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</p:sldIdLst>
  <p:sldSz cx="18288000" cy="10287000"/>
  <p:notesSz cx="6858000" cy="9144000"/>
  <p:embeddedFontLst>
    <p:embeddedFont>
      <p:font typeface="Nixie One" charset="1" panose="02000503080000020004"/>
      <p:regular r:id="rId6"/>
    </p:embeddedFont>
    <p:embeddedFont>
      <p:font typeface="Anonymous Pro" charset="1" panose="02060609030202000504"/>
      <p:regular r:id="rId7"/>
    </p:embeddedFont>
    <p:embeddedFont>
      <p:font typeface="Anonymous Pro Bold" charset="1" panose="02060809030202000504"/>
      <p:regular r:id="rId8"/>
    </p:embeddedFont>
    <p:embeddedFont>
      <p:font typeface="Anonymous Pro Italics" charset="1" panose="02060609030202000504"/>
      <p:regular r:id="rId9"/>
    </p:embeddedFont>
    <p:embeddedFont>
      <p:font typeface="Anonymous Pro Bold Italics" charset="1" panose="02060809030202000504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Fry's Baskerville" charset="1" panose="02020602070505020303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HK Grotesk" charset="1" panose="00000500000000000000"/>
      <p:regular r:id="rId22"/>
    </p:embeddedFont>
    <p:embeddedFont>
      <p:font typeface="HK Grotesk Bold" charset="1" panose="00000800000000000000"/>
      <p:regular r:id="rId23"/>
    </p:embeddedFont>
    <p:embeddedFont>
      <p:font typeface="HK Grotesk Italics" charset="1" panose="00000500000000000000"/>
      <p:regular r:id="rId24"/>
    </p:embeddedFont>
    <p:embeddedFont>
      <p:font typeface="HK Grotesk Bold Italics" charset="1" panose="00000800000000000000"/>
      <p:regular r:id="rId25"/>
    </p:embeddedFont>
    <p:embeddedFont>
      <p:font typeface="HK Grotesk Light" charset="1" panose="00000400000000000000"/>
      <p:regular r:id="rId26"/>
    </p:embeddedFont>
    <p:embeddedFont>
      <p:font typeface="HK Grotesk Light Italics" charset="1" panose="00000400000000000000"/>
      <p:regular r:id="rId27"/>
    </p:embeddedFont>
    <p:embeddedFont>
      <p:font typeface="HK Grotesk Medium" charset="1" panose="00000600000000000000"/>
      <p:regular r:id="rId28"/>
    </p:embeddedFont>
    <p:embeddedFont>
      <p:font typeface="HK Grotesk Medium Italics" charset="1" panose="00000600000000000000"/>
      <p:regular r:id="rId29"/>
    </p:embeddedFont>
    <p:embeddedFont>
      <p:font typeface="HK Grotesk Semi-Bold" charset="1" panose="00000700000000000000"/>
      <p:regular r:id="rId30"/>
    </p:embeddedFont>
    <p:embeddedFont>
      <p:font typeface="HK Grotesk Semi-Bold Italics" charset="1" panose="000007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74533"/>
            <a:ext cx="5137933" cy="5137933"/>
          </a:xfrm>
          <a:custGeom>
            <a:avLst/>
            <a:gdLst/>
            <a:ahLst/>
            <a:cxnLst/>
            <a:rect r="r" b="b" t="t" l="l"/>
            <a:pathLst>
              <a:path h="5137933" w="5137933">
                <a:moveTo>
                  <a:pt x="0" y="0"/>
                </a:moveTo>
                <a:lnTo>
                  <a:pt x="5137933" y="0"/>
                </a:lnTo>
                <a:lnTo>
                  <a:pt x="5137933" y="5137934"/>
                </a:lnTo>
                <a:lnTo>
                  <a:pt x="0" y="513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543438" y="2520315"/>
            <a:ext cx="5246391" cy="5246370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075850" y="8020791"/>
            <a:ext cx="6183450" cy="123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Ng Wai Keat | nwai-kea</a:t>
            </a:r>
          </a:p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Pang Lin San | lpang </a:t>
            </a:r>
          </a:p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HK Grotesk Medium"/>
              </a:rPr>
              <a:t>Wang Khang Waei | kwang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8787" y="4295775"/>
            <a:ext cx="10200513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000">
                <a:solidFill>
                  <a:srgbClr val="FFFFFF"/>
                </a:solidFill>
                <a:latin typeface="HK Grotesk Bold"/>
              </a:rPr>
              <a:t>42bot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83515"/>
            <a:ext cx="16230600" cy="7335078"/>
            <a:chOff x="0" y="0"/>
            <a:chExt cx="4274726" cy="1931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31872"/>
            </a:xfrm>
            <a:custGeom>
              <a:avLst/>
              <a:gdLst/>
              <a:ahLst/>
              <a:cxnLst/>
              <a:rect r="r" b="b" t="t" l="l"/>
              <a:pathLst>
                <a:path h="193187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07546"/>
                  </a:lnTo>
                  <a:cubicBezTo>
                    <a:pt x="4274726" y="1913998"/>
                    <a:pt x="4272163" y="1920185"/>
                    <a:pt x="4267601" y="1924747"/>
                  </a:cubicBezTo>
                  <a:cubicBezTo>
                    <a:pt x="4263039" y="1929309"/>
                    <a:pt x="4256851" y="1931872"/>
                    <a:pt x="4250399" y="1931872"/>
                  </a:cubicBezTo>
                  <a:lnTo>
                    <a:pt x="24327" y="1931872"/>
                  </a:lnTo>
                  <a:cubicBezTo>
                    <a:pt x="10891" y="1931872"/>
                    <a:pt x="0" y="1920981"/>
                    <a:pt x="0" y="190754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969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36586" y="5143500"/>
            <a:ext cx="2216849" cy="4114800"/>
          </a:xfrm>
          <a:custGeom>
            <a:avLst/>
            <a:gdLst/>
            <a:ahLst/>
            <a:cxnLst/>
            <a:rect r="r" b="b" t="t" l="l"/>
            <a:pathLst>
              <a:path h="4114800" w="2216849">
                <a:moveTo>
                  <a:pt x="0" y="0"/>
                </a:moveTo>
                <a:lnTo>
                  <a:pt x="2216849" y="0"/>
                </a:lnTo>
                <a:lnTo>
                  <a:pt x="22168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9652" y="3202885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4"/>
                </a:lnTo>
                <a:lnTo>
                  <a:pt x="0" y="924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59076"/>
            <a:ext cx="10110788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4511" y="3006162"/>
            <a:ext cx="1066542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Repeated tech issues from students in the Tech Support channel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89652" y="5346899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3"/>
                </a:lnTo>
                <a:lnTo>
                  <a:pt x="0" y="924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24511" y="5276922"/>
            <a:ext cx="1066542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BOCALs having to manually respond and sometimes assist the tickets in said channel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89652" y="7760451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3"/>
                </a:lnTo>
                <a:lnTo>
                  <a:pt x="0" y="924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24511" y="7368540"/>
            <a:ext cx="10665423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BOCALs have to manually operate some processes related to core which could use a lot of time (role change, managing requests)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919678" y="4475172"/>
            <a:ext cx="2081863" cy="2081855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985315" y="3522952"/>
            <a:ext cx="12862102" cy="4909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7919" indent="-428960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FFFFFF"/>
                </a:solidFill>
                <a:latin typeface="Fry's Baskerville"/>
              </a:rPr>
              <a:t>Automate role switching and allocation in the campus</a:t>
            </a:r>
          </a:p>
          <a:p>
            <a:pPr algn="ctr" marL="857919" indent="-428960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FFFFFF"/>
                </a:solidFill>
                <a:latin typeface="Fry's Baskerville"/>
              </a:rPr>
              <a:t>Display blackhole days remaining for students and check their availablility</a:t>
            </a:r>
          </a:p>
          <a:p>
            <a:pPr algn="ctr" marL="857919" indent="-428960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FFFFFF"/>
                </a:solidFill>
                <a:latin typeface="Fry's Baskerville"/>
              </a:rPr>
              <a:t>Simplifies blackhole day requests in support ticket channel </a:t>
            </a:r>
          </a:p>
          <a:p>
            <a:pPr algn="ctr" marL="857919" indent="-428960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FFFFFF"/>
                </a:solidFill>
                <a:latin typeface="Fry's Baskerville"/>
              </a:rPr>
              <a:t>Provides an FAQ for frequently faced tech problems by students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5904" y="2520315"/>
            <a:ext cx="4049412" cy="6531309"/>
          </a:xfrm>
          <a:custGeom>
            <a:avLst/>
            <a:gdLst/>
            <a:ahLst/>
            <a:cxnLst/>
            <a:rect r="r" b="b" t="t" l="l"/>
            <a:pathLst>
              <a:path h="6531309" w="4049412">
                <a:moveTo>
                  <a:pt x="0" y="0"/>
                </a:moveTo>
                <a:lnTo>
                  <a:pt x="4049411" y="0"/>
                </a:lnTo>
                <a:lnTo>
                  <a:pt x="4049411" y="6531309"/>
                </a:lnTo>
                <a:lnTo>
                  <a:pt x="0" y="6531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0542" y="608772"/>
            <a:ext cx="432601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85315" y="2415540"/>
            <a:ext cx="1802487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Anonymous Pro Bold"/>
              </a:rPr>
              <a:t>42bot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182" y="2562463"/>
            <a:ext cx="5023213" cy="4961954"/>
          </a:xfrm>
          <a:custGeom>
            <a:avLst/>
            <a:gdLst/>
            <a:ahLst/>
            <a:cxnLst/>
            <a:rect r="r" b="b" t="t" l="l"/>
            <a:pathLst>
              <a:path h="4961954" w="5023213">
                <a:moveTo>
                  <a:pt x="0" y="0"/>
                </a:moveTo>
                <a:lnTo>
                  <a:pt x="5023213" y="0"/>
                </a:lnTo>
                <a:lnTo>
                  <a:pt x="5023213" y="4961954"/>
                </a:lnTo>
                <a:lnTo>
                  <a:pt x="0" y="496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3364" y="2562463"/>
            <a:ext cx="10965936" cy="1948103"/>
          </a:xfrm>
          <a:custGeom>
            <a:avLst/>
            <a:gdLst/>
            <a:ahLst/>
            <a:cxnLst/>
            <a:rect r="r" b="b" t="t" l="l"/>
            <a:pathLst>
              <a:path h="1948103" w="10965936">
                <a:moveTo>
                  <a:pt x="0" y="0"/>
                </a:moveTo>
                <a:lnTo>
                  <a:pt x="10965936" y="0"/>
                </a:lnTo>
                <a:lnTo>
                  <a:pt x="10965936" y="1948103"/>
                </a:lnTo>
                <a:lnTo>
                  <a:pt x="0" y="1948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93364" y="5043440"/>
            <a:ext cx="10935328" cy="4214860"/>
          </a:xfrm>
          <a:custGeom>
            <a:avLst/>
            <a:gdLst/>
            <a:ahLst/>
            <a:cxnLst/>
            <a:rect r="r" b="b" t="t" l="l"/>
            <a:pathLst>
              <a:path h="4214860" w="10935328">
                <a:moveTo>
                  <a:pt x="0" y="0"/>
                </a:moveTo>
                <a:lnTo>
                  <a:pt x="10935328" y="0"/>
                </a:lnTo>
                <a:lnTo>
                  <a:pt x="10935328" y="4214860"/>
                </a:lnTo>
                <a:lnTo>
                  <a:pt x="0" y="4214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20386" y="608772"/>
            <a:ext cx="3006328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5119" y="2447510"/>
            <a:ext cx="7558709" cy="7161143"/>
            <a:chOff x="0" y="0"/>
            <a:chExt cx="1990771" cy="18860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0771" cy="1886062"/>
            </a:xfrm>
            <a:custGeom>
              <a:avLst/>
              <a:gdLst/>
              <a:ahLst/>
              <a:cxnLst/>
              <a:rect r="r" b="b" t="t" l="l"/>
              <a:pathLst>
                <a:path h="1886062" w="1990771">
                  <a:moveTo>
                    <a:pt x="52236" y="0"/>
                  </a:moveTo>
                  <a:lnTo>
                    <a:pt x="1938535" y="0"/>
                  </a:lnTo>
                  <a:cubicBezTo>
                    <a:pt x="1967384" y="0"/>
                    <a:pt x="1990771" y="23387"/>
                    <a:pt x="1990771" y="52236"/>
                  </a:cubicBezTo>
                  <a:lnTo>
                    <a:pt x="1990771" y="1833826"/>
                  </a:lnTo>
                  <a:cubicBezTo>
                    <a:pt x="1990771" y="1847680"/>
                    <a:pt x="1985268" y="1860967"/>
                    <a:pt x="1975471" y="1870763"/>
                  </a:cubicBezTo>
                  <a:cubicBezTo>
                    <a:pt x="1965675" y="1880559"/>
                    <a:pt x="1952389" y="1886062"/>
                    <a:pt x="1938535" y="1886062"/>
                  </a:cubicBezTo>
                  <a:lnTo>
                    <a:pt x="52236" y="1886062"/>
                  </a:lnTo>
                  <a:cubicBezTo>
                    <a:pt x="23387" y="1886062"/>
                    <a:pt x="0" y="1862675"/>
                    <a:pt x="0" y="1833826"/>
                  </a:cubicBezTo>
                  <a:lnTo>
                    <a:pt x="0" y="52236"/>
                  </a:lnTo>
                  <a:cubicBezTo>
                    <a:pt x="0" y="23387"/>
                    <a:pt x="23387" y="0"/>
                    <a:pt x="52236" y="0"/>
                  </a:cubicBezTo>
                  <a:close/>
                </a:path>
              </a:pathLst>
            </a:custGeom>
            <a:solidFill>
              <a:srgbClr val="CAE6B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90771" cy="1924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00591" y="2447510"/>
            <a:ext cx="7558709" cy="7161143"/>
            <a:chOff x="0" y="0"/>
            <a:chExt cx="1990771" cy="18860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90771" cy="1886062"/>
            </a:xfrm>
            <a:custGeom>
              <a:avLst/>
              <a:gdLst/>
              <a:ahLst/>
              <a:cxnLst/>
              <a:rect r="r" b="b" t="t" l="l"/>
              <a:pathLst>
                <a:path h="1886062" w="1990771">
                  <a:moveTo>
                    <a:pt x="52236" y="0"/>
                  </a:moveTo>
                  <a:lnTo>
                    <a:pt x="1938535" y="0"/>
                  </a:lnTo>
                  <a:cubicBezTo>
                    <a:pt x="1967384" y="0"/>
                    <a:pt x="1990771" y="23387"/>
                    <a:pt x="1990771" y="52236"/>
                  </a:cubicBezTo>
                  <a:lnTo>
                    <a:pt x="1990771" y="1833826"/>
                  </a:lnTo>
                  <a:cubicBezTo>
                    <a:pt x="1990771" y="1847680"/>
                    <a:pt x="1985268" y="1860967"/>
                    <a:pt x="1975471" y="1870763"/>
                  </a:cubicBezTo>
                  <a:cubicBezTo>
                    <a:pt x="1965675" y="1880559"/>
                    <a:pt x="1952389" y="1886062"/>
                    <a:pt x="1938535" y="1886062"/>
                  </a:cubicBezTo>
                  <a:lnTo>
                    <a:pt x="52236" y="1886062"/>
                  </a:lnTo>
                  <a:cubicBezTo>
                    <a:pt x="23387" y="1886062"/>
                    <a:pt x="0" y="1862675"/>
                    <a:pt x="0" y="1833826"/>
                  </a:cubicBezTo>
                  <a:lnTo>
                    <a:pt x="0" y="52236"/>
                  </a:lnTo>
                  <a:cubicBezTo>
                    <a:pt x="0" y="23387"/>
                    <a:pt x="23387" y="0"/>
                    <a:pt x="52236" y="0"/>
                  </a:cubicBezTo>
                  <a:close/>
                </a:path>
              </a:pathLst>
            </a:custGeom>
            <a:solidFill>
              <a:srgbClr val="F4C2B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90771" cy="1924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87666" y="593863"/>
            <a:ext cx="1274647" cy="1354206"/>
          </a:xfrm>
          <a:custGeom>
            <a:avLst/>
            <a:gdLst/>
            <a:ahLst/>
            <a:cxnLst/>
            <a:rect r="r" b="b" t="t" l="l"/>
            <a:pathLst>
              <a:path h="1354206" w="1274647">
                <a:moveTo>
                  <a:pt x="0" y="0"/>
                </a:moveTo>
                <a:lnTo>
                  <a:pt x="1274646" y="0"/>
                </a:lnTo>
                <a:lnTo>
                  <a:pt x="1274646" y="1354207"/>
                </a:lnTo>
                <a:lnTo>
                  <a:pt x="0" y="1354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36849" y="857250"/>
            <a:ext cx="2409706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Pros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1093" y="2672429"/>
            <a:ext cx="6641220" cy="664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Automates repetitive tasks that </a:t>
            </a:r>
          </a:p>
          <a:p>
            <a:pPr algn="ctr">
              <a:lnSpc>
                <a:spcPts val="4400"/>
              </a:lnSpc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took long periods of time</a:t>
            </a:r>
          </a:p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Students able to check their blackhole status from discord</a:t>
            </a:r>
          </a:p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BOCALs do not need to be on #tech-support duty 24/7 (at least for the more common issues) </a:t>
            </a:r>
          </a:p>
          <a:p>
            <a:pPr algn="ctr" marL="678696" indent="-339348" lvl="1">
              <a:lnSpc>
                <a:spcPts val="4400"/>
              </a:lnSpc>
              <a:spcBef>
                <a:spcPct val="0"/>
              </a:spcBef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Able to filter blackhole requests while having power to resolve or reject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19387" y="857250"/>
            <a:ext cx="2644735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Cons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59336" y="2672429"/>
            <a:ext cx="6641220" cy="664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FAQ part has to be frequently updated to make sure more questions are handled</a:t>
            </a:r>
          </a:p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Bot unable to handle too much requests for now due to API reasons</a:t>
            </a:r>
          </a:p>
          <a:p>
            <a:pPr algn="ctr" marL="678696" indent="-339348" lvl="1">
              <a:lnSpc>
                <a:spcPts val="4400"/>
              </a:lnSpc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Student Discord nickname must be strictly Name | Intra for the bot to work</a:t>
            </a:r>
          </a:p>
          <a:p>
            <a:pPr algn="ctr" marL="678696" indent="-339348" lvl="1">
              <a:lnSpc>
                <a:spcPts val="4400"/>
              </a:lnSpc>
              <a:spcBef>
                <a:spcPct val="0"/>
              </a:spcBef>
              <a:buFont typeface="Arial"/>
              <a:buChar char="•"/>
            </a:pPr>
            <a:r>
              <a:rPr lang="en-US" sz="3143">
                <a:solidFill>
                  <a:srgbClr val="000000"/>
                </a:solidFill>
                <a:latin typeface="Canva Sans"/>
              </a:rPr>
              <a:t>Potential abuse issue if students somehow gain access to BOCAL accounts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0159336" y="593863"/>
            <a:ext cx="1274647" cy="1354206"/>
          </a:xfrm>
          <a:custGeom>
            <a:avLst/>
            <a:gdLst/>
            <a:ahLst/>
            <a:cxnLst/>
            <a:rect r="r" b="b" t="t" l="l"/>
            <a:pathLst>
              <a:path h="1354206" w="1274647">
                <a:moveTo>
                  <a:pt x="0" y="0"/>
                </a:moveTo>
                <a:lnTo>
                  <a:pt x="1274646" y="0"/>
                </a:lnTo>
                <a:lnTo>
                  <a:pt x="1274646" y="1354207"/>
                </a:lnTo>
                <a:lnTo>
                  <a:pt x="0" y="1354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2644"/>
            <a:ext cx="16292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Future Updates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2391" y="3401668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3"/>
                </a:lnTo>
                <a:lnTo>
                  <a:pt x="0" y="924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1097" y="3540542"/>
            <a:ext cx="147537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Potential implementation of OpenAI / Archiving of common tech issues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42391" y="5293415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4"/>
                </a:lnTo>
                <a:lnTo>
                  <a:pt x="0" y="92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11097" y="5432290"/>
            <a:ext cx="108169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Implement a nickname setting function in the future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2391" y="7189779"/>
            <a:ext cx="1105755" cy="924814"/>
          </a:xfrm>
          <a:custGeom>
            <a:avLst/>
            <a:gdLst/>
            <a:ahLst/>
            <a:cxnLst/>
            <a:rect r="r" b="b" t="t" l="l"/>
            <a:pathLst>
              <a:path h="924814" w="1105755">
                <a:moveTo>
                  <a:pt x="0" y="0"/>
                </a:moveTo>
                <a:lnTo>
                  <a:pt x="1105755" y="0"/>
                </a:lnTo>
                <a:lnTo>
                  <a:pt x="1105755" y="924814"/>
                </a:lnTo>
                <a:lnTo>
                  <a:pt x="0" y="92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6312" y="7327130"/>
            <a:ext cx="125353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Adjust bot security/privileges to accomodate BOCALs needs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7537" y="4344038"/>
            <a:ext cx="16292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Questions?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8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44038"/>
            <a:ext cx="16292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0"/>
              </a:lnSpc>
              <a:spcBef>
                <a:spcPct val="0"/>
              </a:spcBef>
            </a:pPr>
            <a:r>
              <a:rPr lang="en-US" sz="8300">
                <a:solidFill>
                  <a:srgbClr val="D9D9D9"/>
                </a:solidFill>
                <a:latin typeface="Nixie One"/>
              </a:rPr>
              <a:t>Thank You :D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DAFwrPbjLsA</dc:identifier>
  <dcterms:modified xsi:type="dcterms:W3CDTF">2011-08-01T06:04:30Z</dcterms:modified>
  <cp:revision>1</cp:revision>
  <dc:title>42bot</dc:title>
</cp:coreProperties>
</file>