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&lt;дата/время&gt;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&lt;нижний колонтитул&gt;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93B5439C-5544-4F4E-AE60-9FB29C734C5C}" type="slidenum"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&lt;номер&gt;</a:t>
            </a:fld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dbf5f9"/>
                </a:solidFill>
                <a:latin typeface="Source Sans Pro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dbf5f9"/>
                </a:solidFill>
                <a:latin typeface="Source Sans Pro"/>
              </a:rPr>
              <a:t>Второй уровень структуры</a:t>
            </a:r>
            <a:endParaRPr b="0" lang="ru-RU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Третий уровень структуры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Четвёртый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Пятый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Шестой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Седьмой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2000"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Для правки структуры щёлкните мышью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Второй уровень структуры</a:t>
            </a:r>
            <a:endParaRPr b="0" lang="ru-RU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Третий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Source Sans Pro"/>
              </a:rPr>
              <a:t>Четвёртый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Пятый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Шестой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Седьмой уровень структуры</a:t>
            </a:r>
            <a:endParaRPr b="0" lang="ru-RU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&lt;дата/время&gt;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&lt;нижний колонтитул&gt;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498044BB-01E6-4E5F-B3ED-3870DE1931B2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&lt;номер&gt;</a:t>
            </a:fld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2000"/>
          </a:bodyPr>
          <a:p>
            <a:r>
              <a:rPr b="0" lang="ru-RU" sz="60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Для правки структуры щёлкните мышью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Второй уровень структуры</a:t>
            </a:r>
            <a:endParaRPr b="0" lang="ru-RU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Третий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Source Sans Pro"/>
              </a:rPr>
              <a:t>Четвёртый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Пятый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Шестой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Седьмой уровень структуры</a:t>
            </a:r>
            <a:endParaRPr b="0" lang="ru-RU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&lt;дата/время&gt;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&lt;нижний колонтитул&gt;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573AD82D-0F49-44BC-A9D8-5123B9DBF620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&lt;номер&gt;</a:t>
            </a:fld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77440" y="432000"/>
            <a:ext cx="10798560" cy="158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 algn="ctr"/>
            <a:r>
              <a:rPr b="0" lang="ru-RU" sz="8000" spc="-1" strike="noStrike">
                <a:solidFill>
                  <a:srgbClr val="04617b"/>
                </a:solidFill>
                <a:latin typeface="Source Sans Pro Light"/>
              </a:rPr>
              <a:t>Yandex.Game</a:t>
            </a:r>
            <a:endParaRPr b="0" lang="ru-RU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Made by PashaKarp aka. Pavel Karpinsky and Taphlips aka. Dmitrii Khudiakov</a:t>
            </a:r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Введение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ru-RU" sz="3200" spc="-1" strike="noStrike">
                <a:latin typeface="Source Sans Pro"/>
              </a:rPr>
              <a:t>Гениальные идеи не приходят сразу, поэтому мы потратили несколько дней на раздумья, чтобы создать нечто совершенное. </a:t>
            </a:r>
            <a:endParaRPr b="0" lang="ru-RU" sz="3200" spc="-1" strike="noStrike">
              <a:latin typeface="Source Sans Pro"/>
            </a:endParaRPr>
          </a:p>
          <a:p>
            <a:r>
              <a:rPr b="0" lang="ru-RU" sz="3200" spc="-1" strike="noStrike">
                <a:latin typeface="Source Sans Pro"/>
              </a:rPr>
              <a:t>Идея проекта заключается в том, чтобы прогрессировать свои навыки программирования, задействовать навыки командной работы и, конечно же, повеселиться. Наш проект — раннер «Yandex.Game».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6000" spc="-1" strike="noStrike">
                <a:solidFill>
                  <a:srgbClr val="04617b"/>
                </a:solidFill>
                <a:latin typeface="Source Sans Pro Light"/>
              </a:rPr>
              <a:t>Реализация</a:t>
            </a:r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8000"/>
          </a:bodyPr>
          <a:p>
            <a:pPr algn="just">
              <a:spcAft>
                <a:spcPts val="1412"/>
              </a:spcAft>
            </a:pP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Проект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«Yandex.Game»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представляет собой игру, разработанную в библиотеке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pygame.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Графический 2д-мир позволяет проходить это бесконечное приключение сквозь тернии Яндекса, ошибки сдачи. Звуковое сопровождение присутствует в игре, что не позволит скучать будущим пользователям. Графическая сторона игры была скачана из интернета с помощью «Яндекс.Браузера» по запросам, содержащим слово «бесплатно» и «без регистрации». </a:t>
            </a:r>
            <a:endParaRPr b="0" lang="ru-RU" sz="3600" spc="-1" strike="noStrike">
              <a:latin typeface="Source Sans Pro"/>
            </a:endParaRPr>
          </a:p>
          <a:p>
            <a:pPr algn="just">
              <a:spcAft>
                <a:spcPts val="1412"/>
              </a:spcAft>
            </a:pP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Основной класс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Character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представляет собой «ребёнка» от класса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Sprite.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Класс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Obstacle,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отвечающий за препятствие, и класс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Bonus,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унаследованный от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Obstacle.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И, конечно же, класс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Play,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собирающий всё в единую систему. Для реализации своих мыслей мы вышли за рамки и использовали парочку приёмов, неуказанных в учебнике, например, реализация большей части моментов физики игры.</a:t>
            </a:r>
            <a:endParaRPr b="0" lang="ru-RU" sz="3600" spc="-1" strike="noStrike">
              <a:solidFill>
                <a:srgbClr val="222222"/>
              </a:solidFill>
              <a:latin typeface="times new roman;times"/>
            </a:endParaRPr>
          </a:p>
          <a:p>
            <a:pPr algn="just">
              <a:spcAft>
                <a:spcPts val="1412"/>
              </a:spcAft>
            </a:pP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Технологии 21-го века обеспечили нам широкий выбор в работе с игрой. В основном, все методы были использованы из библиотеки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pygame.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Также для работы понадобится библиотека </a:t>
            </a:r>
            <a:r>
              <a:rPr b="0" lang="en-US" sz="3600" spc="-1" strike="noStrike">
                <a:solidFill>
                  <a:srgbClr val="222222"/>
                </a:solidFill>
                <a:latin typeface="times new roman;times"/>
              </a:rPr>
              <a:t>sqlite3, </a:t>
            </a:r>
            <a:r>
              <a:rPr b="0" lang="ru-RU" sz="3600" spc="-1" strike="noStrike">
                <a:solidFill>
                  <a:srgbClr val="222222"/>
                </a:solidFill>
                <a:latin typeface="times new roman;times"/>
              </a:rPr>
              <a:t>основанная на работе с базами данных. Остальные необходимые библиотеки можно узнать из пояснительной записки.</a:t>
            </a:r>
            <a:r>
              <a:rPr b="0" lang="ru-RU" sz="1600" spc="-1" strike="noStrike">
                <a:solidFill>
                  <a:srgbClr val="222222"/>
                </a:solidFill>
                <a:latin typeface="times new roman;times"/>
              </a:rPr>
              <a:t> </a:t>
            </a:r>
            <a:endParaRPr b="0" lang="ru-RU" sz="1600" spc="-1" strike="noStrike">
              <a:solidFill>
                <a:srgbClr val="222222"/>
              </a:solidFill>
              <a:latin typeface="times new roman;times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4464000" y="7128000"/>
            <a:ext cx="7331400" cy="296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ru-RU" sz="1400" spc="-1" strike="noStrike">
                <a:latin typeface="Source Sans Pro"/>
              </a:rPr>
              <a:t>(Если вы изучили пояснительную записку, сейчас наглядно представлен пример копипасты)</a:t>
            </a:r>
            <a:endParaRPr b="0" lang="ru-RU" sz="1400" spc="-1" strike="noStrike"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6000" spc="-1" strike="noStrike">
                <a:solidFill>
                  <a:srgbClr val="04617b"/>
                </a:solidFill>
                <a:latin typeface="Source Sans Pro Light"/>
              </a:rPr>
              <a:t>Заключение</a:t>
            </a:r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ru-RU" sz="3200" spc="-1" strike="noStrike">
                <a:latin typeface="Source Sans Pro"/>
              </a:rPr>
              <a:t>К концу работы мы получили довольно-таки много опыта в командной деятельности, больше представления о том, как проходят настоящие проекты. Новые изученные технологии позволили нам стать совершеннее, чем мы были до. Безусловно, вся работа является огромным, а самое главное, полезным опытом!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LibreOffice/6.1.1.2$Windows_x86 LibreOffice_project/5d19a1bfa650b796764388cd8b33a5af1f5baa1b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2020-01-17T18:35:00Z</dcterms:created>
  <dc:creator/>
  <dc:description/>
  <dc:language>ru-RU</dc:language>
  <cp:lastModifiedBy/>
  <dcterms:modified xsi:type="dcterms:W3CDTF">2020-01-17T18:50:02Z</dcterms:modified>
  <cp:revision>2</cp:revision>
  <dc:subject/>
  <dc:title>Vivid</dc:title>
</cp:coreProperties>
</file>