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Bookman Old Style" panose="02050604050505020204" pitchFamily="18" charset="0"/>
      <p:regular r:id="rId29"/>
      <p:bold r:id="rId30"/>
      <p:italic r:id="rId31"/>
      <p:boldItalic r:id="rId32"/>
    </p:embeddedFont>
    <p:embeddedFont>
      <p:font typeface="Didact Gothic" panose="02020500000000000000" charset="0"/>
      <p:regular r:id="rId33"/>
    </p:embeddedFont>
    <p:embeddedFont>
      <p:font typeface="Fredoka" panose="02020500000000000000" charset="-79"/>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H9zLLjoXIMAjlnGjOUYe+zDAk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6" name="Google Shape;5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249cba5c4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g2249cba5c4f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249cba5c4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8" name="Google Shape;688;g2249cba5c4f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2249cba5c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2249cba5c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249cba5c4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g2249cba5c4f_0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249cba5c4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g2249cba5c4f_0_2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249cba5c4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g2249cba5c4f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249cba5c4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sort 時會優先將Static block放尾巴，再將Open block 依invalid num 大到小排列</a:t>
            </a:r>
            <a:endParaRPr/>
          </a:p>
          <a:p>
            <a:pPr marL="0" lvl="0" indent="0" algn="l" rtl="0">
              <a:spcBef>
                <a:spcPts val="0"/>
              </a:spcBef>
              <a:spcAft>
                <a:spcPts val="0"/>
              </a:spcAft>
              <a:buNone/>
            </a:pPr>
            <a:r>
              <a:rPr lang="en-US"/>
              <a:t>gc的時候會從queue的頭開始找(這樣我可以盡量拿 invalid num很大的</a:t>
            </a:r>
            <a:r>
              <a:rPr lang="en-US">
                <a:solidFill>
                  <a:schemeClr val="dk1"/>
                </a:solidFill>
              </a:rPr>
              <a:t>Static block去gc</a:t>
            </a:r>
            <a:r>
              <a:rPr lang="en-US"/>
              <a:t>)</a:t>
            </a:r>
            <a:endParaRPr/>
          </a:p>
        </p:txBody>
      </p:sp>
      <p:sp>
        <p:nvSpPr>
          <p:cNvPr id="790" name="Google Shape;790;g2249cba5c4f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249cba5c4f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7" name="Google Shape;797;g2249cba5c4f_0_2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249cba5c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g2249cba5c4f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249cba5c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2" name="Google Shape;822;g2249cba5c4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249cba5c4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g2249cba5c4f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249cba5c4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6" name="Google Shape;836;g2249cba5c4f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2249cba5c4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3" name="Google Shape;843;g2249cba5c4f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2249cba5c4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2" name="Google Shape;852;g2249cba5c4f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2249cba5c4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9" name="Google Shape;859;g2249cba5c4f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4517f330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24517f330f7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2249cba5c4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3" name="Google Shape;893;g2249cba5c4f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249cba5c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g2249cba5c4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249cba5c4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8" name="Google Shape;618;g2249cba5c4f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249cba5c4f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g2249cba5c4f_0_3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249cba5c4f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g2249cba5c4f_0_3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249cba5c4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6" name="Google Shape;656;g2249cba5c4f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249cba5c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g2249cba5c4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
          <p:cNvSpPr txBox="1">
            <a:spLocks noGrp="1"/>
          </p:cNvSpPr>
          <p:nvPr>
            <p:ph type="ctrTitle"/>
          </p:nvPr>
        </p:nvSpPr>
        <p:spPr>
          <a:xfrm>
            <a:off x="950967" y="1814400"/>
            <a:ext cx="5612800" cy="3229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10400">
                <a:latin typeface="Fredoka"/>
                <a:ea typeface="Fredoka"/>
                <a:cs typeface="Fredoka"/>
                <a:sym typeface="Fredoka"/>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grpSp>
        <p:nvGrpSpPr>
          <p:cNvPr id="11" name="Google Shape;11;p7"/>
          <p:cNvGrpSpPr/>
          <p:nvPr/>
        </p:nvGrpSpPr>
        <p:grpSpPr>
          <a:xfrm>
            <a:off x="10315294" y="-1084569"/>
            <a:ext cx="3421205" cy="3705321"/>
            <a:chOff x="2606275" y="1142525"/>
            <a:chExt cx="795950" cy="862050"/>
          </a:xfrm>
        </p:grpSpPr>
        <p:sp>
          <p:nvSpPr>
            <p:cNvPr id="12" name="Google Shape;12;p7"/>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 name="Google Shape;13;p7"/>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 name="Google Shape;14;p7"/>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 name="Google Shape;15;p7"/>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6" name="Google Shape;16;p7"/>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 name="Google Shape;17;p7"/>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 name="Google Shape;18;p7"/>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 name="Google Shape;19;p7"/>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0" name="Google Shape;20;p7"/>
          <p:cNvGrpSpPr/>
          <p:nvPr/>
        </p:nvGrpSpPr>
        <p:grpSpPr>
          <a:xfrm>
            <a:off x="-580100" y="-666268"/>
            <a:ext cx="3093992" cy="2457803"/>
            <a:chOff x="-511275" y="-271101"/>
            <a:chExt cx="2320494" cy="1843352"/>
          </a:xfrm>
        </p:grpSpPr>
        <p:sp>
          <p:nvSpPr>
            <p:cNvPr id="21" name="Google Shape;21;p7"/>
            <p:cNvSpPr/>
            <p:nvPr/>
          </p:nvSpPr>
          <p:spPr>
            <a:xfrm>
              <a:off x="-511275" y="-97666"/>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 name="Google Shape;22;p7"/>
            <p:cNvSpPr/>
            <p:nvPr/>
          </p:nvSpPr>
          <p:spPr>
            <a:xfrm>
              <a:off x="586196" y="-145906"/>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 name="Google Shape;23;p7"/>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 name="Google Shape;24;p7"/>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 name="Google Shape;25;p7"/>
          <p:cNvGrpSpPr/>
          <p:nvPr/>
        </p:nvGrpSpPr>
        <p:grpSpPr>
          <a:xfrm rot="9986871">
            <a:off x="-2287965" y="4595837"/>
            <a:ext cx="3421159" cy="3705271"/>
            <a:chOff x="2606275" y="1142525"/>
            <a:chExt cx="795950" cy="862050"/>
          </a:xfrm>
        </p:grpSpPr>
        <p:sp>
          <p:nvSpPr>
            <p:cNvPr id="26" name="Google Shape;26;p7"/>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 name="Google Shape;27;p7"/>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 name="Google Shape;28;p7"/>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 name="Google Shape;29;p7"/>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 name="Google Shape;30;p7"/>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1" name="Google Shape;31;p7"/>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2" name="Google Shape;32;p7"/>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 name="Google Shape;33;p7"/>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0"/>
        <p:cNvGrpSpPr/>
        <p:nvPr/>
      </p:nvGrpSpPr>
      <p:grpSpPr>
        <a:xfrm>
          <a:off x="0" y="0"/>
          <a:ext cx="0" cy="0"/>
          <a:chOff x="0" y="0"/>
          <a:chExt cx="0" cy="0"/>
        </a:xfrm>
      </p:grpSpPr>
      <p:sp>
        <p:nvSpPr>
          <p:cNvPr id="221" name="Google Shape;221;p16"/>
          <p:cNvSpPr/>
          <p:nvPr/>
        </p:nvSpPr>
        <p:spPr>
          <a:xfrm rot="754036">
            <a:off x="-75724" y="5765150"/>
            <a:ext cx="3570848" cy="632785"/>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22" name="Google Shape;222;p16"/>
          <p:cNvGrpSpPr/>
          <p:nvPr/>
        </p:nvGrpSpPr>
        <p:grpSpPr>
          <a:xfrm>
            <a:off x="137191" y="3712157"/>
            <a:ext cx="912749" cy="906033"/>
            <a:chOff x="1582325" y="3695000"/>
            <a:chExt cx="254825" cy="252950"/>
          </a:xfrm>
        </p:grpSpPr>
        <p:sp>
          <p:nvSpPr>
            <p:cNvPr id="223" name="Google Shape;223;p16"/>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4" name="Google Shape;224;p16"/>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5" name="Google Shape;225;p16"/>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6" name="Google Shape;226;p16"/>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7" name="Google Shape;227;p16"/>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8" name="Google Shape;228;p16"/>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9" name="Google Shape;229;p16"/>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30" name="Google Shape;230;p16"/>
          <p:cNvSpPr txBox="1">
            <a:spLocks noGrp="1"/>
          </p:cNvSpPr>
          <p:nvPr>
            <p:ph type="title"/>
          </p:nvPr>
        </p:nvSpPr>
        <p:spPr>
          <a:xfrm>
            <a:off x="33992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231" name="Google Shape;231;p16"/>
          <p:cNvSpPr txBox="1">
            <a:spLocks noGrp="1"/>
          </p:cNvSpPr>
          <p:nvPr>
            <p:ph type="subTitle" idx="1"/>
          </p:nvPr>
        </p:nvSpPr>
        <p:spPr>
          <a:xfrm>
            <a:off x="33992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grpSp>
        <p:nvGrpSpPr>
          <p:cNvPr id="232" name="Google Shape;232;p16"/>
          <p:cNvGrpSpPr/>
          <p:nvPr/>
        </p:nvGrpSpPr>
        <p:grpSpPr>
          <a:xfrm rot="9986871">
            <a:off x="-1779965" y="4494237"/>
            <a:ext cx="3421159" cy="3705271"/>
            <a:chOff x="2606275" y="1142525"/>
            <a:chExt cx="795950" cy="862050"/>
          </a:xfrm>
        </p:grpSpPr>
        <p:sp>
          <p:nvSpPr>
            <p:cNvPr id="233" name="Google Shape;233;p16"/>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4" name="Google Shape;234;p16"/>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5" name="Google Shape;235;p16"/>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6" name="Google Shape;236;p16"/>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7" name="Google Shape;237;p16"/>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8" name="Google Shape;238;p16"/>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9" name="Google Shape;239;p16"/>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0" name="Google Shape;240;p16"/>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41" name="Google Shape;241;p16"/>
          <p:cNvGrpSpPr/>
          <p:nvPr/>
        </p:nvGrpSpPr>
        <p:grpSpPr>
          <a:xfrm rot="953843" flipH="1">
            <a:off x="9750220" y="-498905"/>
            <a:ext cx="3051143" cy="2445465"/>
            <a:chOff x="-440953" y="-271101"/>
            <a:chExt cx="2288485" cy="1834202"/>
          </a:xfrm>
        </p:grpSpPr>
        <p:sp>
          <p:nvSpPr>
            <p:cNvPr id="242" name="Google Shape;242;p16"/>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3" name="Google Shape;243;p16"/>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4" name="Google Shape;244;p16"/>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5" name="Google Shape;245;p16"/>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46" name="Google Shape;246;p16"/>
          <p:cNvGrpSpPr/>
          <p:nvPr/>
        </p:nvGrpSpPr>
        <p:grpSpPr>
          <a:xfrm>
            <a:off x="11047624" y="2090140"/>
            <a:ext cx="912749" cy="906033"/>
            <a:chOff x="1582325" y="3695000"/>
            <a:chExt cx="254825" cy="252950"/>
          </a:xfrm>
        </p:grpSpPr>
        <p:sp>
          <p:nvSpPr>
            <p:cNvPr id="247" name="Google Shape;247;p16"/>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8" name="Google Shape;248;p16"/>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9" name="Google Shape;249;p16"/>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0" name="Google Shape;250;p16"/>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1" name="Google Shape;251;p16"/>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2" name="Google Shape;252;p16"/>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3" name="Google Shape;253;p16"/>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54" name="Google Shape;254;p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5"/>
        <p:cNvGrpSpPr/>
        <p:nvPr/>
      </p:nvGrpSpPr>
      <p:grpSpPr>
        <a:xfrm>
          <a:off x="0" y="0"/>
          <a:ext cx="0" cy="0"/>
          <a:chOff x="0" y="0"/>
          <a:chExt cx="0" cy="0"/>
        </a:xfrm>
      </p:grpSpPr>
      <p:sp>
        <p:nvSpPr>
          <p:cNvPr id="256" name="Google Shape;256;p17"/>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500"/>
              <a:buNone/>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grpSp>
        <p:nvGrpSpPr>
          <p:cNvPr id="257" name="Google Shape;257;p17"/>
          <p:cNvGrpSpPr/>
          <p:nvPr/>
        </p:nvGrpSpPr>
        <p:grpSpPr>
          <a:xfrm rot="4509432">
            <a:off x="10034316" y="4714607"/>
            <a:ext cx="3421169" cy="3705283"/>
            <a:chOff x="2606275" y="1142525"/>
            <a:chExt cx="795950" cy="862050"/>
          </a:xfrm>
        </p:grpSpPr>
        <p:sp>
          <p:nvSpPr>
            <p:cNvPr id="258" name="Google Shape;258;p17"/>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9" name="Google Shape;259;p17"/>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0" name="Google Shape;260;p17"/>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1" name="Google Shape;261;p17"/>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2" name="Google Shape;262;p17"/>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3" name="Google Shape;263;p17"/>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4" name="Google Shape;264;p17"/>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5" name="Google Shape;265;p17"/>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66" name="Google Shape;266;p17"/>
          <p:cNvGrpSpPr/>
          <p:nvPr/>
        </p:nvGrpSpPr>
        <p:grpSpPr>
          <a:xfrm rot="1358964">
            <a:off x="-633379" y="1354824"/>
            <a:ext cx="1770373" cy="1368560"/>
            <a:chOff x="519783" y="-175249"/>
            <a:chExt cx="1327749" cy="1026397"/>
          </a:xfrm>
        </p:grpSpPr>
        <p:sp>
          <p:nvSpPr>
            <p:cNvPr id="267" name="Google Shape;267;p17"/>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8" name="Google Shape;268;p17"/>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69" name="Google Shape;269;p17"/>
          <p:cNvGrpSpPr/>
          <p:nvPr/>
        </p:nvGrpSpPr>
        <p:grpSpPr>
          <a:xfrm>
            <a:off x="11173391" y="2772690"/>
            <a:ext cx="912749" cy="906033"/>
            <a:chOff x="1582325" y="3695000"/>
            <a:chExt cx="254825" cy="252950"/>
          </a:xfrm>
        </p:grpSpPr>
        <p:sp>
          <p:nvSpPr>
            <p:cNvPr id="270" name="Google Shape;270;p17"/>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1" name="Google Shape;271;p17"/>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2" name="Google Shape;272;p17"/>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3" name="Google Shape;273;p17"/>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4" name="Google Shape;274;p17"/>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5" name="Google Shape;275;p17"/>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6" name="Google Shape;276;p17"/>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77" name="Google Shape;277;p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8"/>
        <p:cNvGrpSpPr/>
        <p:nvPr/>
      </p:nvGrpSpPr>
      <p:grpSpPr>
        <a:xfrm>
          <a:off x="0" y="0"/>
          <a:ext cx="0" cy="0"/>
          <a:chOff x="0" y="0"/>
          <a:chExt cx="0" cy="0"/>
        </a:xfrm>
      </p:grpSpPr>
      <p:sp>
        <p:nvSpPr>
          <p:cNvPr id="279" name="Google Shape;279;p18"/>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280" name="Google Shape;280;p18"/>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23850" algn="ctr">
              <a:lnSpc>
                <a:spcPct val="115000"/>
              </a:lnSpc>
              <a:spcBef>
                <a:spcPts val="0"/>
              </a:spcBef>
              <a:spcAft>
                <a:spcPts val="0"/>
              </a:spcAft>
              <a:buSzPts val="1500"/>
              <a:buChar char="●"/>
              <a:defRPr/>
            </a:lvl1pPr>
            <a:lvl2pPr marL="914400" lvl="1" indent="-323850" algn="ctr">
              <a:lnSpc>
                <a:spcPct val="115000"/>
              </a:lnSpc>
              <a:spcBef>
                <a:spcPts val="0"/>
              </a:spcBef>
              <a:spcAft>
                <a:spcPts val="0"/>
              </a:spcAft>
              <a:buSzPts val="1500"/>
              <a:buChar char="○"/>
              <a:defRPr/>
            </a:lvl2pPr>
            <a:lvl3pPr marL="1371600" lvl="2" indent="-323850" algn="ctr">
              <a:lnSpc>
                <a:spcPct val="115000"/>
              </a:lnSpc>
              <a:spcBef>
                <a:spcPts val="0"/>
              </a:spcBef>
              <a:spcAft>
                <a:spcPts val="0"/>
              </a:spcAft>
              <a:buSzPts val="1500"/>
              <a:buChar char="■"/>
              <a:defRPr/>
            </a:lvl3pPr>
            <a:lvl4pPr marL="1828800" lvl="3" indent="-323850" algn="ctr">
              <a:lnSpc>
                <a:spcPct val="115000"/>
              </a:lnSpc>
              <a:spcBef>
                <a:spcPts val="0"/>
              </a:spcBef>
              <a:spcAft>
                <a:spcPts val="0"/>
              </a:spcAft>
              <a:buSzPts val="1500"/>
              <a:buChar char="●"/>
              <a:defRPr/>
            </a:lvl4pPr>
            <a:lvl5pPr marL="2286000" lvl="4" indent="-323850" algn="ctr">
              <a:lnSpc>
                <a:spcPct val="115000"/>
              </a:lnSpc>
              <a:spcBef>
                <a:spcPts val="0"/>
              </a:spcBef>
              <a:spcAft>
                <a:spcPts val="0"/>
              </a:spcAft>
              <a:buSzPts val="1500"/>
              <a:buChar char="○"/>
              <a:defRPr/>
            </a:lvl5pPr>
            <a:lvl6pPr marL="2743200" lvl="5" indent="-323850" algn="ctr">
              <a:lnSpc>
                <a:spcPct val="115000"/>
              </a:lnSpc>
              <a:spcBef>
                <a:spcPts val="0"/>
              </a:spcBef>
              <a:spcAft>
                <a:spcPts val="0"/>
              </a:spcAft>
              <a:buSzPts val="1500"/>
              <a:buChar char="■"/>
              <a:defRPr/>
            </a:lvl6pPr>
            <a:lvl7pPr marL="3200400" lvl="6" indent="-323850" algn="ctr">
              <a:lnSpc>
                <a:spcPct val="115000"/>
              </a:lnSpc>
              <a:spcBef>
                <a:spcPts val="0"/>
              </a:spcBef>
              <a:spcAft>
                <a:spcPts val="0"/>
              </a:spcAft>
              <a:buSzPts val="1500"/>
              <a:buChar char="●"/>
              <a:defRPr/>
            </a:lvl7pPr>
            <a:lvl8pPr marL="3657600" lvl="7" indent="-323850" algn="ctr">
              <a:lnSpc>
                <a:spcPct val="115000"/>
              </a:lnSpc>
              <a:spcBef>
                <a:spcPts val="0"/>
              </a:spcBef>
              <a:spcAft>
                <a:spcPts val="0"/>
              </a:spcAft>
              <a:buSzPts val="1500"/>
              <a:buChar char="○"/>
              <a:defRPr/>
            </a:lvl8pPr>
            <a:lvl9pPr marL="4114800" lvl="8" indent="-323850" algn="ctr">
              <a:lnSpc>
                <a:spcPct val="115000"/>
              </a:lnSpc>
              <a:spcBef>
                <a:spcPts val="0"/>
              </a:spcBef>
              <a:spcAft>
                <a:spcPts val="0"/>
              </a:spcAft>
              <a:buSzPts val="1500"/>
              <a:buChar char="■"/>
              <a:defRPr/>
            </a:lvl9pPr>
          </a:lstStyle>
          <a:p>
            <a:endParaRPr/>
          </a:p>
        </p:txBody>
      </p:sp>
      <p:grpSp>
        <p:nvGrpSpPr>
          <p:cNvPr id="281" name="Google Shape;281;p18"/>
          <p:cNvGrpSpPr/>
          <p:nvPr/>
        </p:nvGrpSpPr>
        <p:grpSpPr>
          <a:xfrm>
            <a:off x="10747527" y="-1402969"/>
            <a:ext cx="3421205" cy="3705321"/>
            <a:chOff x="2606275" y="1142525"/>
            <a:chExt cx="795950" cy="862050"/>
          </a:xfrm>
        </p:grpSpPr>
        <p:sp>
          <p:nvSpPr>
            <p:cNvPr id="282" name="Google Shape;282;p18"/>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3" name="Google Shape;283;p18"/>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4" name="Google Shape;284;p18"/>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5" name="Google Shape;285;p18"/>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6" name="Google Shape;286;p18"/>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7" name="Google Shape;287;p18"/>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8" name="Google Shape;288;p18"/>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89" name="Google Shape;289;p18"/>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90" name="Google Shape;290;p18"/>
          <p:cNvGrpSpPr/>
          <p:nvPr/>
        </p:nvGrpSpPr>
        <p:grpSpPr>
          <a:xfrm>
            <a:off x="386103" y="5008775"/>
            <a:ext cx="390740" cy="752044"/>
            <a:chOff x="4952525" y="897198"/>
            <a:chExt cx="445779" cy="857975"/>
          </a:xfrm>
        </p:grpSpPr>
        <p:sp>
          <p:nvSpPr>
            <p:cNvPr id="291" name="Google Shape;291;p18"/>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2" name="Google Shape;292;p18"/>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93" name="Google Shape;293;p18"/>
          <p:cNvGrpSpPr/>
          <p:nvPr/>
        </p:nvGrpSpPr>
        <p:grpSpPr>
          <a:xfrm flipH="1">
            <a:off x="-1510600" y="2257334"/>
            <a:ext cx="2620555" cy="2308172"/>
            <a:chOff x="7708900" y="576075"/>
            <a:chExt cx="1965416" cy="1731129"/>
          </a:xfrm>
        </p:grpSpPr>
        <p:sp>
          <p:nvSpPr>
            <p:cNvPr id="294" name="Google Shape;294;p18"/>
            <p:cNvSpPr/>
            <p:nvPr/>
          </p:nvSpPr>
          <p:spPr>
            <a:xfrm>
              <a:off x="7708900" y="576075"/>
              <a:ext cx="1965416" cy="1731129"/>
            </a:xfrm>
            <a:custGeom>
              <a:avLst/>
              <a:gdLst/>
              <a:ahLst/>
              <a:cxnLst/>
              <a:rect l="l" t="t" r="r" b="b"/>
              <a:pathLst>
                <a:path w="41911" h="36915" extrusionOk="0">
                  <a:moveTo>
                    <a:pt x="18931" y="5653"/>
                  </a:moveTo>
                  <a:cubicBezTo>
                    <a:pt x="18979" y="5653"/>
                    <a:pt x="19015" y="5664"/>
                    <a:pt x="19062" y="5688"/>
                  </a:cubicBezTo>
                  <a:cubicBezTo>
                    <a:pt x="19157" y="5712"/>
                    <a:pt x="19229" y="5772"/>
                    <a:pt x="19300" y="5831"/>
                  </a:cubicBezTo>
                  <a:cubicBezTo>
                    <a:pt x="19348" y="5879"/>
                    <a:pt x="19407" y="5903"/>
                    <a:pt x="19455" y="5950"/>
                  </a:cubicBezTo>
                  <a:cubicBezTo>
                    <a:pt x="19586" y="6045"/>
                    <a:pt x="19705" y="6165"/>
                    <a:pt x="19812" y="6295"/>
                  </a:cubicBezTo>
                  <a:cubicBezTo>
                    <a:pt x="19872" y="6355"/>
                    <a:pt x="19908" y="6426"/>
                    <a:pt x="19943" y="6510"/>
                  </a:cubicBezTo>
                  <a:lnTo>
                    <a:pt x="19991" y="6641"/>
                  </a:lnTo>
                  <a:cubicBezTo>
                    <a:pt x="20015" y="6700"/>
                    <a:pt x="20050" y="6760"/>
                    <a:pt x="20074" y="6831"/>
                  </a:cubicBezTo>
                  <a:cubicBezTo>
                    <a:pt x="20074" y="6867"/>
                    <a:pt x="20086" y="6903"/>
                    <a:pt x="20122" y="6962"/>
                  </a:cubicBezTo>
                  <a:lnTo>
                    <a:pt x="20122" y="6974"/>
                  </a:lnTo>
                  <a:lnTo>
                    <a:pt x="20122" y="7057"/>
                  </a:lnTo>
                  <a:cubicBezTo>
                    <a:pt x="20122" y="7081"/>
                    <a:pt x="20110" y="7117"/>
                    <a:pt x="20086" y="7141"/>
                  </a:cubicBezTo>
                  <a:cubicBezTo>
                    <a:pt x="20062" y="7177"/>
                    <a:pt x="20015" y="7236"/>
                    <a:pt x="19967" y="7260"/>
                  </a:cubicBezTo>
                  <a:cubicBezTo>
                    <a:pt x="19931" y="7296"/>
                    <a:pt x="19884" y="7319"/>
                    <a:pt x="19824" y="7319"/>
                  </a:cubicBezTo>
                  <a:cubicBezTo>
                    <a:pt x="19777" y="7319"/>
                    <a:pt x="19729" y="7319"/>
                    <a:pt x="19693" y="7308"/>
                  </a:cubicBezTo>
                  <a:cubicBezTo>
                    <a:pt x="19646" y="7296"/>
                    <a:pt x="19610" y="7272"/>
                    <a:pt x="19586" y="7260"/>
                  </a:cubicBezTo>
                  <a:cubicBezTo>
                    <a:pt x="19550" y="7248"/>
                    <a:pt x="19527" y="7212"/>
                    <a:pt x="19491" y="7200"/>
                  </a:cubicBezTo>
                  <a:cubicBezTo>
                    <a:pt x="19396" y="7129"/>
                    <a:pt x="19288" y="7022"/>
                    <a:pt x="19181" y="6915"/>
                  </a:cubicBezTo>
                  <a:cubicBezTo>
                    <a:pt x="19122" y="6879"/>
                    <a:pt x="19062" y="6819"/>
                    <a:pt x="19015" y="6760"/>
                  </a:cubicBezTo>
                  <a:cubicBezTo>
                    <a:pt x="18979" y="6724"/>
                    <a:pt x="18931" y="6676"/>
                    <a:pt x="18896" y="6641"/>
                  </a:cubicBezTo>
                  <a:cubicBezTo>
                    <a:pt x="18812" y="6534"/>
                    <a:pt x="18717" y="6415"/>
                    <a:pt x="18681" y="6284"/>
                  </a:cubicBezTo>
                  <a:cubicBezTo>
                    <a:pt x="18681" y="6260"/>
                    <a:pt x="18657" y="6248"/>
                    <a:pt x="18657" y="6236"/>
                  </a:cubicBezTo>
                  <a:cubicBezTo>
                    <a:pt x="18634" y="6176"/>
                    <a:pt x="18598" y="6105"/>
                    <a:pt x="18598" y="6022"/>
                  </a:cubicBezTo>
                  <a:lnTo>
                    <a:pt x="18598" y="6010"/>
                  </a:lnTo>
                  <a:cubicBezTo>
                    <a:pt x="18622" y="5962"/>
                    <a:pt x="18622" y="5891"/>
                    <a:pt x="18645" y="5843"/>
                  </a:cubicBezTo>
                  <a:cubicBezTo>
                    <a:pt x="18645" y="5831"/>
                    <a:pt x="18657" y="5831"/>
                    <a:pt x="18657" y="5819"/>
                  </a:cubicBezTo>
                  <a:cubicBezTo>
                    <a:pt x="18681" y="5772"/>
                    <a:pt x="18705" y="5748"/>
                    <a:pt x="18753" y="5712"/>
                  </a:cubicBezTo>
                  <a:cubicBezTo>
                    <a:pt x="18800" y="5688"/>
                    <a:pt x="18836" y="5653"/>
                    <a:pt x="18896" y="5653"/>
                  </a:cubicBezTo>
                  <a:close/>
                  <a:moveTo>
                    <a:pt x="15931" y="6400"/>
                  </a:moveTo>
                  <a:cubicBezTo>
                    <a:pt x="15978" y="6400"/>
                    <a:pt x="16026" y="6403"/>
                    <a:pt x="16074" y="6403"/>
                  </a:cubicBezTo>
                  <a:cubicBezTo>
                    <a:pt x="16121" y="6403"/>
                    <a:pt x="16157" y="6415"/>
                    <a:pt x="16193" y="6426"/>
                  </a:cubicBezTo>
                  <a:cubicBezTo>
                    <a:pt x="16252" y="6450"/>
                    <a:pt x="16324" y="6462"/>
                    <a:pt x="16383" y="6486"/>
                  </a:cubicBezTo>
                  <a:cubicBezTo>
                    <a:pt x="16538" y="6546"/>
                    <a:pt x="16681" y="6605"/>
                    <a:pt x="16836" y="6688"/>
                  </a:cubicBezTo>
                  <a:cubicBezTo>
                    <a:pt x="16895" y="6724"/>
                    <a:pt x="16967" y="6760"/>
                    <a:pt x="17026" y="6807"/>
                  </a:cubicBezTo>
                  <a:cubicBezTo>
                    <a:pt x="17098" y="6843"/>
                    <a:pt x="17169" y="6903"/>
                    <a:pt x="17252" y="6962"/>
                  </a:cubicBezTo>
                  <a:cubicBezTo>
                    <a:pt x="17324" y="7046"/>
                    <a:pt x="17395" y="7141"/>
                    <a:pt x="17431" y="7260"/>
                  </a:cubicBezTo>
                  <a:cubicBezTo>
                    <a:pt x="17455" y="7308"/>
                    <a:pt x="17467" y="7355"/>
                    <a:pt x="17467" y="7403"/>
                  </a:cubicBezTo>
                  <a:cubicBezTo>
                    <a:pt x="17467" y="7403"/>
                    <a:pt x="17467" y="7415"/>
                    <a:pt x="17455" y="7415"/>
                  </a:cubicBezTo>
                  <a:cubicBezTo>
                    <a:pt x="17455" y="7474"/>
                    <a:pt x="17443" y="7534"/>
                    <a:pt x="17395" y="7581"/>
                  </a:cubicBezTo>
                  <a:cubicBezTo>
                    <a:pt x="17383" y="7629"/>
                    <a:pt x="17348" y="7700"/>
                    <a:pt x="17288" y="7724"/>
                  </a:cubicBezTo>
                  <a:cubicBezTo>
                    <a:pt x="17276" y="7736"/>
                    <a:pt x="17252" y="7760"/>
                    <a:pt x="17217" y="7772"/>
                  </a:cubicBezTo>
                  <a:cubicBezTo>
                    <a:pt x="17193" y="7772"/>
                    <a:pt x="17157" y="7784"/>
                    <a:pt x="17133" y="7784"/>
                  </a:cubicBezTo>
                  <a:lnTo>
                    <a:pt x="17086" y="7784"/>
                  </a:lnTo>
                  <a:cubicBezTo>
                    <a:pt x="17050" y="7784"/>
                    <a:pt x="17014" y="7796"/>
                    <a:pt x="16979" y="7796"/>
                  </a:cubicBezTo>
                  <a:cubicBezTo>
                    <a:pt x="16936" y="7804"/>
                    <a:pt x="16893" y="7808"/>
                    <a:pt x="16851" y="7808"/>
                  </a:cubicBezTo>
                  <a:cubicBezTo>
                    <a:pt x="16715" y="7808"/>
                    <a:pt x="16582" y="7770"/>
                    <a:pt x="16455" y="7724"/>
                  </a:cubicBezTo>
                  <a:cubicBezTo>
                    <a:pt x="16395" y="7712"/>
                    <a:pt x="16336" y="7677"/>
                    <a:pt x="16276" y="7653"/>
                  </a:cubicBezTo>
                  <a:lnTo>
                    <a:pt x="16145" y="7605"/>
                  </a:lnTo>
                  <a:cubicBezTo>
                    <a:pt x="15967" y="7534"/>
                    <a:pt x="15776" y="7427"/>
                    <a:pt x="15657" y="7284"/>
                  </a:cubicBezTo>
                  <a:cubicBezTo>
                    <a:pt x="15609" y="7224"/>
                    <a:pt x="15562" y="7165"/>
                    <a:pt x="15550" y="7081"/>
                  </a:cubicBezTo>
                  <a:cubicBezTo>
                    <a:pt x="15538" y="7046"/>
                    <a:pt x="15502" y="6998"/>
                    <a:pt x="15490" y="6950"/>
                  </a:cubicBezTo>
                  <a:cubicBezTo>
                    <a:pt x="15478" y="6927"/>
                    <a:pt x="15478" y="6879"/>
                    <a:pt x="15478" y="6843"/>
                  </a:cubicBezTo>
                  <a:lnTo>
                    <a:pt x="15478" y="6784"/>
                  </a:lnTo>
                  <a:cubicBezTo>
                    <a:pt x="15490" y="6748"/>
                    <a:pt x="15526" y="6700"/>
                    <a:pt x="15550" y="6653"/>
                  </a:cubicBezTo>
                  <a:cubicBezTo>
                    <a:pt x="15550" y="6641"/>
                    <a:pt x="15562" y="6629"/>
                    <a:pt x="15562" y="6605"/>
                  </a:cubicBezTo>
                  <a:cubicBezTo>
                    <a:pt x="15597" y="6546"/>
                    <a:pt x="15645" y="6522"/>
                    <a:pt x="15681" y="6474"/>
                  </a:cubicBezTo>
                  <a:cubicBezTo>
                    <a:pt x="15717" y="6450"/>
                    <a:pt x="15740" y="6426"/>
                    <a:pt x="15788" y="6415"/>
                  </a:cubicBezTo>
                  <a:cubicBezTo>
                    <a:pt x="15836" y="6403"/>
                    <a:pt x="15883" y="6400"/>
                    <a:pt x="15931" y="6400"/>
                  </a:cubicBezTo>
                  <a:close/>
                  <a:moveTo>
                    <a:pt x="28712" y="6075"/>
                  </a:moveTo>
                  <a:cubicBezTo>
                    <a:pt x="28736" y="6075"/>
                    <a:pt x="28760" y="6081"/>
                    <a:pt x="28790" y="6093"/>
                  </a:cubicBezTo>
                  <a:cubicBezTo>
                    <a:pt x="28873" y="6117"/>
                    <a:pt x="28956" y="6176"/>
                    <a:pt x="29016" y="6224"/>
                  </a:cubicBezTo>
                  <a:cubicBezTo>
                    <a:pt x="29063" y="6248"/>
                    <a:pt x="29087" y="6272"/>
                    <a:pt x="29123" y="6295"/>
                  </a:cubicBezTo>
                  <a:cubicBezTo>
                    <a:pt x="29206" y="6367"/>
                    <a:pt x="29313" y="6450"/>
                    <a:pt x="29409" y="6534"/>
                  </a:cubicBezTo>
                  <a:lnTo>
                    <a:pt x="29421" y="6546"/>
                  </a:lnTo>
                  <a:cubicBezTo>
                    <a:pt x="29433" y="6546"/>
                    <a:pt x="29433" y="6569"/>
                    <a:pt x="29444" y="6569"/>
                  </a:cubicBezTo>
                  <a:cubicBezTo>
                    <a:pt x="29528" y="6605"/>
                    <a:pt x="29599" y="6688"/>
                    <a:pt x="29659" y="6748"/>
                  </a:cubicBezTo>
                  <a:cubicBezTo>
                    <a:pt x="29718" y="6784"/>
                    <a:pt x="29766" y="6867"/>
                    <a:pt x="29825" y="6927"/>
                  </a:cubicBezTo>
                  <a:cubicBezTo>
                    <a:pt x="29873" y="6962"/>
                    <a:pt x="29897" y="7022"/>
                    <a:pt x="29933" y="7069"/>
                  </a:cubicBezTo>
                  <a:cubicBezTo>
                    <a:pt x="29968" y="7141"/>
                    <a:pt x="30004" y="7236"/>
                    <a:pt x="30016" y="7308"/>
                  </a:cubicBezTo>
                  <a:cubicBezTo>
                    <a:pt x="30016" y="7327"/>
                    <a:pt x="30016" y="7346"/>
                    <a:pt x="30003" y="7346"/>
                  </a:cubicBezTo>
                  <a:cubicBezTo>
                    <a:pt x="30000" y="7346"/>
                    <a:pt x="29997" y="7345"/>
                    <a:pt x="29992" y="7343"/>
                  </a:cubicBezTo>
                  <a:cubicBezTo>
                    <a:pt x="29992" y="7379"/>
                    <a:pt x="29992" y="7427"/>
                    <a:pt x="29968" y="7474"/>
                  </a:cubicBezTo>
                  <a:cubicBezTo>
                    <a:pt x="29956" y="7498"/>
                    <a:pt x="29956" y="7522"/>
                    <a:pt x="29945" y="7546"/>
                  </a:cubicBezTo>
                  <a:cubicBezTo>
                    <a:pt x="29945" y="7558"/>
                    <a:pt x="29933" y="7558"/>
                    <a:pt x="29933" y="7581"/>
                  </a:cubicBezTo>
                  <a:cubicBezTo>
                    <a:pt x="29909" y="7605"/>
                    <a:pt x="29897" y="7617"/>
                    <a:pt x="29885" y="7653"/>
                  </a:cubicBezTo>
                  <a:cubicBezTo>
                    <a:pt x="29873" y="7677"/>
                    <a:pt x="29837" y="7700"/>
                    <a:pt x="29825" y="7712"/>
                  </a:cubicBezTo>
                  <a:cubicBezTo>
                    <a:pt x="29790" y="7724"/>
                    <a:pt x="29778" y="7724"/>
                    <a:pt x="29754" y="7736"/>
                  </a:cubicBezTo>
                  <a:lnTo>
                    <a:pt x="29730" y="7736"/>
                  </a:lnTo>
                  <a:cubicBezTo>
                    <a:pt x="29718" y="7760"/>
                    <a:pt x="29706" y="7772"/>
                    <a:pt x="29694" y="7772"/>
                  </a:cubicBezTo>
                  <a:cubicBezTo>
                    <a:pt x="29694" y="7784"/>
                    <a:pt x="29671" y="7796"/>
                    <a:pt x="29659" y="7819"/>
                  </a:cubicBezTo>
                  <a:cubicBezTo>
                    <a:pt x="29611" y="7855"/>
                    <a:pt x="29540" y="7903"/>
                    <a:pt x="29480" y="7903"/>
                  </a:cubicBezTo>
                  <a:lnTo>
                    <a:pt x="29349" y="7903"/>
                  </a:lnTo>
                  <a:cubicBezTo>
                    <a:pt x="29302" y="7891"/>
                    <a:pt x="29266" y="7879"/>
                    <a:pt x="29230" y="7855"/>
                  </a:cubicBezTo>
                  <a:cubicBezTo>
                    <a:pt x="29183" y="7843"/>
                    <a:pt x="29147" y="7819"/>
                    <a:pt x="29123" y="7784"/>
                  </a:cubicBezTo>
                  <a:cubicBezTo>
                    <a:pt x="29087" y="7772"/>
                    <a:pt x="29075" y="7736"/>
                    <a:pt x="29052" y="7724"/>
                  </a:cubicBezTo>
                  <a:cubicBezTo>
                    <a:pt x="28968" y="7665"/>
                    <a:pt x="28932" y="7593"/>
                    <a:pt x="28873" y="7534"/>
                  </a:cubicBezTo>
                  <a:cubicBezTo>
                    <a:pt x="28813" y="7462"/>
                    <a:pt x="28766" y="7379"/>
                    <a:pt x="28706" y="7308"/>
                  </a:cubicBezTo>
                  <a:cubicBezTo>
                    <a:pt x="28611" y="7177"/>
                    <a:pt x="28540" y="7046"/>
                    <a:pt x="28468" y="6891"/>
                  </a:cubicBezTo>
                  <a:cubicBezTo>
                    <a:pt x="28432" y="6831"/>
                    <a:pt x="28409" y="6760"/>
                    <a:pt x="28397" y="6688"/>
                  </a:cubicBezTo>
                  <a:cubicBezTo>
                    <a:pt x="28373" y="6605"/>
                    <a:pt x="28361" y="6546"/>
                    <a:pt x="28361" y="6474"/>
                  </a:cubicBezTo>
                  <a:cubicBezTo>
                    <a:pt x="28361" y="6450"/>
                    <a:pt x="28373" y="6415"/>
                    <a:pt x="28373" y="6391"/>
                  </a:cubicBezTo>
                  <a:cubicBezTo>
                    <a:pt x="28397" y="6343"/>
                    <a:pt x="28409" y="6307"/>
                    <a:pt x="28421" y="6272"/>
                  </a:cubicBezTo>
                  <a:cubicBezTo>
                    <a:pt x="28432" y="6224"/>
                    <a:pt x="28480" y="6176"/>
                    <a:pt x="28528" y="6153"/>
                  </a:cubicBezTo>
                  <a:cubicBezTo>
                    <a:pt x="28551" y="6117"/>
                    <a:pt x="28599" y="6105"/>
                    <a:pt x="28635" y="6093"/>
                  </a:cubicBezTo>
                  <a:cubicBezTo>
                    <a:pt x="28665" y="6081"/>
                    <a:pt x="28688" y="6075"/>
                    <a:pt x="28712" y="6075"/>
                  </a:cubicBezTo>
                  <a:close/>
                  <a:moveTo>
                    <a:pt x="20466" y="1"/>
                  </a:moveTo>
                  <a:cubicBezTo>
                    <a:pt x="20176" y="1"/>
                    <a:pt x="19906" y="19"/>
                    <a:pt x="19646" y="57"/>
                  </a:cubicBezTo>
                  <a:cubicBezTo>
                    <a:pt x="19241" y="116"/>
                    <a:pt x="18836" y="223"/>
                    <a:pt x="18407" y="330"/>
                  </a:cubicBezTo>
                  <a:cubicBezTo>
                    <a:pt x="18229" y="378"/>
                    <a:pt x="18050" y="438"/>
                    <a:pt x="17824" y="521"/>
                  </a:cubicBezTo>
                  <a:cubicBezTo>
                    <a:pt x="17562" y="628"/>
                    <a:pt x="17324" y="735"/>
                    <a:pt x="17098" y="831"/>
                  </a:cubicBezTo>
                  <a:cubicBezTo>
                    <a:pt x="16752" y="997"/>
                    <a:pt x="16395" y="1188"/>
                    <a:pt x="15967" y="1450"/>
                  </a:cubicBezTo>
                  <a:lnTo>
                    <a:pt x="15895" y="1485"/>
                  </a:lnTo>
                  <a:cubicBezTo>
                    <a:pt x="15728" y="1581"/>
                    <a:pt x="15562" y="1688"/>
                    <a:pt x="15407" y="1783"/>
                  </a:cubicBezTo>
                  <a:lnTo>
                    <a:pt x="15347" y="1819"/>
                  </a:lnTo>
                  <a:cubicBezTo>
                    <a:pt x="15288" y="1866"/>
                    <a:pt x="15205" y="1926"/>
                    <a:pt x="15133" y="1962"/>
                  </a:cubicBezTo>
                  <a:lnTo>
                    <a:pt x="15002" y="2057"/>
                  </a:lnTo>
                  <a:cubicBezTo>
                    <a:pt x="14907" y="2116"/>
                    <a:pt x="14824" y="2188"/>
                    <a:pt x="14728" y="2259"/>
                  </a:cubicBezTo>
                  <a:cubicBezTo>
                    <a:pt x="14419" y="2533"/>
                    <a:pt x="14073" y="2831"/>
                    <a:pt x="13764" y="3140"/>
                  </a:cubicBezTo>
                  <a:lnTo>
                    <a:pt x="13752" y="3152"/>
                  </a:lnTo>
                  <a:cubicBezTo>
                    <a:pt x="13454" y="3450"/>
                    <a:pt x="13145" y="3771"/>
                    <a:pt x="12859" y="4093"/>
                  </a:cubicBezTo>
                  <a:cubicBezTo>
                    <a:pt x="12549" y="4462"/>
                    <a:pt x="12228" y="4867"/>
                    <a:pt x="11930" y="5272"/>
                  </a:cubicBezTo>
                  <a:lnTo>
                    <a:pt x="11859" y="5379"/>
                  </a:lnTo>
                  <a:cubicBezTo>
                    <a:pt x="11657" y="5676"/>
                    <a:pt x="11430" y="5986"/>
                    <a:pt x="11240" y="6307"/>
                  </a:cubicBezTo>
                  <a:cubicBezTo>
                    <a:pt x="11204" y="6367"/>
                    <a:pt x="11156" y="6426"/>
                    <a:pt x="11133" y="6486"/>
                  </a:cubicBezTo>
                  <a:cubicBezTo>
                    <a:pt x="10930" y="6819"/>
                    <a:pt x="10740" y="7141"/>
                    <a:pt x="10597" y="7486"/>
                  </a:cubicBezTo>
                  <a:lnTo>
                    <a:pt x="10585" y="7522"/>
                  </a:lnTo>
                  <a:cubicBezTo>
                    <a:pt x="10454" y="7772"/>
                    <a:pt x="10359" y="8022"/>
                    <a:pt x="10263" y="8272"/>
                  </a:cubicBezTo>
                  <a:cubicBezTo>
                    <a:pt x="10204" y="8474"/>
                    <a:pt x="10144" y="8665"/>
                    <a:pt x="10073" y="8927"/>
                  </a:cubicBezTo>
                  <a:cubicBezTo>
                    <a:pt x="9966" y="9332"/>
                    <a:pt x="9835" y="9784"/>
                    <a:pt x="9716" y="10213"/>
                  </a:cubicBezTo>
                  <a:cubicBezTo>
                    <a:pt x="9656" y="10451"/>
                    <a:pt x="9585" y="10689"/>
                    <a:pt x="9525" y="10939"/>
                  </a:cubicBezTo>
                  <a:cubicBezTo>
                    <a:pt x="9418" y="10796"/>
                    <a:pt x="9335" y="10677"/>
                    <a:pt x="9228" y="10570"/>
                  </a:cubicBezTo>
                  <a:cubicBezTo>
                    <a:pt x="9097" y="10415"/>
                    <a:pt x="8942" y="10272"/>
                    <a:pt x="8763" y="10141"/>
                  </a:cubicBezTo>
                  <a:cubicBezTo>
                    <a:pt x="8454" y="9879"/>
                    <a:pt x="8120" y="9701"/>
                    <a:pt x="7799" y="9617"/>
                  </a:cubicBezTo>
                  <a:cubicBezTo>
                    <a:pt x="7560" y="9556"/>
                    <a:pt x="7325" y="9526"/>
                    <a:pt x="7101" y="9526"/>
                  </a:cubicBezTo>
                  <a:cubicBezTo>
                    <a:pt x="6846" y="9526"/>
                    <a:pt x="6604" y="9565"/>
                    <a:pt x="6382" y="9641"/>
                  </a:cubicBezTo>
                  <a:cubicBezTo>
                    <a:pt x="6132" y="9748"/>
                    <a:pt x="5906" y="9867"/>
                    <a:pt x="5715" y="9998"/>
                  </a:cubicBezTo>
                  <a:cubicBezTo>
                    <a:pt x="5608" y="10082"/>
                    <a:pt x="5489" y="10165"/>
                    <a:pt x="5358" y="10284"/>
                  </a:cubicBezTo>
                  <a:cubicBezTo>
                    <a:pt x="5227" y="10403"/>
                    <a:pt x="5072" y="10558"/>
                    <a:pt x="4941" y="10737"/>
                  </a:cubicBezTo>
                  <a:lnTo>
                    <a:pt x="4906" y="10772"/>
                  </a:lnTo>
                  <a:lnTo>
                    <a:pt x="4644" y="11129"/>
                  </a:lnTo>
                  <a:cubicBezTo>
                    <a:pt x="4584" y="11201"/>
                    <a:pt x="4525" y="11296"/>
                    <a:pt x="4477" y="11368"/>
                  </a:cubicBezTo>
                  <a:lnTo>
                    <a:pt x="4453" y="11415"/>
                  </a:lnTo>
                  <a:cubicBezTo>
                    <a:pt x="4346" y="11570"/>
                    <a:pt x="4239" y="11725"/>
                    <a:pt x="4120" y="11939"/>
                  </a:cubicBezTo>
                  <a:lnTo>
                    <a:pt x="4072" y="12010"/>
                  </a:lnTo>
                  <a:cubicBezTo>
                    <a:pt x="3989" y="12177"/>
                    <a:pt x="3882" y="12320"/>
                    <a:pt x="3810" y="12487"/>
                  </a:cubicBezTo>
                  <a:cubicBezTo>
                    <a:pt x="3703" y="12701"/>
                    <a:pt x="3620" y="12903"/>
                    <a:pt x="3513" y="13130"/>
                  </a:cubicBezTo>
                  <a:cubicBezTo>
                    <a:pt x="3275" y="13654"/>
                    <a:pt x="3120" y="14058"/>
                    <a:pt x="3001" y="14451"/>
                  </a:cubicBezTo>
                  <a:cubicBezTo>
                    <a:pt x="2917" y="14797"/>
                    <a:pt x="2810" y="15142"/>
                    <a:pt x="2727" y="15463"/>
                  </a:cubicBezTo>
                  <a:lnTo>
                    <a:pt x="2667" y="15654"/>
                  </a:lnTo>
                  <a:cubicBezTo>
                    <a:pt x="2632" y="15773"/>
                    <a:pt x="2584" y="15892"/>
                    <a:pt x="2560" y="16011"/>
                  </a:cubicBezTo>
                  <a:cubicBezTo>
                    <a:pt x="2465" y="16261"/>
                    <a:pt x="2393" y="16547"/>
                    <a:pt x="2334" y="16821"/>
                  </a:cubicBezTo>
                  <a:cubicBezTo>
                    <a:pt x="2322" y="16904"/>
                    <a:pt x="2286" y="16999"/>
                    <a:pt x="2274" y="17083"/>
                  </a:cubicBezTo>
                  <a:cubicBezTo>
                    <a:pt x="2262" y="17202"/>
                    <a:pt x="2227" y="17333"/>
                    <a:pt x="2203" y="17452"/>
                  </a:cubicBezTo>
                  <a:cubicBezTo>
                    <a:pt x="2155" y="17666"/>
                    <a:pt x="2096" y="17880"/>
                    <a:pt x="2036" y="18059"/>
                  </a:cubicBezTo>
                  <a:cubicBezTo>
                    <a:pt x="1965" y="18249"/>
                    <a:pt x="1905" y="18452"/>
                    <a:pt x="1834" y="18666"/>
                  </a:cubicBezTo>
                  <a:cubicBezTo>
                    <a:pt x="1751" y="18845"/>
                    <a:pt x="1691" y="19035"/>
                    <a:pt x="1631" y="19226"/>
                  </a:cubicBezTo>
                  <a:cubicBezTo>
                    <a:pt x="1441" y="19857"/>
                    <a:pt x="1262" y="20464"/>
                    <a:pt x="1084" y="21071"/>
                  </a:cubicBezTo>
                  <a:cubicBezTo>
                    <a:pt x="1024" y="21285"/>
                    <a:pt x="965" y="21476"/>
                    <a:pt x="905" y="21666"/>
                  </a:cubicBezTo>
                  <a:cubicBezTo>
                    <a:pt x="679" y="22405"/>
                    <a:pt x="488" y="23167"/>
                    <a:pt x="286" y="24191"/>
                  </a:cubicBezTo>
                  <a:cubicBezTo>
                    <a:pt x="167" y="24738"/>
                    <a:pt x="84" y="25203"/>
                    <a:pt x="48" y="25643"/>
                  </a:cubicBezTo>
                  <a:cubicBezTo>
                    <a:pt x="24" y="25774"/>
                    <a:pt x="12" y="25941"/>
                    <a:pt x="0" y="26179"/>
                  </a:cubicBezTo>
                  <a:lnTo>
                    <a:pt x="0" y="26357"/>
                  </a:lnTo>
                  <a:cubicBezTo>
                    <a:pt x="0" y="26762"/>
                    <a:pt x="84" y="27131"/>
                    <a:pt x="179" y="27560"/>
                  </a:cubicBezTo>
                  <a:cubicBezTo>
                    <a:pt x="191" y="27643"/>
                    <a:pt x="203" y="27715"/>
                    <a:pt x="238" y="27786"/>
                  </a:cubicBezTo>
                  <a:cubicBezTo>
                    <a:pt x="250" y="27822"/>
                    <a:pt x="250" y="27858"/>
                    <a:pt x="262" y="27893"/>
                  </a:cubicBezTo>
                  <a:cubicBezTo>
                    <a:pt x="298" y="27953"/>
                    <a:pt x="310" y="28024"/>
                    <a:pt x="346" y="28084"/>
                  </a:cubicBezTo>
                  <a:cubicBezTo>
                    <a:pt x="346" y="28120"/>
                    <a:pt x="357" y="28143"/>
                    <a:pt x="369" y="28179"/>
                  </a:cubicBezTo>
                  <a:cubicBezTo>
                    <a:pt x="465" y="28393"/>
                    <a:pt x="548" y="28620"/>
                    <a:pt x="667" y="28858"/>
                  </a:cubicBezTo>
                  <a:cubicBezTo>
                    <a:pt x="762" y="29024"/>
                    <a:pt x="846" y="29215"/>
                    <a:pt x="965" y="29394"/>
                  </a:cubicBezTo>
                  <a:cubicBezTo>
                    <a:pt x="1143" y="29667"/>
                    <a:pt x="1298" y="29870"/>
                    <a:pt x="1453" y="30048"/>
                  </a:cubicBezTo>
                  <a:cubicBezTo>
                    <a:pt x="1608" y="30215"/>
                    <a:pt x="1774" y="30382"/>
                    <a:pt x="1953" y="30560"/>
                  </a:cubicBezTo>
                  <a:cubicBezTo>
                    <a:pt x="2084" y="30691"/>
                    <a:pt x="2227" y="30810"/>
                    <a:pt x="2370" y="30929"/>
                  </a:cubicBezTo>
                  <a:lnTo>
                    <a:pt x="2441" y="30989"/>
                  </a:lnTo>
                  <a:cubicBezTo>
                    <a:pt x="2632" y="31156"/>
                    <a:pt x="2822" y="31299"/>
                    <a:pt x="3048" y="31465"/>
                  </a:cubicBezTo>
                  <a:cubicBezTo>
                    <a:pt x="3298" y="31644"/>
                    <a:pt x="3572" y="31822"/>
                    <a:pt x="3822" y="32001"/>
                  </a:cubicBezTo>
                  <a:cubicBezTo>
                    <a:pt x="3917" y="32061"/>
                    <a:pt x="4013" y="32132"/>
                    <a:pt x="4108" y="32192"/>
                  </a:cubicBezTo>
                  <a:lnTo>
                    <a:pt x="4596" y="32501"/>
                  </a:lnTo>
                  <a:lnTo>
                    <a:pt x="4691" y="32561"/>
                  </a:lnTo>
                  <a:cubicBezTo>
                    <a:pt x="4822" y="32644"/>
                    <a:pt x="4953" y="32727"/>
                    <a:pt x="5072" y="32823"/>
                  </a:cubicBezTo>
                  <a:lnTo>
                    <a:pt x="5203" y="32906"/>
                  </a:lnTo>
                  <a:lnTo>
                    <a:pt x="5239" y="32918"/>
                  </a:lnTo>
                  <a:cubicBezTo>
                    <a:pt x="5584" y="33156"/>
                    <a:pt x="5953" y="33418"/>
                    <a:pt x="6334" y="33596"/>
                  </a:cubicBezTo>
                  <a:cubicBezTo>
                    <a:pt x="6477" y="33668"/>
                    <a:pt x="6620" y="33727"/>
                    <a:pt x="6751" y="33787"/>
                  </a:cubicBezTo>
                  <a:cubicBezTo>
                    <a:pt x="7013" y="33894"/>
                    <a:pt x="7275" y="34013"/>
                    <a:pt x="7525" y="34144"/>
                  </a:cubicBezTo>
                  <a:cubicBezTo>
                    <a:pt x="7966" y="34370"/>
                    <a:pt x="8382" y="34585"/>
                    <a:pt x="8692" y="34763"/>
                  </a:cubicBezTo>
                  <a:cubicBezTo>
                    <a:pt x="9132" y="35001"/>
                    <a:pt x="9525" y="35216"/>
                    <a:pt x="9871" y="35418"/>
                  </a:cubicBezTo>
                  <a:lnTo>
                    <a:pt x="9966" y="35478"/>
                  </a:lnTo>
                  <a:cubicBezTo>
                    <a:pt x="10311" y="35680"/>
                    <a:pt x="10668" y="35882"/>
                    <a:pt x="11025" y="36073"/>
                  </a:cubicBezTo>
                  <a:cubicBezTo>
                    <a:pt x="11490" y="36311"/>
                    <a:pt x="11966" y="36513"/>
                    <a:pt x="12383" y="36656"/>
                  </a:cubicBezTo>
                  <a:cubicBezTo>
                    <a:pt x="12633" y="36764"/>
                    <a:pt x="12919" y="36823"/>
                    <a:pt x="13228" y="36871"/>
                  </a:cubicBezTo>
                  <a:lnTo>
                    <a:pt x="13300" y="36883"/>
                  </a:lnTo>
                  <a:cubicBezTo>
                    <a:pt x="13426" y="36892"/>
                    <a:pt x="13546" y="36914"/>
                    <a:pt x="13664" y="36914"/>
                  </a:cubicBezTo>
                  <a:cubicBezTo>
                    <a:pt x="13701" y="36914"/>
                    <a:pt x="13739" y="36912"/>
                    <a:pt x="13776" y="36906"/>
                  </a:cubicBezTo>
                  <a:cubicBezTo>
                    <a:pt x="13943" y="36894"/>
                    <a:pt x="14121" y="36883"/>
                    <a:pt x="14300" y="36835"/>
                  </a:cubicBezTo>
                  <a:cubicBezTo>
                    <a:pt x="14609" y="36764"/>
                    <a:pt x="14943" y="36633"/>
                    <a:pt x="15252" y="36430"/>
                  </a:cubicBezTo>
                  <a:cubicBezTo>
                    <a:pt x="15371" y="36371"/>
                    <a:pt x="15478" y="36299"/>
                    <a:pt x="15586" y="36228"/>
                  </a:cubicBezTo>
                  <a:lnTo>
                    <a:pt x="15621" y="36192"/>
                  </a:lnTo>
                  <a:cubicBezTo>
                    <a:pt x="15728" y="36121"/>
                    <a:pt x="15836" y="36049"/>
                    <a:pt x="15919" y="35978"/>
                  </a:cubicBezTo>
                  <a:cubicBezTo>
                    <a:pt x="15955" y="35942"/>
                    <a:pt x="16002" y="35918"/>
                    <a:pt x="16026" y="35882"/>
                  </a:cubicBezTo>
                  <a:cubicBezTo>
                    <a:pt x="16264" y="35704"/>
                    <a:pt x="16455" y="35454"/>
                    <a:pt x="16633" y="35216"/>
                  </a:cubicBezTo>
                  <a:cubicBezTo>
                    <a:pt x="16860" y="34918"/>
                    <a:pt x="17026" y="34608"/>
                    <a:pt x="17145" y="34275"/>
                  </a:cubicBezTo>
                  <a:cubicBezTo>
                    <a:pt x="17205" y="34108"/>
                    <a:pt x="17252" y="33977"/>
                    <a:pt x="17264" y="33858"/>
                  </a:cubicBezTo>
                  <a:cubicBezTo>
                    <a:pt x="17276" y="33692"/>
                    <a:pt x="17324" y="33501"/>
                    <a:pt x="17324" y="33311"/>
                  </a:cubicBezTo>
                  <a:lnTo>
                    <a:pt x="17324" y="33204"/>
                  </a:lnTo>
                  <a:cubicBezTo>
                    <a:pt x="17324" y="33061"/>
                    <a:pt x="17312" y="32918"/>
                    <a:pt x="17288" y="32775"/>
                  </a:cubicBezTo>
                  <a:lnTo>
                    <a:pt x="17288" y="32775"/>
                  </a:lnTo>
                  <a:cubicBezTo>
                    <a:pt x="17562" y="32954"/>
                    <a:pt x="17860" y="33120"/>
                    <a:pt x="18145" y="33275"/>
                  </a:cubicBezTo>
                  <a:cubicBezTo>
                    <a:pt x="18443" y="33454"/>
                    <a:pt x="18824" y="33668"/>
                    <a:pt x="19229" y="33870"/>
                  </a:cubicBezTo>
                  <a:cubicBezTo>
                    <a:pt x="19419" y="33966"/>
                    <a:pt x="19658" y="34085"/>
                    <a:pt x="19884" y="34192"/>
                  </a:cubicBezTo>
                  <a:cubicBezTo>
                    <a:pt x="20086" y="34287"/>
                    <a:pt x="20312" y="34382"/>
                    <a:pt x="20527" y="34466"/>
                  </a:cubicBezTo>
                  <a:cubicBezTo>
                    <a:pt x="21015" y="34680"/>
                    <a:pt x="21503" y="34847"/>
                    <a:pt x="21872" y="34978"/>
                  </a:cubicBezTo>
                  <a:cubicBezTo>
                    <a:pt x="22622" y="35228"/>
                    <a:pt x="23456" y="35442"/>
                    <a:pt x="24372" y="35597"/>
                  </a:cubicBezTo>
                  <a:cubicBezTo>
                    <a:pt x="25349" y="35775"/>
                    <a:pt x="26277" y="35930"/>
                    <a:pt x="27230" y="35978"/>
                  </a:cubicBezTo>
                  <a:cubicBezTo>
                    <a:pt x="27284" y="35981"/>
                    <a:pt x="27337" y="35982"/>
                    <a:pt x="27390" y="35982"/>
                  </a:cubicBezTo>
                  <a:cubicBezTo>
                    <a:pt x="27535" y="35982"/>
                    <a:pt x="27677" y="35971"/>
                    <a:pt x="27825" y="35954"/>
                  </a:cubicBezTo>
                  <a:cubicBezTo>
                    <a:pt x="28349" y="35918"/>
                    <a:pt x="28813" y="35859"/>
                    <a:pt x="29278" y="35716"/>
                  </a:cubicBezTo>
                  <a:cubicBezTo>
                    <a:pt x="29671" y="35597"/>
                    <a:pt x="30004" y="35466"/>
                    <a:pt x="30290" y="35299"/>
                  </a:cubicBezTo>
                  <a:cubicBezTo>
                    <a:pt x="30552" y="35144"/>
                    <a:pt x="30837" y="34942"/>
                    <a:pt x="31099" y="34728"/>
                  </a:cubicBezTo>
                  <a:cubicBezTo>
                    <a:pt x="31385" y="34501"/>
                    <a:pt x="31599" y="34287"/>
                    <a:pt x="31754" y="34073"/>
                  </a:cubicBezTo>
                  <a:cubicBezTo>
                    <a:pt x="31980" y="33775"/>
                    <a:pt x="32159" y="33537"/>
                    <a:pt x="32290" y="33251"/>
                  </a:cubicBezTo>
                  <a:cubicBezTo>
                    <a:pt x="32469" y="32858"/>
                    <a:pt x="32588" y="32549"/>
                    <a:pt x="32647" y="32251"/>
                  </a:cubicBezTo>
                  <a:cubicBezTo>
                    <a:pt x="32707" y="31941"/>
                    <a:pt x="32742" y="31668"/>
                    <a:pt x="32754" y="31418"/>
                  </a:cubicBezTo>
                  <a:lnTo>
                    <a:pt x="32754" y="31346"/>
                  </a:lnTo>
                  <a:cubicBezTo>
                    <a:pt x="32766" y="31239"/>
                    <a:pt x="32766" y="31120"/>
                    <a:pt x="32766" y="31013"/>
                  </a:cubicBezTo>
                  <a:cubicBezTo>
                    <a:pt x="32766" y="30929"/>
                    <a:pt x="32754" y="30834"/>
                    <a:pt x="32754" y="30763"/>
                  </a:cubicBezTo>
                  <a:cubicBezTo>
                    <a:pt x="32742" y="30501"/>
                    <a:pt x="32707" y="30263"/>
                    <a:pt x="32671" y="30036"/>
                  </a:cubicBezTo>
                  <a:lnTo>
                    <a:pt x="32671" y="30036"/>
                  </a:lnTo>
                  <a:cubicBezTo>
                    <a:pt x="32802" y="30084"/>
                    <a:pt x="32945" y="30108"/>
                    <a:pt x="33088" y="30156"/>
                  </a:cubicBezTo>
                  <a:cubicBezTo>
                    <a:pt x="33207" y="30179"/>
                    <a:pt x="33302" y="30215"/>
                    <a:pt x="33421" y="30239"/>
                  </a:cubicBezTo>
                  <a:cubicBezTo>
                    <a:pt x="33469" y="30263"/>
                    <a:pt x="33528" y="30275"/>
                    <a:pt x="33576" y="30287"/>
                  </a:cubicBezTo>
                  <a:lnTo>
                    <a:pt x="33885" y="30382"/>
                  </a:lnTo>
                  <a:lnTo>
                    <a:pt x="33981" y="30394"/>
                  </a:lnTo>
                  <a:lnTo>
                    <a:pt x="34433" y="30501"/>
                  </a:lnTo>
                  <a:cubicBezTo>
                    <a:pt x="34576" y="30525"/>
                    <a:pt x="34719" y="30560"/>
                    <a:pt x="34898" y="30584"/>
                  </a:cubicBezTo>
                  <a:cubicBezTo>
                    <a:pt x="35124" y="30632"/>
                    <a:pt x="35386" y="30656"/>
                    <a:pt x="35648" y="30679"/>
                  </a:cubicBezTo>
                  <a:cubicBezTo>
                    <a:pt x="35767" y="30685"/>
                    <a:pt x="35880" y="30688"/>
                    <a:pt x="35991" y="30688"/>
                  </a:cubicBezTo>
                  <a:cubicBezTo>
                    <a:pt x="36103" y="30688"/>
                    <a:pt x="36213" y="30685"/>
                    <a:pt x="36326" y="30679"/>
                  </a:cubicBezTo>
                  <a:cubicBezTo>
                    <a:pt x="36541" y="30656"/>
                    <a:pt x="36791" y="30632"/>
                    <a:pt x="37041" y="30584"/>
                  </a:cubicBezTo>
                  <a:cubicBezTo>
                    <a:pt x="37207" y="30560"/>
                    <a:pt x="37386" y="30525"/>
                    <a:pt x="37553" y="30501"/>
                  </a:cubicBezTo>
                  <a:lnTo>
                    <a:pt x="37565" y="30501"/>
                  </a:lnTo>
                  <a:cubicBezTo>
                    <a:pt x="37684" y="30477"/>
                    <a:pt x="37791" y="30453"/>
                    <a:pt x="37886" y="30417"/>
                  </a:cubicBezTo>
                  <a:cubicBezTo>
                    <a:pt x="37934" y="30406"/>
                    <a:pt x="37993" y="30394"/>
                    <a:pt x="38041" y="30382"/>
                  </a:cubicBezTo>
                  <a:cubicBezTo>
                    <a:pt x="38112" y="30358"/>
                    <a:pt x="38172" y="30334"/>
                    <a:pt x="38243" y="30322"/>
                  </a:cubicBezTo>
                  <a:cubicBezTo>
                    <a:pt x="38279" y="30298"/>
                    <a:pt x="38303" y="30298"/>
                    <a:pt x="38338" y="30287"/>
                  </a:cubicBezTo>
                  <a:cubicBezTo>
                    <a:pt x="38481" y="30239"/>
                    <a:pt x="38648" y="30203"/>
                    <a:pt x="38803" y="30144"/>
                  </a:cubicBezTo>
                  <a:cubicBezTo>
                    <a:pt x="39124" y="30001"/>
                    <a:pt x="39458" y="29870"/>
                    <a:pt x="39755" y="29644"/>
                  </a:cubicBezTo>
                  <a:lnTo>
                    <a:pt x="39791" y="29620"/>
                  </a:lnTo>
                  <a:cubicBezTo>
                    <a:pt x="39910" y="29525"/>
                    <a:pt x="40053" y="29429"/>
                    <a:pt x="40148" y="29322"/>
                  </a:cubicBezTo>
                  <a:cubicBezTo>
                    <a:pt x="40291" y="29191"/>
                    <a:pt x="40386" y="29072"/>
                    <a:pt x="40493" y="28917"/>
                  </a:cubicBezTo>
                  <a:cubicBezTo>
                    <a:pt x="40684" y="28667"/>
                    <a:pt x="40839" y="28370"/>
                    <a:pt x="40982" y="27965"/>
                  </a:cubicBezTo>
                  <a:cubicBezTo>
                    <a:pt x="41089" y="27679"/>
                    <a:pt x="41148" y="27381"/>
                    <a:pt x="41196" y="27084"/>
                  </a:cubicBezTo>
                  <a:cubicBezTo>
                    <a:pt x="41220" y="26881"/>
                    <a:pt x="41255" y="26655"/>
                    <a:pt x="41255" y="26453"/>
                  </a:cubicBezTo>
                  <a:lnTo>
                    <a:pt x="41255" y="26369"/>
                  </a:lnTo>
                  <a:cubicBezTo>
                    <a:pt x="41255" y="26238"/>
                    <a:pt x="41255" y="26107"/>
                    <a:pt x="41244" y="25988"/>
                  </a:cubicBezTo>
                  <a:cubicBezTo>
                    <a:pt x="41220" y="25810"/>
                    <a:pt x="41208" y="25631"/>
                    <a:pt x="41184" y="25453"/>
                  </a:cubicBezTo>
                  <a:lnTo>
                    <a:pt x="41160" y="25381"/>
                  </a:lnTo>
                  <a:cubicBezTo>
                    <a:pt x="41148" y="25345"/>
                    <a:pt x="41148" y="25322"/>
                    <a:pt x="41148" y="25286"/>
                  </a:cubicBezTo>
                  <a:cubicBezTo>
                    <a:pt x="41148" y="25226"/>
                    <a:pt x="41136" y="25155"/>
                    <a:pt x="41113" y="25084"/>
                  </a:cubicBezTo>
                  <a:lnTo>
                    <a:pt x="41077" y="24881"/>
                  </a:lnTo>
                  <a:lnTo>
                    <a:pt x="41029" y="24691"/>
                  </a:lnTo>
                  <a:cubicBezTo>
                    <a:pt x="41017" y="24619"/>
                    <a:pt x="40982" y="24548"/>
                    <a:pt x="40970" y="24464"/>
                  </a:cubicBezTo>
                  <a:lnTo>
                    <a:pt x="40958" y="24405"/>
                  </a:lnTo>
                  <a:cubicBezTo>
                    <a:pt x="40958" y="24381"/>
                    <a:pt x="40946" y="24369"/>
                    <a:pt x="40946" y="24333"/>
                  </a:cubicBezTo>
                  <a:cubicBezTo>
                    <a:pt x="40922" y="24274"/>
                    <a:pt x="40898" y="24214"/>
                    <a:pt x="40886" y="24143"/>
                  </a:cubicBezTo>
                  <a:cubicBezTo>
                    <a:pt x="40803" y="23929"/>
                    <a:pt x="40743" y="23714"/>
                    <a:pt x="40660" y="23500"/>
                  </a:cubicBezTo>
                  <a:cubicBezTo>
                    <a:pt x="40648" y="23452"/>
                    <a:pt x="40613" y="23393"/>
                    <a:pt x="40601" y="23357"/>
                  </a:cubicBezTo>
                  <a:cubicBezTo>
                    <a:pt x="40553" y="23214"/>
                    <a:pt x="40505" y="23095"/>
                    <a:pt x="40446" y="22976"/>
                  </a:cubicBezTo>
                  <a:lnTo>
                    <a:pt x="40327" y="22714"/>
                  </a:lnTo>
                  <a:lnTo>
                    <a:pt x="40291" y="22619"/>
                  </a:lnTo>
                  <a:cubicBezTo>
                    <a:pt x="40208" y="22464"/>
                    <a:pt x="40136" y="22297"/>
                    <a:pt x="40053" y="22143"/>
                  </a:cubicBezTo>
                  <a:lnTo>
                    <a:pt x="39993" y="22024"/>
                  </a:lnTo>
                  <a:cubicBezTo>
                    <a:pt x="39946" y="21964"/>
                    <a:pt x="39910" y="21893"/>
                    <a:pt x="39874" y="21833"/>
                  </a:cubicBezTo>
                  <a:lnTo>
                    <a:pt x="39827" y="21750"/>
                  </a:lnTo>
                  <a:lnTo>
                    <a:pt x="39815" y="21714"/>
                  </a:lnTo>
                  <a:cubicBezTo>
                    <a:pt x="39779" y="21655"/>
                    <a:pt x="39755" y="21595"/>
                    <a:pt x="39708" y="21535"/>
                  </a:cubicBezTo>
                  <a:lnTo>
                    <a:pt x="39648" y="21452"/>
                  </a:lnTo>
                  <a:cubicBezTo>
                    <a:pt x="39589" y="21369"/>
                    <a:pt x="39541" y="21285"/>
                    <a:pt x="39481" y="21214"/>
                  </a:cubicBezTo>
                  <a:lnTo>
                    <a:pt x="39350" y="21035"/>
                  </a:lnTo>
                  <a:cubicBezTo>
                    <a:pt x="39339" y="21000"/>
                    <a:pt x="39303" y="20976"/>
                    <a:pt x="39291" y="20940"/>
                  </a:cubicBezTo>
                  <a:lnTo>
                    <a:pt x="39243" y="20881"/>
                  </a:lnTo>
                  <a:cubicBezTo>
                    <a:pt x="39100" y="20690"/>
                    <a:pt x="38946" y="20476"/>
                    <a:pt x="38767" y="20297"/>
                  </a:cubicBezTo>
                  <a:cubicBezTo>
                    <a:pt x="38481" y="19988"/>
                    <a:pt x="38184" y="19678"/>
                    <a:pt x="37850" y="19392"/>
                  </a:cubicBezTo>
                  <a:cubicBezTo>
                    <a:pt x="37695" y="19273"/>
                    <a:pt x="37553" y="19142"/>
                    <a:pt x="37386" y="19023"/>
                  </a:cubicBezTo>
                  <a:cubicBezTo>
                    <a:pt x="37457" y="18988"/>
                    <a:pt x="37553" y="18964"/>
                    <a:pt x="37624" y="18928"/>
                  </a:cubicBezTo>
                  <a:cubicBezTo>
                    <a:pt x="37803" y="18857"/>
                    <a:pt x="37969" y="18797"/>
                    <a:pt x="38124" y="18737"/>
                  </a:cubicBezTo>
                  <a:cubicBezTo>
                    <a:pt x="38386" y="18654"/>
                    <a:pt x="38636" y="18547"/>
                    <a:pt x="38886" y="18428"/>
                  </a:cubicBezTo>
                  <a:cubicBezTo>
                    <a:pt x="39053" y="18356"/>
                    <a:pt x="39231" y="18261"/>
                    <a:pt x="39398" y="18178"/>
                  </a:cubicBezTo>
                  <a:lnTo>
                    <a:pt x="39410" y="18154"/>
                  </a:lnTo>
                  <a:cubicBezTo>
                    <a:pt x="39589" y="18059"/>
                    <a:pt x="39767" y="17952"/>
                    <a:pt x="39946" y="17833"/>
                  </a:cubicBezTo>
                  <a:cubicBezTo>
                    <a:pt x="40184" y="17666"/>
                    <a:pt x="40410" y="17499"/>
                    <a:pt x="40613" y="17344"/>
                  </a:cubicBezTo>
                  <a:cubicBezTo>
                    <a:pt x="40779" y="17202"/>
                    <a:pt x="40946" y="17071"/>
                    <a:pt x="41101" y="16892"/>
                  </a:cubicBezTo>
                  <a:lnTo>
                    <a:pt x="41124" y="16880"/>
                  </a:lnTo>
                  <a:cubicBezTo>
                    <a:pt x="41303" y="16702"/>
                    <a:pt x="41494" y="16511"/>
                    <a:pt x="41625" y="16297"/>
                  </a:cubicBezTo>
                  <a:cubicBezTo>
                    <a:pt x="41672" y="16213"/>
                    <a:pt x="41732" y="16118"/>
                    <a:pt x="41779" y="15999"/>
                  </a:cubicBezTo>
                  <a:cubicBezTo>
                    <a:pt x="41815" y="15892"/>
                    <a:pt x="41863" y="15797"/>
                    <a:pt x="41875" y="15689"/>
                  </a:cubicBezTo>
                  <a:cubicBezTo>
                    <a:pt x="41898" y="15570"/>
                    <a:pt x="41910" y="15451"/>
                    <a:pt x="41910" y="15344"/>
                  </a:cubicBezTo>
                  <a:cubicBezTo>
                    <a:pt x="41910" y="15225"/>
                    <a:pt x="41875" y="15106"/>
                    <a:pt x="41851" y="14999"/>
                  </a:cubicBezTo>
                  <a:cubicBezTo>
                    <a:pt x="41779" y="14797"/>
                    <a:pt x="41660" y="14606"/>
                    <a:pt x="41505" y="14427"/>
                  </a:cubicBezTo>
                  <a:cubicBezTo>
                    <a:pt x="41375" y="14261"/>
                    <a:pt x="41184" y="14154"/>
                    <a:pt x="41029" y="14082"/>
                  </a:cubicBezTo>
                  <a:cubicBezTo>
                    <a:pt x="40839" y="13987"/>
                    <a:pt x="40672" y="13927"/>
                    <a:pt x="40493" y="13904"/>
                  </a:cubicBezTo>
                  <a:cubicBezTo>
                    <a:pt x="40374" y="13892"/>
                    <a:pt x="40243" y="13856"/>
                    <a:pt x="40077" y="13844"/>
                  </a:cubicBezTo>
                  <a:cubicBezTo>
                    <a:pt x="39978" y="13836"/>
                    <a:pt x="39868" y="13822"/>
                    <a:pt x="39759" y="13822"/>
                  </a:cubicBezTo>
                  <a:cubicBezTo>
                    <a:pt x="39710" y="13822"/>
                    <a:pt x="39660" y="13825"/>
                    <a:pt x="39612" y="13832"/>
                  </a:cubicBezTo>
                  <a:cubicBezTo>
                    <a:pt x="39458" y="13844"/>
                    <a:pt x="39291" y="13868"/>
                    <a:pt x="39124" y="13880"/>
                  </a:cubicBezTo>
                  <a:lnTo>
                    <a:pt x="39053" y="13904"/>
                  </a:lnTo>
                  <a:cubicBezTo>
                    <a:pt x="38565" y="13963"/>
                    <a:pt x="38148" y="14035"/>
                    <a:pt x="37755" y="14130"/>
                  </a:cubicBezTo>
                  <a:cubicBezTo>
                    <a:pt x="37350" y="14213"/>
                    <a:pt x="36969" y="14368"/>
                    <a:pt x="36600" y="14499"/>
                  </a:cubicBezTo>
                  <a:lnTo>
                    <a:pt x="36564" y="14511"/>
                  </a:lnTo>
                  <a:cubicBezTo>
                    <a:pt x="36422" y="14570"/>
                    <a:pt x="36279" y="14618"/>
                    <a:pt x="36136" y="14677"/>
                  </a:cubicBezTo>
                  <a:lnTo>
                    <a:pt x="36148" y="14666"/>
                  </a:lnTo>
                  <a:lnTo>
                    <a:pt x="36160" y="14642"/>
                  </a:lnTo>
                  <a:cubicBezTo>
                    <a:pt x="36326" y="14463"/>
                    <a:pt x="36493" y="14273"/>
                    <a:pt x="36612" y="14106"/>
                  </a:cubicBezTo>
                  <a:lnTo>
                    <a:pt x="36624" y="14094"/>
                  </a:lnTo>
                  <a:lnTo>
                    <a:pt x="36636" y="14082"/>
                  </a:lnTo>
                  <a:lnTo>
                    <a:pt x="36636" y="14094"/>
                  </a:lnTo>
                  <a:cubicBezTo>
                    <a:pt x="36803" y="13880"/>
                    <a:pt x="36981" y="13665"/>
                    <a:pt x="37136" y="13404"/>
                  </a:cubicBezTo>
                  <a:cubicBezTo>
                    <a:pt x="37279" y="13153"/>
                    <a:pt x="37398" y="12951"/>
                    <a:pt x="37493" y="12749"/>
                  </a:cubicBezTo>
                  <a:cubicBezTo>
                    <a:pt x="37684" y="12344"/>
                    <a:pt x="37922" y="11784"/>
                    <a:pt x="38053" y="11201"/>
                  </a:cubicBezTo>
                  <a:cubicBezTo>
                    <a:pt x="38148" y="10796"/>
                    <a:pt x="38267" y="10296"/>
                    <a:pt x="38327" y="9808"/>
                  </a:cubicBezTo>
                  <a:cubicBezTo>
                    <a:pt x="38362" y="9451"/>
                    <a:pt x="38410" y="9082"/>
                    <a:pt x="38410" y="8712"/>
                  </a:cubicBezTo>
                  <a:lnTo>
                    <a:pt x="38410" y="8546"/>
                  </a:lnTo>
                  <a:cubicBezTo>
                    <a:pt x="38386" y="8022"/>
                    <a:pt x="38291" y="7546"/>
                    <a:pt x="38124" y="7129"/>
                  </a:cubicBezTo>
                  <a:cubicBezTo>
                    <a:pt x="38041" y="6891"/>
                    <a:pt x="37946" y="6653"/>
                    <a:pt x="37826" y="6415"/>
                  </a:cubicBezTo>
                  <a:cubicBezTo>
                    <a:pt x="37743" y="6224"/>
                    <a:pt x="37636" y="6045"/>
                    <a:pt x="37553" y="5855"/>
                  </a:cubicBezTo>
                  <a:cubicBezTo>
                    <a:pt x="37076" y="4914"/>
                    <a:pt x="36600" y="4224"/>
                    <a:pt x="36029" y="3676"/>
                  </a:cubicBezTo>
                  <a:cubicBezTo>
                    <a:pt x="35802" y="3474"/>
                    <a:pt x="35600" y="3295"/>
                    <a:pt x="35409" y="3152"/>
                  </a:cubicBezTo>
                  <a:cubicBezTo>
                    <a:pt x="35231" y="3021"/>
                    <a:pt x="35052" y="2902"/>
                    <a:pt x="34874" y="2783"/>
                  </a:cubicBezTo>
                  <a:cubicBezTo>
                    <a:pt x="34421" y="2497"/>
                    <a:pt x="33993" y="2295"/>
                    <a:pt x="33576" y="2164"/>
                  </a:cubicBezTo>
                  <a:cubicBezTo>
                    <a:pt x="33385" y="2081"/>
                    <a:pt x="33159" y="2057"/>
                    <a:pt x="32945" y="2021"/>
                  </a:cubicBezTo>
                  <a:cubicBezTo>
                    <a:pt x="32707" y="1997"/>
                    <a:pt x="32469" y="1962"/>
                    <a:pt x="32231" y="1950"/>
                  </a:cubicBezTo>
                  <a:cubicBezTo>
                    <a:pt x="32111" y="1938"/>
                    <a:pt x="31992" y="1938"/>
                    <a:pt x="31861" y="1938"/>
                  </a:cubicBezTo>
                  <a:cubicBezTo>
                    <a:pt x="31778" y="1938"/>
                    <a:pt x="31671" y="1938"/>
                    <a:pt x="31576" y="1950"/>
                  </a:cubicBezTo>
                  <a:cubicBezTo>
                    <a:pt x="31540" y="1950"/>
                    <a:pt x="31480" y="1962"/>
                    <a:pt x="31433" y="1962"/>
                  </a:cubicBezTo>
                  <a:cubicBezTo>
                    <a:pt x="31218" y="1997"/>
                    <a:pt x="30980" y="2021"/>
                    <a:pt x="30778" y="2069"/>
                  </a:cubicBezTo>
                  <a:lnTo>
                    <a:pt x="30683" y="2081"/>
                  </a:lnTo>
                  <a:cubicBezTo>
                    <a:pt x="30504" y="2128"/>
                    <a:pt x="30326" y="2176"/>
                    <a:pt x="30171" y="2235"/>
                  </a:cubicBezTo>
                  <a:cubicBezTo>
                    <a:pt x="29956" y="2295"/>
                    <a:pt x="29730" y="2378"/>
                    <a:pt x="29516" y="2474"/>
                  </a:cubicBezTo>
                  <a:cubicBezTo>
                    <a:pt x="29111" y="2616"/>
                    <a:pt x="28682" y="2819"/>
                    <a:pt x="28182" y="3057"/>
                  </a:cubicBezTo>
                  <a:cubicBezTo>
                    <a:pt x="27730" y="3295"/>
                    <a:pt x="27349" y="3498"/>
                    <a:pt x="27039" y="3724"/>
                  </a:cubicBezTo>
                  <a:cubicBezTo>
                    <a:pt x="26682" y="3974"/>
                    <a:pt x="26337" y="4283"/>
                    <a:pt x="25980" y="4676"/>
                  </a:cubicBezTo>
                  <a:cubicBezTo>
                    <a:pt x="25920" y="4736"/>
                    <a:pt x="25849" y="4807"/>
                    <a:pt x="25789" y="4879"/>
                  </a:cubicBezTo>
                  <a:lnTo>
                    <a:pt x="25789" y="4795"/>
                  </a:lnTo>
                  <a:cubicBezTo>
                    <a:pt x="25789" y="4557"/>
                    <a:pt x="25765" y="4319"/>
                    <a:pt x="25730" y="4129"/>
                  </a:cubicBezTo>
                  <a:cubicBezTo>
                    <a:pt x="25658" y="3652"/>
                    <a:pt x="25539" y="3236"/>
                    <a:pt x="25349" y="2855"/>
                  </a:cubicBezTo>
                  <a:cubicBezTo>
                    <a:pt x="25170" y="2485"/>
                    <a:pt x="24908" y="2116"/>
                    <a:pt x="24599" y="1759"/>
                  </a:cubicBezTo>
                  <a:cubicBezTo>
                    <a:pt x="24289" y="1402"/>
                    <a:pt x="23956" y="1104"/>
                    <a:pt x="23598" y="854"/>
                  </a:cubicBezTo>
                  <a:cubicBezTo>
                    <a:pt x="23408" y="711"/>
                    <a:pt x="23229" y="616"/>
                    <a:pt x="23051" y="521"/>
                  </a:cubicBezTo>
                  <a:cubicBezTo>
                    <a:pt x="22836" y="414"/>
                    <a:pt x="22622" y="330"/>
                    <a:pt x="22348" y="235"/>
                  </a:cubicBezTo>
                  <a:cubicBezTo>
                    <a:pt x="22158" y="176"/>
                    <a:pt x="21944" y="140"/>
                    <a:pt x="21753" y="104"/>
                  </a:cubicBezTo>
                  <a:cubicBezTo>
                    <a:pt x="21551" y="57"/>
                    <a:pt x="21301" y="33"/>
                    <a:pt x="21015" y="21"/>
                  </a:cubicBezTo>
                  <a:cubicBezTo>
                    <a:pt x="20823" y="8"/>
                    <a:pt x="20641" y="1"/>
                    <a:pt x="204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5" name="Google Shape;295;p18"/>
            <p:cNvSpPr/>
            <p:nvPr/>
          </p:nvSpPr>
          <p:spPr>
            <a:xfrm>
              <a:off x="7775350" y="1377087"/>
              <a:ext cx="1613657" cy="532399"/>
            </a:xfrm>
            <a:custGeom>
              <a:avLst/>
              <a:gdLst/>
              <a:ahLst/>
              <a:cxnLst/>
              <a:rect l="l" t="t" r="r" b="b"/>
              <a:pathLst>
                <a:path w="34410" h="11353" extrusionOk="0">
                  <a:moveTo>
                    <a:pt x="34200" y="1"/>
                  </a:moveTo>
                  <a:cubicBezTo>
                    <a:pt x="34194" y="1"/>
                    <a:pt x="34189" y="1"/>
                    <a:pt x="34183" y="2"/>
                  </a:cubicBezTo>
                  <a:cubicBezTo>
                    <a:pt x="34052" y="13"/>
                    <a:pt x="33909" y="37"/>
                    <a:pt x="33790" y="61"/>
                  </a:cubicBezTo>
                  <a:cubicBezTo>
                    <a:pt x="33016" y="240"/>
                    <a:pt x="32242" y="430"/>
                    <a:pt x="31468" y="633"/>
                  </a:cubicBezTo>
                  <a:cubicBezTo>
                    <a:pt x="30754" y="811"/>
                    <a:pt x="30028" y="990"/>
                    <a:pt x="29313" y="1145"/>
                  </a:cubicBezTo>
                  <a:cubicBezTo>
                    <a:pt x="28647" y="1311"/>
                    <a:pt x="27956" y="1466"/>
                    <a:pt x="27289" y="1597"/>
                  </a:cubicBezTo>
                  <a:cubicBezTo>
                    <a:pt x="26563" y="1740"/>
                    <a:pt x="25813" y="1883"/>
                    <a:pt x="25087" y="2037"/>
                  </a:cubicBezTo>
                  <a:cubicBezTo>
                    <a:pt x="24670" y="2133"/>
                    <a:pt x="24265" y="2216"/>
                    <a:pt x="23848" y="2311"/>
                  </a:cubicBezTo>
                  <a:cubicBezTo>
                    <a:pt x="23467" y="2383"/>
                    <a:pt x="23098" y="2478"/>
                    <a:pt x="22717" y="2561"/>
                  </a:cubicBezTo>
                  <a:cubicBezTo>
                    <a:pt x="21991" y="2728"/>
                    <a:pt x="21277" y="2907"/>
                    <a:pt x="20562" y="3097"/>
                  </a:cubicBezTo>
                  <a:cubicBezTo>
                    <a:pt x="19181" y="3454"/>
                    <a:pt x="17800" y="3859"/>
                    <a:pt x="16407" y="4264"/>
                  </a:cubicBezTo>
                  <a:cubicBezTo>
                    <a:pt x="15002" y="4669"/>
                    <a:pt x="13597" y="5074"/>
                    <a:pt x="12204" y="5538"/>
                  </a:cubicBezTo>
                  <a:cubicBezTo>
                    <a:pt x="10751" y="6014"/>
                    <a:pt x="9347" y="6526"/>
                    <a:pt x="7918" y="7050"/>
                  </a:cubicBezTo>
                  <a:cubicBezTo>
                    <a:pt x="7215" y="7300"/>
                    <a:pt x="6513" y="7562"/>
                    <a:pt x="5834" y="7860"/>
                  </a:cubicBezTo>
                  <a:cubicBezTo>
                    <a:pt x="5156" y="8157"/>
                    <a:pt x="4489" y="8455"/>
                    <a:pt x="3834" y="8776"/>
                  </a:cubicBezTo>
                  <a:cubicBezTo>
                    <a:pt x="3512" y="8931"/>
                    <a:pt x="3191" y="9098"/>
                    <a:pt x="2870" y="9265"/>
                  </a:cubicBezTo>
                  <a:cubicBezTo>
                    <a:pt x="2536" y="9443"/>
                    <a:pt x="2215" y="9586"/>
                    <a:pt x="1881" y="9765"/>
                  </a:cubicBezTo>
                  <a:cubicBezTo>
                    <a:pt x="1572" y="9919"/>
                    <a:pt x="1286" y="10110"/>
                    <a:pt x="988" y="10289"/>
                  </a:cubicBezTo>
                  <a:cubicBezTo>
                    <a:pt x="715" y="10467"/>
                    <a:pt x="429" y="10658"/>
                    <a:pt x="143" y="10836"/>
                  </a:cubicBezTo>
                  <a:cubicBezTo>
                    <a:pt x="60" y="10896"/>
                    <a:pt x="0" y="10991"/>
                    <a:pt x="12" y="11074"/>
                  </a:cubicBezTo>
                  <a:cubicBezTo>
                    <a:pt x="12" y="11122"/>
                    <a:pt x="12" y="11170"/>
                    <a:pt x="36" y="11205"/>
                  </a:cubicBezTo>
                  <a:cubicBezTo>
                    <a:pt x="83" y="11265"/>
                    <a:pt x="143" y="11324"/>
                    <a:pt x="214" y="11348"/>
                  </a:cubicBezTo>
                  <a:cubicBezTo>
                    <a:pt x="232" y="11351"/>
                    <a:pt x="249" y="11353"/>
                    <a:pt x="266" y="11353"/>
                  </a:cubicBezTo>
                  <a:cubicBezTo>
                    <a:pt x="317" y="11353"/>
                    <a:pt x="366" y="11339"/>
                    <a:pt x="429" y="11312"/>
                  </a:cubicBezTo>
                  <a:cubicBezTo>
                    <a:pt x="750" y="11170"/>
                    <a:pt x="1084" y="10991"/>
                    <a:pt x="1405" y="10836"/>
                  </a:cubicBezTo>
                  <a:cubicBezTo>
                    <a:pt x="1750" y="10693"/>
                    <a:pt x="2072" y="10539"/>
                    <a:pt x="2417" y="10408"/>
                  </a:cubicBezTo>
                  <a:cubicBezTo>
                    <a:pt x="2715" y="10289"/>
                    <a:pt x="3001" y="10169"/>
                    <a:pt x="3298" y="10050"/>
                  </a:cubicBezTo>
                  <a:cubicBezTo>
                    <a:pt x="3548" y="9943"/>
                    <a:pt x="3798" y="9824"/>
                    <a:pt x="4060" y="9717"/>
                  </a:cubicBezTo>
                  <a:cubicBezTo>
                    <a:pt x="4203" y="9657"/>
                    <a:pt x="4370" y="9598"/>
                    <a:pt x="4513" y="9538"/>
                  </a:cubicBezTo>
                  <a:cubicBezTo>
                    <a:pt x="5191" y="9288"/>
                    <a:pt x="5858" y="9026"/>
                    <a:pt x="6525" y="8800"/>
                  </a:cubicBezTo>
                  <a:cubicBezTo>
                    <a:pt x="7239" y="8562"/>
                    <a:pt x="7954" y="8336"/>
                    <a:pt x="8668" y="8098"/>
                  </a:cubicBezTo>
                  <a:cubicBezTo>
                    <a:pt x="9370" y="7872"/>
                    <a:pt x="10049" y="7669"/>
                    <a:pt x="10751" y="7443"/>
                  </a:cubicBezTo>
                  <a:cubicBezTo>
                    <a:pt x="11442" y="7241"/>
                    <a:pt x="12109" y="7002"/>
                    <a:pt x="12787" y="6788"/>
                  </a:cubicBezTo>
                  <a:cubicBezTo>
                    <a:pt x="14228" y="6348"/>
                    <a:pt x="15669" y="5907"/>
                    <a:pt x="17109" y="5478"/>
                  </a:cubicBezTo>
                  <a:cubicBezTo>
                    <a:pt x="18538" y="5050"/>
                    <a:pt x="19967" y="4645"/>
                    <a:pt x="21396" y="4216"/>
                  </a:cubicBezTo>
                  <a:cubicBezTo>
                    <a:pt x="22765" y="3800"/>
                    <a:pt x="24134" y="3407"/>
                    <a:pt x="25515" y="3026"/>
                  </a:cubicBezTo>
                  <a:cubicBezTo>
                    <a:pt x="26301" y="2799"/>
                    <a:pt x="27111" y="2573"/>
                    <a:pt x="27896" y="2359"/>
                  </a:cubicBezTo>
                  <a:cubicBezTo>
                    <a:pt x="28611" y="2157"/>
                    <a:pt x="29313" y="1954"/>
                    <a:pt x="30016" y="1728"/>
                  </a:cubicBezTo>
                  <a:cubicBezTo>
                    <a:pt x="30718" y="1526"/>
                    <a:pt x="31409" y="1287"/>
                    <a:pt x="32111" y="1061"/>
                  </a:cubicBezTo>
                  <a:cubicBezTo>
                    <a:pt x="32480" y="942"/>
                    <a:pt x="32838" y="823"/>
                    <a:pt x="33219" y="704"/>
                  </a:cubicBezTo>
                  <a:cubicBezTo>
                    <a:pt x="33373" y="656"/>
                    <a:pt x="33528" y="609"/>
                    <a:pt x="33695" y="573"/>
                  </a:cubicBezTo>
                  <a:cubicBezTo>
                    <a:pt x="33778" y="537"/>
                    <a:pt x="33873" y="513"/>
                    <a:pt x="33957" y="490"/>
                  </a:cubicBezTo>
                  <a:cubicBezTo>
                    <a:pt x="34052" y="466"/>
                    <a:pt x="34123" y="454"/>
                    <a:pt x="34207" y="430"/>
                  </a:cubicBezTo>
                  <a:lnTo>
                    <a:pt x="34195" y="430"/>
                  </a:lnTo>
                  <a:cubicBezTo>
                    <a:pt x="34254" y="430"/>
                    <a:pt x="34302" y="418"/>
                    <a:pt x="34350" y="371"/>
                  </a:cubicBezTo>
                  <a:cubicBezTo>
                    <a:pt x="34373" y="347"/>
                    <a:pt x="34409" y="287"/>
                    <a:pt x="34409" y="228"/>
                  </a:cubicBezTo>
                  <a:cubicBezTo>
                    <a:pt x="34409" y="114"/>
                    <a:pt x="34312" y="1"/>
                    <a:pt x="3420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6" name="Google Shape;296;p18"/>
            <p:cNvSpPr/>
            <p:nvPr/>
          </p:nvSpPr>
          <p:spPr>
            <a:xfrm>
              <a:off x="7868576" y="1363440"/>
              <a:ext cx="563397" cy="282402"/>
            </a:xfrm>
            <a:custGeom>
              <a:avLst/>
              <a:gdLst/>
              <a:ahLst/>
              <a:cxnLst/>
              <a:rect l="l" t="t" r="r" b="b"/>
              <a:pathLst>
                <a:path w="12014" h="6022" extrusionOk="0">
                  <a:moveTo>
                    <a:pt x="3775" y="1174"/>
                  </a:moveTo>
                  <a:lnTo>
                    <a:pt x="3775" y="1174"/>
                  </a:lnTo>
                  <a:cubicBezTo>
                    <a:pt x="3800" y="1184"/>
                    <a:pt x="3825" y="1194"/>
                    <a:pt x="3851" y="1204"/>
                  </a:cubicBezTo>
                  <a:lnTo>
                    <a:pt x="3851" y="1204"/>
                  </a:lnTo>
                  <a:cubicBezTo>
                    <a:pt x="3830" y="1193"/>
                    <a:pt x="3805" y="1181"/>
                    <a:pt x="3775" y="1174"/>
                  </a:cubicBezTo>
                  <a:close/>
                  <a:moveTo>
                    <a:pt x="210" y="1"/>
                  </a:moveTo>
                  <a:cubicBezTo>
                    <a:pt x="191" y="1"/>
                    <a:pt x="173" y="7"/>
                    <a:pt x="155" y="19"/>
                  </a:cubicBezTo>
                  <a:cubicBezTo>
                    <a:pt x="72" y="31"/>
                    <a:pt x="12" y="90"/>
                    <a:pt x="0" y="162"/>
                  </a:cubicBezTo>
                  <a:cubicBezTo>
                    <a:pt x="0" y="173"/>
                    <a:pt x="0" y="197"/>
                    <a:pt x="12" y="233"/>
                  </a:cubicBezTo>
                  <a:cubicBezTo>
                    <a:pt x="12" y="328"/>
                    <a:pt x="84" y="435"/>
                    <a:pt x="179" y="447"/>
                  </a:cubicBezTo>
                  <a:cubicBezTo>
                    <a:pt x="786" y="709"/>
                    <a:pt x="1417" y="983"/>
                    <a:pt x="2025" y="1269"/>
                  </a:cubicBezTo>
                  <a:cubicBezTo>
                    <a:pt x="2667" y="1543"/>
                    <a:pt x="3275" y="1828"/>
                    <a:pt x="3894" y="2126"/>
                  </a:cubicBezTo>
                  <a:cubicBezTo>
                    <a:pt x="4572" y="2459"/>
                    <a:pt x="5227" y="2769"/>
                    <a:pt x="5894" y="3090"/>
                  </a:cubicBezTo>
                  <a:cubicBezTo>
                    <a:pt x="6549" y="3412"/>
                    <a:pt x="7204" y="3722"/>
                    <a:pt x="7859" y="4043"/>
                  </a:cubicBezTo>
                  <a:cubicBezTo>
                    <a:pt x="8168" y="4198"/>
                    <a:pt x="8466" y="4364"/>
                    <a:pt x="8775" y="4507"/>
                  </a:cubicBezTo>
                  <a:cubicBezTo>
                    <a:pt x="9097" y="4674"/>
                    <a:pt x="9418" y="4841"/>
                    <a:pt x="9752" y="4995"/>
                  </a:cubicBezTo>
                  <a:cubicBezTo>
                    <a:pt x="10073" y="5162"/>
                    <a:pt x="10407" y="5341"/>
                    <a:pt x="10728" y="5507"/>
                  </a:cubicBezTo>
                  <a:cubicBezTo>
                    <a:pt x="11026" y="5674"/>
                    <a:pt x="11323" y="5817"/>
                    <a:pt x="11621" y="5996"/>
                  </a:cubicBezTo>
                  <a:cubicBezTo>
                    <a:pt x="11657" y="6014"/>
                    <a:pt x="11696" y="6022"/>
                    <a:pt x="11736" y="6022"/>
                  </a:cubicBezTo>
                  <a:cubicBezTo>
                    <a:pt x="11825" y="6022"/>
                    <a:pt x="11913" y="5979"/>
                    <a:pt x="11954" y="5912"/>
                  </a:cubicBezTo>
                  <a:cubicBezTo>
                    <a:pt x="12014" y="5793"/>
                    <a:pt x="11966" y="5650"/>
                    <a:pt x="11859" y="5579"/>
                  </a:cubicBezTo>
                  <a:cubicBezTo>
                    <a:pt x="11740" y="5507"/>
                    <a:pt x="11633" y="5436"/>
                    <a:pt x="11514" y="5353"/>
                  </a:cubicBezTo>
                  <a:cubicBezTo>
                    <a:pt x="11240" y="5162"/>
                    <a:pt x="10966" y="4972"/>
                    <a:pt x="10680" y="4793"/>
                  </a:cubicBezTo>
                  <a:cubicBezTo>
                    <a:pt x="10371" y="4603"/>
                    <a:pt x="10061" y="4400"/>
                    <a:pt x="9752" y="4198"/>
                  </a:cubicBezTo>
                  <a:cubicBezTo>
                    <a:pt x="9430" y="3983"/>
                    <a:pt x="9109" y="3793"/>
                    <a:pt x="8799" y="3602"/>
                  </a:cubicBezTo>
                  <a:cubicBezTo>
                    <a:pt x="8502" y="3424"/>
                    <a:pt x="8204" y="3245"/>
                    <a:pt x="7906" y="3079"/>
                  </a:cubicBezTo>
                  <a:cubicBezTo>
                    <a:pt x="7585" y="2912"/>
                    <a:pt x="7263" y="2733"/>
                    <a:pt x="6930" y="2579"/>
                  </a:cubicBezTo>
                  <a:cubicBezTo>
                    <a:pt x="6573" y="2400"/>
                    <a:pt x="6216" y="2221"/>
                    <a:pt x="5858" y="2055"/>
                  </a:cubicBezTo>
                  <a:cubicBezTo>
                    <a:pt x="5549" y="1900"/>
                    <a:pt x="5227" y="1769"/>
                    <a:pt x="4906" y="1638"/>
                  </a:cubicBezTo>
                  <a:cubicBezTo>
                    <a:pt x="4550" y="1482"/>
                    <a:pt x="4205" y="1347"/>
                    <a:pt x="3851" y="1204"/>
                  </a:cubicBezTo>
                  <a:lnTo>
                    <a:pt x="3851" y="1204"/>
                  </a:lnTo>
                  <a:cubicBezTo>
                    <a:pt x="3863" y="1211"/>
                    <a:pt x="3873" y="1217"/>
                    <a:pt x="3882" y="1221"/>
                  </a:cubicBezTo>
                  <a:cubicBezTo>
                    <a:pt x="3263" y="971"/>
                    <a:pt x="2620" y="745"/>
                    <a:pt x="1977" y="519"/>
                  </a:cubicBezTo>
                  <a:lnTo>
                    <a:pt x="1132" y="257"/>
                  </a:lnTo>
                  <a:cubicBezTo>
                    <a:pt x="965" y="197"/>
                    <a:pt x="810" y="150"/>
                    <a:pt x="643" y="102"/>
                  </a:cubicBezTo>
                  <a:cubicBezTo>
                    <a:pt x="512" y="66"/>
                    <a:pt x="381" y="31"/>
                    <a:pt x="274" y="19"/>
                  </a:cubicBezTo>
                  <a:cubicBezTo>
                    <a:pt x="251" y="7"/>
                    <a:pt x="230" y="1"/>
                    <a:pt x="21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7" name="Google Shape;297;p18"/>
            <p:cNvSpPr/>
            <p:nvPr/>
          </p:nvSpPr>
          <p:spPr>
            <a:xfrm>
              <a:off x="8234307" y="932148"/>
              <a:ext cx="724762" cy="552470"/>
            </a:xfrm>
            <a:custGeom>
              <a:avLst/>
              <a:gdLst/>
              <a:ahLst/>
              <a:cxnLst/>
              <a:rect l="l" t="t" r="r" b="b"/>
              <a:pathLst>
                <a:path w="15455" h="11781" extrusionOk="0">
                  <a:moveTo>
                    <a:pt x="274" y="0"/>
                  </a:moveTo>
                  <a:cubicBezTo>
                    <a:pt x="274" y="7"/>
                    <a:pt x="278" y="10"/>
                    <a:pt x="281" y="11"/>
                  </a:cubicBezTo>
                  <a:lnTo>
                    <a:pt x="281" y="11"/>
                  </a:lnTo>
                  <a:cubicBezTo>
                    <a:pt x="258" y="7"/>
                    <a:pt x="235" y="4"/>
                    <a:pt x="212" y="4"/>
                  </a:cubicBezTo>
                  <a:cubicBezTo>
                    <a:pt x="177" y="4"/>
                    <a:pt x="142" y="10"/>
                    <a:pt x="107" y="24"/>
                  </a:cubicBezTo>
                  <a:cubicBezTo>
                    <a:pt x="36" y="72"/>
                    <a:pt x="0" y="143"/>
                    <a:pt x="60" y="215"/>
                  </a:cubicBezTo>
                  <a:cubicBezTo>
                    <a:pt x="60" y="298"/>
                    <a:pt x="107" y="357"/>
                    <a:pt x="167" y="393"/>
                  </a:cubicBezTo>
                  <a:cubicBezTo>
                    <a:pt x="191" y="417"/>
                    <a:pt x="214" y="429"/>
                    <a:pt x="238" y="429"/>
                  </a:cubicBezTo>
                  <a:cubicBezTo>
                    <a:pt x="310" y="441"/>
                    <a:pt x="369" y="477"/>
                    <a:pt x="453" y="500"/>
                  </a:cubicBezTo>
                  <a:cubicBezTo>
                    <a:pt x="714" y="619"/>
                    <a:pt x="988" y="750"/>
                    <a:pt x="1250" y="893"/>
                  </a:cubicBezTo>
                  <a:cubicBezTo>
                    <a:pt x="1417" y="977"/>
                    <a:pt x="1584" y="1048"/>
                    <a:pt x="1726" y="1143"/>
                  </a:cubicBezTo>
                  <a:cubicBezTo>
                    <a:pt x="1917" y="1250"/>
                    <a:pt x="2119" y="1369"/>
                    <a:pt x="2310" y="1465"/>
                  </a:cubicBezTo>
                  <a:cubicBezTo>
                    <a:pt x="2477" y="1560"/>
                    <a:pt x="2619" y="1667"/>
                    <a:pt x="2774" y="1750"/>
                  </a:cubicBezTo>
                  <a:cubicBezTo>
                    <a:pt x="2893" y="1822"/>
                    <a:pt x="3024" y="1905"/>
                    <a:pt x="3143" y="1989"/>
                  </a:cubicBezTo>
                  <a:cubicBezTo>
                    <a:pt x="3310" y="2096"/>
                    <a:pt x="3465" y="2203"/>
                    <a:pt x="3620" y="2298"/>
                  </a:cubicBezTo>
                  <a:cubicBezTo>
                    <a:pt x="3798" y="2417"/>
                    <a:pt x="3977" y="2560"/>
                    <a:pt x="4155" y="2679"/>
                  </a:cubicBezTo>
                  <a:cubicBezTo>
                    <a:pt x="4263" y="2763"/>
                    <a:pt x="4382" y="2834"/>
                    <a:pt x="4501" y="2929"/>
                  </a:cubicBezTo>
                  <a:cubicBezTo>
                    <a:pt x="4644" y="3048"/>
                    <a:pt x="4810" y="3155"/>
                    <a:pt x="4953" y="3274"/>
                  </a:cubicBezTo>
                  <a:cubicBezTo>
                    <a:pt x="4929" y="3239"/>
                    <a:pt x="4894" y="3227"/>
                    <a:pt x="4870" y="3191"/>
                  </a:cubicBezTo>
                  <a:lnTo>
                    <a:pt x="4870" y="3191"/>
                  </a:lnTo>
                  <a:cubicBezTo>
                    <a:pt x="4894" y="3215"/>
                    <a:pt x="4941" y="3239"/>
                    <a:pt x="4977" y="3274"/>
                  </a:cubicBezTo>
                  <a:cubicBezTo>
                    <a:pt x="5298" y="3513"/>
                    <a:pt x="5608" y="3763"/>
                    <a:pt x="5941" y="4013"/>
                  </a:cubicBezTo>
                  <a:cubicBezTo>
                    <a:pt x="6251" y="4251"/>
                    <a:pt x="6549" y="4489"/>
                    <a:pt x="6858" y="4739"/>
                  </a:cubicBezTo>
                  <a:cubicBezTo>
                    <a:pt x="7418" y="5179"/>
                    <a:pt x="7953" y="5620"/>
                    <a:pt x="8489" y="6049"/>
                  </a:cubicBezTo>
                  <a:cubicBezTo>
                    <a:pt x="9049" y="6513"/>
                    <a:pt x="9620" y="6977"/>
                    <a:pt x="10180" y="7454"/>
                  </a:cubicBezTo>
                  <a:cubicBezTo>
                    <a:pt x="10728" y="7930"/>
                    <a:pt x="11287" y="8406"/>
                    <a:pt x="11823" y="8882"/>
                  </a:cubicBezTo>
                  <a:cubicBezTo>
                    <a:pt x="12371" y="9370"/>
                    <a:pt x="12906" y="9859"/>
                    <a:pt x="13454" y="10359"/>
                  </a:cubicBezTo>
                  <a:lnTo>
                    <a:pt x="14264" y="11073"/>
                  </a:lnTo>
                  <a:cubicBezTo>
                    <a:pt x="14407" y="11168"/>
                    <a:pt x="14538" y="11287"/>
                    <a:pt x="14692" y="11406"/>
                  </a:cubicBezTo>
                  <a:cubicBezTo>
                    <a:pt x="14823" y="11525"/>
                    <a:pt x="14990" y="11633"/>
                    <a:pt x="15133" y="11752"/>
                  </a:cubicBezTo>
                  <a:cubicBezTo>
                    <a:pt x="15153" y="11771"/>
                    <a:pt x="15183" y="11780"/>
                    <a:pt x="15214" y="11780"/>
                  </a:cubicBezTo>
                  <a:cubicBezTo>
                    <a:pt x="15240" y="11780"/>
                    <a:pt x="15266" y="11774"/>
                    <a:pt x="15288" y="11764"/>
                  </a:cubicBezTo>
                  <a:cubicBezTo>
                    <a:pt x="15347" y="11752"/>
                    <a:pt x="15395" y="11704"/>
                    <a:pt x="15419" y="11668"/>
                  </a:cubicBezTo>
                  <a:cubicBezTo>
                    <a:pt x="15431" y="11621"/>
                    <a:pt x="15454" y="11561"/>
                    <a:pt x="15431" y="11514"/>
                  </a:cubicBezTo>
                  <a:cubicBezTo>
                    <a:pt x="15419" y="11490"/>
                    <a:pt x="15407" y="11454"/>
                    <a:pt x="15371" y="11430"/>
                  </a:cubicBezTo>
                  <a:cubicBezTo>
                    <a:pt x="15347" y="11395"/>
                    <a:pt x="15335" y="11383"/>
                    <a:pt x="15312" y="11347"/>
                  </a:cubicBezTo>
                  <a:cubicBezTo>
                    <a:pt x="15014" y="10978"/>
                    <a:pt x="14704" y="10621"/>
                    <a:pt x="14383" y="10263"/>
                  </a:cubicBezTo>
                  <a:cubicBezTo>
                    <a:pt x="13883" y="9740"/>
                    <a:pt x="13395" y="9228"/>
                    <a:pt x="12895" y="8716"/>
                  </a:cubicBezTo>
                  <a:cubicBezTo>
                    <a:pt x="12371" y="8192"/>
                    <a:pt x="11835" y="7680"/>
                    <a:pt x="11299" y="7168"/>
                  </a:cubicBezTo>
                  <a:cubicBezTo>
                    <a:pt x="10239" y="6156"/>
                    <a:pt x="9096" y="5251"/>
                    <a:pt x="7930" y="4358"/>
                  </a:cubicBezTo>
                  <a:cubicBezTo>
                    <a:pt x="7608" y="4084"/>
                    <a:pt x="7263" y="3834"/>
                    <a:pt x="6918" y="3584"/>
                  </a:cubicBezTo>
                  <a:cubicBezTo>
                    <a:pt x="6799" y="3513"/>
                    <a:pt x="6703" y="3417"/>
                    <a:pt x="6584" y="3346"/>
                  </a:cubicBezTo>
                  <a:lnTo>
                    <a:pt x="6084" y="2989"/>
                  </a:lnTo>
                  <a:cubicBezTo>
                    <a:pt x="5810" y="2798"/>
                    <a:pt x="5536" y="2596"/>
                    <a:pt x="5251" y="2417"/>
                  </a:cubicBezTo>
                  <a:cubicBezTo>
                    <a:pt x="5048" y="2298"/>
                    <a:pt x="4858" y="2167"/>
                    <a:pt x="4655" y="2048"/>
                  </a:cubicBezTo>
                  <a:cubicBezTo>
                    <a:pt x="4524" y="1965"/>
                    <a:pt x="4382" y="1893"/>
                    <a:pt x="4239" y="1798"/>
                  </a:cubicBezTo>
                  <a:cubicBezTo>
                    <a:pt x="3631" y="1429"/>
                    <a:pt x="3012" y="1084"/>
                    <a:pt x="2358" y="786"/>
                  </a:cubicBezTo>
                  <a:cubicBezTo>
                    <a:pt x="2203" y="715"/>
                    <a:pt x="2036" y="631"/>
                    <a:pt x="1881" y="560"/>
                  </a:cubicBezTo>
                  <a:cubicBezTo>
                    <a:pt x="1762" y="512"/>
                    <a:pt x="1643" y="465"/>
                    <a:pt x="1524" y="417"/>
                  </a:cubicBezTo>
                  <a:cubicBezTo>
                    <a:pt x="1429" y="381"/>
                    <a:pt x="1357" y="334"/>
                    <a:pt x="1262" y="310"/>
                  </a:cubicBezTo>
                  <a:cubicBezTo>
                    <a:pt x="941" y="179"/>
                    <a:pt x="607" y="60"/>
                    <a:pt x="27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8" name="Google Shape;298;p18"/>
            <p:cNvSpPr/>
            <p:nvPr/>
          </p:nvSpPr>
          <p:spPr>
            <a:xfrm>
              <a:off x="8496776" y="652607"/>
              <a:ext cx="821835" cy="741785"/>
            </a:xfrm>
            <a:custGeom>
              <a:avLst/>
              <a:gdLst/>
              <a:ahLst/>
              <a:cxnLst/>
              <a:rect l="l" t="t" r="r" b="b"/>
              <a:pathLst>
                <a:path w="17525" h="15818" extrusionOk="0">
                  <a:moveTo>
                    <a:pt x="197" y="1"/>
                  </a:moveTo>
                  <a:cubicBezTo>
                    <a:pt x="95" y="1"/>
                    <a:pt x="1" y="87"/>
                    <a:pt x="11" y="199"/>
                  </a:cubicBezTo>
                  <a:cubicBezTo>
                    <a:pt x="11" y="270"/>
                    <a:pt x="59" y="353"/>
                    <a:pt x="118" y="377"/>
                  </a:cubicBezTo>
                  <a:cubicBezTo>
                    <a:pt x="142" y="413"/>
                    <a:pt x="190" y="413"/>
                    <a:pt x="225" y="413"/>
                  </a:cubicBezTo>
                  <a:cubicBezTo>
                    <a:pt x="320" y="437"/>
                    <a:pt x="416" y="472"/>
                    <a:pt x="523" y="508"/>
                  </a:cubicBezTo>
                  <a:cubicBezTo>
                    <a:pt x="821" y="651"/>
                    <a:pt x="1094" y="770"/>
                    <a:pt x="1380" y="925"/>
                  </a:cubicBezTo>
                  <a:lnTo>
                    <a:pt x="1690" y="1104"/>
                  </a:lnTo>
                  <a:cubicBezTo>
                    <a:pt x="1749" y="1139"/>
                    <a:pt x="1833" y="1163"/>
                    <a:pt x="1892" y="1211"/>
                  </a:cubicBezTo>
                  <a:cubicBezTo>
                    <a:pt x="2047" y="1318"/>
                    <a:pt x="2202" y="1401"/>
                    <a:pt x="2368" y="1508"/>
                  </a:cubicBezTo>
                  <a:cubicBezTo>
                    <a:pt x="2940" y="1866"/>
                    <a:pt x="3476" y="2270"/>
                    <a:pt x="4035" y="2675"/>
                  </a:cubicBezTo>
                  <a:cubicBezTo>
                    <a:pt x="4226" y="2818"/>
                    <a:pt x="4404" y="2949"/>
                    <a:pt x="4595" y="3104"/>
                  </a:cubicBezTo>
                  <a:cubicBezTo>
                    <a:pt x="4773" y="3247"/>
                    <a:pt x="4964" y="3401"/>
                    <a:pt x="5143" y="3544"/>
                  </a:cubicBezTo>
                  <a:cubicBezTo>
                    <a:pt x="5702" y="4009"/>
                    <a:pt x="6238" y="4473"/>
                    <a:pt x="6774" y="4949"/>
                  </a:cubicBezTo>
                  <a:cubicBezTo>
                    <a:pt x="7321" y="5437"/>
                    <a:pt x="7869" y="5949"/>
                    <a:pt x="8405" y="6438"/>
                  </a:cubicBezTo>
                  <a:cubicBezTo>
                    <a:pt x="9488" y="7414"/>
                    <a:pt x="10500" y="8450"/>
                    <a:pt x="11536" y="9486"/>
                  </a:cubicBezTo>
                  <a:cubicBezTo>
                    <a:pt x="12036" y="10009"/>
                    <a:pt x="12548" y="10509"/>
                    <a:pt x="13048" y="11033"/>
                  </a:cubicBezTo>
                  <a:cubicBezTo>
                    <a:pt x="13536" y="11557"/>
                    <a:pt x="14048" y="12057"/>
                    <a:pt x="14525" y="12593"/>
                  </a:cubicBezTo>
                  <a:cubicBezTo>
                    <a:pt x="15013" y="13129"/>
                    <a:pt x="15465" y="13688"/>
                    <a:pt x="15941" y="14224"/>
                  </a:cubicBezTo>
                  <a:cubicBezTo>
                    <a:pt x="16156" y="14474"/>
                    <a:pt x="16394" y="14736"/>
                    <a:pt x="16608" y="15022"/>
                  </a:cubicBezTo>
                  <a:cubicBezTo>
                    <a:pt x="16692" y="15141"/>
                    <a:pt x="16799" y="15272"/>
                    <a:pt x="16906" y="15415"/>
                  </a:cubicBezTo>
                  <a:cubicBezTo>
                    <a:pt x="16954" y="15474"/>
                    <a:pt x="17013" y="15534"/>
                    <a:pt x="17073" y="15593"/>
                  </a:cubicBezTo>
                  <a:cubicBezTo>
                    <a:pt x="17132" y="15653"/>
                    <a:pt x="17204" y="15712"/>
                    <a:pt x="17251" y="15772"/>
                  </a:cubicBezTo>
                  <a:cubicBezTo>
                    <a:pt x="17278" y="15804"/>
                    <a:pt x="17312" y="15817"/>
                    <a:pt x="17347" y="15817"/>
                  </a:cubicBezTo>
                  <a:cubicBezTo>
                    <a:pt x="17389" y="15817"/>
                    <a:pt x="17433" y="15798"/>
                    <a:pt x="17465" y="15772"/>
                  </a:cubicBezTo>
                  <a:cubicBezTo>
                    <a:pt x="17525" y="15701"/>
                    <a:pt x="17525" y="15629"/>
                    <a:pt x="17501" y="15570"/>
                  </a:cubicBezTo>
                  <a:cubicBezTo>
                    <a:pt x="17501" y="15558"/>
                    <a:pt x="17489" y="15558"/>
                    <a:pt x="17489" y="15546"/>
                  </a:cubicBezTo>
                  <a:cubicBezTo>
                    <a:pt x="17442" y="15427"/>
                    <a:pt x="17406" y="15320"/>
                    <a:pt x="17346" y="15212"/>
                  </a:cubicBezTo>
                  <a:cubicBezTo>
                    <a:pt x="17287" y="15117"/>
                    <a:pt x="17215" y="14998"/>
                    <a:pt x="17156" y="14891"/>
                  </a:cubicBezTo>
                  <a:cubicBezTo>
                    <a:pt x="17025" y="14677"/>
                    <a:pt x="16906" y="14462"/>
                    <a:pt x="16775" y="14248"/>
                  </a:cubicBezTo>
                  <a:cubicBezTo>
                    <a:pt x="16025" y="12998"/>
                    <a:pt x="15060" y="11914"/>
                    <a:pt x="14132" y="10783"/>
                  </a:cubicBezTo>
                  <a:cubicBezTo>
                    <a:pt x="13655" y="10200"/>
                    <a:pt x="13179" y="9616"/>
                    <a:pt x="12679" y="9069"/>
                  </a:cubicBezTo>
                  <a:cubicBezTo>
                    <a:pt x="12167" y="8509"/>
                    <a:pt x="11655" y="7950"/>
                    <a:pt x="11131" y="7414"/>
                  </a:cubicBezTo>
                  <a:cubicBezTo>
                    <a:pt x="10119" y="6378"/>
                    <a:pt x="9048" y="5414"/>
                    <a:pt x="7964" y="4437"/>
                  </a:cubicBezTo>
                  <a:cubicBezTo>
                    <a:pt x="7702" y="4235"/>
                    <a:pt x="7476" y="4009"/>
                    <a:pt x="7214" y="3806"/>
                  </a:cubicBezTo>
                  <a:cubicBezTo>
                    <a:pt x="7036" y="3651"/>
                    <a:pt x="6881" y="3520"/>
                    <a:pt x="6690" y="3366"/>
                  </a:cubicBezTo>
                  <a:cubicBezTo>
                    <a:pt x="6559" y="3270"/>
                    <a:pt x="6416" y="3163"/>
                    <a:pt x="6286" y="3056"/>
                  </a:cubicBezTo>
                  <a:cubicBezTo>
                    <a:pt x="6131" y="2937"/>
                    <a:pt x="5988" y="2818"/>
                    <a:pt x="5833" y="2711"/>
                  </a:cubicBezTo>
                  <a:cubicBezTo>
                    <a:pt x="5643" y="2592"/>
                    <a:pt x="5464" y="2461"/>
                    <a:pt x="5273" y="2330"/>
                  </a:cubicBezTo>
                  <a:cubicBezTo>
                    <a:pt x="5131" y="2235"/>
                    <a:pt x="4988" y="2151"/>
                    <a:pt x="4857" y="2056"/>
                  </a:cubicBezTo>
                  <a:cubicBezTo>
                    <a:pt x="4714" y="1973"/>
                    <a:pt x="4595" y="1877"/>
                    <a:pt x="4464" y="1806"/>
                  </a:cubicBezTo>
                  <a:cubicBezTo>
                    <a:pt x="4142" y="1627"/>
                    <a:pt x="3821" y="1437"/>
                    <a:pt x="3499" y="1258"/>
                  </a:cubicBezTo>
                  <a:cubicBezTo>
                    <a:pt x="3321" y="1151"/>
                    <a:pt x="3130" y="1068"/>
                    <a:pt x="2952" y="961"/>
                  </a:cubicBezTo>
                  <a:cubicBezTo>
                    <a:pt x="2892" y="925"/>
                    <a:pt x="2809" y="901"/>
                    <a:pt x="2749" y="865"/>
                  </a:cubicBezTo>
                  <a:cubicBezTo>
                    <a:pt x="2654" y="806"/>
                    <a:pt x="2535" y="770"/>
                    <a:pt x="2416" y="711"/>
                  </a:cubicBezTo>
                  <a:cubicBezTo>
                    <a:pt x="2249" y="627"/>
                    <a:pt x="2095" y="556"/>
                    <a:pt x="1940" y="496"/>
                  </a:cubicBezTo>
                  <a:cubicBezTo>
                    <a:pt x="1773" y="425"/>
                    <a:pt x="1606" y="365"/>
                    <a:pt x="1440" y="306"/>
                  </a:cubicBezTo>
                  <a:cubicBezTo>
                    <a:pt x="1059" y="187"/>
                    <a:pt x="666" y="32"/>
                    <a:pt x="249" y="8"/>
                  </a:cubicBezTo>
                  <a:cubicBezTo>
                    <a:pt x="232" y="3"/>
                    <a:pt x="215" y="1"/>
                    <a:pt x="19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9" name="Google Shape;299;p18"/>
            <p:cNvSpPr/>
            <p:nvPr/>
          </p:nvSpPr>
          <p:spPr>
            <a:xfrm>
              <a:off x="8932756" y="1432985"/>
              <a:ext cx="308288" cy="814144"/>
            </a:xfrm>
            <a:custGeom>
              <a:avLst/>
              <a:gdLst/>
              <a:ahLst/>
              <a:cxnLst/>
              <a:rect l="l" t="t" r="r" b="b"/>
              <a:pathLst>
                <a:path w="6574" h="17361" extrusionOk="0">
                  <a:moveTo>
                    <a:pt x="6406" y="0"/>
                  </a:moveTo>
                  <a:cubicBezTo>
                    <a:pt x="6335" y="0"/>
                    <a:pt x="6252" y="48"/>
                    <a:pt x="6240" y="119"/>
                  </a:cubicBezTo>
                  <a:cubicBezTo>
                    <a:pt x="6228" y="167"/>
                    <a:pt x="6216" y="226"/>
                    <a:pt x="6216" y="274"/>
                  </a:cubicBezTo>
                  <a:cubicBezTo>
                    <a:pt x="6180" y="393"/>
                    <a:pt x="6168" y="512"/>
                    <a:pt x="6133" y="619"/>
                  </a:cubicBezTo>
                  <a:cubicBezTo>
                    <a:pt x="6061" y="893"/>
                    <a:pt x="6002" y="1179"/>
                    <a:pt x="5942" y="1465"/>
                  </a:cubicBezTo>
                  <a:cubicBezTo>
                    <a:pt x="5871" y="1774"/>
                    <a:pt x="5799" y="2072"/>
                    <a:pt x="5716" y="2381"/>
                  </a:cubicBezTo>
                  <a:cubicBezTo>
                    <a:pt x="5692" y="2536"/>
                    <a:pt x="5644" y="2667"/>
                    <a:pt x="5597" y="2822"/>
                  </a:cubicBezTo>
                  <a:cubicBezTo>
                    <a:pt x="5561" y="2977"/>
                    <a:pt x="5501" y="3143"/>
                    <a:pt x="5454" y="3310"/>
                  </a:cubicBezTo>
                  <a:cubicBezTo>
                    <a:pt x="5359" y="3608"/>
                    <a:pt x="5275" y="3917"/>
                    <a:pt x="5168" y="4215"/>
                  </a:cubicBezTo>
                  <a:cubicBezTo>
                    <a:pt x="4966" y="4822"/>
                    <a:pt x="4787" y="5453"/>
                    <a:pt x="4585" y="6060"/>
                  </a:cubicBezTo>
                  <a:cubicBezTo>
                    <a:pt x="4406" y="6656"/>
                    <a:pt x="4204" y="7251"/>
                    <a:pt x="3989" y="7834"/>
                  </a:cubicBezTo>
                  <a:cubicBezTo>
                    <a:pt x="3775" y="8454"/>
                    <a:pt x="3549" y="9073"/>
                    <a:pt x="3323" y="9692"/>
                  </a:cubicBezTo>
                  <a:cubicBezTo>
                    <a:pt x="3096" y="10275"/>
                    <a:pt x="2894" y="10859"/>
                    <a:pt x="2668" y="11430"/>
                  </a:cubicBezTo>
                  <a:cubicBezTo>
                    <a:pt x="2430" y="12073"/>
                    <a:pt x="2180" y="12716"/>
                    <a:pt x="1906" y="13335"/>
                  </a:cubicBezTo>
                  <a:cubicBezTo>
                    <a:pt x="1668" y="13907"/>
                    <a:pt x="1418" y="14490"/>
                    <a:pt x="1168" y="15050"/>
                  </a:cubicBezTo>
                  <a:lnTo>
                    <a:pt x="941" y="15538"/>
                  </a:lnTo>
                  <a:cubicBezTo>
                    <a:pt x="870" y="15704"/>
                    <a:pt x="775" y="15859"/>
                    <a:pt x="703" y="16014"/>
                  </a:cubicBezTo>
                  <a:cubicBezTo>
                    <a:pt x="632" y="16169"/>
                    <a:pt x="537" y="16335"/>
                    <a:pt x="453" y="16478"/>
                  </a:cubicBezTo>
                  <a:cubicBezTo>
                    <a:pt x="346" y="16657"/>
                    <a:pt x="227" y="16836"/>
                    <a:pt x="108" y="17002"/>
                  </a:cubicBezTo>
                  <a:cubicBezTo>
                    <a:pt x="37" y="17050"/>
                    <a:pt x="1" y="17121"/>
                    <a:pt x="48" y="17145"/>
                  </a:cubicBezTo>
                  <a:lnTo>
                    <a:pt x="48" y="17193"/>
                  </a:lnTo>
                  <a:cubicBezTo>
                    <a:pt x="72" y="17302"/>
                    <a:pt x="162" y="17360"/>
                    <a:pt x="255" y="17360"/>
                  </a:cubicBezTo>
                  <a:cubicBezTo>
                    <a:pt x="304" y="17360"/>
                    <a:pt x="353" y="17344"/>
                    <a:pt x="394" y="17312"/>
                  </a:cubicBezTo>
                  <a:cubicBezTo>
                    <a:pt x="513" y="17252"/>
                    <a:pt x="596" y="17133"/>
                    <a:pt x="691" y="17026"/>
                  </a:cubicBezTo>
                  <a:cubicBezTo>
                    <a:pt x="715" y="16967"/>
                    <a:pt x="763" y="16931"/>
                    <a:pt x="810" y="16871"/>
                  </a:cubicBezTo>
                  <a:cubicBezTo>
                    <a:pt x="870" y="16788"/>
                    <a:pt x="929" y="16705"/>
                    <a:pt x="989" y="16609"/>
                  </a:cubicBezTo>
                  <a:lnTo>
                    <a:pt x="1168" y="16347"/>
                  </a:lnTo>
                  <a:cubicBezTo>
                    <a:pt x="1239" y="16216"/>
                    <a:pt x="1334" y="16097"/>
                    <a:pt x="1406" y="15954"/>
                  </a:cubicBezTo>
                  <a:cubicBezTo>
                    <a:pt x="1525" y="15752"/>
                    <a:pt x="1632" y="15538"/>
                    <a:pt x="1751" y="15335"/>
                  </a:cubicBezTo>
                  <a:cubicBezTo>
                    <a:pt x="1870" y="15109"/>
                    <a:pt x="1965" y="14907"/>
                    <a:pt x="2084" y="14681"/>
                  </a:cubicBezTo>
                  <a:cubicBezTo>
                    <a:pt x="2239" y="14407"/>
                    <a:pt x="2370" y="14133"/>
                    <a:pt x="2501" y="13859"/>
                  </a:cubicBezTo>
                  <a:cubicBezTo>
                    <a:pt x="2561" y="13728"/>
                    <a:pt x="2644" y="13573"/>
                    <a:pt x="2704" y="13442"/>
                  </a:cubicBezTo>
                  <a:cubicBezTo>
                    <a:pt x="2775" y="13299"/>
                    <a:pt x="2846" y="13145"/>
                    <a:pt x="2906" y="13002"/>
                  </a:cubicBezTo>
                  <a:cubicBezTo>
                    <a:pt x="3037" y="12704"/>
                    <a:pt x="3180" y="12406"/>
                    <a:pt x="3299" y="12109"/>
                  </a:cubicBezTo>
                  <a:cubicBezTo>
                    <a:pt x="3430" y="11763"/>
                    <a:pt x="3561" y="11430"/>
                    <a:pt x="3692" y="11109"/>
                  </a:cubicBezTo>
                  <a:cubicBezTo>
                    <a:pt x="4168" y="9906"/>
                    <a:pt x="4609" y="8680"/>
                    <a:pt x="5001" y="7465"/>
                  </a:cubicBezTo>
                  <a:cubicBezTo>
                    <a:pt x="5204" y="6882"/>
                    <a:pt x="5382" y="6275"/>
                    <a:pt x="5537" y="5679"/>
                  </a:cubicBezTo>
                  <a:cubicBezTo>
                    <a:pt x="5716" y="5060"/>
                    <a:pt x="5882" y="4441"/>
                    <a:pt x="6037" y="3810"/>
                  </a:cubicBezTo>
                  <a:cubicBezTo>
                    <a:pt x="6097" y="3501"/>
                    <a:pt x="6168" y="3191"/>
                    <a:pt x="6228" y="2881"/>
                  </a:cubicBezTo>
                  <a:cubicBezTo>
                    <a:pt x="6275" y="2560"/>
                    <a:pt x="6335" y="2239"/>
                    <a:pt x="6371" y="1905"/>
                  </a:cubicBezTo>
                  <a:cubicBezTo>
                    <a:pt x="6418" y="1607"/>
                    <a:pt x="6466" y="1310"/>
                    <a:pt x="6490" y="1012"/>
                  </a:cubicBezTo>
                  <a:cubicBezTo>
                    <a:pt x="6525" y="881"/>
                    <a:pt x="6525" y="738"/>
                    <a:pt x="6537" y="595"/>
                  </a:cubicBezTo>
                  <a:cubicBezTo>
                    <a:pt x="6549" y="524"/>
                    <a:pt x="6549" y="453"/>
                    <a:pt x="6549" y="381"/>
                  </a:cubicBezTo>
                  <a:cubicBezTo>
                    <a:pt x="6549" y="298"/>
                    <a:pt x="6573" y="238"/>
                    <a:pt x="6573" y="167"/>
                  </a:cubicBezTo>
                  <a:cubicBezTo>
                    <a:pt x="6573" y="83"/>
                    <a:pt x="6490" y="0"/>
                    <a:pt x="640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0" name="Google Shape;300;p18"/>
            <p:cNvSpPr/>
            <p:nvPr/>
          </p:nvSpPr>
          <p:spPr>
            <a:xfrm>
              <a:off x="8691577" y="1502202"/>
              <a:ext cx="257969" cy="664033"/>
            </a:xfrm>
            <a:custGeom>
              <a:avLst/>
              <a:gdLst/>
              <a:ahLst/>
              <a:cxnLst/>
              <a:rect l="l" t="t" r="r" b="b"/>
              <a:pathLst>
                <a:path w="5501" h="14160" extrusionOk="0">
                  <a:moveTo>
                    <a:pt x="5227" y="1"/>
                  </a:moveTo>
                  <a:cubicBezTo>
                    <a:pt x="5108" y="1"/>
                    <a:pt x="5001" y="72"/>
                    <a:pt x="4953" y="191"/>
                  </a:cubicBezTo>
                  <a:cubicBezTo>
                    <a:pt x="4906" y="310"/>
                    <a:pt x="4882" y="429"/>
                    <a:pt x="4834" y="548"/>
                  </a:cubicBezTo>
                  <a:cubicBezTo>
                    <a:pt x="4787" y="691"/>
                    <a:pt x="4751" y="810"/>
                    <a:pt x="4703" y="941"/>
                  </a:cubicBezTo>
                  <a:cubicBezTo>
                    <a:pt x="4608" y="1179"/>
                    <a:pt x="4537" y="1417"/>
                    <a:pt x="4465" y="1667"/>
                  </a:cubicBezTo>
                  <a:cubicBezTo>
                    <a:pt x="4251" y="2358"/>
                    <a:pt x="4072" y="3049"/>
                    <a:pt x="3834" y="3727"/>
                  </a:cubicBezTo>
                  <a:cubicBezTo>
                    <a:pt x="3584" y="4394"/>
                    <a:pt x="3346" y="5061"/>
                    <a:pt x="3096" y="5727"/>
                  </a:cubicBezTo>
                  <a:cubicBezTo>
                    <a:pt x="2846" y="6406"/>
                    <a:pt x="2572" y="7073"/>
                    <a:pt x="2322" y="7740"/>
                  </a:cubicBezTo>
                  <a:cubicBezTo>
                    <a:pt x="2048" y="8430"/>
                    <a:pt x="1798" y="9097"/>
                    <a:pt x="1548" y="9776"/>
                  </a:cubicBezTo>
                  <a:cubicBezTo>
                    <a:pt x="1274" y="10478"/>
                    <a:pt x="1000" y="11180"/>
                    <a:pt x="738" y="11895"/>
                  </a:cubicBezTo>
                  <a:cubicBezTo>
                    <a:pt x="619" y="12216"/>
                    <a:pt x="524" y="12562"/>
                    <a:pt x="405" y="12895"/>
                  </a:cubicBezTo>
                  <a:lnTo>
                    <a:pt x="227" y="13431"/>
                  </a:lnTo>
                  <a:cubicBezTo>
                    <a:pt x="179" y="13562"/>
                    <a:pt x="119" y="13681"/>
                    <a:pt x="72" y="13800"/>
                  </a:cubicBezTo>
                  <a:cubicBezTo>
                    <a:pt x="48" y="13824"/>
                    <a:pt x="24" y="13859"/>
                    <a:pt x="24" y="13883"/>
                  </a:cubicBezTo>
                  <a:cubicBezTo>
                    <a:pt x="12" y="13907"/>
                    <a:pt x="12" y="13907"/>
                    <a:pt x="12" y="13919"/>
                  </a:cubicBezTo>
                  <a:cubicBezTo>
                    <a:pt x="0" y="13931"/>
                    <a:pt x="0" y="13943"/>
                    <a:pt x="24" y="14002"/>
                  </a:cubicBezTo>
                  <a:cubicBezTo>
                    <a:pt x="24" y="14062"/>
                    <a:pt x="84" y="14145"/>
                    <a:pt x="143" y="14157"/>
                  </a:cubicBezTo>
                  <a:cubicBezTo>
                    <a:pt x="153" y="14159"/>
                    <a:pt x="164" y="14160"/>
                    <a:pt x="175" y="14160"/>
                  </a:cubicBezTo>
                  <a:cubicBezTo>
                    <a:pt x="232" y="14160"/>
                    <a:pt x="302" y="14135"/>
                    <a:pt x="322" y="14086"/>
                  </a:cubicBezTo>
                  <a:cubicBezTo>
                    <a:pt x="322" y="14062"/>
                    <a:pt x="346" y="14050"/>
                    <a:pt x="346" y="14038"/>
                  </a:cubicBezTo>
                  <a:cubicBezTo>
                    <a:pt x="357" y="13990"/>
                    <a:pt x="381" y="13943"/>
                    <a:pt x="393" y="13907"/>
                  </a:cubicBezTo>
                  <a:cubicBezTo>
                    <a:pt x="441" y="13800"/>
                    <a:pt x="488" y="13693"/>
                    <a:pt x="548" y="13609"/>
                  </a:cubicBezTo>
                  <a:cubicBezTo>
                    <a:pt x="608" y="13514"/>
                    <a:pt x="667" y="13407"/>
                    <a:pt x="727" y="13312"/>
                  </a:cubicBezTo>
                  <a:cubicBezTo>
                    <a:pt x="846" y="13050"/>
                    <a:pt x="977" y="12812"/>
                    <a:pt x="1119" y="12573"/>
                  </a:cubicBezTo>
                  <a:cubicBezTo>
                    <a:pt x="1453" y="11942"/>
                    <a:pt x="1810" y="11300"/>
                    <a:pt x="2143" y="10645"/>
                  </a:cubicBezTo>
                  <a:cubicBezTo>
                    <a:pt x="2477" y="9978"/>
                    <a:pt x="2774" y="9275"/>
                    <a:pt x="3096" y="8585"/>
                  </a:cubicBezTo>
                  <a:cubicBezTo>
                    <a:pt x="3227" y="8252"/>
                    <a:pt x="3370" y="7918"/>
                    <a:pt x="3513" y="7573"/>
                  </a:cubicBezTo>
                  <a:cubicBezTo>
                    <a:pt x="3632" y="7263"/>
                    <a:pt x="3763" y="6954"/>
                    <a:pt x="3882" y="6644"/>
                  </a:cubicBezTo>
                  <a:cubicBezTo>
                    <a:pt x="3953" y="6442"/>
                    <a:pt x="4025" y="6239"/>
                    <a:pt x="4108" y="6049"/>
                  </a:cubicBezTo>
                  <a:cubicBezTo>
                    <a:pt x="4179" y="5870"/>
                    <a:pt x="4239" y="5692"/>
                    <a:pt x="4298" y="5513"/>
                  </a:cubicBezTo>
                  <a:cubicBezTo>
                    <a:pt x="4418" y="5168"/>
                    <a:pt x="4525" y="4823"/>
                    <a:pt x="4620" y="4477"/>
                  </a:cubicBezTo>
                  <a:cubicBezTo>
                    <a:pt x="4727" y="4168"/>
                    <a:pt x="4810" y="3846"/>
                    <a:pt x="4882" y="3513"/>
                  </a:cubicBezTo>
                  <a:cubicBezTo>
                    <a:pt x="4965" y="3144"/>
                    <a:pt x="5060" y="2775"/>
                    <a:pt x="5132" y="2394"/>
                  </a:cubicBezTo>
                  <a:cubicBezTo>
                    <a:pt x="5227" y="2025"/>
                    <a:pt x="5287" y="1644"/>
                    <a:pt x="5346" y="1263"/>
                  </a:cubicBezTo>
                  <a:cubicBezTo>
                    <a:pt x="5370" y="1108"/>
                    <a:pt x="5382" y="941"/>
                    <a:pt x="5418" y="774"/>
                  </a:cubicBezTo>
                  <a:cubicBezTo>
                    <a:pt x="5441" y="608"/>
                    <a:pt x="5477" y="453"/>
                    <a:pt x="5489" y="286"/>
                  </a:cubicBezTo>
                  <a:cubicBezTo>
                    <a:pt x="5501" y="131"/>
                    <a:pt x="5358" y="1"/>
                    <a:pt x="522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1" name="Google Shape;301;p18"/>
            <p:cNvSpPr/>
            <p:nvPr/>
          </p:nvSpPr>
          <p:spPr>
            <a:xfrm>
              <a:off x="8205233" y="1645701"/>
              <a:ext cx="221157" cy="581826"/>
            </a:xfrm>
            <a:custGeom>
              <a:avLst/>
              <a:gdLst/>
              <a:ahLst/>
              <a:cxnLst/>
              <a:rect l="l" t="t" r="r" b="b"/>
              <a:pathLst>
                <a:path w="4716" h="12407" extrusionOk="0">
                  <a:moveTo>
                    <a:pt x="4490" y="0"/>
                  </a:moveTo>
                  <a:cubicBezTo>
                    <a:pt x="4382" y="0"/>
                    <a:pt x="4299" y="84"/>
                    <a:pt x="4263" y="167"/>
                  </a:cubicBezTo>
                  <a:cubicBezTo>
                    <a:pt x="4204" y="310"/>
                    <a:pt x="4180" y="453"/>
                    <a:pt x="4132" y="584"/>
                  </a:cubicBezTo>
                  <a:cubicBezTo>
                    <a:pt x="4085" y="703"/>
                    <a:pt x="4061" y="822"/>
                    <a:pt x="4025" y="941"/>
                  </a:cubicBezTo>
                  <a:cubicBezTo>
                    <a:pt x="3942" y="1239"/>
                    <a:pt x="3847" y="1548"/>
                    <a:pt x="3751" y="1846"/>
                  </a:cubicBezTo>
                  <a:cubicBezTo>
                    <a:pt x="3656" y="2167"/>
                    <a:pt x="3525" y="2465"/>
                    <a:pt x="3418" y="2763"/>
                  </a:cubicBezTo>
                  <a:cubicBezTo>
                    <a:pt x="3180" y="3370"/>
                    <a:pt x="2954" y="4001"/>
                    <a:pt x="2751" y="4620"/>
                  </a:cubicBezTo>
                  <a:cubicBezTo>
                    <a:pt x="2299" y="5930"/>
                    <a:pt x="1882" y="7251"/>
                    <a:pt x="1454" y="8561"/>
                  </a:cubicBezTo>
                  <a:cubicBezTo>
                    <a:pt x="1370" y="8847"/>
                    <a:pt x="1263" y="9132"/>
                    <a:pt x="1156" y="9418"/>
                  </a:cubicBezTo>
                  <a:cubicBezTo>
                    <a:pt x="1096" y="9573"/>
                    <a:pt x="1037" y="9728"/>
                    <a:pt x="977" y="9871"/>
                  </a:cubicBezTo>
                  <a:cubicBezTo>
                    <a:pt x="918" y="10049"/>
                    <a:pt x="846" y="10216"/>
                    <a:pt x="775" y="10395"/>
                  </a:cubicBezTo>
                  <a:cubicBezTo>
                    <a:pt x="656" y="10704"/>
                    <a:pt x="501" y="11026"/>
                    <a:pt x="370" y="11335"/>
                  </a:cubicBezTo>
                  <a:cubicBezTo>
                    <a:pt x="311" y="11466"/>
                    <a:pt x="251" y="11621"/>
                    <a:pt x="191" y="11752"/>
                  </a:cubicBezTo>
                  <a:cubicBezTo>
                    <a:pt x="156" y="11835"/>
                    <a:pt x="120" y="11919"/>
                    <a:pt x="84" y="12002"/>
                  </a:cubicBezTo>
                  <a:lnTo>
                    <a:pt x="37" y="12097"/>
                  </a:lnTo>
                  <a:cubicBezTo>
                    <a:pt x="25" y="12133"/>
                    <a:pt x="13" y="12169"/>
                    <a:pt x="1" y="12216"/>
                  </a:cubicBezTo>
                  <a:lnTo>
                    <a:pt x="1" y="12240"/>
                  </a:lnTo>
                  <a:cubicBezTo>
                    <a:pt x="1" y="12246"/>
                    <a:pt x="1" y="12249"/>
                    <a:pt x="5" y="12249"/>
                  </a:cubicBezTo>
                  <a:cubicBezTo>
                    <a:pt x="10" y="12249"/>
                    <a:pt x="19" y="12246"/>
                    <a:pt x="37" y="12240"/>
                  </a:cubicBezTo>
                  <a:cubicBezTo>
                    <a:pt x="37" y="12276"/>
                    <a:pt x="37" y="12300"/>
                    <a:pt x="60" y="12311"/>
                  </a:cubicBezTo>
                  <a:cubicBezTo>
                    <a:pt x="72" y="12347"/>
                    <a:pt x="84" y="12359"/>
                    <a:pt x="120" y="12371"/>
                  </a:cubicBezTo>
                  <a:cubicBezTo>
                    <a:pt x="138" y="12395"/>
                    <a:pt x="171" y="12407"/>
                    <a:pt x="205" y="12407"/>
                  </a:cubicBezTo>
                  <a:cubicBezTo>
                    <a:pt x="239" y="12407"/>
                    <a:pt x="275" y="12395"/>
                    <a:pt x="299" y="12371"/>
                  </a:cubicBezTo>
                  <a:cubicBezTo>
                    <a:pt x="322" y="12347"/>
                    <a:pt x="334" y="12311"/>
                    <a:pt x="358" y="12288"/>
                  </a:cubicBezTo>
                  <a:lnTo>
                    <a:pt x="358" y="12276"/>
                  </a:lnTo>
                  <a:cubicBezTo>
                    <a:pt x="382" y="12192"/>
                    <a:pt x="430" y="12133"/>
                    <a:pt x="477" y="12073"/>
                  </a:cubicBezTo>
                  <a:cubicBezTo>
                    <a:pt x="513" y="12014"/>
                    <a:pt x="549" y="11942"/>
                    <a:pt x="596" y="11883"/>
                  </a:cubicBezTo>
                  <a:cubicBezTo>
                    <a:pt x="680" y="11740"/>
                    <a:pt x="751" y="11597"/>
                    <a:pt x="846" y="11466"/>
                  </a:cubicBezTo>
                  <a:cubicBezTo>
                    <a:pt x="918" y="11323"/>
                    <a:pt x="1013" y="11180"/>
                    <a:pt x="1096" y="11037"/>
                  </a:cubicBezTo>
                  <a:cubicBezTo>
                    <a:pt x="1168" y="10907"/>
                    <a:pt x="1275" y="10752"/>
                    <a:pt x="1346" y="10609"/>
                  </a:cubicBezTo>
                  <a:lnTo>
                    <a:pt x="1620" y="10109"/>
                  </a:lnTo>
                  <a:cubicBezTo>
                    <a:pt x="1692" y="9966"/>
                    <a:pt x="1763" y="9799"/>
                    <a:pt x="1846" y="9656"/>
                  </a:cubicBezTo>
                  <a:cubicBezTo>
                    <a:pt x="1918" y="9502"/>
                    <a:pt x="1977" y="9335"/>
                    <a:pt x="2049" y="9192"/>
                  </a:cubicBezTo>
                  <a:cubicBezTo>
                    <a:pt x="2108" y="9049"/>
                    <a:pt x="2168" y="8918"/>
                    <a:pt x="2227" y="8775"/>
                  </a:cubicBezTo>
                  <a:cubicBezTo>
                    <a:pt x="2287" y="8597"/>
                    <a:pt x="2358" y="8430"/>
                    <a:pt x="2442" y="8251"/>
                  </a:cubicBezTo>
                  <a:cubicBezTo>
                    <a:pt x="2513" y="8073"/>
                    <a:pt x="2573" y="7894"/>
                    <a:pt x="2644" y="7716"/>
                  </a:cubicBezTo>
                  <a:lnTo>
                    <a:pt x="2954" y="6870"/>
                  </a:lnTo>
                  <a:cubicBezTo>
                    <a:pt x="3192" y="6192"/>
                    <a:pt x="3418" y="5525"/>
                    <a:pt x="3644" y="4858"/>
                  </a:cubicBezTo>
                  <a:cubicBezTo>
                    <a:pt x="3847" y="4227"/>
                    <a:pt x="4049" y="3608"/>
                    <a:pt x="4228" y="2977"/>
                  </a:cubicBezTo>
                  <a:cubicBezTo>
                    <a:pt x="4311" y="2667"/>
                    <a:pt x="4371" y="2358"/>
                    <a:pt x="4430" y="2024"/>
                  </a:cubicBezTo>
                  <a:cubicBezTo>
                    <a:pt x="4490" y="1715"/>
                    <a:pt x="4549" y="1393"/>
                    <a:pt x="4597" y="1060"/>
                  </a:cubicBezTo>
                  <a:cubicBezTo>
                    <a:pt x="4644" y="798"/>
                    <a:pt x="4704" y="512"/>
                    <a:pt x="4716" y="239"/>
                  </a:cubicBezTo>
                  <a:cubicBezTo>
                    <a:pt x="4716" y="108"/>
                    <a:pt x="4609" y="0"/>
                    <a:pt x="449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2" name="Google Shape;302;p18"/>
            <p:cNvSpPr/>
            <p:nvPr/>
          </p:nvSpPr>
          <p:spPr>
            <a:xfrm>
              <a:off x="8087996" y="1867936"/>
              <a:ext cx="277009" cy="285122"/>
            </a:xfrm>
            <a:custGeom>
              <a:avLst/>
              <a:gdLst/>
              <a:ahLst/>
              <a:cxnLst/>
              <a:rect l="l" t="t" r="r" b="b"/>
              <a:pathLst>
                <a:path w="5907" h="6080" extrusionOk="0">
                  <a:moveTo>
                    <a:pt x="5739" y="0"/>
                  </a:moveTo>
                  <a:cubicBezTo>
                    <a:pt x="5680" y="0"/>
                    <a:pt x="5632" y="36"/>
                    <a:pt x="5608" y="72"/>
                  </a:cubicBezTo>
                  <a:cubicBezTo>
                    <a:pt x="5561" y="119"/>
                    <a:pt x="5525" y="179"/>
                    <a:pt x="5489" y="238"/>
                  </a:cubicBezTo>
                  <a:cubicBezTo>
                    <a:pt x="5251" y="512"/>
                    <a:pt x="5001" y="762"/>
                    <a:pt x="4763" y="1012"/>
                  </a:cubicBezTo>
                  <a:cubicBezTo>
                    <a:pt x="4501" y="1298"/>
                    <a:pt x="4239" y="1548"/>
                    <a:pt x="3965" y="1822"/>
                  </a:cubicBezTo>
                  <a:cubicBezTo>
                    <a:pt x="3632" y="2143"/>
                    <a:pt x="3299" y="2453"/>
                    <a:pt x="2953" y="2786"/>
                  </a:cubicBezTo>
                  <a:cubicBezTo>
                    <a:pt x="2632" y="3084"/>
                    <a:pt x="2322" y="3393"/>
                    <a:pt x="1989" y="3703"/>
                  </a:cubicBezTo>
                  <a:cubicBezTo>
                    <a:pt x="1644" y="4036"/>
                    <a:pt x="1310" y="4346"/>
                    <a:pt x="977" y="4679"/>
                  </a:cubicBezTo>
                  <a:cubicBezTo>
                    <a:pt x="810" y="4834"/>
                    <a:pt x="655" y="5001"/>
                    <a:pt x="501" y="5167"/>
                  </a:cubicBezTo>
                  <a:cubicBezTo>
                    <a:pt x="334" y="5346"/>
                    <a:pt x="179" y="5525"/>
                    <a:pt x="24" y="5715"/>
                  </a:cubicBezTo>
                  <a:cubicBezTo>
                    <a:pt x="13" y="5751"/>
                    <a:pt x="1" y="5787"/>
                    <a:pt x="13" y="5834"/>
                  </a:cubicBezTo>
                  <a:lnTo>
                    <a:pt x="13" y="5894"/>
                  </a:lnTo>
                  <a:cubicBezTo>
                    <a:pt x="24" y="5953"/>
                    <a:pt x="72" y="6013"/>
                    <a:pt x="120" y="6048"/>
                  </a:cubicBezTo>
                  <a:cubicBezTo>
                    <a:pt x="154" y="6070"/>
                    <a:pt x="190" y="6079"/>
                    <a:pt x="225" y="6079"/>
                  </a:cubicBezTo>
                  <a:cubicBezTo>
                    <a:pt x="288" y="6079"/>
                    <a:pt x="348" y="6051"/>
                    <a:pt x="394" y="6013"/>
                  </a:cubicBezTo>
                  <a:cubicBezTo>
                    <a:pt x="548" y="5894"/>
                    <a:pt x="679" y="5763"/>
                    <a:pt x="810" y="5632"/>
                  </a:cubicBezTo>
                  <a:cubicBezTo>
                    <a:pt x="965" y="5489"/>
                    <a:pt x="1096" y="5346"/>
                    <a:pt x="1251" y="5191"/>
                  </a:cubicBezTo>
                  <a:cubicBezTo>
                    <a:pt x="1513" y="4929"/>
                    <a:pt x="1798" y="4655"/>
                    <a:pt x="2060" y="4393"/>
                  </a:cubicBezTo>
                  <a:cubicBezTo>
                    <a:pt x="2394" y="4060"/>
                    <a:pt x="2703" y="3739"/>
                    <a:pt x="3013" y="3405"/>
                  </a:cubicBezTo>
                  <a:cubicBezTo>
                    <a:pt x="3346" y="3072"/>
                    <a:pt x="3692" y="2727"/>
                    <a:pt x="4001" y="2369"/>
                  </a:cubicBezTo>
                  <a:cubicBezTo>
                    <a:pt x="4168" y="2179"/>
                    <a:pt x="4335" y="1977"/>
                    <a:pt x="4501" y="1786"/>
                  </a:cubicBezTo>
                  <a:cubicBezTo>
                    <a:pt x="4632" y="1619"/>
                    <a:pt x="4775" y="1465"/>
                    <a:pt x="4918" y="1310"/>
                  </a:cubicBezTo>
                  <a:cubicBezTo>
                    <a:pt x="5085" y="1143"/>
                    <a:pt x="5251" y="965"/>
                    <a:pt x="5406" y="786"/>
                  </a:cubicBezTo>
                  <a:cubicBezTo>
                    <a:pt x="5489" y="703"/>
                    <a:pt x="5573" y="607"/>
                    <a:pt x="5644" y="524"/>
                  </a:cubicBezTo>
                  <a:cubicBezTo>
                    <a:pt x="5692" y="476"/>
                    <a:pt x="5739" y="417"/>
                    <a:pt x="5787" y="357"/>
                  </a:cubicBezTo>
                  <a:cubicBezTo>
                    <a:pt x="5811" y="333"/>
                    <a:pt x="5823" y="286"/>
                    <a:pt x="5859" y="250"/>
                  </a:cubicBezTo>
                  <a:cubicBezTo>
                    <a:pt x="5882" y="226"/>
                    <a:pt x="5906" y="167"/>
                    <a:pt x="5882" y="119"/>
                  </a:cubicBezTo>
                  <a:cubicBezTo>
                    <a:pt x="5870" y="60"/>
                    <a:pt x="5811" y="0"/>
                    <a:pt x="573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303" name="Google Shape;303;p18"/>
          <p:cNvGrpSpPr/>
          <p:nvPr/>
        </p:nvGrpSpPr>
        <p:grpSpPr>
          <a:xfrm rot="-9441036">
            <a:off x="11101055" y="2906007"/>
            <a:ext cx="1770373" cy="1368560"/>
            <a:chOff x="519783" y="-175249"/>
            <a:chExt cx="1327749" cy="1026397"/>
          </a:xfrm>
        </p:grpSpPr>
        <p:sp>
          <p:nvSpPr>
            <p:cNvPr id="304" name="Google Shape;304;p18"/>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5" name="Google Shape;305;p18"/>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06" name="Google Shape;306;p1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7"/>
        <p:cNvGrpSpPr/>
        <p:nvPr/>
      </p:nvGrpSpPr>
      <p:grpSpPr>
        <a:xfrm>
          <a:off x="0" y="0"/>
          <a:ext cx="0" cy="0"/>
          <a:chOff x="0" y="0"/>
          <a:chExt cx="0" cy="0"/>
        </a:xfrm>
      </p:grpSpPr>
      <p:sp>
        <p:nvSpPr>
          <p:cNvPr id="308" name="Google Shape;308;p1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9"/>
        <p:cNvGrpSpPr/>
        <p:nvPr/>
      </p:nvGrpSpPr>
      <p:grpSpPr>
        <a:xfrm>
          <a:off x="0" y="0"/>
          <a:ext cx="0" cy="0"/>
          <a:chOff x="0" y="0"/>
          <a:chExt cx="0" cy="0"/>
        </a:xfrm>
      </p:grpSpPr>
      <p:sp>
        <p:nvSpPr>
          <p:cNvPr id="310" name="Google Shape;310;p20"/>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11" name="Google Shape;311;p20"/>
          <p:cNvSpPr txBox="1">
            <a:spLocks noGrp="1"/>
          </p:cNvSpPr>
          <p:nvPr>
            <p:ph type="subTitle" idx="1"/>
          </p:nvPr>
        </p:nvSpPr>
        <p:spPr>
          <a:xfrm>
            <a:off x="4298807" y="2069733"/>
            <a:ext cx="4932000" cy="6740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l">
              <a:lnSpc>
                <a:spcPct val="115000"/>
              </a:lnSpc>
              <a:spcBef>
                <a:spcPts val="0"/>
              </a:spcBef>
              <a:spcAft>
                <a:spcPts val="0"/>
              </a:spcAft>
              <a:buSzPts val="1500"/>
              <a:buNone/>
              <a:defRPr/>
            </a:lvl2pPr>
            <a:lvl3pPr lvl="2" algn="l">
              <a:lnSpc>
                <a:spcPct val="115000"/>
              </a:lnSpc>
              <a:spcBef>
                <a:spcPts val="0"/>
              </a:spcBef>
              <a:spcAft>
                <a:spcPts val="0"/>
              </a:spcAft>
              <a:buSzPts val="1500"/>
              <a:buNone/>
              <a:defRPr/>
            </a:lvl3pPr>
            <a:lvl4pPr lvl="3" algn="l">
              <a:lnSpc>
                <a:spcPct val="115000"/>
              </a:lnSpc>
              <a:spcBef>
                <a:spcPts val="0"/>
              </a:spcBef>
              <a:spcAft>
                <a:spcPts val="0"/>
              </a:spcAft>
              <a:buSzPts val="1500"/>
              <a:buNone/>
              <a:defRPr/>
            </a:lvl4pPr>
            <a:lvl5pPr lvl="4" algn="l">
              <a:lnSpc>
                <a:spcPct val="115000"/>
              </a:lnSpc>
              <a:spcBef>
                <a:spcPts val="0"/>
              </a:spcBef>
              <a:spcAft>
                <a:spcPts val="0"/>
              </a:spcAft>
              <a:buSzPts val="1500"/>
              <a:buNone/>
              <a:defRPr/>
            </a:lvl5pPr>
            <a:lvl6pPr lvl="5" algn="l">
              <a:lnSpc>
                <a:spcPct val="115000"/>
              </a:lnSpc>
              <a:spcBef>
                <a:spcPts val="0"/>
              </a:spcBef>
              <a:spcAft>
                <a:spcPts val="0"/>
              </a:spcAft>
              <a:buSzPts val="1500"/>
              <a:buNone/>
              <a:defRPr/>
            </a:lvl6pPr>
            <a:lvl7pPr lvl="6" algn="l">
              <a:lnSpc>
                <a:spcPct val="115000"/>
              </a:lnSpc>
              <a:spcBef>
                <a:spcPts val="0"/>
              </a:spcBef>
              <a:spcAft>
                <a:spcPts val="0"/>
              </a:spcAft>
              <a:buSzPts val="1500"/>
              <a:buNone/>
              <a:defRPr/>
            </a:lvl7pPr>
            <a:lvl8pPr lvl="7" algn="l">
              <a:lnSpc>
                <a:spcPct val="115000"/>
              </a:lnSpc>
              <a:spcBef>
                <a:spcPts val="0"/>
              </a:spcBef>
              <a:spcAft>
                <a:spcPts val="0"/>
              </a:spcAft>
              <a:buSzPts val="1500"/>
              <a:buNone/>
              <a:defRPr/>
            </a:lvl8pPr>
            <a:lvl9pPr lvl="8" algn="l">
              <a:lnSpc>
                <a:spcPct val="115000"/>
              </a:lnSpc>
              <a:spcBef>
                <a:spcPts val="0"/>
              </a:spcBef>
              <a:spcAft>
                <a:spcPts val="0"/>
              </a:spcAft>
              <a:buSzPts val="1500"/>
              <a:buNone/>
              <a:defRPr/>
            </a:lvl9pPr>
          </a:lstStyle>
          <a:p>
            <a:endParaRPr/>
          </a:p>
        </p:txBody>
      </p:sp>
      <p:sp>
        <p:nvSpPr>
          <p:cNvPr id="312" name="Google Shape;312;p20"/>
          <p:cNvSpPr txBox="1">
            <a:spLocks noGrp="1"/>
          </p:cNvSpPr>
          <p:nvPr>
            <p:ph type="subTitle" idx="2"/>
          </p:nvPr>
        </p:nvSpPr>
        <p:spPr>
          <a:xfrm>
            <a:off x="4298721" y="3192400"/>
            <a:ext cx="4932000" cy="6740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l">
              <a:lnSpc>
                <a:spcPct val="115000"/>
              </a:lnSpc>
              <a:spcBef>
                <a:spcPts val="0"/>
              </a:spcBef>
              <a:spcAft>
                <a:spcPts val="0"/>
              </a:spcAft>
              <a:buSzPts val="1500"/>
              <a:buNone/>
              <a:defRPr/>
            </a:lvl2pPr>
            <a:lvl3pPr lvl="2" algn="l">
              <a:lnSpc>
                <a:spcPct val="115000"/>
              </a:lnSpc>
              <a:spcBef>
                <a:spcPts val="0"/>
              </a:spcBef>
              <a:spcAft>
                <a:spcPts val="0"/>
              </a:spcAft>
              <a:buSzPts val="1500"/>
              <a:buNone/>
              <a:defRPr/>
            </a:lvl3pPr>
            <a:lvl4pPr lvl="3" algn="l">
              <a:lnSpc>
                <a:spcPct val="115000"/>
              </a:lnSpc>
              <a:spcBef>
                <a:spcPts val="0"/>
              </a:spcBef>
              <a:spcAft>
                <a:spcPts val="0"/>
              </a:spcAft>
              <a:buSzPts val="1500"/>
              <a:buNone/>
              <a:defRPr/>
            </a:lvl4pPr>
            <a:lvl5pPr lvl="4" algn="l">
              <a:lnSpc>
                <a:spcPct val="115000"/>
              </a:lnSpc>
              <a:spcBef>
                <a:spcPts val="0"/>
              </a:spcBef>
              <a:spcAft>
                <a:spcPts val="0"/>
              </a:spcAft>
              <a:buSzPts val="1500"/>
              <a:buNone/>
              <a:defRPr/>
            </a:lvl5pPr>
            <a:lvl6pPr lvl="5" algn="l">
              <a:lnSpc>
                <a:spcPct val="115000"/>
              </a:lnSpc>
              <a:spcBef>
                <a:spcPts val="0"/>
              </a:spcBef>
              <a:spcAft>
                <a:spcPts val="0"/>
              </a:spcAft>
              <a:buSzPts val="1500"/>
              <a:buNone/>
              <a:defRPr/>
            </a:lvl6pPr>
            <a:lvl7pPr lvl="6" algn="l">
              <a:lnSpc>
                <a:spcPct val="115000"/>
              </a:lnSpc>
              <a:spcBef>
                <a:spcPts val="0"/>
              </a:spcBef>
              <a:spcAft>
                <a:spcPts val="0"/>
              </a:spcAft>
              <a:buSzPts val="1500"/>
              <a:buNone/>
              <a:defRPr/>
            </a:lvl7pPr>
            <a:lvl8pPr lvl="7" algn="l">
              <a:lnSpc>
                <a:spcPct val="115000"/>
              </a:lnSpc>
              <a:spcBef>
                <a:spcPts val="0"/>
              </a:spcBef>
              <a:spcAft>
                <a:spcPts val="0"/>
              </a:spcAft>
              <a:buSzPts val="1500"/>
              <a:buNone/>
              <a:defRPr/>
            </a:lvl8pPr>
            <a:lvl9pPr lvl="8" algn="l">
              <a:lnSpc>
                <a:spcPct val="115000"/>
              </a:lnSpc>
              <a:spcBef>
                <a:spcPts val="0"/>
              </a:spcBef>
              <a:spcAft>
                <a:spcPts val="0"/>
              </a:spcAft>
              <a:buSzPts val="1500"/>
              <a:buNone/>
              <a:defRPr/>
            </a:lvl9pPr>
          </a:lstStyle>
          <a:p>
            <a:endParaRPr/>
          </a:p>
        </p:txBody>
      </p:sp>
      <p:sp>
        <p:nvSpPr>
          <p:cNvPr id="313" name="Google Shape;313;p20"/>
          <p:cNvSpPr txBox="1">
            <a:spLocks noGrp="1"/>
          </p:cNvSpPr>
          <p:nvPr>
            <p:ph type="subTitle" idx="3"/>
          </p:nvPr>
        </p:nvSpPr>
        <p:spPr>
          <a:xfrm>
            <a:off x="4298884" y="4315067"/>
            <a:ext cx="4932000" cy="1022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l">
              <a:lnSpc>
                <a:spcPct val="115000"/>
              </a:lnSpc>
              <a:spcBef>
                <a:spcPts val="0"/>
              </a:spcBef>
              <a:spcAft>
                <a:spcPts val="0"/>
              </a:spcAft>
              <a:buSzPts val="1500"/>
              <a:buNone/>
              <a:defRPr/>
            </a:lvl2pPr>
            <a:lvl3pPr lvl="2" algn="l">
              <a:lnSpc>
                <a:spcPct val="115000"/>
              </a:lnSpc>
              <a:spcBef>
                <a:spcPts val="0"/>
              </a:spcBef>
              <a:spcAft>
                <a:spcPts val="0"/>
              </a:spcAft>
              <a:buSzPts val="1500"/>
              <a:buNone/>
              <a:defRPr/>
            </a:lvl3pPr>
            <a:lvl4pPr lvl="3" algn="l">
              <a:lnSpc>
                <a:spcPct val="115000"/>
              </a:lnSpc>
              <a:spcBef>
                <a:spcPts val="0"/>
              </a:spcBef>
              <a:spcAft>
                <a:spcPts val="0"/>
              </a:spcAft>
              <a:buSzPts val="1500"/>
              <a:buNone/>
              <a:defRPr/>
            </a:lvl4pPr>
            <a:lvl5pPr lvl="4" algn="l">
              <a:lnSpc>
                <a:spcPct val="115000"/>
              </a:lnSpc>
              <a:spcBef>
                <a:spcPts val="0"/>
              </a:spcBef>
              <a:spcAft>
                <a:spcPts val="0"/>
              </a:spcAft>
              <a:buSzPts val="1500"/>
              <a:buNone/>
              <a:defRPr/>
            </a:lvl5pPr>
            <a:lvl6pPr lvl="5" algn="l">
              <a:lnSpc>
                <a:spcPct val="115000"/>
              </a:lnSpc>
              <a:spcBef>
                <a:spcPts val="0"/>
              </a:spcBef>
              <a:spcAft>
                <a:spcPts val="0"/>
              </a:spcAft>
              <a:buSzPts val="1500"/>
              <a:buNone/>
              <a:defRPr/>
            </a:lvl6pPr>
            <a:lvl7pPr lvl="6" algn="l">
              <a:lnSpc>
                <a:spcPct val="115000"/>
              </a:lnSpc>
              <a:spcBef>
                <a:spcPts val="0"/>
              </a:spcBef>
              <a:spcAft>
                <a:spcPts val="0"/>
              </a:spcAft>
              <a:buSzPts val="1500"/>
              <a:buNone/>
              <a:defRPr/>
            </a:lvl7pPr>
            <a:lvl8pPr lvl="7" algn="l">
              <a:lnSpc>
                <a:spcPct val="115000"/>
              </a:lnSpc>
              <a:spcBef>
                <a:spcPts val="0"/>
              </a:spcBef>
              <a:spcAft>
                <a:spcPts val="0"/>
              </a:spcAft>
              <a:buSzPts val="1500"/>
              <a:buNone/>
              <a:defRPr/>
            </a:lvl8pPr>
            <a:lvl9pPr lvl="8" algn="l">
              <a:lnSpc>
                <a:spcPct val="115000"/>
              </a:lnSpc>
              <a:spcBef>
                <a:spcPts val="0"/>
              </a:spcBef>
              <a:spcAft>
                <a:spcPts val="0"/>
              </a:spcAft>
              <a:buSzPts val="1500"/>
              <a:buNone/>
              <a:defRPr/>
            </a:lvl9pPr>
          </a:lstStyle>
          <a:p>
            <a:endParaRPr/>
          </a:p>
        </p:txBody>
      </p:sp>
      <p:sp>
        <p:nvSpPr>
          <p:cNvPr id="314" name="Google Shape;314;p20"/>
          <p:cNvSpPr txBox="1">
            <a:spLocks noGrp="1"/>
          </p:cNvSpPr>
          <p:nvPr>
            <p:ph type="title" idx="4"/>
          </p:nvPr>
        </p:nvSpPr>
        <p:spPr>
          <a:xfrm>
            <a:off x="2961117" y="2069741"/>
            <a:ext cx="1236000" cy="674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46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sp>
        <p:nvSpPr>
          <p:cNvPr id="315" name="Google Shape;315;p20"/>
          <p:cNvSpPr txBox="1">
            <a:spLocks noGrp="1"/>
          </p:cNvSpPr>
          <p:nvPr>
            <p:ph type="title" idx="5"/>
          </p:nvPr>
        </p:nvSpPr>
        <p:spPr>
          <a:xfrm>
            <a:off x="2961116" y="3192397"/>
            <a:ext cx="1236000" cy="674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46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sp>
        <p:nvSpPr>
          <p:cNvPr id="316" name="Google Shape;316;p20"/>
          <p:cNvSpPr txBox="1">
            <a:spLocks noGrp="1"/>
          </p:cNvSpPr>
          <p:nvPr>
            <p:ph type="title" idx="6"/>
          </p:nvPr>
        </p:nvSpPr>
        <p:spPr>
          <a:xfrm>
            <a:off x="2961117" y="4315053"/>
            <a:ext cx="1236000" cy="674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46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grpSp>
        <p:nvGrpSpPr>
          <p:cNvPr id="317" name="Google Shape;317;p20"/>
          <p:cNvGrpSpPr/>
          <p:nvPr/>
        </p:nvGrpSpPr>
        <p:grpSpPr>
          <a:xfrm rot="2328563" flipH="1">
            <a:off x="-1042910" y="-77649"/>
            <a:ext cx="2510405" cy="3705145"/>
            <a:chOff x="5765994" y="1914541"/>
            <a:chExt cx="1248955" cy="1843351"/>
          </a:xfrm>
        </p:grpSpPr>
        <p:sp>
          <p:nvSpPr>
            <p:cNvPr id="318" name="Google Shape;318;p20"/>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19" name="Google Shape;319;p20"/>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20" name="Google Shape;320;p20"/>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21" name="Google Shape;321;p20"/>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22" name="Google Shape;322;p20"/>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23" name="Google Shape;323;p2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950967" y="3098951"/>
            <a:ext cx="5583600" cy="167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84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sp>
        <p:nvSpPr>
          <p:cNvPr id="326" name="Google Shape;326;p21"/>
          <p:cNvSpPr txBox="1">
            <a:spLocks noGrp="1"/>
          </p:cNvSpPr>
          <p:nvPr>
            <p:ph type="title" idx="2"/>
          </p:nvPr>
        </p:nvSpPr>
        <p:spPr>
          <a:xfrm>
            <a:off x="950967" y="1803229"/>
            <a:ext cx="3453600" cy="135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8900"/>
              <a:buNone/>
              <a:defRPr sz="10666">
                <a:solidFill>
                  <a:schemeClr val="accent2"/>
                </a:solidFill>
              </a:defRPr>
            </a:lvl1pPr>
            <a:lvl2pPr lvl="1" algn="l">
              <a:lnSpc>
                <a:spcPct val="100000"/>
              </a:lnSpc>
              <a:spcBef>
                <a:spcPts val="0"/>
              </a:spcBef>
              <a:spcAft>
                <a:spcPts val="0"/>
              </a:spcAft>
              <a:buSzPts val="8900"/>
              <a:buNone/>
              <a:defRPr sz="11866"/>
            </a:lvl2pPr>
            <a:lvl3pPr lvl="2" algn="l">
              <a:lnSpc>
                <a:spcPct val="100000"/>
              </a:lnSpc>
              <a:spcBef>
                <a:spcPts val="0"/>
              </a:spcBef>
              <a:spcAft>
                <a:spcPts val="0"/>
              </a:spcAft>
              <a:buSzPts val="8900"/>
              <a:buNone/>
              <a:defRPr sz="11866"/>
            </a:lvl3pPr>
            <a:lvl4pPr lvl="3" algn="l">
              <a:lnSpc>
                <a:spcPct val="100000"/>
              </a:lnSpc>
              <a:spcBef>
                <a:spcPts val="0"/>
              </a:spcBef>
              <a:spcAft>
                <a:spcPts val="0"/>
              </a:spcAft>
              <a:buSzPts val="8900"/>
              <a:buNone/>
              <a:defRPr sz="11866"/>
            </a:lvl4pPr>
            <a:lvl5pPr lvl="4" algn="l">
              <a:lnSpc>
                <a:spcPct val="100000"/>
              </a:lnSpc>
              <a:spcBef>
                <a:spcPts val="0"/>
              </a:spcBef>
              <a:spcAft>
                <a:spcPts val="0"/>
              </a:spcAft>
              <a:buSzPts val="8900"/>
              <a:buNone/>
              <a:defRPr sz="11866"/>
            </a:lvl5pPr>
            <a:lvl6pPr lvl="5" algn="l">
              <a:lnSpc>
                <a:spcPct val="100000"/>
              </a:lnSpc>
              <a:spcBef>
                <a:spcPts val="0"/>
              </a:spcBef>
              <a:spcAft>
                <a:spcPts val="0"/>
              </a:spcAft>
              <a:buSzPts val="8900"/>
              <a:buNone/>
              <a:defRPr sz="11866"/>
            </a:lvl6pPr>
            <a:lvl7pPr lvl="6" algn="l">
              <a:lnSpc>
                <a:spcPct val="100000"/>
              </a:lnSpc>
              <a:spcBef>
                <a:spcPts val="0"/>
              </a:spcBef>
              <a:spcAft>
                <a:spcPts val="0"/>
              </a:spcAft>
              <a:buSzPts val="8900"/>
              <a:buNone/>
              <a:defRPr sz="11866"/>
            </a:lvl7pPr>
            <a:lvl8pPr lvl="7" algn="l">
              <a:lnSpc>
                <a:spcPct val="100000"/>
              </a:lnSpc>
              <a:spcBef>
                <a:spcPts val="0"/>
              </a:spcBef>
              <a:spcAft>
                <a:spcPts val="0"/>
              </a:spcAft>
              <a:buSzPts val="8900"/>
              <a:buNone/>
              <a:defRPr sz="11866"/>
            </a:lvl8pPr>
            <a:lvl9pPr lvl="8" algn="l">
              <a:lnSpc>
                <a:spcPct val="100000"/>
              </a:lnSpc>
              <a:spcBef>
                <a:spcPts val="0"/>
              </a:spcBef>
              <a:spcAft>
                <a:spcPts val="0"/>
              </a:spcAft>
              <a:buSzPts val="8900"/>
              <a:buNone/>
              <a:defRPr sz="11866"/>
            </a:lvl9pPr>
          </a:lstStyle>
          <a:p>
            <a:endParaRPr/>
          </a:p>
        </p:txBody>
      </p:sp>
      <p:sp>
        <p:nvSpPr>
          <p:cNvPr id="327" name="Google Shape;327;p21"/>
          <p:cNvSpPr/>
          <p:nvPr/>
        </p:nvSpPr>
        <p:spPr>
          <a:xfrm rot="-1989122">
            <a:off x="-2006024" y="1061276"/>
            <a:ext cx="3570899" cy="632793"/>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328" name="Google Shape;328;p21"/>
          <p:cNvGrpSpPr/>
          <p:nvPr/>
        </p:nvGrpSpPr>
        <p:grpSpPr>
          <a:xfrm rot="-1710100">
            <a:off x="10251568" y="-2047820"/>
            <a:ext cx="3421208" cy="3705323"/>
            <a:chOff x="2606275" y="1142525"/>
            <a:chExt cx="795950" cy="862050"/>
          </a:xfrm>
        </p:grpSpPr>
        <p:sp>
          <p:nvSpPr>
            <p:cNvPr id="329" name="Google Shape;329;p21"/>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0" name="Google Shape;330;p21"/>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70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1" name="Google Shape;331;p21"/>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2" name="Google Shape;332;p21"/>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3" name="Google Shape;333;p21"/>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4" name="Google Shape;334;p21"/>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5" name="Google Shape;335;p21"/>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6" name="Google Shape;336;p21"/>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37" name="Google Shape;337;p2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046200" y="2687767"/>
            <a:ext cx="10099600" cy="2722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8266"/>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sp>
        <p:nvSpPr>
          <p:cNvPr id="340" name="Google Shape;340;p22"/>
          <p:cNvSpPr txBox="1">
            <a:spLocks noGrp="1"/>
          </p:cNvSpPr>
          <p:nvPr>
            <p:ph type="title" idx="2"/>
          </p:nvPr>
        </p:nvSpPr>
        <p:spPr>
          <a:xfrm>
            <a:off x="4274033" y="1420263"/>
            <a:ext cx="3453600" cy="135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900"/>
              <a:buNone/>
              <a:defRPr sz="10666">
                <a:solidFill>
                  <a:schemeClr val="accent2"/>
                </a:solidFill>
              </a:defRPr>
            </a:lvl1pPr>
            <a:lvl2pPr lvl="1" algn="l">
              <a:lnSpc>
                <a:spcPct val="100000"/>
              </a:lnSpc>
              <a:spcBef>
                <a:spcPts val="0"/>
              </a:spcBef>
              <a:spcAft>
                <a:spcPts val="0"/>
              </a:spcAft>
              <a:buSzPts val="8900"/>
              <a:buNone/>
              <a:defRPr sz="11866"/>
            </a:lvl2pPr>
            <a:lvl3pPr lvl="2" algn="l">
              <a:lnSpc>
                <a:spcPct val="100000"/>
              </a:lnSpc>
              <a:spcBef>
                <a:spcPts val="0"/>
              </a:spcBef>
              <a:spcAft>
                <a:spcPts val="0"/>
              </a:spcAft>
              <a:buSzPts val="8900"/>
              <a:buNone/>
              <a:defRPr sz="11866"/>
            </a:lvl3pPr>
            <a:lvl4pPr lvl="3" algn="l">
              <a:lnSpc>
                <a:spcPct val="100000"/>
              </a:lnSpc>
              <a:spcBef>
                <a:spcPts val="0"/>
              </a:spcBef>
              <a:spcAft>
                <a:spcPts val="0"/>
              </a:spcAft>
              <a:buSzPts val="8900"/>
              <a:buNone/>
              <a:defRPr sz="11866"/>
            </a:lvl4pPr>
            <a:lvl5pPr lvl="4" algn="l">
              <a:lnSpc>
                <a:spcPct val="100000"/>
              </a:lnSpc>
              <a:spcBef>
                <a:spcPts val="0"/>
              </a:spcBef>
              <a:spcAft>
                <a:spcPts val="0"/>
              </a:spcAft>
              <a:buSzPts val="8900"/>
              <a:buNone/>
              <a:defRPr sz="11866"/>
            </a:lvl5pPr>
            <a:lvl6pPr lvl="5" algn="l">
              <a:lnSpc>
                <a:spcPct val="100000"/>
              </a:lnSpc>
              <a:spcBef>
                <a:spcPts val="0"/>
              </a:spcBef>
              <a:spcAft>
                <a:spcPts val="0"/>
              </a:spcAft>
              <a:buSzPts val="8900"/>
              <a:buNone/>
              <a:defRPr sz="11866"/>
            </a:lvl6pPr>
            <a:lvl7pPr lvl="6" algn="l">
              <a:lnSpc>
                <a:spcPct val="100000"/>
              </a:lnSpc>
              <a:spcBef>
                <a:spcPts val="0"/>
              </a:spcBef>
              <a:spcAft>
                <a:spcPts val="0"/>
              </a:spcAft>
              <a:buSzPts val="8900"/>
              <a:buNone/>
              <a:defRPr sz="11866"/>
            </a:lvl7pPr>
            <a:lvl8pPr lvl="7" algn="l">
              <a:lnSpc>
                <a:spcPct val="100000"/>
              </a:lnSpc>
              <a:spcBef>
                <a:spcPts val="0"/>
              </a:spcBef>
              <a:spcAft>
                <a:spcPts val="0"/>
              </a:spcAft>
              <a:buSzPts val="8900"/>
              <a:buNone/>
              <a:defRPr sz="11866"/>
            </a:lvl8pPr>
            <a:lvl9pPr lvl="8" algn="l">
              <a:lnSpc>
                <a:spcPct val="100000"/>
              </a:lnSpc>
              <a:spcBef>
                <a:spcPts val="0"/>
              </a:spcBef>
              <a:spcAft>
                <a:spcPts val="0"/>
              </a:spcAft>
              <a:buSzPts val="8900"/>
              <a:buNone/>
              <a:defRPr sz="11866"/>
            </a:lvl9pPr>
          </a:lstStyle>
          <a:p>
            <a:endParaRPr/>
          </a:p>
        </p:txBody>
      </p:sp>
      <p:sp>
        <p:nvSpPr>
          <p:cNvPr id="341" name="Google Shape;341;p22"/>
          <p:cNvSpPr/>
          <p:nvPr/>
        </p:nvSpPr>
        <p:spPr>
          <a:xfrm rot="754036">
            <a:off x="-1829057" y="5591184"/>
            <a:ext cx="3570848" cy="632785"/>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342" name="Google Shape;342;p22"/>
          <p:cNvGrpSpPr/>
          <p:nvPr/>
        </p:nvGrpSpPr>
        <p:grpSpPr>
          <a:xfrm rot="9846157">
            <a:off x="9903453" y="5187862"/>
            <a:ext cx="3051143" cy="2445465"/>
            <a:chOff x="-440953" y="-271101"/>
            <a:chExt cx="2288485" cy="1834202"/>
          </a:xfrm>
        </p:grpSpPr>
        <p:sp>
          <p:nvSpPr>
            <p:cNvPr id="343" name="Google Shape;343;p22"/>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44" name="Google Shape;344;p22"/>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45" name="Google Shape;345;p22"/>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46" name="Google Shape;346;p22"/>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47" name="Google Shape;347;p2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lte and text">
  <p:cSld name="Tilte and text">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947800" y="593367"/>
            <a:ext cx="102964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50" name="Google Shape;350;p23"/>
          <p:cNvSpPr txBox="1">
            <a:spLocks noGrp="1"/>
          </p:cNvSpPr>
          <p:nvPr>
            <p:ph type="body" idx="1"/>
          </p:nvPr>
        </p:nvSpPr>
        <p:spPr>
          <a:xfrm>
            <a:off x="947800" y="1536633"/>
            <a:ext cx="10052400" cy="2324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2"/>
              </a:buClr>
              <a:buSzPts val="1400"/>
              <a:buFont typeface="DM Sans"/>
              <a:buChar char="●"/>
              <a:defRPr/>
            </a:lvl1pPr>
            <a:lvl2pPr marL="914400" lvl="1" indent="-317500" algn="l">
              <a:lnSpc>
                <a:spcPct val="115000"/>
              </a:lnSpc>
              <a:spcBef>
                <a:spcPts val="0"/>
              </a:spcBef>
              <a:spcAft>
                <a:spcPts val="0"/>
              </a:spcAft>
              <a:buClr>
                <a:srgbClr val="3E4344"/>
              </a:buClr>
              <a:buSzPts val="1400"/>
              <a:buFont typeface="DM Sans"/>
              <a:buChar char="○"/>
              <a:defRPr/>
            </a:lvl2pPr>
            <a:lvl3pPr marL="1371600" lvl="2" indent="-317500" algn="l">
              <a:lnSpc>
                <a:spcPct val="115000"/>
              </a:lnSpc>
              <a:spcBef>
                <a:spcPts val="0"/>
              </a:spcBef>
              <a:spcAft>
                <a:spcPts val="0"/>
              </a:spcAft>
              <a:buClr>
                <a:srgbClr val="3E4344"/>
              </a:buClr>
              <a:buSzPts val="1400"/>
              <a:buFont typeface="DM Sans"/>
              <a:buChar char="■"/>
              <a:defRPr/>
            </a:lvl3pPr>
            <a:lvl4pPr marL="1828800" lvl="3" indent="-317500" algn="l">
              <a:lnSpc>
                <a:spcPct val="115000"/>
              </a:lnSpc>
              <a:spcBef>
                <a:spcPts val="0"/>
              </a:spcBef>
              <a:spcAft>
                <a:spcPts val="0"/>
              </a:spcAft>
              <a:buClr>
                <a:srgbClr val="3E4344"/>
              </a:buClr>
              <a:buSzPts val="1400"/>
              <a:buFont typeface="DM Sans"/>
              <a:buChar char="●"/>
              <a:defRPr/>
            </a:lvl4pPr>
            <a:lvl5pPr marL="2286000" lvl="4" indent="-317500" algn="l">
              <a:lnSpc>
                <a:spcPct val="115000"/>
              </a:lnSpc>
              <a:spcBef>
                <a:spcPts val="0"/>
              </a:spcBef>
              <a:spcAft>
                <a:spcPts val="0"/>
              </a:spcAft>
              <a:buClr>
                <a:srgbClr val="3E4344"/>
              </a:buClr>
              <a:buSzPts val="1400"/>
              <a:buFont typeface="DM Sans"/>
              <a:buChar char="○"/>
              <a:defRPr/>
            </a:lvl5pPr>
            <a:lvl6pPr marL="2743200" lvl="5" indent="-317500" algn="l">
              <a:lnSpc>
                <a:spcPct val="115000"/>
              </a:lnSpc>
              <a:spcBef>
                <a:spcPts val="0"/>
              </a:spcBef>
              <a:spcAft>
                <a:spcPts val="0"/>
              </a:spcAft>
              <a:buClr>
                <a:srgbClr val="3E4344"/>
              </a:buClr>
              <a:buSzPts val="1400"/>
              <a:buFont typeface="DM Sans"/>
              <a:buChar char="■"/>
              <a:defRPr/>
            </a:lvl6pPr>
            <a:lvl7pPr marL="3200400" lvl="6" indent="-317500" algn="l">
              <a:lnSpc>
                <a:spcPct val="115000"/>
              </a:lnSpc>
              <a:spcBef>
                <a:spcPts val="0"/>
              </a:spcBef>
              <a:spcAft>
                <a:spcPts val="0"/>
              </a:spcAft>
              <a:buClr>
                <a:srgbClr val="3E4344"/>
              </a:buClr>
              <a:buSzPts val="1400"/>
              <a:buFont typeface="DM Sans"/>
              <a:buChar char="●"/>
              <a:defRPr/>
            </a:lvl7pPr>
            <a:lvl8pPr marL="3657600" lvl="7" indent="-317500" algn="l">
              <a:lnSpc>
                <a:spcPct val="115000"/>
              </a:lnSpc>
              <a:spcBef>
                <a:spcPts val="0"/>
              </a:spcBef>
              <a:spcAft>
                <a:spcPts val="0"/>
              </a:spcAft>
              <a:buClr>
                <a:srgbClr val="3E4344"/>
              </a:buClr>
              <a:buSzPts val="1400"/>
              <a:buFont typeface="DM Sans"/>
              <a:buChar char="○"/>
              <a:defRPr/>
            </a:lvl8pPr>
            <a:lvl9pPr marL="4114800" lvl="8" indent="-317500" algn="l">
              <a:lnSpc>
                <a:spcPct val="115000"/>
              </a:lnSpc>
              <a:spcBef>
                <a:spcPts val="0"/>
              </a:spcBef>
              <a:spcAft>
                <a:spcPts val="0"/>
              </a:spcAft>
              <a:buClr>
                <a:srgbClr val="3E4344"/>
              </a:buClr>
              <a:buSzPts val="1400"/>
              <a:buFont typeface="DM Sans"/>
              <a:buChar char="■"/>
              <a:defRPr/>
            </a:lvl9pPr>
          </a:lstStyle>
          <a:p>
            <a:endParaRPr/>
          </a:p>
        </p:txBody>
      </p:sp>
      <p:sp>
        <p:nvSpPr>
          <p:cNvPr id="351" name="Google Shape;351;p2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54" name="Google Shape;354;p24"/>
          <p:cNvSpPr txBox="1">
            <a:spLocks noGrp="1"/>
          </p:cNvSpPr>
          <p:nvPr>
            <p:ph type="subTitle" idx="1"/>
          </p:nvPr>
        </p:nvSpPr>
        <p:spPr>
          <a:xfrm>
            <a:off x="960035" y="2245233"/>
            <a:ext cx="5450000" cy="67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55" name="Google Shape;355;p24"/>
          <p:cNvSpPr txBox="1">
            <a:spLocks noGrp="1"/>
          </p:cNvSpPr>
          <p:nvPr>
            <p:ph type="subTitle" idx="2"/>
          </p:nvPr>
        </p:nvSpPr>
        <p:spPr>
          <a:xfrm>
            <a:off x="960000" y="2823967"/>
            <a:ext cx="5450000" cy="2693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356" name="Google Shape;356;p24"/>
          <p:cNvGrpSpPr/>
          <p:nvPr/>
        </p:nvGrpSpPr>
        <p:grpSpPr>
          <a:xfrm rot="-7960158">
            <a:off x="-2361339" y="-312849"/>
            <a:ext cx="3421184" cy="3705297"/>
            <a:chOff x="2606275" y="1142525"/>
            <a:chExt cx="795950" cy="862050"/>
          </a:xfrm>
        </p:grpSpPr>
        <p:sp>
          <p:nvSpPr>
            <p:cNvPr id="357" name="Google Shape;357;p24"/>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58" name="Google Shape;358;p24"/>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59" name="Google Shape;359;p24"/>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0" name="Google Shape;360;p24"/>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1" name="Google Shape;361;p24"/>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2" name="Google Shape;362;p24"/>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3" name="Google Shape;363;p24"/>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4" name="Google Shape;364;p24"/>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65" name="Google Shape;365;p2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66"/>
        <p:cNvGrpSpPr/>
        <p:nvPr/>
      </p:nvGrpSpPr>
      <p:grpSpPr>
        <a:xfrm>
          <a:off x="0" y="0"/>
          <a:ext cx="0" cy="0"/>
          <a:chOff x="0" y="0"/>
          <a:chExt cx="0" cy="0"/>
        </a:xfrm>
      </p:grpSpPr>
      <p:sp>
        <p:nvSpPr>
          <p:cNvPr id="367" name="Google Shape;367;p25"/>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68" name="Google Shape;368;p25"/>
          <p:cNvSpPr txBox="1">
            <a:spLocks noGrp="1"/>
          </p:cNvSpPr>
          <p:nvPr>
            <p:ph type="subTitle" idx="1"/>
          </p:nvPr>
        </p:nvSpPr>
        <p:spPr>
          <a:xfrm>
            <a:off x="5782001" y="2418167"/>
            <a:ext cx="5450000" cy="67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69" name="Google Shape;369;p25"/>
          <p:cNvSpPr txBox="1">
            <a:spLocks noGrp="1"/>
          </p:cNvSpPr>
          <p:nvPr>
            <p:ph type="subTitle" idx="2"/>
          </p:nvPr>
        </p:nvSpPr>
        <p:spPr>
          <a:xfrm>
            <a:off x="5781967" y="2996900"/>
            <a:ext cx="5450000" cy="2319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370" name="Google Shape;370;p25"/>
          <p:cNvGrpSpPr/>
          <p:nvPr/>
        </p:nvGrpSpPr>
        <p:grpSpPr>
          <a:xfrm rot="-6176301">
            <a:off x="-913992" y="537921"/>
            <a:ext cx="3051278" cy="2445573"/>
            <a:chOff x="-440953" y="-271101"/>
            <a:chExt cx="2288485" cy="1834202"/>
          </a:xfrm>
        </p:grpSpPr>
        <p:sp>
          <p:nvSpPr>
            <p:cNvPr id="371" name="Google Shape;371;p25"/>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97A9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72" name="Google Shape;372;p25"/>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97A9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73" name="Google Shape;373;p25"/>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74" name="Google Shape;374;p25"/>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75" name="Google Shape;375;p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6" name="Google Shape;36;p8"/>
          <p:cNvSpPr txBox="1">
            <a:spLocks noGrp="1"/>
          </p:cNvSpPr>
          <p:nvPr>
            <p:ph type="subTitle" idx="1"/>
          </p:nvPr>
        </p:nvSpPr>
        <p:spPr>
          <a:xfrm>
            <a:off x="960040" y="2027533"/>
            <a:ext cx="69936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7" name="Google Shape;37;p8"/>
          <p:cNvSpPr txBox="1">
            <a:spLocks noGrp="1"/>
          </p:cNvSpPr>
          <p:nvPr>
            <p:ph type="subTitle" idx="2"/>
          </p:nvPr>
        </p:nvSpPr>
        <p:spPr>
          <a:xfrm>
            <a:off x="960000" y="2504667"/>
            <a:ext cx="6993600" cy="1198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38" name="Google Shape;38;p8"/>
          <p:cNvSpPr txBox="1">
            <a:spLocks noGrp="1"/>
          </p:cNvSpPr>
          <p:nvPr>
            <p:ph type="subTitle" idx="3"/>
          </p:nvPr>
        </p:nvSpPr>
        <p:spPr>
          <a:xfrm>
            <a:off x="960040" y="4194667"/>
            <a:ext cx="69936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9" name="Google Shape;39;p8"/>
          <p:cNvSpPr txBox="1">
            <a:spLocks noGrp="1"/>
          </p:cNvSpPr>
          <p:nvPr>
            <p:ph type="subTitle" idx="4"/>
          </p:nvPr>
        </p:nvSpPr>
        <p:spPr>
          <a:xfrm>
            <a:off x="960000" y="4671800"/>
            <a:ext cx="6993600" cy="1198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40" name="Google Shape;40;p8"/>
          <p:cNvGrpSpPr/>
          <p:nvPr/>
        </p:nvGrpSpPr>
        <p:grpSpPr>
          <a:xfrm rot="-3116561" flipH="1">
            <a:off x="10735458" y="1890770"/>
            <a:ext cx="2510405" cy="3705145"/>
            <a:chOff x="5765994" y="1914541"/>
            <a:chExt cx="1248955" cy="1843351"/>
          </a:xfrm>
        </p:grpSpPr>
        <p:sp>
          <p:nvSpPr>
            <p:cNvPr id="41" name="Google Shape;41;p8"/>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 name="Google Shape;42;p8"/>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 name="Google Shape;43;p8"/>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4" name="Google Shape;44;p8"/>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5" name="Google Shape;45;p8"/>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6" name="Google Shape;46;p8"/>
          <p:cNvGrpSpPr/>
          <p:nvPr/>
        </p:nvGrpSpPr>
        <p:grpSpPr>
          <a:xfrm rot="-954504">
            <a:off x="-722052" y="-745909"/>
            <a:ext cx="3051310" cy="2445600"/>
            <a:chOff x="-440953" y="-271101"/>
            <a:chExt cx="2288485" cy="1834202"/>
          </a:xfrm>
        </p:grpSpPr>
        <p:sp>
          <p:nvSpPr>
            <p:cNvPr id="47" name="Google Shape;47;p8"/>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97A9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 name="Google Shape;48;p8"/>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97A9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 name="Google Shape;49;p8"/>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 name="Google Shape;50;p8"/>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1" name="Google Shape;51;p8"/>
          <p:cNvGrpSpPr/>
          <p:nvPr/>
        </p:nvGrpSpPr>
        <p:grpSpPr>
          <a:xfrm>
            <a:off x="-364009" y="3962624"/>
            <a:ext cx="912749" cy="906033"/>
            <a:chOff x="1582325" y="3695000"/>
            <a:chExt cx="254825" cy="252950"/>
          </a:xfrm>
        </p:grpSpPr>
        <p:sp>
          <p:nvSpPr>
            <p:cNvPr id="52" name="Google Shape;52;p8"/>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 name="Google Shape;53;p8"/>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 name="Google Shape;54;p8"/>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 name="Google Shape;55;p8"/>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 name="Google Shape;56;p8"/>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 name="Google Shape;57;p8"/>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 name="Google Shape;58;p8"/>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9" name="Google Shape;59;p8"/>
          <p:cNvGrpSpPr/>
          <p:nvPr/>
        </p:nvGrpSpPr>
        <p:grpSpPr>
          <a:xfrm rot="-5246968" flipH="1">
            <a:off x="6257383" y="6264530"/>
            <a:ext cx="2620531" cy="2308151"/>
            <a:chOff x="7708900" y="576075"/>
            <a:chExt cx="1965416" cy="1731129"/>
          </a:xfrm>
        </p:grpSpPr>
        <p:sp>
          <p:nvSpPr>
            <p:cNvPr id="60" name="Google Shape;60;p8"/>
            <p:cNvSpPr/>
            <p:nvPr/>
          </p:nvSpPr>
          <p:spPr>
            <a:xfrm>
              <a:off x="7708900" y="576075"/>
              <a:ext cx="1965416" cy="1731129"/>
            </a:xfrm>
            <a:custGeom>
              <a:avLst/>
              <a:gdLst/>
              <a:ahLst/>
              <a:cxnLst/>
              <a:rect l="l" t="t" r="r" b="b"/>
              <a:pathLst>
                <a:path w="41911" h="36915" extrusionOk="0">
                  <a:moveTo>
                    <a:pt x="18931" y="5653"/>
                  </a:moveTo>
                  <a:cubicBezTo>
                    <a:pt x="18979" y="5653"/>
                    <a:pt x="19015" y="5664"/>
                    <a:pt x="19062" y="5688"/>
                  </a:cubicBezTo>
                  <a:cubicBezTo>
                    <a:pt x="19157" y="5712"/>
                    <a:pt x="19229" y="5772"/>
                    <a:pt x="19300" y="5831"/>
                  </a:cubicBezTo>
                  <a:cubicBezTo>
                    <a:pt x="19348" y="5879"/>
                    <a:pt x="19407" y="5903"/>
                    <a:pt x="19455" y="5950"/>
                  </a:cubicBezTo>
                  <a:cubicBezTo>
                    <a:pt x="19586" y="6045"/>
                    <a:pt x="19705" y="6165"/>
                    <a:pt x="19812" y="6295"/>
                  </a:cubicBezTo>
                  <a:cubicBezTo>
                    <a:pt x="19872" y="6355"/>
                    <a:pt x="19908" y="6426"/>
                    <a:pt x="19943" y="6510"/>
                  </a:cubicBezTo>
                  <a:lnTo>
                    <a:pt x="19991" y="6641"/>
                  </a:lnTo>
                  <a:cubicBezTo>
                    <a:pt x="20015" y="6700"/>
                    <a:pt x="20050" y="6760"/>
                    <a:pt x="20074" y="6831"/>
                  </a:cubicBezTo>
                  <a:cubicBezTo>
                    <a:pt x="20074" y="6867"/>
                    <a:pt x="20086" y="6903"/>
                    <a:pt x="20122" y="6962"/>
                  </a:cubicBezTo>
                  <a:lnTo>
                    <a:pt x="20122" y="6974"/>
                  </a:lnTo>
                  <a:lnTo>
                    <a:pt x="20122" y="7057"/>
                  </a:lnTo>
                  <a:cubicBezTo>
                    <a:pt x="20122" y="7081"/>
                    <a:pt x="20110" y="7117"/>
                    <a:pt x="20086" y="7141"/>
                  </a:cubicBezTo>
                  <a:cubicBezTo>
                    <a:pt x="20062" y="7177"/>
                    <a:pt x="20015" y="7236"/>
                    <a:pt x="19967" y="7260"/>
                  </a:cubicBezTo>
                  <a:cubicBezTo>
                    <a:pt x="19931" y="7296"/>
                    <a:pt x="19884" y="7319"/>
                    <a:pt x="19824" y="7319"/>
                  </a:cubicBezTo>
                  <a:cubicBezTo>
                    <a:pt x="19777" y="7319"/>
                    <a:pt x="19729" y="7319"/>
                    <a:pt x="19693" y="7308"/>
                  </a:cubicBezTo>
                  <a:cubicBezTo>
                    <a:pt x="19646" y="7296"/>
                    <a:pt x="19610" y="7272"/>
                    <a:pt x="19586" y="7260"/>
                  </a:cubicBezTo>
                  <a:cubicBezTo>
                    <a:pt x="19550" y="7248"/>
                    <a:pt x="19527" y="7212"/>
                    <a:pt x="19491" y="7200"/>
                  </a:cubicBezTo>
                  <a:cubicBezTo>
                    <a:pt x="19396" y="7129"/>
                    <a:pt x="19288" y="7022"/>
                    <a:pt x="19181" y="6915"/>
                  </a:cubicBezTo>
                  <a:cubicBezTo>
                    <a:pt x="19122" y="6879"/>
                    <a:pt x="19062" y="6819"/>
                    <a:pt x="19015" y="6760"/>
                  </a:cubicBezTo>
                  <a:cubicBezTo>
                    <a:pt x="18979" y="6724"/>
                    <a:pt x="18931" y="6676"/>
                    <a:pt x="18896" y="6641"/>
                  </a:cubicBezTo>
                  <a:cubicBezTo>
                    <a:pt x="18812" y="6534"/>
                    <a:pt x="18717" y="6415"/>
                    <a:pt x="18681" y="6284"/>
                  </a:cubicBezTo>
                  <a:cubicBezTo>
                    <a:pt x="18681" y="6260"/>
                    <a:pt x="18657" y="6248"/>
                    <a:pt x="18657" y="6236"/>
                  </a:cubicBezTo>
                  <a:cubicBezTo>
                    <a:pt x="18634" y="6176"/>
                    <a:pt x="18598" y="6105"/>
                    <a:pt x="18598" y="6022"/>
                  </a:cubicBezTo>
                  <a:lnTo>
                    <a:pt x="18598" y="6010"/>
                  </a:lnTo>
                  <a:cubicBezTo>
                    <a:pt x="18622" y="5962"/>
                    <a:pt x="18622" y="5891"/>
                    <a:pt x="18645" y="5843"/>
                  </a:cubicBezTo>
                  <a:cubicBezTo>
                    <a:pt x="18645" y="5831"/>
                    <a:pt x="18657" y="5831"/>
                    <a:pt x="18657" y="5819"/>
                  </a:cubicBezTo>
                  <a:cubicBezTo>
                    <a:pt x="18681" y="5772"/>
                    <a:pt x="18705" y="5748"/>
                    <a:pt x="18753" y="5712"/>
                  </a:cubicBezTo>
                  <a:cubicBezTo>
                    <a:pt x="18800" y="5688"/>
                    <a:pt x="18836" y="5653"/>
                    <a:pt x="18896" y="5653"/>
                  </a:cubicBezTo>
                  <a:close/>
                  <a:moveTo>
                    <a:pt x="15931" y="6400"/>
                  </a:moveTo>
                  <a:cubicBezTo>
                    <a:pt x="15978" y="6400"/>
                    <a:pt x="16026" y="6403"/>
                    <a:pt x="16074" y="6403"/>
                  </a:cubicBezTo>
                  <a:cubicBezTo>
                    <a:pt x="16121" y="6403"/>
                    <a:pt x="16157" y="6415"/>
                    <a:pt x="16193" y="6426"/>
                  </a:cubicBezTo>
                  <a:cubicBezTo>
                    <a:pt x="16252" y="6450"/>
                    <a:pt x="16324" y="6462"/>
                    <a:pt x="16383" y="6486"/>
                  </a:cubicBezTo>
                  <a:cubicBezTo>
                    <a:pt x="16538" y="6546"/>
                    <a:pt x="16681" y="6605"/>
                    <a:pt x="16836" y="6688"/>
                  </a:cubicBezTo>
                  <a:cubicBezTo>
                    <a:pt x="16895" y="6724"/>
                    <a:pt x="16967" y="6760"/>
                    <a:pt x="17026" y="6807"/>
                  </a:cubicBezTo>
                  <a:cubicBezTo>
                    <a:pt x="17098" y="6843"/>
                    <a:pt x="17169" y="6903"/>
                    <a:pt x="17252" y="6962"/>
                  </a:cubicBezTo>
                  <a:cubicBezTo>
                    <a:pt x="17324" y="7046"/>
                    <a:pt x="17395" y="7141"/>
                    <a:pt x="17431" y="7260"/>
                  </a:cubicBezTo>
                  <a:cubicBezTo>
                    <a:pt x="17455" y="7308"/>
                    <a:pt x="17467" y="7355"/>
                    <a:pt x="17467" y="7403"/>
                  </a:cubicBezTo>
                  <a:cubicBezTo>
                    <a:pt x="17467" y="7403"/>
                    <a:pt x="17467" y="7415"/>
                    <a:pt x="17455" y="7415"/>
                  </a:cubicBezTo>
                  <a:cubicBezTo>
                    <a:pt x="17455" y="7474"/>
                    <a:pt x="17443" y="7534"/>
                    <a:pt x="17395" y="7581"/>
                  </a:cubicBezTo>
                  <a:cubicBezTo>
                    <a:pt x="17383" y="7629"/>
                    <a:pt x="17348" y="7700"/>
                    <a:pt x="17288" y="7724"/>
                  </a:cubicBezTo>
                  <a:cubicBezTo>
                    <a:pt x="17276" y="7736"/>
                    <a:pt x="17252" y="7760"/>
                    <a:pt x="17217" y="7772"/>
                  </a:cubicBezTo>
                  <a:cubicBezTo>
                    <a:pt x="17193" y="7772"/>
                    <a:pt x="17157" y="7784"/>
                    <a:pt x="17133" y="7784"/>
                  </a:cubicBezTo>
                  <a:lnTo>
                    <a:pt x="17086" y="7784"/>
                  </a:lnTo>
                  <a:cubicBezTo>
                    <a:pt x="17050" y="7784"/>
                    <a:pt x="17014" y="7796"/>
                    <a:pt x="16979" y="7796"/>
                  </a:cubicBezTo>
                  <a:cubicBezTo>
                    <a:pt x="16936" y="7804"/>
                    <a:pt x="16893" y="7808"/>
                    <a:pt x="16851" y="7808"/>
                  </a:cubicBezTo>
                  <a:cubicBezTo>
                    <a:pt x="16715" y="7808"/>
                    <a:pt x="16582" y="7770"/>
                    <a:pt x="16455" y="7724"/>
                  </a:cubicBezTo>
                  <a:cubicBezTo>
                    <a:pt x="16395" y="7712"/>
                    <a:pt x="16336" y="7677"/>
                    <a:pt x="16276" y="7653"/>
                  </a:cubicBezTo>
                  <a:lnTo>
                    <a:pt x="16145" y="7605"/>
                  </a:lnTo>
                  <a:cubicBezTo>
                    <a:pt x="15967" y="7534"/>
                    <a:pt x="15776" y="7427"/>
                    <a:pt x="15657" y="7284"/>
                  </a:cubicBezTo>
                  <a:cubicBezTo>
                    <a:pt x="15609" y="7224"/>
                    <a:pt x="15562" y="7165"/>
                    <a:pt x="15550" y="7081"/>
                  </a:cubicBezTo>
                  <a:cubicBezTo>
                    <a:pt x="15538" y="7046"/>
                    <a:pt x="15502" y="6998"/>
                    <a:pt x="15490" y="6950"/>
                  </a:cubicBezTo>
                  <a:cubicBezTo>
                    <a:pt x="15478" y="6927"/>
                    <a:pt x="15478" y="6879"/>
                    <a:pt x="15478" y="6843"/>
                  </a:cubicBezTo>
                  <a:lnTo>
                    <a:pt x="15478" y="6784"/>
                  </a:lnTo>
                  <a:cubicBezTo>
                    <a:pt x="15490" y="6748"/>
                    <a:pt x="15526" y="6700"/>
                    <a:pt x="15550" y="6653"/>
                  </a:cubicBezTo>
                  <a:cubicBezTo>
                    <a:pt x="15550" y="6641"/>
                    <a:pt x="15562" y="6629"/>
                    <a:pt x="15562" y="6605"/>
                  </a:cubicBezTo>
                  <a:cubicBezTo>
                    <a:pt x="15597" y="6546"/>
                    <a:pt x="15645" y="6522"/>
                    <a:pt x="15681" y="6474"/>
                  </a:cubicBezTo>
                  <a:cubicBezTo>
                    <a:pt x="15717" y="6450"/>
                    <a:pt x="15740" y="6426"/>
                    <a:pt x="15788" y="6415"/>
                  </a:cubicBezTo>
                  <a:cubicBezTo>
                    <a:pt x="15836" y="6403"/>
                    <a:pt x="15883" y="6400"/>
                    <a:pt x="15931" y="6400"/>
                  </a:cubicBezTo>
                  <a:close/>
                  <a:moveTo>
                    <a:pt x="28712" y="6075"/>
                  </a:moveTo>
                  <a:cubicBezTo>
                    <a:pt x="28736" y="6075"/>
                    <a:pt x="28760" y="6081"/>
                    <a:pt x="28790" y="6093"/>
                  </a:cubicBezTo>
                  <a:cubicBezTo>
                    <a:pt x="28873" y="6117"/>
                    <a:pt x="28956" y="6176"/>
                    <a:pt x="29016" y="6224"/>
                  </a:cubicBezTo>
                  <a:cubicBezTo>
                    <a:pt x="29063" y="6248"/>
                    <a:pt x="29087" y="6272"/>
                    <a:pt x="29123" y="6295"/>
                  </a:cubicBezTo>
                  <a:cubicBezTo>
                    <a:pt x="29206" y="6367"/>
                    <a:pt x="29313" y="6450"/>
                    <a:pt x="29409" y="6534"/>
                  </a:cubicBezTo>
                  <a:lnTo>
                    <a:pt x="29421" y="6546"/>
                  </a:lnTo>
                  <a:cubicBezTo>
                    <a:pt x="29433" y="6546"/>
                    <a:pt x="29433" y="6569"/>
                    <a:pt x="29444" y="6569"/>
                  </a:cubicBezTo>
                  <a:cubicBezTo>
                    <a:pt x="29528" y="6605"/>
                    <a:pt x="29599" y="6688"/>
                    <a:pt x="29659" y="6748"/>
                  </a:cubicBezTo>
                  <a:cubicBezTo>
                    <a:pt x="29718" y="6784"/>
                    <a:pt x="29766" y="6867"/>
                    <a:pt x="29825" y="6927"/>
                  </a:cubicBezTo>
                  <a:cubicBezTo>
                    <a:pt x="29873" y="6962"/>
                    <a:pt x="29897" y="7022"/>
                    <a:pt x="29933" y="7069"/>
                  </a:cubicBezTo>
                  <a:cubicBezTo>
                    <a:pt x="29968" y="7141"/>
                    <a:pt x="30004" y="7236"/>
                    <a:pt x="30016" y="7308"/>
                  </a:cubicBezTo>
                  <a:cubicBezTo>
                    <a:pt x="30016" y="7327"/>
                    <a:pt x="30016" y="7346"/>
                    <a:pt x="30003" y="7346"/>
                  </a:cubicBezTo>
                  <a:cubicBezTo>
                    <a:pt x="30000" y="7346"/>
                    <a:pt x="29997" y="7345"/>
                    <a:pt x="29992" y="7343"/>
                  </a:cubicBezTo>
                  <a:cubicBezTo>
                    <a:pt x="29992" y="7379"/>
                    <a:pt x="29992" y="7427"/>
                    <a:pt x="29968" y="7474"/>
                  </a:cubicBezTo>
                  <a:cubicBezTo>
                    <a:pt x="29956" y="7498"/>
                    <a:pt x="29956" y="7522"/>
                    <a:pt x="29945" y="7546"/>
                  </a:cubicBezTo>
                  <a:cubicBezTo>
                    <a:pt x="29945" y="7558"/>
                    <a:pt x="29933" y="7558"/>
                    <a:pt x="29933" y="7581"/>
                  </a:cubicBezTo>
                  <a:cubicBezTo>
                    <a:pt x="29909" y="7605"/>
                    <a:pt x="29897" y="7617"/>
                    <a:pt x="29885" y="7653"/>
                  </a:cubicBezTo>
                  <a:cubicBezTo>
                    <a:pt x="29873" y="7677"/>
                    <a:pt x="29837" y="7700"/>
                    <a:pt x="29825" y="7712"/>
                  </a:cubicBezTo>
                  <a:cubicBezTo>
                    <a:pt x="29790" y="7724"/>
                    <a:pt x="29778" y="7724"/>
                    <a:pt x="29754" y="7736"/>
                  </a:cubicBezTo>
                  <a:lnTo>
                    <a:pt x="29730" y="7736"/>
                  </a:lnTo>
                  <a:cubicBezTo>
                    <a:pt x="29718" y="7760"/>
                    <a:pt x="29706" y="7772"/>
                    <a:pt x="29694" y="7772"/>
                  </a:cubicBezTo>
                  <a:cubicBezTo>
                    <a:pt x="29694" y="7784"/>
                    <a:pt x="29671" y="7796"/>
                    <a:pt x="29659" y="7819"/>
                  </a:cubicBezTo>
                  <a:cubicBezTo>
                    <a:pt x="29611" y="7855"/>
                    <a:pt x="29540" y="7903"/>
                    <a:pt x="29480" y="7903"/>
                  </a:cubicBezTo>
                  <a:lnTo>
                    <a:pt x="29349" y="7903"/>
                  </a:lnTo>
                  <a:cubicBezTo>
                    <a:pt x="29302" y="7891"/>
                    <a:pt x="29266" y="7879"/>
                    <a:pt x="29230" y="7855"/>
                  </a:cubicBezTo>
                  <a:cubicBezTo>
                    <a:pt x="29183" y="7843"/>
                    <a:pt x="29147" y="7819"/>
                    <a:pt x="29123" y="7784"/>
                  </a:cubicBezTo>
                  <a:cubicBezTo>
                    <a:pt x="29087" y="7772"/>
                    <a:pt x="29075" y="7736"/>
                    <a:pt x="29052" y="7724"/>
                  </a:cubicBezTo>
                  <a:cubicBezTo>
                    <a:pt x="28968" y="7665"/>
                    <a:pt x="28932" y="7593"/>
                    <a:pt x="28873" y="7534"/>
                  </a:cubicBezTo>
                  <a:cubicBezTo>
                    <a:pt x="28813" y="7462"/>
                    <a:pt x="28766" y="7379"/>
                    <a:pt x="28706" y="7308"/>
                  </a:cubicBezTo>
                  <a:cubicBezTo>
                    <a:pt x="28611" y="7177"/>
                    <a:pt x="28540" y="7046"/>
                    <a:pt x="28468" y="6891"/>
                  </a:cubicBezTo>
                  <a:cubicBezTo>
                    <a:pt x="28432" y="6831"/>
                    <a:pt x="28409" y="6760"/>
                    <a:pt x="28397" y="6688"/>
                  </a:cubicBezTo>
                  <a:cubicBezTo>
                    <a:pt x="28373" y="6605"/>
                    <a:pt x="28361" y="6546"/>
                    <a:pt x="28361" y="6474"/>
                  </a:cubicBezTo>
                  <a:cubicBezTo>
                    <a:pt x="28361" y="6450"/>
                    <a:pt x="28373" y="6415"/>
                    <a:pt x="28373" y="6391"/>
                  </a:cubicBezTo>
                  <a:cubicBezTo>
                    <a:pt x="28397" y="6343"/>
                    <a:pt x="28409" y="6307"/>
                    <a:pt x="28421" y="6272"/>
                  </a:cubicBezTo>
                  <a:cubicBezTo>
                    <a:pt x="28432" y="6224"/>
                    <a:pt x="28480" y="6176"/>
                    <a:pt x="28528" y="6153"/>
                  </a:cubicBezTo>
                  <a:cubicBezTo>
                    <a:pt x="28551" y="6117"/>
                    <a:pt x="28599" y="6105"/>
                    <a:pt x="28635" y="6093"/>
                  </a:cubicBezTo>
                  <a:cubicBezTo>
                    <a:pt x="28665" y="6081"/>
                    <a:pt x="28688" y="6075"/>
                    <a:pt x="28712" y="6075"/>
                  </a:cubicBezTo>
                  <a:close/>
                  <a:moveTo>
                    <a:pt x="20466" y="1"/>
                  </a:moveTo>
                  <a:cubicBezTo>
                    <a:pt x="20176" y="1"/>
                    <a:pt x="19906" y="19"/>
                    <a:pt x="19646" y="57"/>
                  </a:cubicBezTo>
                  <a:cubicBezTo>
                    <a:pt x="19241" y="116"/>
                    <a:pt x="18836" y="223"/>
                    <a:pt x="18407" y="330"/>
                  </a:cubicBezTo>
                  <a:cubicBezTo>
                    <a:pt x="18229" y="378"/>
                    <a:pt x="18050" y="438"/>
                    <a:pt x="17824" y="521"/>
                  </a:cubicBezTo>
                  <a:cubicBezTo>
                    <a:pt x="17562" y="628"/>
                    <a:pt x="17324" y="735"/>
                    <a:pt x="17098" y="831"/>
                  </a:cubicBezTo>
                  <a:cubicBezTo>
                    <a:pt x="16752" y="997"/>
                    <a:pt x="16395" y="1188"/>
                    <a:pt x="15967" y="1450"/>
                  </a:cubicBezTo>
                  <a:lnTo>
                    <a:pt x="15895" y="1485"/>
                  </a:lnTo>
                  <a:cubicBezTo>
                    <a:pt x="15728" y="1581"/>
                    <a:pt x="15562" y="1688"/>
                    <a:pt x="15407" y="1783"/>
                  </a:cubicBezTo>
                  <a:lnTo>
                    <a:pt x="15347" y="1819"/>
                  </a:lnTo>
                  <a:cubicBezTo>
                    <a:pt x="15288" y="1866"/>
                    <a:pt x="15205" y="1926"/>
                    <a:pt x="15133" y="1962"/>
                  </a:cubicBezTo>
                  <a:lnTo>
                    <a:pt x="15002" y="2057"/>
                  </a:lnTo>
                  <a:cubicBezTo>
                    <a:pt x="14907" y="2116"/>
                    <a:pt x="14824" y="2188"/>
                    <a:pt x="14728" y="2259"/>
                  </a:cubicBezTo>
                  <a:cubicBezTo>
                    <a:pt x="14419" y="2533"/>
                    <a:pt x="14073" y="2831"/>
                    <a:pt x="13764" y="3140"/>
                  </a:cubicBezTo>
                  <a:lnTo>
                    <a:pt x="13752" y="3152"/>
                  </a:lnTo>
                  <a:cubicBezTo>
                    <a:pt x="13454" y="3450"/>
                    <a:pt x="13145" y="3771"/>
                    <a:pt x="12859" y="4093"/>
                  </a:cubicBezTo>
                  <a:cubicBezTo>
                    <a:pt x="12549" y="4462"/>
                    <a:pt x="12228" y="4867"/>
                    <a:pt x="11930" y="5272"/>
                  </a:cubicBezTo>
                  <a:lnTo>
                    <a:pt x="11859" y="5379"/>
                  </a:lnTo>
                  <a:cubicBezTo>
                    <a:pt x="11657" y="5676"/>
                    <a:pt x="11430" y="5986"/>
                    <a:pt x="11240" y="6307"/>
                  </a:cubicBezTo>
                  <a:cubicBezTo>
                    <a:pt x="11204" y="6367"/>
                    <a:pt x="11156" y="6426"/>
                    <a:pt x="11133" y="6486"/>
                  </a:cubicBezTo>
                  <a:cubicBezTo>
                    <a:pt x="10930" y="6819"/>
                    <a:pt x="10740" y="7141"/>
                    <a:pt x="10597" y="7486"/>
                  </a:cubicBezTo>
                  <a:lnTo>
                    <a:pt x="10585" y="7522"/>
                  </a:lnTo>
                  <a:cubicBezTo>
                    <a:pt x="10454" y="7772"/>
                    <a:pt x="10359" y="8022"/>
                    <a:pt x="10263" y="8272"/>
                  </a:cubicBezTo>
                  <a:cubicBezTo>
                    <a:pt x="10204" y="8474"/>
                    <a:pt x="10144" y="8665"/>
                    <a:pt x="10073" y="8927"/>
                  </a:cubicBezTo>
                  <a:cubicBezTo>
                    <a:pt x="9966" y="9332"/>
                    <a:pt x="9835" y="9784"/>
                    <a:pt x="9716" y="10213"/>
                  </a:cubicBezTo>
                  <a:cubicBezTo>
                    <a:pt x="9656" y="10451"/>
                    <a:pt x="9585" y="10689"/>
                    <a:pt x="9525" y="10939"/>
                  </a:cubicBezTo>
                  <a:cubicBezTo>
                    <a:pt x="9418" y="10796"/>
                    <a:pt x="9335" y="10677"/>
                    <a:pt x="9228" y="10570"/>
                  </a:cubicBezTo>
                  <a:cubicBezTo>
                    <a:pt x="9097" y="10415"/>
                    <a:pt x="8942" y="10272"/>
                    <a:pt x="8763" y="10141"/>
                  </a:cubicBezTo>
                  <a:cubicBezTo>
                    <a:pt x="8454" y="9879"/>
                    <a:pt x="8120" y="9701"/>
                    <a:pt x="7799" y="9617"/>
                  </a:cubicBezTo>
                  <a:cubicBezTo>
                    <a:pt x="7560" y="9556"/>
                    <a:pt x="7325" y="9526"/>
                    <a:pt x="7101" y="9526"/>
                  </a:cubicBezTo>
                  <a:cubicBezTo>
                    <a:pt x="6846" y="9526"/>
                    <a:pt x="6604" y="9565"/>
                    <a:pt x="6382" y="9641"/>
                  </a:cubicBezTo>
                  <a:cubicBezTo>
                    <a:pt x="6132" y="9748"/>
                    <a:pt x="5906" y="9867"/>
                    <a:pt x="5715" y="9998"/>
                  </a:cubicBezTo>
                  <a:cubicBezTo>
                    <a:pt x="5608" y="10082"/>
                    <a:pt x="5489" y="10165"/>
                    <a:pt x="5358" y="10284"/>
                  </a:cubicBezTo>
                  <a:cubicBezTo>
                    <a:pt x="5227" y="10403"/>
                    <a:pt x="5072" y="10558"/>
                    <a:pt x="4941" y="10737"/>
                  </a:cubicBezTo>
                  <a:lnTo>
                    <a:pt x="4906" y="10772"/>
                  </a:lnTo>
                  <a:lnTo>
                    <a:pt x="4644" y="11129"/>
                  </a:lnTo>
                  <a:cubicBezTo>
                    <a:pt x="4584" y="11201"/>
                    <a:pt x="4525" y="11296"/>
                    <a:pt x="4477" y="11368"/>
                  </a:cubicBezTo>
                  <a:lnTo>
                    <a:pt x="4453" y="11415"/>
                  </a:lnTo>
                  <a:cubicBezTo>
                    <a:pt x="4346" y="11570"/>
                    <a:pt x="4239" y="11725"/>
                    <a:pt x="4120" y="11939"/>
                  </a:cubicBezTo>
                  <a:lnTo>
                    <a:pt x="4072" y="12010"/>
                  </a:lnTo>
                  <a:cubicBezTo>
                    <a:pt x="3989" y="12177"/>
                    <a:pt x="3882" y="12320"/>
                    <a:pt x="3810" y="12487"/>
                  </a:cubicBezTo>
                  <a:cubicBezTo>
                    <a:pt x="3703" y="12701"/>
                    <a:pt x="3620" y="12903"/>
                    <a:pt x="3513" y="13130"/>
                  </a:cubicBezTo>
                  <a:cubicBezTo>
                    <a:pt x="3275" y="13654"/>
                    <a:pt x="3120" y="14058"/>
                    <a:pt x="3001" y="14451"/>
                  </a:cubicBezTo>
                  <a:cubicBezTo>
                    <a:pt x="2917" y="14797"/>
                    <a:pt x="2810" y="15142"/>
                    <a:pt x="2727" y="15463"/>
                  </a:cubicBezTo>
                  <a:lnTo>
                    <a:pt x="2667" y="15654"/>
                  </a:lnTo>
                  <a:cubicBezTo>
                    <a:pt x="2632" y="15773"/>
                    <a:pt x="2584" y="15892"/>
                    <a:pt x="2560" y="16011"/>
                  </a:cubicBezTo>
                  <a:cubicBezTo>
                    <a:pt x="2465" y="16261"/>
                    <a:pt x="2393" y="16547"/>
                    <a:pt x="2334" y="16821"/>
                  </a:cubicBezTo>
                  <a:cubicBezTo>
                    <a:pt x="2322" y="16904"/>
                    <a:pt x="2286" y="16999"/>
                    <a:pt x="2274" y="17083"/>
                  </a:cubicBezTo>
                  <a:cubicBezTo>
                    <a:pt x="2262" y="17202"/>
                    <a:pt x="2227" y="17333"/>
                    <a:pt x="2203" y="17452"/>
                  </a:cubicBezTo>
                  <a:cubicBezTo>
                    <a:pt x="2155" y="17666"/>
                    <a:pt x="2096" y="17880"/>
                    <a:pt x="2036" y="18059"/>
                  </a:cubicBezTo>
                  <a:cubicBezTo>
                    <a:pt x="1965" y="18249"/>
                    <a:pt x="1905" y="18452"/>
                    <a:pt x="1834" y="18666"/>
                  </a:cubicBezTo>
                  <a:cubicBezTo>
                    <a:pt x="1751" y="18845"/>
                    <a:pt x="1691" y="19035"/>
                    <a:pt x="1631" y="19226"/>
                  </a:cubicBezTo>
                  <a:cubicBezTo>
                    <a:pt x="1441" y="19857"/>
                    <a:pt x="1262" y="20464"/>
                    <a:pt x="1084" y="21071"/>
                  </a:cubicBezTo>
                  <a:cubicBezTo>
                    <a:pt x="1024" y="21285"/>
                    <a:pt x="965" y="21476"/>
                    <a:pt x="905" y="21666"/>
                  </a:cubicBezTo>
                  <a:cubicBezTo>
                    <a:pt x="679" y="22405"/>
                    <a:pt x="488" y="23167"/>
                    <a:pt x="286" y="24191"/>
                  </a:cubicBezTo>
                  <a:cubicBezTo>
                    <a:pt x="167" y="24738"/>
                    <a:pt x="84" y="25203"/>
                    <a:pt x="48" y="25643"/>
                  </a:cubicBezTo>
                  <a:cubicBezTo>
                    <a:pt x="24" y="25774"/>
                    <a:pt x="12" y="25941"/>
                    <a:pt x="0" y="26179"/>
                  </a:cubicBezTo>
                  <a:lnTo>
                    <a:pt x="0" y="26357"/>
                  </a:lnTo>
                  <a:cubicBezTo>
                    <a:pt x="0" y="26762"/>
                    <a:pt x="84" y="27131"/>
                    <a:pt x="179" y="27560"/>
                  </a:cubicBezTo>
                  <a:cubicBezTo>
                    <a:pt x="191" y="27643"/>
                    <a:pt x="203" y="27715"/>
                    <a:pt x="238" y="27786"/>
                  </a:cubicBezTo>
                  <a:cubicBezTo>
                    <a:pt x="250" y="27822"/>
                    <a:pt x="250" y="27858"/>
                    <a:pt x="262" y="27893"/>
                  </a:cubicBezTo>
                  <a:cubicBezTo>
                    <a:pt x="298" y="27953"/>
                    <a:pt x="310" y="28024"/>
                    <a:pt x="346" y="28084"/>
                  </a:cubicBezTo>
                  <a:cubicBezTo>
                    <a:pt x="346" y="28120"/>
                    <a:pt x="357" y="28143"/>
                    <a:pt x="369" y="28179"/>
                  </a:cubicBezTo>
                  <a:cubicBezTo>
                    <a:pt x="465" y="28393"/>
                    <a:pt x="548" y="28620"/>
                    <a:pt x="667" y="28858"/>
                  </a:cubicBezTo>
                  <a:cubicBezTo>
                    <a:pt x="762" y="29024"/>
                    <a:pt x="846" y="29215"/>
                    <a:pt x="965" y="29394"/>
                  </a:cubicBezTo>
                  <a:cubicBezTo>
                    <a:pt x="1143" y="29667"/>
                    <a:pt x="1298" y="29870"/>
                    <a:pt x="1453" y="30048"/>
                  </a:cubicBezTo>
                  <a:cubicBezTo>
                    <a:pt x="1608" y="30215"/>
                    <a:pt x="1774" y="30382"/>
                    <a:pt x="1953" y="30560"/>
                  </a:cubicBezTo>
                  <a:cubicBezTo>
                    <a:pt x="2084" y="30691"/>
                    <a:pt x="2227" y="30810"/>
                    <a:pt x="2370" y="30929"/>
                  </a:cubicBezTo>
                  <a:lnTo>
                    <a:pt x="2441" y="30989"/>
                  </a:lnTo>
                  <a:cubicBezTo>
                    <a:pt x="2632" y="31156"/>
                    <a:pt x="2822" y="31299"/>
                    <a:pt x="3048" y="31465"/>
                  </a:cubicBezTo>
                  <a:cubicBezTo>
                    <a:pt x="3298" y="31644"/>
                    <a:pt x="3572" y="31822"/>
                    <a:pt x="3822" y="32001"/>
                  </a:cubicBezTo>
                  <a:cubicBezTo>
                    <a:pt x="3917" y="32061"/>
                    <a:pt x="4013" y="32132"/>
                    <a:pt x="4108" y="32192"/>
                  </a:cubicBezTo>
                  <a:lnTo>
                    <a:pt x="4596" y="32501"/>
                  </a:lnTo>
                  <a:lnTo>
                    <a:pt x="4691" y="32561"/>
                  </a:lnTo>
                  <a:cubicBezTo>
                    <a:pt x="4822" y="32644"/>
                    <a:pt x="4953" y="32727"/>
                    <a:pt x="5072" y="32823"/>
                  </a:cubicBezTo>
                  <a:lnTo>
                    <a:pt x="5203" y="32906"/>
                  </a:lnTo>
                  <a:lnTo>
                    <a:pt x="5239" y="32918"/>
                  </a:lnTo>
                  <a:cubicBezTo>
                    <a:pt x="5584" y="33156"/>
                    <a:pt x="5953" y="33418"/>
                    <a:pt x="6334" y="33596"/>
                  </a:cubicBezTo>
                  <a:cubicBezTo>
                    <a:pt x="6477" y="33668"/>
                    <a:pt x="6620" y="33727"/>
                    <a:pt x="6751" y="33787"/>
                  </a:cubicBezTo>
                  <a:cubicBezTo>
                    <a:pt x="7013" y="33894"/>
                    <a:pt x="7275" y="34013"/>
                    <a:pt x="7525" y="34144"/>
                  </a:cubicBezTo>
                  <a:cubicBezTo>
                    <a:pt x="7966" y="34370"/>
                    <a:pt x="8382" y="34585"/>
                    <a:pt x="8692" y="34763"/>
                  </a:cubicBezTo>
                  <a:cubicBezTo>
                    <a:pt x="9132" y="35001"/>
                    <a:pt x="9525" y="35216"/>
                    <a:pt x="9871" y="35418"/>
                  </a:cubicBezTo>
                  <a:lnTo>
                    <a:pt x="9966" y="35478"/>
                  </a:lnTo>
                  <a:cubicBezTo>
                    <a:pt x="10311" y="35680"/>
                    <a:pt x="10668" y="35882"/>
                    <a:pt x="11025" y="36073"/>
                  </a:cubicBezTo>
                  <a:cubicBezTo>
                    <a:pt x="11490" y="36311"/>
                    <a:pt x="11966" y="36513"/>
                    <a:pt x="12383" y="36656"/>
                  </a:cubicBezTo>
                  <a:cubicBezTo>
                    <a:pt x="12633" y="36764"/>
                    <a:pt x="12919" y="36823"/>
                    <a:pt x="13228" y="36871"/>
                  </a:cubicBezTo>
                  <a:lnTo>
                    <a:pt x="13300" y="36883"/>
                  </a:lnTo>
                  <a:cubicBezTo>
                    <a:pt x="13426" y="36892"/>
                    <a:pt x="13546" y="36914"/>
                    <a:pt x="13664" y="36914"/>
                  </a:cubicBezTo>
                  <a:cubicBezTo>
                    <a:pt x="13701" y="36914"/>
                    <a:pt x="13739" y="36912"/>
                    <a:pt x="13776" y="36906"/>
                  </a:cubicBezTo>
                  <a:cubicBezTo>
                    <a:pt x="13943" y="36894"/>
                    <a:pt x="14121" y="36883"/>
                    <a:pt x="14300" y="36835"/>
                  </a:cubicBezTo>
                  <a:cubicBezTo>
                    <a:pt x="14609" y="36764"/>
                    <a:pt x="14943" y="36633"/>
                    <a:pt x="15252" y="36430"/>
                  </a:cubicBezTo>
                  <a:cubicBezTo>
                    <a:pt x="15371" y="36371"/>
                    <a:pt x="15478" y="36299"/>
                    <a:pt x="15586" y="36228"/>
                  </a:cubicBezTo>
                  <a:lnTo>
                    <a:pt x="15621" y="36192"/>
                  </a:lnTo>
                  <a:cubicBezTo>
                    <a:pt x="15728" y="36121"/>
                    <a:pt x="15836" y="36049"/>
                    <a:pt x="15919" y="35978"/>
                  </a:cubicBezTo>
                  <a:cubicBezTo>
                    <a:pt x="15955" y="35942"/>
                    <a:pt x="16002" y="35918"/>
                    <a:pt x="16026" y="35882"/>
                  </a:cubicBezTo>
                  <a:cubicBezTo>
                    <a:pt x="16264" y="35704"/>
                    <a:pt x="16455" y="35454"/>
                    <a:pt x="16633" y="35216"/>
                  </a:cubicBezTo>
                  <a:cubicBezTo>
                    <a:pt x="16860" y="34918"/>
                    <a:pt x="17026" y="34608"/>
                    <a:pt x="17145" y="34275"/>
                  </a:cubicBezTo>
                  <a:cubicBezTo>
                    <a:pt x="17205" y="34108"/>
                    <a:pt x="17252" y="33977"/>
                    <a:pt x="17264" y="33858"/>
                  </a:cubicBezTo>
                  <a:cubicBezTo>
                    <a:pt x="17276" y="33692"/>
                    <a:pt x="17324" y="33501"/>
                    <a:pt x="17324" y="33311"/>
                  </a:cubicBezTo>
                  <a:lnTo>
                    <a:pt x="17324" y="33204"/>
                  </a:lnTo>
                  <a:cubicBezTo>
                    <a:pt x="17324" y="33061"/>
                    <a:pt x="17312" y="32918"/>
                    <a:pt x="17288" y="32775"/>
                  </a:cubicBezTo>
                  <a:lnTo>
                    <a:pt x="17288" y="32775"/>
                  </a:lnTo>
                  <a:cubicBezTo>
                    <a:pt x="17562" y="32954"/>
                    <a:pt x="17860" y="33120"/>
                    <a:pt x="18145" y="33275"/>
                  </a:cubicBezTo>
                  <a:cubicBezTo>
                    <a:pt x="18443" y="33454"/>
                    <a:pt x="18824" y="33668"/>
                    <a:pt x="19229" y="33870"/>
                  </a:cubicBezTo>
                  <a:cubicBezTo>
                    <a:pt x="19419" y="33966"/>
                    <a:pt x="19658" y="34085"/>
                    <a:pt x="19884" y="34192"/>
                  </a:cubicBezTo>
                  <a:cubicBezTo>
                    <a:pt x="20086" y="34287"/>
                    <a:pt x="20312" y="34382"/>
                    <a:pt x="20527" y="34466"/>
                  </a:cubicBezTo>
                  <a:cubicBezTo>
                    <a:pt x="21015" y="34680"/>
                    <a:pt x="21503" y="34847"/>
                    <a:pt x="21872" y="34978"/>
                  </a:cubicBezTo>
                  <a:cubicBezTo>
                    <a:pt x="22622" y="35228"/>
                    <a:pt x="23456" y="35442"/>
                    <a:pt x="24372" y="35597"/>
                  </a:cubicBezTo>
                  <a:cubicBezTo>
                    <a:pt x="25349" y="35775"/>
                    <a:pt x="26277" y="35930"/>
                    <a:pt x="27230" y="35978"/>
                  </a:cubicBezTo>
                  <a:cubicBezTo>
                    <a:pt x="27284" y="35981"/>
                    <a:pt x="27337" y="35982"/>
                    <a:pt x="27390" y="35982"/>
                  </a:cubicBezTo>
                  <a:cubicBezTo>
                    <a:pt x="27535" y="35982"/>
                    <a:pt x="27677" y="35971"/>
                    <a:pt x="27825" y="35954"/>
                  </a:cubicBezTo>
                  <a:cubicBezTo>
                    <a:pt x="28349" y="35918"/>
                    <a:pt x="28813" y="35859"/>
                    <a:pt x="29278" y="35716"/>
                  </a:cubicBezTo>
                  <a:cubicBezTo>
                    <a:pt x="29671" y="35597"/>
                    <a:pt x="30004" y="35466"/>
                    <a:pt x="30290" y="35299"/>
                  </a:cubicBezTo>
                  <a:cubicBezTo>
                    <a:pt x="30552" y="35144"/>
                    <a:pt x="30837" y="34942"/>
                    <a:pt x="31099" y="34728"/>
                  </a:cubicBezTo>
                  <a:cubicBezTo>
                    <a:pt x="31385" y="34501"/>
                    <a:pt x="31599" y="34287"/>
                    <a:pt x="31754" y="34073"/>
                  </a:cubicBezTo>
                  <a:cubicBezTo>
                    <a:pt x="31980" y="33775"/>
                    <a:pt x="32159" y="33537"/>
                    <a:pt x="32290" y="33251"/>
                  </a:cubicBezTo>
                  <a:cubicBezTo>
                    <a:pt x="32469" y="32858"/>
                    <a:pt x="32588" y="32549"/>
                    <a:pt x="32647" y="32251"/>
                  </a:cubicBezTo>
                  <a:cubicBezTo>
                    <a:pt x="32707" y="31941"/>
                    <a:pt x="32742" y="31668"/>
                    <a:pt x="32754" y="31418"/>
                  </a:cubicBezTo>
                  <a:lnTo>
                    <a:pt x="32754" y="31346"/>
                  </a:lnTo>
                  <a:cubicBezTo>
                    <a:pt x="32766" y="31239"/>
                    <a:pt x="32766" y="31120"/>
                    <a:pt x="32766" y="31013"/>
                  </a:cubicBezTo>
                  <a:cubicBezTo>
                    <a:pt x="32766" y="30929"/>
                    <a:pt x="32754" y="30834"/>
                    <a:pt x="32754" y="30763"/>
                  </a:cubicBezTo>
                  <a:cubicBezTo>
                    <a:pt x="32742" y="30501"/>
                    <a:pt x="32707" y="30263"/>
                    <a:pt x="32671" y="30036"/>
                  </a:cubicBezTo>
                  <a:lnTo>
                    <a:pt x="32671" y="30036"/>
                  </a:lnTo>
                  <a:cubicBezTo>
                    <a:pt x="32802" y="30084"/>
                    <a:pt x="32945" y="30108"/>
                    <a:pt x="33088" y="30156"/>
                  </a:cubicBezTo>
                  <a:cubicBezTo>
                    <a:pt x="33207" y="30179"/>
                    <a:pt x="33302" y="30215"/>
                    <a:pt x="33421" y="30239"/>
                  </a:cubicBezTo>
                  <a:cubicBezTo>
                    <a:pt x="33469" y="30263"/>
                    <a:pt x="33528" y="30275"/>
                    <a:pt x="33576" y="30287"/>
                  </a:cubicBezTo>
                  <a:lnTo>
                    <a:pt x="33885" y="30382"/>
                  </a:lnTo>
                  <a:lnTo>
                    <a:pt x="33981" y="30394"/>
                  </a:lnTo>
                  <a:lnTo>
                    <a:pt x="34433" y="30501"/>
                  </a:lnTo>
                  <a:cubicBezTo>
                    <a:pt x="34576" y="30525"/>
                    <a:pt x="34719" y="30560"/>
                    <a:pt x="34898" y="30584"/>
                  </a:cubicBezTo>
                  <a:cubicBezTo>
                    <a:pt x="35124" y="30632"/>
                    <a:pt x="35386" y="30656"/>
                    <a:pt x="35648" y="30679"/>
                  </a:cubicBezTo>
                  <a:cubicBezTo>
                    <a:pt x="35767" y="30685"/>
                    <a:pt x="35880" y="30688"/>
                    <a:pt x="35991" y="30688"/>
                  </a:cubicBezTo>
                  <a:cubicBezTo>
                    <a:pt x="36103" y="30688"/>
                    <a:pt x="36213" y="30685"/>
                    <a:pt x="36326" y="30679"/>
                  </a:cubicBezTo>
                  <a:cubicBezTo>
                    <a:pt x="36541" y="30656"/>
                    <a:pt x="36791" y="30632"/>
                    <a:pt x="37041" y="30584"/>
                  </a:cubicBezTo>
                  <a:cubicBezTo>
                    <a:pt x="37207" y="30560"/>
                    <a:pt x="37386" y="30525"/>
                    <a:pt x="37553" y="30501"/>
                  </a:cubicBezTo>
                  <a:lnTo>
                    <a:pt x="37565" y="30501"/>
                  </a:lnTo>
                  <a:cubicBezTo>
                    <a:pt x="37684" y="30477"/>
                    <a:pt x="37791" y="30453"/>
                    <a:pt x="37886" y="30417"/>
                  </a:cubicBezTo>
                  <a:cubicBezTo>
                    <a:pt x="37934" y="30406"/>
                    <a:pt x="37993" y="30394"/>
                    <a:pt x="38041" y="30382"/>
                  </a:cubicBezTo>
                  <a:cubicBezTo>
                    <a:pt x="38112" y="30358"/>
                    <a:pt x="38172" y="30334"/>
                    <a:pt x="38243" y="30322"/>
                  </a:cubicBezTo>
                  <a:cubicBezTo>
                    <a:pt x="38279" y="30298"/>
                    <a:pt x="38303" y="30298"/>
                    <a:pt x="38338" y="30287"/>
                  </a:cubicBezTo>
                  <a:cubicBezTo>
                    <a:pt x="38481" y="30239"/>
                    <a:pt x="38648" y="30203"/>
                    <a:pt x="38803" y="30144"/>
                  </a:cubicBezTo>
                  <a:cubicBezTo>
                    <a:pt x="39124" y="30001"/>
                    <a:pt x="39458" y="29870"/>
                    <a:pt x="39755" y="29644"/>
                  </a:cubicBezTo>
                  <a:lnTo>
                    <a:pt x="39791" y="29620"/>
                  </a:lnTo>
                  <a:cubicBezTo>
                    <a:pt x="39910" y="29525"/>
                    <a:pt x="40053" y="29429"/>
                    <a:pt x="40148" y="29322"/>
                  </a:cubicBezTo>
                  <a:cubicBezTo>
                    <a:pt x="40291" y="29191"/>
                    <a:pt x="40386" y="29072"/>
                    <a:pt x="40493" y="28917"/>
                  </a:cubicBezTo>
                  <a:cubicBezTo>
                    <a:pt x="40684" y="28667"/>
                    <a:pt x="40839" y="28370"/>
                    <a:pt x="40982" y="27965"/>
                  </a:cubicBezTo>
                  <a:cubicBezTo>
                    <a:pt x="41089" y="27679"/>
                    <a:pt x="41148" y="27381"/>
                    <a:pt x="41196" y="27084"/>
                  </a:cubicBezTo>
                  <a:cubicBezTo>
                    <a:pt x="41220" y="26881"/>
                    <a:pt x="41255" y="26655"/>
                    <a:pt x="41255" y="26453"/>
                  </a:cubicBezTo>
                  <a:lnTo>
                    <a:pt x="41255" y="26369"/>
                  </a:lnTo>
                  <a:cubicBezTo>
                    <a:pt x="41255" y="26238"/>
                    <a:pt x="41255" y="26107"/>
                    <a:pt x="41244" y="25988"/>
                  </a:cubicBezTo>
                  <a:cubicBezTo>
                    <a:pt x="41220" y="25810"/>
                    <a:pt x="41208" y="25631"/>
                    <a:pt x="41184" y="25453"/>
                  </a:cubicBezTo>
                  <a:lnTo>
                    <a:pt x="41160" y="25381"/>
                  </a:lnTo>
                  <a:cubicBezTo>
                    <a:pt x="41148" y="25345"/>
                    <a:pt x="41148" y="25322"/>
                    <a:pt x="41148" y="25286"/>
                  </a:cubicBezTo>
                  <a:cubicBezTo>
                    <a:pt x="41148" y="25226"/>
                    <a:pt x="41136" y="25155"/>
                    <a:pt x="41113" y="25084"/>
                  </a:cubicBezTo>
                  <a:lnTo>
                    <a:pt x="41077" y="24881"/>
                  </a:lnTo>
                  <a:lnTo>
                    <a:pt x="41029" y="24691"/>
                  </a:lnTo>
                  <a:cubicBezTo>
                    <a:pt x="41017" y="24619"/>
                    <a:pt x="40982" y="24548"/>
                    <a:pt x="40970" y="24464"/>
                  </a:cubicBezTo>
                  <a:lnTo>
                    <a:pt x="40958" y="24405"/>
                  </a:lnTo>
                  <a:cubicBezTo>
                    <a:pt x="40958" y="24381"/>
                    <a:pt x="40946" y="24369"/>
                    <a:pt x="40946" y="24333"/>
                  </a:cubicBezTo>
                  <a:cubicBezTo>
                    <a:pt x="40922" y="24274"/>
                    <a:pt x="40898" y="24214"/>
                    <a:pt x="40886" y="24143"/>
                  </a:cubicBezTo>
                  <a:cubicBezTo>
                    <a:pt x="40803" y="23929"/>
                    <a:pt x="40743" y="23714"/>
                    <a:pt x="40660" y="23500"/>
                  </a:cubicBezTo>
                  <a:cubicBezTo>
                    <a:pt x="40648" y="23452"/>
                    <a:pt x="40613" y="23393"/>
                    <a:pt x="40601" y="23357"/>
                  </a:cubicBezTo>
                  <a:cubicBezTo>
                    <a:pt x="40553" y="23214"/>
                    <a:pt x="40505" y="23095"/>
                    <a:pt x="40446" y="22976"/>
                  </a:cubicBezTo>
                  <a:lnTo>
                    <a:pt x="40327" y="22714"/>
                  </a:lnTo>
                  <a:lnTo>
                    <a:pt x="40291" y="22619"/>
                  </a:lnTo>
                  <a:cubicBezTo>
                    <a:pt x="40208" y="22464"/>
                    <a:pt x="40136" y="22297"/>
                    <a:pt x="40053" y="22143"/>
                  </a:cubicBezTo>
                  <a:lnTo>
                    <a:pt x="39993" y="22024"/>
                  </a:lnTo>
                  <a:cubicBezTo>
                    <a:pt x="39946" y="21964"/>
                    <a:pt x="39910" y="21893"/>
                    <a:pt x="39874" y="21833"/>
                  </a:cubicBezTo>
                  <a:lnTo>
                    <a:pt x="39827" y="21750"/>
                  </a:lnTo>
                  <a:lnTo>
                    <a:pt x="39815" y="21714"/>
                  </a:lnTo>
                  <a:cubicBezTo>
                    <a:pt x="39779" y="21655"/>
                    <a:pt x="39755" y="21595"/>
                    <a:pt x="39708" y="21535"/>
                  </a:cubicBezTo>
                  <a:lnTo>
                    <a:pt x="39648" y="21452"/>
                  </a:lnTo>
                  <a:cubicBezTo>
                    <a:pt x="39589" y="21369"/>
                    <a:pt x="39541" y="21285"/>
                    <a:pt x="39481" y="21214"/>
                  </a:cubicBezTo>
                  <a:lnTo>
                    <a:pt x="39350" y="21035"/>
                  </a:lnTo>
                  <a:cubicBezTo>
                    <a:pt x="39339" y="21000"/>
                    <a:pt x="39303" y="20976"/>
                    <a:pt x="39291" y="20940"/>
                  </a:cubicBezTo>
                  <a:lnTo>
                    <a:pt x="39243" y="20881"/>
                  </a:lnTo>
                  <a:cubicBezTo>
                    <a:pt x="39100" y="20690"/>
                    <a:pt x="38946" y="20476"/>
                    <a:pt x="38767" y="20297"/>
                  </a:cubicBezTo>
                  <a:cubicBezTo>
                    <a:pt x="38481" y="19988"/>
                    <a:pt x="38184" y="19678"/>
                    <a:pt x="37850" y="19392"/>
                  </a:cubicBezTo>
                  <a:cubicBezTo>
                    <a:pt x="37695" y="19273"/>
                    <a:pt x="37553" y="19142"/>
                    <a:pt x="37386" y="19023"/>
                  </a:cubicBezTo>
                  <a:cubicBezTo>
                    <a:pt x="37457" y="18988"/>
                    <a:pt x="37553" y="18964"/>
                    <a:pt x="37624" y="18928"/>
                  </a:cubicBezTo>
                  <a:cubicBezTo>
                    <a:pt x="37803" y="18857"/>
                    <a:pt x="37969" y="18797"/>
                    <a:pt x="38124" y="18737"/>
                  </a:cubicBezTo>
                  <a:cubicBezTo>
                    <a:pt x="38386" y="18654"/>
                    <a:pt x="38636" y="18547"/>
                    <a:pt x="38886" y="18428"/>
                  </a:cubicBezTo>
                  <a:cubicBezTo>
                    <a:pt x="39053" y="18356"/>
                    <a:pt x="39231" y="18261"/>
                    <a:pt x="39398" y="18178"/>
                  </a:cubicBezTo>
                  <a:lnTo>
                    <a:pt x="39410" y="18154"/>
                  </a:lnTo>
                  <a:cubicBezTo>
                    <a:pt x="39589" y="18059"/>
                    <a:pt x="39767" y="17952"/>
                    <a:pt x="39946" y="17833"/>
                  </a:cubicBezTo>
                  <a:cubicBezTo>
                    <a:pt x="40184" y="17666"/>
                    <a:pt x="40410" y="17499"/>
                    <a:pt x="40613" y="17344"/>
                  </a:cubicBezTo>
                  <a:cubicBezTo>
                    <a:pt x="40779" y="17202"/>
                    <a:pt x="40946" y="17071"/>
                    <a:pt x="41101" y="16892"/>
                  </a:cubicBezTo>
                  <a:lnTo>
                    <a:pt x="41124" y="16880"/>
                  </a:lnTo>
                  <a:cubicBezTo>
                    <a:pt x="41303" y="16702"/>
                    <a:pt x="41494" y="16511"/>
                    <a:pt x="41625" y="16297"/>
                  </a:cubicBezTo>
                  <a:cubicBezTo>
                    <a:pt x="41672" y="16213"/>
                    <a:pt x="41732" y="16118"/>
                    <a:pt x="41779" y="15999"/>
                  </a:cubicBezTo>
                  <a:cubicBezTo>
                    <a:pt x="41815" y="15892"/>
                    <a:pt x="41863" y="15797"/>
                    <a:pt x="41875" y="15689"/>
                  </a:cubicBezTo>
                  <a:cubicBezTo>
                    <a:pt x="41898" y="15570"/>
                    <a:pt x="41910" y="15451"/>
                    <a:pt x="41910" y="15344"/>
                  </a:cubicBezTo>
                  <a:cubicBezTo>
                    <a:pt x="41910" y="15225"/>
                    <a:pt x="41875" y="15106"/>
                    <a:pt x="41851" y="14999"/>
                  </a:cubicBezTo>
                  <a:cubicBezTo>
                    <a:pt x="41779" y="14797"/>
                    <a:pt x="41660" y="14606"/>
                    <a:pt x="41505" y="14427"/>
                  </a:cubicBezTo>
                  <a:cubicBezTo>
                    <a:pt x="41375" y="14261"/>
                    <a:pt x="41184" y="14154"/>
                    <a:pt x="41029" y="14082"/>
                  </a:cubicBezTo>
                  <a:cubicBezTo>
                    <a:pt x="40839" y="13987"/>
                    <a:pt x="40672" y="13927"/>
                    <a:pt x="40493" y="13904"/>
                  </a:cubicBezTo>
                  <a:cubicBezTo>
                    <a:pt x="40374" y="13892"/>
                    <a:pt x="40243" y="13856"/>
                    <a:pt x="40077" y="13844"/>
                  </a:cubicBezTo>
                  <a:cubicBezTo>
                    <a:pt x="39978" y="13836"/>
                    <a:pt x="39868" y="13822"/>
                    <a:pt x="39759" y="13822"/>
                  </a:cubicBezTo>
                  <a:cubicBezTo>
                    <a:pt x="39710" y="13822"/>
                    <a:pt x="39660" y="13825"/>
                    <a:pt x="39612" y="13832"/>
                  </a:cubicBezTo>
                  <a:cubicBezTo>
                    <a:pt x="39458" y="13844"/>
                    <a:pt x="39291" y="13868"/>
                    <a:pt x="39124" y="13880"/>
                  </a:cubicBezTo>
                  <a:lnTo>
                    <a:pt x="39053" y="13904"/>
                  </a:lnTo>
                  <a:cubicBezTo>
                    <a:pt x="38565" y="13963"/>
                    <a:pt x="38148" y="14035"/>
                    <a:pt x="37755" y="14130"/>
                  </a:cubicBezTo>
                  <a:cubicBezTo>
                    <a:pt x="37350" y="14213"/>
                    <a:pt x="36969" y="14368"/>
                    <a:pt x="36600" y="14499"/>
                  </a:cubicBezTo>
                  <a:lnTo>
                    <a:pt x="36564" y="14511"/>
                  </a:lnTo>
                  <a:cubicBezTo>
                    <a:pt x="36422" y="14570"/>
                    <a:pt x="36279" y="14618"/>
                    <a:pt x="36136" y="14677"/>
                  </a:cubicBezTo>
                  <a:lnTo>
                    <a:pt x="36148" y="14666"/>
                  </a:lnTo>
                  <a:lnTo>
                    <a:pt x="36160" y="14642"/>
                  </a:lnTo>
                  <a:cubicBezTo>
                    <a:pt x="36326" y="14463"/>
                    <a:pt x="36493" y="14273"/>
                    <a:pt x="36612" y="14106"/>
                  </a:cubicBezTo>
                  <a:lnTo>
                    <a:pt x="36624" y="14094"/>
                  </a:lnTo>
                  <a:lnTo>
                    <a:pt x="36636" y="14082"/>
                  </a:lnTo>
                  <a:lnTo>
                    <a:pt x="36636" y="14094"/>
                  </a:lnTo>
                  <a:cubicBezTo>
                    <a:pt x="36803" y="13880"/>
                    <a:pt x="36981" y="13665"/>
                    <a:pt x="37136" y="13404"/>
                  </a:cubicBezTo>
                  <a:cubicBezTo>
                    <a:pt x="37279" y="13153"/>
                    <a:pt x="37398" y="12951"/>
                    <a:pt x="37493" y="12749"/>
                  </a:cubicBezTo>
                  <a:cubicBezTo>
                    <a:pt x="37684" y="12344"/>
                    <a:pt x="37922" y="11784"/>
                    <a:pt x="38053" y="11201"/>
                  </a:cubicBezTo>
                  <a:cubicBezTo>
                    <a:pt x="38148" y="10796"/>
                    <a:pt x="38267" y="10296"/>
                    <a:pt x="38327" y="9808"/>
                  </a:cubicBezTo>
                  <a:cubicBezTo>
                    <a:pt x="38362" y="9451"/>
                    <a:pt x="38410" y="9082"/>
                    <a:pt x="38410" y="8712"/>
                  </a:cubicBezTo>
                  <a:lnTo>
                    <a:pt x="38410" y="8546"/>
                  </a:lnTo>
                  <a:cubicBezTo>
                    <a:pt x="38386" y="8022"/>
                    <a:pt x="38291" y="7546"/>
                    <a:pt x="38124" y="7129"/>
                  </a:cubicBezTo>
                  <a:cubicBezTo>
                    <a:pt x="38041" y="6891"/>
                    <a:pt x="37946" y="6653"/>
                    <a:pt x="37826" y="6415"/>
                  </a:cubicBezTo>
                  <a:cubicBezTo>
                    <a:pt x="37743" y="6224"/>
                    <a:pt x="37636" y="6045"/>
                    <a:pt x="37553" y="5855"/>
                  </a:cubicBezTo>
                  <a:cubicBezTo>
                    <a:pt x="37076" y="4914"/>
                    <a:pt x="36600" y="4224"/>
                    <a:pt x="36029" y="3676"/>
                  </a:cubicBezTo>
                  <a:cubicBezTo>
                    <a:pt x="35802" y="3474"/>
                    <a:pt x="35600" y="3295"/>
                    <a:pt x="35409" y="3152"/>
                  </a:cubicBezTo>
                  <a:cubicBezTo>
                    <a:pt x="35231" y="3021"/>
                    <a:pt x="35052" y="2902"/>
                    <a:pt x="34874" y="2783"/>
                  </a:cubicBezTo>
                  <a:cubicBezTo>
                    <a:pt x="34421" y="2497"/>
                    <a:pt x="33993" y="2295"/>
                    <a:pt x="33576" y="2164"/>
                  </a:cubicBezTo>
                  <a:cubicBezTo>
                    <a:pt x="33385" y="2081"/>
                    <a:pt x="33159" y="2057"/>
                    <a:pt x="32945" y="2021"/>
                  </a:cubicBezTo>
                  <a:cubicBezTo>
                    <a:pt x="32707" y="1997"/>
                    <a:pt x="32469" y="1962"/>
                    <a:pt x="32231" y="1950"/>
                  </a:cubicBezTo>
                  <a:cubicBezTo>
                    <a:pt x="32111" y="1938"/>
                    <a:pt x="31992" y="1938"/>
                    <a:pt x="31861" y="1938"/>
                  </a:cubicBezTo>
                  <a:cubicBezTo>
                    <a:pt x="31778" y="1938"/>
                    <a:pt x="31671" y="1938"/>
                    <a:pt x="31576" y="1950"/>
                  </a:cubicBezTo>
                  <a:cubicBezTo>
                    <a:pt x="31540" y="1950"/>
                    <a:pt x="31480" y="1962"/>
                    <a:pt x="31433" y="1962"/>
                  </a:cubicBezTo>
                  <a:cubicBezTo>
                    <a:pt x="31218" y="1997"/>
                    <a:pt x="30980" y="2021"/>
                    <a:pt x="30778" y="2069"/>
                  </a:cubicBezTo>
                  <a:lnTo>
                    <a:pt x="30683" y="2081"/>
                  </a:lnTo>
                  <a:cubicBezTo>
                    <a:pt x="30504" y="2128"/>
                    <a:pt x="30326" y="2176"/>
                    <a:pt x="30171" y="2235"/>
                  </a:cubicBezTo>
                  <a:cubicBezTo>
                    <a:pt x="29956" y="2295"/>
                    <a:pt x="29730" y="2378"/>
                    <a:pt x="29516" y="2474"/>
                  </a:cubicBezTo>
                  <a:cubicBezTo>
                    <a:pt x="29111" y="2616"/>
                    <a:pt x="28682" y="2819"/>
                    <a:pt x="28182" y="3057"/>
                  </a:cubicBezTo>
                  <a:cubicBezTo>
                    <a:pt x="27730" y="3295"/>
                    <a:pt x="27349" y="3498"/>
                    <a:pt x="27039" y="3724"/>
                  </a:cubicBezTo>
                  <a:cubicBezTo>
                    <a:pt x="26682" y="3974"/>
                    <a:pt x="26337" y="4283"/>
                    <a:pt x="25980" y="4676"/>
                  </a:cubicBezTo>
                  <a:cubicBezTo>
                    <a:pt x="25920" y="4736"/>
                    <a:pt x="25849" y="4807"/>
                    <a:pt x="25789" y="4879"/>
                  </a:cubicBezTo>
                  <a:lnTo>
                    <a:pt x="25789" y="4795"/>
                  </a:lnTo>
                  <a:cubicBezTo>
                    <a:pt x="25789" y="4557"/>
                    <a:pt x="25765" y="4319"/>
                    <a:pt x="25730" y="4129"/>
                  </a:cubicBezTo>
                  <a:cubicBezTo>
                    <a:pt x="25658" y="3652"/>
                    <a:pt x="25539" y="3236"/>
                    <a:pt x="25349" y="2855"/>
                  </a:cubicBezTo>
                  <a:cubicBezTo>
                    <a:pt x="25170" y="2485"/>
                    <a:pt x="24908" y="2116"/>
                    <a:pt x="24599" y="1759"/>
                  </a:cubicBezTo>
                  <a:cubicBezTo>
                    <a:pt x="24289" y="1402"/>
                    <a:pt x="23956" y="1104"/>
                    <a:pt x="23598" y="854"/>
                  </a:cubicBezTo>
                  <a:cubicBezTo>
                    <a:pt x="23408" y="711"/>
                    <a:pt x="23229" y="616"/>
                    <a:pt x="23051" y="521"/>
                  </a:cubicBezTo>
                  <a:cubicBezTo>
                    <a:pt x="22836" y="414"/>
                    <a:pt x="22622" y="330"/>
                    <a:pt x="22348" y="235"/>
                  </a:cubicBezTo>
                  <a:cubicBezTo>
                    <a:pt x="22158" y="176"/>
                    <a:pt x="21944" y="140"/>
                    <a:pt x="21753" y="104"/>
                  </a:cubicBezTo>
                  <a:cubicBezTo>
                    <a:pt x="21551" y="57"/>
                    <a:pt x="21301" y="33"/>
                    <a:pt x="21015" y="21"/>
                  </a:cubicBezTo>
                  <a:cubicBezTo>
                    <a:pt x="20823" y="8"/>
                    <a:pt x="20641" y="1"/>
                    <a:pt x="20466"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1" name="Google Shape;61;p8"/>
            <p:cNvSpPr/>
            <p:nvPr/>
          </p:nvSpPr>
          <p:spPr>
            <a:xfrm>
              <a:off x="7775350" y="1377087"/>
              <a:ext cx="1613657" cy="532399"/>
            </a:xfrm>
            <a:custGeom>
              <a:avLst/>
              <a:gdLst/>
              <a:ahLst/>
              <a:cxnLst/>
              <a:rect l="l" t="t" r="r" b="b"/>
              <a:pathLst>
                <a:path w="34410" h="11353" extrusionOk="0">
                  <a:moveTo>
                    <a:pt x="34200" y="1"/>
                  </a:moveTo>
                  <a:cubicBezTo>
                    <a:pt x="34194" y="1"/>
                    <a:pt x="34189" y="1"/>
                    <a:pt x="34183" y="2"/>
                  </a:cubicBezTo>
                  <a:cubicBezTo>
                    <a:pt x="34052" y="13"/>
                    <a:pt x="33909" y="37"/>
                    <a:pt x="33790" y="61"/>
                  </a:cubicBezTo>
                  <a:cubicBezTo>
                    <a:pt x="33016" y="240"/>
                    <a:pt x="32242" y="430"/>
                    <a:pt x="31468" y="633"/>
                  </a:cubicBezTo>
                  <a:cubicBezTo>
                    <a:pt x="30754" y="811"/>
                    <a:pt x="30028" y="990"/>
                    <a:pt x="29313" y="1145"/>
                  </a:cubicBezTo>
                  <a:cubicBezTo>
                    <a:pt x="28647" y="1311"/>
                    <a:pt x="27956" y="1466"/>
                    <a:pt x="27289" y="1597"/>
                  </a:cubicBezTo>
                  <a:cubicBezTo>
                    <a:pt x="26563" y="1740"/>
                    <a:pt x="25813" y="1883"/>
                    <a:pt x="25087" y="2037"/>
                  </a:cubicBezTo>
                  <a:cubicBezTo>
                    <a:pt x="24670" y="2133"/>
                    <a:pt x="24265" y="2216"/>
                    <a:pt x="23848" y="2311"/>
                  </a:cubicBezTo>
                  <a:cubicBezTo>
                    <a:pt x="23467" y="2383"/>
                    <a:pt x="23098" y="2478"/>
                    <a:pt x="22717" y="2561"/>
                  </a:cubicBezTo>
                  <a:cubicBezTo>
                    <a:pt x="21991" y="2728"/>
                    <a:pt x="21277" y="2907"/>
                    <a:pt x="20562" y="3097"/>
                  </a:cubicBezTo>
                  <a:cubicBezTo>
                    <a:pt x="19181" y="3454"/>
                    <a:pt x="17800" y="3859"/>
                    <a:pt x="16407" y="4264"/>
                  </a:cubicBezTo>
                  <a:cubicBezTo>
                    <a:pt x="15002" y="4669"/>
                    <a:pt x="13597" y="5074"/>
                    <a:pt x="12204" y="5538"/>
                  </a:cubicBezTo>
                  <a:cubicBezTo>
                    <a:pt x="10751" y="6014"/>
                    <a:pt x="9347" y="6526"/>
                    <a:pt x="7918" y="7050"/>
                  </a:cubicBezTo>
                  <a:cubicBezTo>
                    <a:pt x="7215" y="7300"/>
                    <a:pt x="6513" y="7562"/>
                    <a:pt x="5834" y="7860"/>
                  </a:cubicBezTo>
                  <a:cubicBezTo>
                    <a:pt x="5156" y="8157"/>
                    <a:pt x="4489" y="8455"/>
                    <a:pt x="3834" y="8776"/>
                  </a:cubicBezTo>
                  <a:cubicBezTo>
                    <a:pt x="3512" y="8931"/>
                    <a:pt x="3191" y="9098"/>
                    <a:pt x="2870" y="9265"/>
                  </a:cubicBezTo>
                  <a:cubicBezTo>
                    <a:pt x="2536" y="9443"/>
                    <a:pt x="2215" y="9586"/>
                    <a:pt x="1881" y="9765"/>
                  </a:cubicBezTo>
                  <a:cubicBezTo>
                    <a:pt x="1572" y="9919"/>
                    <a:pt x="1286" y="10110"/>
                    <a:pt x="988" y="10289"/>
                  </a:cubicBezTo>
                  <a:cubicBezTo>
                    <a:pt x="715" y="10467"/>
                    <a:pt x="429" y="10658"/>
                    <a:pt x="143" y="10836"/>
                  </a:cubicBezTo>
                  <a:cubicBezTo>
                    <a:pt x="60" y="10896"/>
                    <a:pt x="0" y="10991"/>
                    <a:pt x="12" y="11074"/>
                  </a:cubicBezTo>
                  <a:cubicBezTo>
                    <a:pt x="12" y="11122"/>
                    <a:pt x="12" y="11170"/>
                    <a:pt x="36" y="11205"/>
                  </a:cubicBezTo>
                  <a:cubicBezTo>
                    <a:pt x="83" y="11265"/>
                    <a:pt x="143" y="11324"/>
                    <a:pt x="214" y="11348"/>
                  </a:cubicBezTo>
                  <a:cubicBezTo>
                    <a:pt x="232" y="11351"/>
                    <a:pt x="249" y="11353"/>
                    <a:pt x="266" y="11353"/>
                  </a:cubicBezTo>
                  <a:cubicBezTo>
                    <a:pt x="317" y="11353"/>
                    <a:pt x="366" y="11339"/>
                    <a:pt x="429" y="11312"/>
                  </a:cubicBezTo>
                  <a:cubicBezTo>
                    <a:pt x="750" y="11170"/>
                    <a:pt x="1084" y="10991"/>
                    <a:pt x="1405" y="10836"/>
                  </a:cubicBezTo>
                  <a:cubicBezTo>
                    <a:pt x="1750" y="10693"/>
                    <a:pt x="2072" y="10539"/>
                    <a:pt x="2417" y="10408"/>
                  </a:cubicBezTo>
                  <a:cubicBezTo>
                    <a:pt x="2715" y="10289"/>
                    <a:pt x="3001" y="10169"/>
                    <a:pt x="3298" y="10050"/>
                  </a:cubicBezTo>
                  <a:cubicBezTo>
                    <a:pt x="3548" y="9943"/>
                    <a:pt x="3798" y="9824"/>
                    <a:pt x="4060" y="9717"/>
                  </a:cubicBezTo>
                  <a:cubicBezTo>
                    <a:pt x="4203" y="9657"/>
                    <a:pt x="4370" y="9598"/>
                    <a:pt x="4513" y="9538"/>
                  </a:cubicBezTo>
                  <a:cubicBezTo>
                    <a:pt x="5191" y="9288"/>
                    <a:pt x="5858" y="9026"/>
                    <a:pt x="6525" y="8800"/>
                  </a:cubicBezTo>
                  <a:cubicBezTo>
                    <a:pt x="7239" y="8562"/>
                    <a:pt x="7954" y="8336"/>
                    <a:pt x="8668" y="8098"/>
                  </a:cubicBezTo>
                  <a:cubicBezTo>
                    <a:pt x="9370" y="7872"/>
                    <a:pt x="10049" y="7669"/>
                    <a:pt x="10751" y="7443"/>
                  </a:cubicBezTo>
                  <a:cubicBezTo>
                    <a:pt x="11442" y="7241"/>
                    <a:pt x="12109" y="7002"/>
                    <a:pt x="12787" y="6788"/>
                  </a:cubicBezTo>
                  <a:cubicBezTo>
                    <a:pt x="14228" y="6348"/>
                    <a:pt x="15669" y="5907"/>
                    <a:pt x="17109" y="5478"/>
                  </a:cubicBezTo>
                  <a:cubicBezTo>
                    <a:pt x="18538" y="5050"/>
                    <a:pt x="19967" y="4645"/>
                    <a:pt x="21396" y="4216"/>
                  </a:cubicBezTo>
                  <a:cubicBezTo>
                    <a:pt x="22765" y="3800"/>
                    <a:pt x="24134" y="3407"/>
                    <a:pt x="25515" y="3026"/>
                  </a:cubicBezTo>
                  <a:cubicBezTo>
                    <a:pt x="26301" y="2799"/>
                    <a:pt x="27111" y="2573"/>
                    <a:pt x="27896" y="2359"/>
                  </a:cubicBezTo>
                  <a:cubicBezTo>
                    <a:pt x="28611" y="2157"/>
                    <a:pt x="29313" y="1954"/>
                    <a:pt x="30016" y="1728"/>
                  </a:cubicBezTo>
                  <a:cubicBezTo>
                    <a:pt x="30718" y="1526"/>
                    <a:pt x="31409" y="1287"/>
                    <a:pt x="32111" y="1061"/>
                  </a:cubicBezTo>
                  <a:cubicBezTo>
                    <a:pt x="32480" y="942"/>
                    <a:pt x="32838" y="823"/>
                    <a:pt x="33219" y="704"/>
                  </a:cubicBezTo>
                  <a:cubicBezTo>
                    <a:pt x="33373" y="656"/>
                    <a:pt x="33528" y="609"/>
                    <a:pt x="33695" y="573"/>
                  </a:cubicBezTo>
                  <a:cubicBezTo>
                    <a:pt x="33778" y="537"/>
                    <a:pt x="33873" y="513"/>
                    <a:pt x="33957" y="490"/>
                  </a:cubicBezTo>
                  <a:cubicBezTo>
                    <a:pt x="34052" y="466"/>
                    <a:pt x="34123" y="454"/>
                    <a:pt x="34207" y="430"/>
                  </a:cubicBezTo>
                  <a:lnTo>
                    <a:pt x="34195" y="430"/>
                  </a:lnTo>
                  <a:cubicBezTo>
                    <a:pt x="34254" y="430"/>
                    <a:pt x="34302" y="418"/>
                    <a:pt x="34350" y="371"/>
                  </a:cubicBezTo>
                  <a:cubicBezTo>
                    <a:pt x="34373" y="347"/>
                    <a:pt x="34409" y="287"/>
                    <a:pt x="34409" y="228"/>
                  </a:cubicBezTo>
                  <a:cubicBezTo>
                    <a:pt x="34409" y="114"/>
                    <a:pt x="34312" y="1"/>
                    <a:pt x="34200"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2" name="Google Shape;62;p8"/>
            <p:cNvSpPr/>
            <p:nvPr/>
          </p:nvSpPr>
          <p:spPr>
            <a:xfrm>
              <a:off x="7868576" y="1363440"/>
              <a:ext cx="563397" cy="282402"/>
            </a:xfrm>
            <a:custGeom>
              <a:avLst/>
              <a:gdLst/>
              <a:ahLst/>
              <a:cxnLst/>
              <a:rect l="l" t="t" r="r" b="b"/>
              <a:pathLst>
                <a:path w="12014" h="6022" extrusionOk="0">
                  <a:moveTo>
                    <a:pt x="3775" y="1174"/>
                  </a:moveTo>
                  <a:lnTo>
                    <a:pt x="3775" y="1174"/>
                  </a:lnTo>
                  <a:cubicBezTo>
                    <a:pt x="3800" y="1184"/>
                    <a:pt x="3825" y="1194"/>
                    <a:pt x="3851" y="1204"/>
                  </a:cubicBezTo>
                  <a:lnTo>
                    <a:pt x="3851" y="1204"/>
                  </a:lnTo>
                  <a:cubicBezTo>
                    <a:pt x="3830" y="1193"/>
                    <a:pt x="3805" y="1181"/>
                    <a:pt x="3775" y="1174"/>
                  </a:cubicBezTo>
                  <a:close/>
                  <a:moveTo>
                    <a:pt x="210" y="1"/>
                  </a:moveTo>
                  <a:cubicBezTo>
                    <a:pt x="191" y="1"/>
                    <a:pt x="173" y="7"/>
                    <a:pt x="155" y="19"/>
                  </a:cubicBezTo>
                  <a:cubicBezTo>
                    <a:pt x="72" y="31"/>
                    <a:pt x="12" y="90"/>
                    <a:pt x="0" y="162"/>
                  </a:cubicBezTo>
                  <a:cubicBezTo>
                    <a:pt x="0" y="173"/>
                    <a:pt x="0" y="197"/>
                    <a:pt x="12" y="233"/>
                  </a:cubicBezTo>
                  <a:cubicBezTo>
                    <a:pt x="12" y="328"/>
                    <a:pt x="84" y="435"/>
                    <a:pt x="179" y="447"/>
                  </a:cubicBezTo>
                  <a:cubicBezTo>
                    <a:pt x="786" y="709"/>
                    <a:pt x="1417" y="983"/>
                    <a:pt x="2025" y="1269"/>
                  </a:cubicBezTo>
                  <a:cubicBezTo>
                    <a:pt x="2667" y="1543"/>
                    <a:pt x="3275" y="1828"/>
                    <a:pt x="3894" y="2126"/>
                  </a:cubicBezTo>
                  <a:cubicBezTo>
                    <a:pt x="4572" y="2459"/>
                    <a:pt x="5227" y="2769"/>
                    <a:pt x="5894" y="3090"/>
                  </a:cubicBezTo>
                  <a:cubicBezTo>
                    <a:pt x="6549" y="3412"/>
                    <a:pt x="7204" y="3722"/>
                    <a:pt x="7859" y="4043"/>
                  </a:cubicBezTo>
                  <a:cubicBezTo>
                    <a:pt x="8168" y="4198"/>
                    <a:pt x="8466" y="4364"/>
                    <a:pt x="8775" y="4507"/>
                  </a:cubicBezTo>
                  <a:cubicBezTo>
                    <a:pt x="9097" y="4674"/>
                    <a:pt x="9418" y="4841"/>
                    <a:pt x="9752" y="4995"/>
                  </a:cubicBezTo>
                  <a:cubicBezTo>
                    <a:pt x="10073" y="5162"/>
                    <a:pt x="10407" y="5341"/>
                    <a:pt x="10728" y="5507"/>
                  </a:cubicBezTo>
                  <a:cubicBezTo>
                    <a:pt x="11026" y="5674"/>
                    <a:pt x="11323" y="5817"/>
                    <a:pt x="11621" y="5996"/>
                  </a:cubicBezTo>
                  <a:cubicBezTo>
                    <a:pt x="11657" y="6014"/>
                    <a:pt x="11696" y="6022"/>
                    <a:pt x="11736" y="6022"/>
                  </a:cubicBezTo>
                  <a:cubicBezTo>
                    <a:pt x="11825" y="6022"/>
                    <a:pt x="11913" y="5979"/>
                    <a:pt x="11954" y="5912"/>
                  </a:cubicBezTo>
                  <a:cubicBezTo>
                    <a:pt x="12014" y="5793"/>
                    <a:pt x="11966" y="5650"/>
                    <a:pt x="11859" y="5579"/>
                  </a:cubicBezTo>
                  <a:cubicBezTo>
                    <a:pt x="11740" y="5507"/>
                    <a:pt x="11633" y="5436"/>
                    <a:pt x="11514" y="5353"/>
                  </a:cubicBezTo>
                  <a:cubicBezTo>
                    <a:pt x="11240" y="5162"/>
                    <a:pt x="10966" y="4972"/>
                    <a:pt x="10680" y="4793"/>
                  </a:cubicBezTo>
                  <a:cubicBezTo>
                    <a:pt x="10371" y="4603"/>
                    <a:pt x="10061" y="4400"/>
                    <a:pt x="9752" y="4198"/>
                  </a:cubicBezTo>
                  <a:cubicBezTo>
                    <a:pt x="9430" y="3983"/>
                    <a:pt x="9109" y="3793"/>
                    <a:pt x="8799" y="3602"/>
                  </a:cubicBezTo>
                  <a:cubicBezTo>
                    <a:pt x="8502" y="3424"/>
                    <a:pt x="8204" y="3245"/>
                    <a:pt x="7906" y="3079"/>
                  </a:cubicBezTo>
                  <a:cubicBezTo>
                    <a:pt x="7585" y="2912"/>
                    <a:pt x="7263" y="2733"/>
                    <a:pt x="6930" y="2579"/>
                  </a:cubicBezTo>
                  <a:cubicBezTo>
                    <a:pt x="6573" y="2400"/>
                    <a:pt x="6216" y="2221"/>
                    <a:pt x="5858" y="2055"/>
                  </a:cubicBezTo>
                  <a:cubicBezTo>
                    <a:pt x="5549" y="1900"/>
                    <a:pt x="5227" y="1769"/>
                    <a:pt x="4906" y="1638"/>
                  </a:cubicBezTo>
                  <a:cubicBezTo>
                    <a:pt x="4550" y="1482"/>
                    <a:pt x="4205" y="1347"/>
                    <a:pt x="3851" y="1204"/>
                  </a:cubicBezTo>
                  <a:lnTo>
                    <a:pt x="3851" y="1204"/>
                  </a:lnTo>
                  <a:cubicBezTo>
                    <a:pt x="3863" y="1211"/>
                    <a:pt x="3873" y="1217"/>
                    <a:pt x="3882" y="1221"/>
                  </a:cubicBezTo>
                  <a:cubicBezTo>
                    <a:pt x="3263" y="971"/>
                    <a:pt x="2620" y="745"/>
                    <a:pt x="1977" y="519"/>
                  </a:cubicBezTo>
                  <a:lnTo>
                    <a:pt x="1132" y="257"/>
                  </a:lnTo>
                  <a:cubicBezTo>
                    <a:pt x="965" y="197"/>
                    <a:pt x="810" y="150"/>
                    <a:pt x="643" y="102"/>
                  </a:cubicBezTo>
                  <a:cubicBezTo>
                    <a:pt x="512" y="66"/>
                    <a:pt x="381" y="31"/>
                    <a:pt x="274" y="19"/>
                  </a:cubicBezTo>
                  <a:cubicBezTo>
                    <a:pt x="251" y="7"/>
                    <a:pt x="230" y="1"/>
                    <a:pt x="210"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3" name="Google Shape;63;p8"/>
            <p:cNvSpPr/>
            <p:nvPr/>
          </p:nvSpPr>
          <p:spPr>
            <a:xfrm>
              <a:off x="8234307" y="932148"/>
              <a:ext cx="724762" cy="552470"/>
            </a:xfrm>
            <a:custGeom>
              <a:avLst/>
              <a:gdLst/>
              <a:ahLst/>
              <a:cxnLst/>
              <a:rect l="l" t="t" r="r" b="b"/>
              <a:pathLst>
                <a:path w="15455" h="11781" extrusionOk="0">
                  <a:moveTo>
                    <a:pt x="274" y="0"/>
                  </a:moveTo>
                  <a:cubicBezTo>
                    <a:pt x="274" y="7"/>
                    <a:pt x="278" y="10"/>
                    <a:pt x="281" y="11"/>
                  </a:cubicBezTo>
                  <a:lnTo>
                    <a:pt x="281" y="11"/>
                  </a:lnTo>
                  <a:cubicBezTo>
                    <a:pt x="258" y="7"/>
                    <a:pt x="235" y="4"/>
                    <a:pt x="212" y="4"/>
                  </a:cubicBezTo>
                  <a:cubicBezTo>
                    <a:pt x="177" y="4"/>
                    <a:pt x="142" y="10"/>
                    <a:pt x="107" y="24"/>
                  </a:cubicBezTo>
                  <a:cubicBezTo>
                    <a:pt x="36" y="72"/>
                    <a:pt x="0" y="143"/>
                    <a:pt x="60" y="215"/>
                  </a:cubicBezTo>
                  <a:cubicBezTo>
                    <a:pt x="60" y="298"/>
                    <a:pt x="107" y="357"/>
                    <a:pt x="167" y="393"/>
                  </a:cubicBezTo>
                  <a:cubicBezTo>
                    <a:pt x="191" y="417"/>
                    <a:pt x="214" y="429"/>
                    <a:pt x="238" y="429"/>
                  </a:cubicBezTo>
                  <a:cubicBezTo>
                    <a:pt x="310" y="441"/>
                    <a:pt x="369" y="477"/>
                    <a:pt x="453" y="500"/>
                  </a:cubicBezTo>
                  <a:cubicBezTo>
                    <a:pt x="714" y="619"/>
                    <a:pt x="988" y="750"/>
                    <a:pt x="1250" y="893"/>
                  </a:cubicBezTo>
                  <a:cubicBezTo>
                    <a:pt x="1417" y="977"/>
                    <a:pt x="1584" y="1048"/>
                    <a:pt x="1726" y="1143"/>
                  </a:cubicBezTo>
                  <a:cubicBezTo>
                    <a:pt x="1917" y="1250"/>
                    <a:pt x="2119" y="1369"/>
                    <a:pt x="2310" y="1465"/>
                  </a:cubicBezTo>
                  <a:cubicBezTo>
                    <a:pt x="2477" y="1560"/>
                    <a:pt x="2619" y="1667"/>
                    <a:pt x="2774" y="1750"/>
                  </a:cubicBezTo>
                  <a:cubicBezTo>
                    <a:pt x="2893" y="1822"/>
                    <a:pt x="3024" y="1905"/>
                    <a:pt x="3143" y="1989"/>
                  </a:cubicBezTo>
                  <a:cubicBezTo>
                    <a:pt x="3310" y="2096"/>
                    <a:pt x="3465" y="2203"/>
                    <a:pt x="3620" y="2298"/>
                  </a:cubicBezTo>
                  <a:cubicBezTo>
                    <a:pt x="3798" y="2417"/>
                    <a:pt x="3977" y="2560"/>
                    <a:pt x="4155" y="2679"/>
                  </a:cubicBezTo>
                  <a:cubicBezTo>
                    <a:pt x="4263" y="2763"/>
                    <a:pt x="4382" y="2834"/>
                    <a:pt x="4501" y="2929"/>
                  </a:cubicBezTo>
                  <a:cubicBezTo>
                    <a:pt x="4644" y="3048"/>
                    <a:pt x="4810" y="3155"/>
                    <a:pt x="4953" y="3274"/>
                  </a:cubicBezTo>
                  <a:cubicBezTo>
                    <a:pt x="4929" y="3239"/>
                    <a:pt x="4894" y="3227"/>
                    <a:pt x="4870" y="3191"/>
                  </a:cubicBezTo>
                  <a:lnTo>
                    <a:pt x="4870" y="3191"/>
                  </a:lnTo>
                  <a:cubicBezTo>
                    <a:pt x="4894" y="3215"/>
                    <a:pt x="4941" y="3239"/>
                    <a:pt x="4977" y="3274"/>
                  </a:cubicBezTo>
                  <a:cubicBezTo>
                    <a:pt x="5298" y="3513"/>
                    <a:pt x="5608" y="3763"/>
                    <a:pt x="5941" y="4013"/>
                  </a:cubicBezTo>
                  <a:cubicBezTo>
                    <a:pt x="6251" y="4251"/>
                    <a:pt x="6549" y="4489"/>
                    <a:pt x="6858" y="4739"/>
                  </a:cubicBezTo>
                  <a:cubicBezTo>
                    <a:pt x="7418" y="5179"/>
                    <a:pt x="7953" y="5620"/>
                    <a:pt x="8489" y="6049"/>
                  </a:cubicBezTo>
                  <a:cubicBezTo>
                    <a:pt x="9049" y="6513"/>
                    <a:pt x="9620" y="6977"/>
                    <a:pt x="10180" y="7454"/>
                  </a:cubicBezTo>
                  <a:cubicBezTo>
                    <a:pt x="10728" y="7930"/>
                    <a:pt x="11287" y="8406"/>
                    <a:pt x="11823" y="8882"/>
                  </a:cubicBezTo>
                  <a:cubicBezTo>
                    <a:pt x="12371" y="9370"/>
                    <a:pt x="12906" y="9859"/>
                    <a:pt x="13454" y="10359"/>
                  </a:cubicBezTo>
                  <a:lnTo>
                    <a:pt x="14264" y="11073"/>
                  </a:lnTo>
                  <a:cubicBezTo>
                    <a:pt x="14407" y="11168"/>
                    <a:pt x="14538" y="11287"/>
                    <a:pt x="14692" y="11406"/>
                  </a:cubicBezTo>
                  <a:cubicBezTo>
                    <a:pt x="14823" y="11525"/>
                    <a:pt x="14990" y="11633"/>
                    <a:pt x="15133" y="11752"/>
                  </a:cubicBezTo>
                  <a:cubicBezTo>
                    <a:pt x="15153" y="11771"/>
                    <a:pt x="15183" y="11780"/>
                    <a:pt x="15214" y="11780"/>
                  </a:cubicBezTo>
                  <a:cubicBezTo>
                    <a:pt x="15240" y="11780"/>
                    <a:pt x="15266" y="11774"/>
                    <a:pt x="15288" y="11764"/>
                  </a:cubicBezTo>
                  <a:cubicBezTo>
                    <a:pt x="15347" y="11752"/>
                    <a:pt x="15395" y="11704"/>
                    <a:pt x="15419" y="11668"/>
                  </a:cubicBezTo>
                  <a:cubicBezTo>
                    <a:pt x="15431" y="11621"/>
                    <a:pt x="15454" y="11561"/>
                    <a:pt x="15431" y="11514"/>
                  </a:cubicBezTo>
                  <a:cubicBezTo>
                    <a:pt x="15419" y="11490"/>
                    <a:pt x="15407" y="11454"/>
                    <a:pt x="15371" y="11430"/>
                  </a:cubicBezTo>
                  <a:cubicBezTo>
                    <a:pt x="15347" y="11395"/>
                    <a:pt x="15335" y="11383"/>
                    <a:pt x="15312" y="11347"/>
                  </a:cubicBezTo>
                  <a:cubicBezTo>
                    <a:pt x="15014" y="10978"/>
                    <a:pt x="14704" y="10621"/>
                    <a:pt x="14383" y="10263"/>
                  </a:cubicBezTo>
                  <a:cubicBezTo>
                    <a:pt x="13883" y="9740"/>
                    <a:pt x="13395" y="9228"/>
                    <a:pt x="12895" y="8716"/>
                  </a:cubicBezTo>
                  <a:cubicBezTo>
                    <a:pt x="12371" y="8192"/>
                    <a:pt x="11835" y="7680"/>
                    <a:pt x="11299" y="7168"/>
                  </a:cubicBezTo>
                  <a:cubicBezTo>
                    <a:pt x="10239" y="6156"/>
                    <a:pt x="9096" y="5251"/>
                    <a:pt x="7930" y="4358"/>
                  </a:cubicBezTo>
                  <a:cubicBezTo>
                    <a:pt x="7608" y="4084"/>
                    <a:pt x="7263" y="3834"/>
                    <a:pt x="6918" y="3584"/>
                  </a:cubicBezTo>
                  <a:cubicBezTo>
                    <a:pt x="6799" y="3513"/>
                    <a:pt x="6703" y="3417"/>
                    <a:pt x="6584" y="3346"/>
                  </a:cubicBezTo>
                  <a:lnTo>
                    <a:pt x="6084" y="2989"/>
                  </a:lnTo>
                  <a:cubicBezTo>
                    <a:pt x="5810" y="2798"/>
                    <a:pt x="5536" y="2596"/>
                    <a:pt x="5251" y="2417"/>
                  </a:cubicBezTo>
                  <a:cubicBezTo>
                    <a:pt x="5048" y="2298"/>
                    <a:pt x="4858" y="2167"/>
                    <a:pt x="4655" y="2048"/>
                  </a:cubicBezTo>
                  <a:cubicBezTo>
                    <a:pt x="4524" y="1965"/>
                    <a:pt x="4382" y="1893"/>
                    <a:pt x="4239" y="1798"/>
                  </a:cubicBezTo>
                  <a:cubicBezTo>
                    <a:pt x="3631" y="1429"/>
                    <a:pt x="3012" y="1084"/>
                    <a:pt x="2358" y="786"/>
                  </a:cubicBezTo>
                  <a:cubicBezTo>
                    <a:pt x="2203" y="715"/>
                    <a:pt x="2036" y="631"/>
                    <a:pt x="1881" y="560"/>
                  </a:cubicBezTo>
                  <a:cubicBezTo>
                    <a:pt x="1762" y="512"/>
                    <a:pt x="1643" y="465"/>
                    <a:pt x="1524" y="417"/>
                  </a:cubicBezTo>
                  <a:cubicBezTo>
                    <a:pt x="1429" y="381"/>
                    <a:pt x="1357" y="334"/>
                    <a:pt x="1262" y="310"/>
                  </a:cubicBezTo>
                  <a:cubicBezTo>
                    <a:pt x="941" y="179"/>
                    <a:pt x="607" y="60"/>
                    <a:pt x="274"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4" name="Google Shape;64;p8"/>
            <p:cNvSpPr/>
            <p:nvPr/>
          </p:nvSpPr>
          <p:spPr>
            <a:xfrm>
              <a:off x="8496776" y="652607"/>
              <a:ext cx="821835" cy="741785"/>
            </a:xfrm>
            <a:custGeom>
              <a:avLst/>
              <a:gdLst/>
              <a:ahLst/>
              <a:cxnLst/>
              <a:rect l="l" t="t" r="r" b="b"/>
              <a:pathLst>
                <a:path w="17525" h="15818" extrusionOk="0">
                  <a:moveTo>
                    <a:pt x="197" y="1"/>
                  </a:moveTo>
                  <a:cubicBezTo>
                    <a:pt x="95" y="1"/>
                    <a:pt x="1" y="87"/>
                    <a:pt x="11" y="199"/>
                  </a:cubicBezTo>
                  <a:cubicBezTo>
                    <a:pt x="11" y="270"/>
                    <a:pt x="59" y="353"/>
                    <a:pt x="118" y="377"/>
                  </a:cubicBezTo>
                  <a:cubicBezTo>
                    <a:pt x="142" y="413"/>
                    <a:pt x="190" y="413"/>
                    <a:pt x="225" y="413"/>
                  </a:cubicBezTo>
                  <a:cubicBezTo>
                    <a:pt x="320" y="437"/>
                    <a:pt x="416" y="472"/>
                    <a:pt x="523" y="508"/>
                  </a:cubicBezTo>
                  <a:cubicBezTo>
                    <a:pt x="821" y="651"/>
                    <a:pt x="1094" y="770"/>
                    <a:pt x="1380" y="925"/>
                  </a:cubicBezTo>
                  <a:lnTo>
                    <a:pt x="1690" y="1104"/>
                  </a:lnTo>
                  <a:cubicBezTo>
                    <a:pt x="1749" y="1139"/>
                    <a:pt x="1833" y="1163"/>
                    <a:pt x="1892" y="1211"/>
                  </a:cubicBezTo>
                  <a:cubicBezTo>
                    <a:pt x="2047" y="1318"/>
                    <a:pt x="2202" y="1401"/>
                    <a:pt x="2368" y="1508"/>
                  </a:cubicBezTo>
                  <a:cubicBezTo>
                    <a:pt x="2940" y="1866"/>
                    <a:pt x="3476" y="2270"/>
                    <a:pt x="4035" y="2675"/>
                  </a:cubicBezTo>
                  <a:cubicBezTo>
                    <a:pt x="4226" y="2818"/>
                    <a:pt x="4404" y="2949"/>
                    <a:pt x="4595" y="3104"/>
                  </a:cubicBezTo>
                  <a:cubicBezTo>
                    <a:pt x="4773" y="3247"/>
                    <a:pt x="4964" y="3401"/>
                    <a:pt x="5143" y="3544"/>
                  </a:cubicBezTo>
                  <a:cubicBezTo>
                    <a:pt x="5702" y="4009"/>
                    <a:pt x="6238" y="4473"/>
                    <a:pt x="6774" y="4949"/>
                  </a:cubicBezTo>
                  <a:cubicBezTo>
                    <a:pt x="7321" y="5437"/>
                    <a:pt x="7869" y="5949"/>
                    <a:pt x="8405" y="6438"/>
                  </a:cubicBezTo>
                  <a:cubicBezTo>
                    <a:pt x="9488" y="7414"/>
                    <a:pt x="10500" y="8450"/>
                    <a:pt x="11536" y="9486"/>
                  </a:cubicBezTo>
                  <a:cubicBezTo>
                    <a:pt x="12036" y="10009"/>
                    <a:pt x="12548" y="10509"/>
                    <a:pt x="13048" y="11033"/>
                  </a:cubicBezTo>
                  <a:cubicBezTo>
                    <a:pt x="13536" y="11557"/>
                    <a:pt x="14048" y="12057"/>
                    <a:pt x="14525" y="12593"/>
                  </a:cubicBezTo>
                  <a:cubicBezTo>
                    <a:pt x="15013" y="13129"/>
                    <a:pt x="15465" y="13688"/>
                    <a:pt x="15941" y="14224"/>
                  </a:cubicBezTo>
                  <a:cubicBezTo>
                    <a:pt x="16156" y="14474"/>
                    <a:pt x="16394" y="14736"/>
                    <a:pt x="16608" y="15022"/>
                  </a:cubicBezTo>
                  <a:cubicBezTo>
                    <a:pt x="16692" y="15141"/>
                    <a:pt x="16799" y="15272"/>
                    <a:pt x="16906" y="15415"/>
                  </a:cubicBezTo>
                  <a:cubicBezTo>
                    <a:pt x="16954" y="15474"/>
                    <a:pt x="17013" y="15534"/>
                    <a:pt x="17073" y="15593"/>
                  </a:cubicBezTo>
                  <a:cubicBezTo>
                    <a:pt x="17132" y="15653"/>
                    <a:pt x="17204" y="15712"/>
                    <a:pt x="17251" y="15772"/>
                  </a:cubicBezTo>
                  <a:cubicBezTo>
                    <a:pt x="17278" y="15804"/>
                    <a:pt x="17312" y="15817"/>
                    <a:pt x="17347" y="15817"/>
                  </a:cubicBezTo>
                  <a:cubicBezTo>
                    <a:pt x="17389" y="15817"/>
                    <a:pt x="17433" y="15798"/>
                    <a:pt x="17465" y="15772"/>
                  </a:cubicBezTo>
                  <a:cubicBezTo>
                    <a:pt x="17525" y="15701"/>
                    <a:pt x="17525" y="15629"/>
                    <a:pt x="17501" y="15570"/>
                  </a:cubicBezTo>
                  <a:cubicBezTo>
                    <a:pt x="17501" y="15558"/>
                    <a:pt x="17489" y="15558"/>
                    <a:pt x="17489" y="15546"/>
                  </a:cubicBezTo>
                  <a:cubicBezTo>
                    <a:pt x="17442" y="15427"/>
                    <a:pt x="17406" y="15320"/>
                    <a:pt x="17346" y="15212"/>
                  </a:cubicBezTo>
                  <a:cubicBezTo>
                    <a:pt x="17287" y="15117"/>
                    <a:pt x="17215" y="14998"/>
                    <a:pt x="17156" y="14891"/>
                  </a:cubicBezTo>
                  <a:cubicBezTo>
                    <a:pt x="17025" y="14677"/>
                    <a:pt x="16906" y="14462"/>
                    <a:pt x="16775" y="14248"/>
                  </a:cubicBezTo>
                  <a:cubicBezTo>
                    <a:pt x="16025" y="12998"/>
                    <a:pt x="15060" y="11914"/>
                    <a:pt x="14132" y="10783"/>
                  </a:cubicBezTo>
                  <a:cubicBezTo>
                    <a:pt x="13655" y="10200"/>
                    <a:pt x="13179" y="9616"/>
                    <a:pt x="12679" y="9069"/>
                  </a:cubicBezTo>
                  <a:cubicBezTo>
                    <a:pt x="12167" y="8509"/>
                    <a:pt x="11655" y="7950"/>
                    <a:pt x="11131" y="7414"/>
                  </a:cubicBezTo>
                  <a:cubicBezTo>
                    <a:pt x="10119" y="6378"/>
                    <a:pt x="9048" y="5414"/>
                    <a:pt x="7964" y="4437"/>
                  </a:cubicBezTo>
                  <a:cubicBezTo>
                    <a:pt x="7702" y="4235"/>
                    <a:pt x="7476" y="4009"/>
                    <a:pt x="7214" y="3806"/>
                  </a:cubicBezTo>
                  <a:cubicBezTo>
                    <a:pt x="7036" y="3651"/>
                    <a:pt x="6881" y="3520"/>
                    <a:pt x="6690" y="3366"/>
                  </a:cubicBezTo>
                  <a:cubicBezTo>
                    <a:pt x="6559" y="3270"/>
                    <a:pt x="6416" y="3163"/>
                    <a:pt x="6286" y="3056"/>
                  </a:cubicBezTo>
                  <a:cubicBezTo>
                    <a:pt x="6131" y="2937"/>
                    <a:pt x="5988" y="2818"/>
                    <a:pt x="5833" y="2711"/>
                  </a:cubicBezTo>
                  <a:cubicBezTo>
                    <a:pt x="5643" y="2592"/>
                    <a:pt x="5464" y="2461"/>
                    <a:pt x="5273" y="2330"/>
                  </a:cubicBezTo>
                  <a:cubicBezTo>
                    <a:pt x="5131" y="2235"/>
                    <a:pt x="4988" y="2151"/>
                    <a:pt x="4857" y="2056"/>
                  </a:cubicBezTo>
                  <a:cubicBezTo>
                    <a:pt x="4714" y="1973"/>
                    <a:pt x="4595" y="1877"/>
                    <a:pt x="4464" y="1806"/>
                  </a:cubicBezTo>
                  <a:cubicBezTo>
                    <a:pt x="4142" y="1627"/>
                    <a:pt x="3821" y="1437"/>
                    <a:pt x="3499" y="1258"/>
                  </a:cubicBezTo>
                  <a:cubicBezTo>
                    <a:pt x="3321" y="1151"/>
                    <a:pt x="3130" y="1068"/>
                    <a:pt x="2952" y="961"/>
                  </a:cubicBezTo>
                  <a:cubicBezTo>
                    <a:pt x="2892" y="925"/>
                    <a:pt x="2809" y="901"/>
                    <a:pt x="2749" y="865"/>
                  </a:cubicBezTo>
                  <a:cubicBezTo>
                    <a:pt x="2654" y="806"/>
                    <a:pt x="2535" y="770"/>
                    <a:pt x="2416" y="711"/>
                  </a:cubicBezTo>
                  <a:cubicBezTo>
                    <a:pt x="2249" y="627"/>
                    <a:pt x="2095" y="556"/>
                    <a:pt x="1940" y="496"/>
                  </a:cubicBezTo>
                  <a:cubicBezTo>
                    <a:pt x="1773" y="425"/>
                    <a:pt x="1606" y="365"/>
                    <a:pt x="1440" y="306"/>
                  </a:cubicBezTo>
                  <a:cubicBezTo>
                    <a:pt x="1059" y="187"/>
                    <a:pt x="666" y="32"/>
                    <a:pt x="249" y="8"/>
                  </a:cubicBezTo>
                  <a:cubicBezTo>
                    <a:pt x="232" y="3"/>
                    <a:pt x="215" y="1"/>
                    <a:pt x="197"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5" name="Google Shape;65;p8"/>
            <p:cNvSpPr/>
            <p:nvPr/>
          </p:nvSpPr>
          <p:spPr>
            <a:xfrm>
              <a:off x="8932756" y="1432985"/>
              <a:ext cx="308288" cy="814144"/>
            </a:xfrm>
            <a:custGeom>
              <a:avLst/>
              <a:gdLst/>
              <a:ahLst/>
              <a:cxnLst/>
              <a:rect l="l" t="t" r="r" b="b"/>
              <a:pathLst>
                <a:path w="6574" h="17361" extrusionOk="0">
                  <a:moveTo>
                    <a:pt x="6406" y="0"/>
                  </a:moveTo>
                  <a:cubicBezTo>
                    <a:pt x="6335" y="0"/>
                    <a:pt x="6252" y="48"/>
                    <a:pt x="6240" y="119"/>
                  </a:cubicBezTo>
                  <a:cubicBezTo>
                    <a:pt x="6228" y="167"/>
                    <a:pt x="6216" y="226"/>
                    <a:pt x="6216" y="274"/>
                  </a:cubicBezTo>
                  <a:cubicBezTo>
                    <a:pt x="6180" y="393"/>
                    <a:pt x="6168" y="512"/>
                    <a:pt x="6133" y="619"/>
                  </a:cubicBezTo>
                  <a:cubicBezTo>
                    <a:pt x="6061" y="893"/>
                    <a:pt x="6002" y="1179"/>
                    <a:pt x="5942" y="1465"/>
                  </a:cubicBezTo>
                  <a:cubicBezTo>
                    <a:pt x="5871" y="1774"/>
                    <a:pt x="5799" y="2072"/>
                    <a:pt x="5716" y="2381"/>
                  </a:cubicBezTo>
                  <a:cubicBezTo>
                    <a:pt x="5692" y="2536"/>
                    <a:pt x="5644" y="2667"/>
                    <a:pt x="5597" y="2822"/>
                  </a:cubicBezTo>
                  <a:cubicBezTo>
                    <a:pt x="5561" y="2977"/>
                    <a:pt x="5501" y="3143"/>
                    <a:pt x="5454" y="3310"/>
                  </a:cubicBezTo>
                  <a:cubicBezTo>
                    <a:pt x="5359" y="3608"/>
                    <a:pt x="5275" y="3917"/>
                    <a:pt x="5168" y="4215"/>
                  </a:cubicBezTo>
                  <a:cubicBezTo>
                    <a:pt x="4966" y="4822"/>
                    <a:pt x="4787" y="5453"/>
                    <a:pt x="4585" y="6060"/>
                  </a:cubicBezTo>
                  <a:cubicBezTo>
                    <a:pt x="4406" y="6656"/>
                    <a:pt x="4204" y="7251"/>
                    <a:pt x="3989" y="7834"/>
                  </a:cubicBezTo>
                  <a:cubicBezTo>
                    <a:pt x="3775" y="8454"/>
                    <a:pt x="3549" y="9073"/>
                    <a:pt x="3323" y="9692"/>
                  </a:cubicBezTo>
                  <a:cubicBezTo>
                    <a:pt x="3096" y="10275"/>
                    <a:pt x="2894" y="10859"/>
                    <a:pt x="2668" y="11430"/>
                  </a:cubicBezTo>
                  <a:cubicBezTo>
                    <a:pt x="2430" y="12073"/>
                    <a:pt x="2180" y="12716"/>
                    <a:pt x="1906" y="13335"/>
                  </a:cubicBezTo>
                  <a:cubicBezTo>
                    <a:pt x="1668" y="13907"/>
                    <a:pt x="1418" y="14490"/>
                    <a:pt x="1168" y="15050"/>
                  </a:cubicBezTo>
                  <a:lnTo>
                    <a:pt x="941" y="15538"/>
                  </a:lnTo>
                  <a:cubicBezTo>
                    <a:pt x="870" y="15704"/>
                    <a:pt x="775" y="15859"/>
                    <a:pt x="703" y="16014"/>
                  </a:cubicBezTo>
                  <a:cubicBezTo>
                    <a:pt x="632" y="16169"/>
                    <a:pt x="537" y="16335"/>
                    <a:pt x="453" y="16478"/>
                  </a:cubicBezTo>
                  <a:cubicBezTo>
                    <a:pt x="346" y="16657"/>
                    <a:pt x="227" y="16836"/>
                    <a:pt x="108" y="17002"/>
                  </a:cubicBezTo>
                  <a:cubicBezTo>
                    <a:pt x="37" y="17050"/>
                    <a:pt x="1" y="17121"/>
                    <a:pt x="48" y="17145"/>
                  </a:cubicBezTo>
                  <a:lnTo>
                    <a:pt x="48" y="17193"/>
                  </a:lnTo>
                  <a:cubicBezTo>
                    <a:pt x="72" y="17302"/>
                    <a:pt x="162" y="17360"/>
                    <a:pt x="255" y="17360"/>
                  </a:cubicBezTo>
                  <a:cubicBezTo>
                    <a:pt x="304" y="17360"/>
                    <a:pt x="353" y="17344"/>
                    <a:pt x="394" y="17312"/>
                  </a:cubicBezTo>
                  <a:cubicBezTo>
                    <a:pt x="513" y="17252"/>
                    <a:pt x="596" y="17133"/>
                    <a:pt x="691" y="17026"/>
                  </a:cubicBezTo>
                  <a:cubicBezTo>
                    <a:pt x="715" y="16967"/>
                    <a:pt x="763" y="16931"/>
                    <a:pt x="810" y="16871"/>
                  </a:cubicBezTo>
                  <a:cubicBezTo>
                    <a:pt x="870" y="16788"/>
                    <a:pt x="929" y="16705"/>
                    <a:pt x="989" y="16609"/>
                  </a:cubicBezTo>
                  <a:lnTo>
                    <a:pt x="1168" y="16347"/>
                  </a:lnTo>
                  <a:cubicBezTo>
                    <a:pt x="1239" y="16216"/>
                    <a:pt x="1334" y="16097"/>
                    <a:pt x="1406" y="15954"/>
                  </a:cubicBezTo>
                  <a:cubicBezTo>
                    <a:pt x="1525" y="15752"/>
                    <a:pt x="1632" y="15538"/>
                    <a:pt x="1751" y="15335"/>
                  </a:cubicBezTo>
                  <a:cubicBezTo>
                    <a:pt x="1870" y="15109"/>
                    <a:pt x="1965" y="14907"/>
                    <a:pt x="2084" y="14681"/>
                  </a:cubicBezTo>
                  <a:cubicBezTo>
                    <a:pt x="2239" y="14407"/>
                    <a:pt x="2370" y="14133"/>
                    <a:pt x="2501" y="13859"/>
                  </a:cubicBezTo>
                  <a:cubicBezTo>
                    <a:pt x="2561" y="13728"/>
                    <a:pt x="2644" y="13573"/>
                    <a:pt x="2704" y="13442"/>
                  </a:cubicBezTo>
                  <a:cubicBezTo>
                    <a:pt x="2775" y="13299"/>
                    <a:pt x="2846" y="13145"/>
                    <a:pt x="2906" y="13002"/>
                  </a:cubicBezTo>
                  <a:cubicBezTo>
                    <a:pt x="3037" y="12704"/>
                    <a:pt x="3180" y="12406"/>
                    <a:pt x="3299" y="12109"/>
                  </a:cubicBezTo>
                  <a:cubicBezTo>
                    <a:pt x="3430" y="11763"/>
                    <a:pt x="3561" y="11430"/>
                    <a:pt x="3692" y="11109"/>
                  </a:cubicBezTo>
                  <a:cubicBezTo>
                    <a:pt x="4168" y="9906"/>
                    <a:pt x="4609" y="8680"/>
                    <a:pt x="5001" y="7465"/>
                  </a:cubicBezTo>
                  <a:cubicBezTo>
                    <a:pt x="5204" y="6882"/>
                    <a:pt x="5382" y="6275"/>
                    <a:pt x="5537" y="5679"/>
                  </a:cubicBezTo>
                  <a:cubicBezTo>
                    <a:pt x="5716" y="5060"/>
                    <a:pt x="5882" y="4441"/>
                    <a:pt x="6037" y="3810"/>
                  </a:cubicBezTo>
                  <a:cubicBezTo>
                    <a:pt x="6097" y="3501"/>
                    <a:pt x="6168" y="3191"/>
                    <a:pt x="6228" y="2881"/>
                  </a:cubicBezTo>
                  <a:cubicBezTo>
                    <a:pt x="6275" y="2560"/>
                    <a:pt x="6335" y="2239"/>
                    <a:pt x="6371" y="1905"/>
                  </a:cubicBezTo>
                  <a:cubicBezTo>
                    <a:pt x="6418" y="1607"/>
                    <a:pt x="6466" y="1310"/>
                    <a:pt x="6490" y="1012"/>
                  </a:cubicBezTo>
                  <a:cubicBezTo>
                    <a:pt x="6525" y="881"/>
                    <a:pt x="6525" y="738"/>
                    <a:pt x="6537" y="595"/>
                  </a:cubicBezTo>
                  <a:cubicBezTo>
                    <a:pt x="6549" y="524"/>
                    <a:pt x="6549" y="453"/>
                    <a:pt x="6549" y="381"/>
                  </a:cubicBezTo>
                  <a:cubicBezTo>
                    <a:pt x="6549" y="298"/>
                    <a:pt x="6573" y="238"/>
                    <a:pt x="6573" y="167"/>
                  </a:cubicBezTo>
                  <a:cubicBezTo>
                    <a:pt x="6573" y="83"/>
                    <a:pt x="6490" y="0"/>
                    <a:pt x="6406"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6" name="Google Shape;66;p8"/>
            <p:cNvSpPr/>
            <p:nvPr/>
          </p:nvSpPr>
          <p:spPr>
            <a:xfrm>
              <a:off x="8691577" y="1502202"/>
              <a:ext cx="257969" cy="664033"/>
            </a:xfrm>
            <a:custGeom>
              <a:avLst/>
              <a:gdLst/>
              <a:ahLst/>
              <a:cxnLst/>
              <a:rect l="l" t="t" r="r" b="b"/>
              <a:pathLst>
                <a:path w="5501" h="14160" extrusionOk="0">
                  <a:moveTo>
                    <a:pt x="5227" y="1"/>
                  </a:moveTo>
                  <a:cubicBezTo>
                    <a:pt x="5108" y="1"/>
                    <a:pt x="5001" y="72"/>
                    <a:pt x="4953" y="191"/>
                  </a:cubicBezTo>
                  <a:cubicBezTo>
                    <a:pt x="4906" y="310"/>
                    <a:pt x="4882" y="429"/>
                    <a:pt x="4834" y="548"/>
                  </a:cubicBezTo>
                  <a:cubicBezTo>
                    <a:pt x="4787" y="691"/>
                    <a:pt x="4751" y="810"/>
                    <a:pt x="4703" y="941"/>
                  </a:cubicBezTo>
                  <a:cubicBezTo>
                    <a:pt x="4608" y="1179"/>
                    <a:pt x="4537" y="1417"/>
                    <a:pt x="4465" y="1667"/>
                  </a:cubicBezTo>
                  <a:cubicBezTo>
                    <a:pt x="4251" y="2358"/>
                    <a:pt x="4072" y="3049"/>
                    <a:pt x="3834" y="3727"/>
                  </a:cubicBezTo>
                  <a:cubicBezTo>
                    <a:pt x="3584" y="4394"/>
                    <a:pt x="3346" y="5061"/>
                    <a:pt x="3096" y="5727"/>
                  </a:cubicBezTo>
                  <a:cubicBezTo>
                    <a:pt x="2846" y="6406"/>
                    <a:pt x="2572" y="7073"/>
                    <a:pt x="2322" y="7740"/>
                  </a:cubicBezTo>
                  <a:cubicBezTo>
                    <a:pt x="2048" y="8430"/>
                    <a:pt x="1798" y="9097"/>
                    <a:pt x="1548" y="9776"/>
                  </a:cubicBezTo>
                  <a:cubicBezTo>
                    <a:pt x="1274" y="10478"/>
                    <a:pt x="1000" y="11180"/>
                    <a:pt x="738" y="11895"/>
                  </a:cubicBezTo>
                  <a:cubicBezTo>
                    <a:pt x="619" y="12216"/>
                    <a:pt x="524" y="12562"/>
                    <a:pt x="405" y="12895"/>
                  </a:cubicBezTo>
                  <a:lnTo>
                    <a:pt x="227" y="13431"/>
                  </a:lnTo>
                  <a:cubicBezTo>
                    <a:pt x="179" y="13562"/>
                    <a:pt x="119" y="13681"/>
                    <a:pt x="72" y="13800"/>
                  </a:cubicBezTo>
                  <a:cubicBezTo>
                    <a:pt x="48" y="13824"/>
                    <a:pt x="24" y="13859"/>
                    <a:pt x="24" y="13883"/>
                  </a:cubicBezTo>
                  <a:cubicBezTo>
                    <a:pt x="12" y="13907"/>
                    <a:pt x="12" y="13907"/>
                    <a:pt x="12" y="13919"/>
                  </a:cubicBezTo>
                  <a:cubicBezTo>
                    <a:pt x="0" y="13931"/>
                    <a:pt x="0" y="13943"/>
                    <a:pt x="24" y="14002"/>
                  </a:cubicBezTo>
                  <a:cubicBezTo>
                    <a:pt x="24" y="14062"/>
                    <a:pt x="84" y="14145"/>
                    <a:pt x="143" y="14157"/>
                  </a:cubicBezTo>
                  <a:cubicBezTo>
                    <a:pt x="153" y="14159"/>
                    <a:pt x="164" y="14160"/>
                    <a:pt x="175" y="14160"/>
                  </a:cubicBezTo>
                  <a:cubicBezTo>
                    <a:pt x="232" y="14160"/>
                    <a:pt x="302" y="14135"/>
                    <a:pt x="322" y="14086"/>
                  </a:cubicBezTo>
                  <a:cubicBezTo>
                    <a:pt x="322" y="14062"/>
                    <a:pt x="346" y="14050"/>
                    <a:pt x="346" y="14038"/>
                  </a:cubicBezTo>
                  <a:cubicBezTo>
                    <a:pt x="357" y="13990"/>
                    <a:pt x="381" y="13943"/>
                    <a:pt x="393" y="13907"/>
                  </a:cubicBezTo>
                  <a:cubicBezTo>
                    <a:pt x="441" y="13800"/>
                    <a:pt x="488" y="13693"/>
                    <a:pt x="548" y="13609"/>
                  </a:cubicBezTo>
                  <a:cubicBezTo>
                    <a:pt x="608" y="13514"/>
                    <a:pt x="667" y="13407"/>
                    <a:pt x="727" y="13312"/>
                  </a:cubicBezTo>
                  <a:cubicBezTo>
                    <a:pt x="846" y="13050"/>
                    <a:pt x="977" y="12812"/>
                    <a:pt x="1119" y="12573"/>
                  </a:cubicBezTo>
                  <a:cubicBezTo>
                    <a:pt x="1453" y="11942"/>
                    <a:pt x="1810" y="11300"/>
                    <a:pt x="2143" y="10645"/>
                  </a:cubicBezTo>
                  <a:cubicBezTo>
                    <a:pt x="2477" y="9978"/>
                    <a:pt x="2774" y="9275"/>
                    <a:pt x="3096" y="8585"/>
                  </a:cubicBezTo>
                  <a:cubicBezTo>
                    <a:pt x="3227" y="8252"/>
                    <a:pt x="3370" y="7918"/>
                    <a:pt x="3513" y="7573"/>
                  </a:cubicBezTo>
                  <a:cubicBezTo>
                    <a:pt x="3632" y="7263"/>
                    <a:pt x="3763" y="6954"/>
                    <a:pt x="3882" y="6644"/>
                  </a:cubicBezTo>
                  <a:cubicBezTo>
                    <a:pt x="3953" y="6442"/>
                    <a:pt x="4025" y="6239"/>
                    <a:pt x="4108" y="6049"/>
                  </a:cubicBezTo>
                  <a:cubicBezTo>
                    <a:pt x="4179" y="5870"/>
                    <a:pt x="4239" y="5692"/>
                    <a:pt x="4298" y="5513"/>
                  </a:cubicBezTo>
                  <a:cubicBezTo>
                    <a:pt x="4418" y="5168"/>
                    <a:pt x="4525" y="4823"/>
                    <a:pt x="4620" y="4477"/>
                  </a:cubicBezTo>
                  <a:cubicBezTo>
                    <a:pt x="4727" y="4168"/>
                    <a:pt x="4810" y="3846"/>
                    <a:pt x="4882" y="3513"/>
                  </a:cubicBezTo>
                  <a:cubicBezTo>
                    <a:pt x="4965" y="3144"/>
                    <a:pt x="5060" y="2775"/>
                    <a:pt x="5132" y="2394"/>
                  </a:cubicBezTo>
                  <a:cubicBezTo>
                    <a:pt x="5227" y="2025"/>
                    <a:pt x="5287" y="1644"/>
                    <a:pt x="5346" y="1263"/>
                  </a:cubicBezTo>
                  <a:cubicBezTo>
                    <a:pt x="5370" y="1108"/>
                    <a:pt x="5382" y="941"/>
                    <a:pt x="5418" y="774"/>
                  </a:cubicBezTo>
                  <a:cubicBezTo>
                    <a:pt x="5441" y="608"/>
                    <a:pt x="5477" y="453"/>
                    <a:pt x="5489" y="286"/>
                  </a:cubicBezTo>
                  <a:cubicBezTo>
                    <a:pt x="5501" y="131"/>
                    <a:pt x="5358" y="1"/>
                    <a:pt x="5227"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7" name="Google Shape;67;p8"/>
            <p:cNvSpPr/>
            <p:nvPr/>
          </p:nvSpPr>
          <p:spPr>
            <a:xfrm>
              <a:off x="8205233" y="1645701"/>
              <a:ext cx="221157" cy="581826"/>
            </a:xfrm>
            <a:custGeom>
              <a:avLst/>
              <a:gdLst/>
              <a:ahLst/>
              <a:cxnLst/>
              <a:rect l="l" t="t" r="r" b="b"/>
              <a:pathLst>
                <a:path w="4716" h="12407" extrusionOk="0">
                  <a:moveTo>
                    <a:pt x="4490" y="0"/>
                  </a:moveTo>
                  <a:cubicBezTo>
                    <a:pt x="4382" y="0"/>
                    <a:pt x="4299" y="84"/>
                    <a:pt x="4263" y="167"/>
                  </a:cubicBezTo>
                  <a:cubicBezTo>
                    <a:pt x="4204" y="310"/>
                    <a:pt x="4180" y="453"/>
                    <a:pt x="4132" y="584"/>
                  </a:cubicBezTo>
                  <a:cubicBezTo>
                    <a:pt x="4085" y="703"/>
                    <a:pt x="4061" y="822"/>
                    <a:pt x="4025" y="941"/>
                  </a:cubicBezTo>
                  <a:cubicBezTo>
                    <a:pt x="3942" y="1239"/>
                    <a:pt x="3847" y="1548"/>
                    <a:pt x="3751" y="1846"/>
                  </a:cubicBezTo>
                  <a:cubicBezTo>
                    <a:pt x="3656" y="2167"/>
                    <a:pt x="3525" y="2465"/>
                    <a:pt x="3418" y="2763"/>
                  </a:cubicBezTo>
                  <a:cubicBezTo>
                    <a:pt x="3180" y="3370"/>
                    <a:pt x="2954" y="4001"/>
                    <a:pt x="2751" y="4620"/>
                  </a:cubicBezTo>
                  <a:cubicBezTo>
                    <a:pt x="2299" y="5930"/>
                    <a:pt x="1882" y="7251"/>
                    <a:pt x="1454" y="8561"/>
                  </a:cubicBezTo>
                  <a:cubicBezTo>
                    <a:pt x="1370" y="8847"/>
                    <a:pt x="1263" y="9132"/>
                    <a:pt x="1156" y="9418"/>
                  </a:cubicBezTo>
                  <a:cubicBezTo>
                    <a:pt x="1096" y="9573"/>
                    <a:pt x="1037" y="9728"/>
                    <a:pt x="977" y="9871"/>
                  </a:cubicBezTo>
                  <a:cubicBezTo>
                    <a:pt x="918" y="10049"/>
                    <a:pt x="846" y="10216"/>
                    <a:pt x="775" y="10395"/>
                  </a:cubicBezTo>
                  <a:cubicBezTo>
                    <a:pt x="656" y="10704"/>
                    <a:pt x="501" y="11026"/>
                    <a:pt x="370" y="11335"/>
                  </a:cubicBezTo>
                  <a:cubicBezTo>
                    <a:pt x="311" y="11466"/>
                    <a:pt x="251" y="11621"/>
                    <a:pt x="191" y="11752"/>
                  </a:cubicBezTo>
                  <a:cubicBezTo>
                    <a:pt x="156" y="11835"/>
                    <a:pt x="120" y="11919"/>
                    <a:pt x="84" y="12002"/>
                  </a:cubicBezTo>
                  <a:lnTo>
                    <a:pt x="37" y="12097"/>
                  </a:lnTo>
                  <a:cubicBezTo>
                    <a:pt x="25" y="12133"/>
                    <a:pt x="13" y="12169"/>
                    <a:pt x="1" y="12216"/>
                  </a:cubicBezTo>
                  <a:lnTo>
                    <a:pt x="1" y="12240"/>
                  </a:lnTo>
                  <a:cubicBezTo>
                    <a:pt x="1" y="12246"/>
                    <a:pt x="1" y="12249"/>
                    <a:pt x="5" y="12249"/>
                  </a:cubicBezTo>
                  <a:cubicBezTo>
                    <a:pt x="10" y="12249"/>
                    <a:pt x="19" y="12246"/>
                    <a:pt x="37" y="12240"/>
                  </a:cubicBezTo>
                  <a:cubicBezTo>
                    <a:pt x="37" y="12276"/>
                    <a:pt x="37" y="12300"/>
                    <a:pt x="60" y="12311"/>
                  </a:cubicBezTo>
                  <a:cubicBezTo>
                    <a:pt x="72" y="12347"/>
                    <a:pt x="84" y="12359"/>
                    <a:pt x="120" y="12371"/>
                  </a:cubicBezTo>
                  <a:cubicBezTo>
                    <a:pt x="138" y="12395"/>
                    <a:pt x="171" y="12407"/>
                    <a:pt x="205" y="12407"/>
                  </a:cubicBezTo>
                  <a:cubicBezTo>
                    <a:pt x="239" y="12407"/>
                    <a:pt x="275" y="12395"/>
                    <a:pt x="299" y="12371"/>
                  </a:cubicBezTo>
                  <a:cubicBezTo>
                    <a:pt x="322" y="12347"/>
                    <a:pt x="334" y="12311"/>
                    <a:pt x="358" y="12288"/>
                  </a:cubicBezTo>
                  <a:lnTo>
                    <a:pt x="358" y="12276"/>
                  </a:lnTo>
                  <a:cubicBezTo>
                    <a:pt x="382" y="12192"/>
                    <a:pt x="430" y="12133"/>
                    <a:pt x="477" y="12073"/>
                  </a:cubicBezTo>
                  <a:cubicBezTo>
                    <a:pt x="513" y="12014"/>
                    <a:pt x="549" y="11942"/>
                    <a:pt x="596" y="11883"/>
                  </a:cubicBezTo>
                  <a:cubicBezTo>
                    <a:pt x="680" y="11740"/>
                    <a:pt x="751" y="11597"/>
                    <a:pt x="846" y="11466"/>
                  </a:cubicBezTo>
                  <a:cubicBezTo>
                    <a:pt x="918" y="11323"/>
                    <a:pt x="1013" y="11180"/>
                    <a:pt x="1096" y="11037"/>
                  </a:cubicBezTo>
                  <a:cubicBezTo>
                    <a:pt x="1168" y="10907"/>
                    <a:pt x="1275" y="10752"/>
                    <a:pt x="1346" y="10609"/>
                  </a:cubicBezTo>
                  <a:lnTo>
                    <a:pt x="1620" y="10109"/>
                  </a:lnTo>
                  <a:cubicBezTo>
                    <a:pt x="1692" y="9966"/>
                    <a:pt x="1763" y="9799"/>
                    <a:pt x="1846" y="9656"/>
                  </a:cubicBezTo>
                  <a:cubicBezTo>
                    <a:pt x="1918" y="9502"/>
                    <a:pt x="1977" y="9335"/>
                    <a:pt x="2049" y="9192"/>
                  </a:cubicBezTo>
                  <a:cubicBezTo>
                    <a:pt x="2108" y="9049"/>
                    <a:pt x="2168" y="8918"/>
                    <a:pt x="2227" y="8775"/>
                  </a:cubicBezTo>
                  <a:cubicBezTo>
                    <a:pt x="2287" y="8597"/>
                    <a:pt x="2358" y="8430"/>
                    <a:pt x="2442" y="8251"/>
                  </a:cubicBezTo>
                  <a:cubicBezTo>
                    <a:pt x="2513" y="8073"/>
                    <a:pt x="2573" y="7894"/>
                    <a:pt x="2644" y="7716"/>
                  </a:cubicBezTo>
                  <a:lnTo>
                    <a:pt x="2954" y="6870"/>
                  </a:lnTo>
                  <a:cubicBezTo>
                    <a:pt x="3192" y="6192"/>
                    <a:pt x="3418" y="5525"/>
                    <a:pt x="3644" y="4858"/>
                  </a:cubicBezTo>
                  <a:cubicBezTo>
                    <a:pt x="3847" y="4227"/>
                    <a:pt x="4049" y="3608"/>
                    <a:pt x="4228" y="2977"/>
                  </a:cubicBezTo>
                  <a:cubicBezTo>
                    <a:pt x="4311" y="2667"/>
                    <a:pt x="4371" y="2358"/>
                    <a:pt x="4430" y="2024"/>
                  </a:cubicBezTo>
                  <a:cubicBezTo>
                    <a:pt x="4490" y="1715"/>
                    <a:pt x="4549" y="1393"/>
                    <a:pt x="4597" y="1060"/>
                  </a:cubicBezTo>
                  <a:cubicBezTo>
                    <a:pt x="4644" y="798"/>
                    <a:pt x="4704" y="512"/>
                    <a:pt x="4716" y="239"/>
                  </a:cubicBezTo>
                  <a:cubicBezTo>
                    <a:pt x="4716" y="108"/>
                    <a:pt x="4609" y="0"/>
                    <a:pt x="4490"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68" name="Google Shape;68;p8"/>
            <p:cNvSpPr/>
            <p:nvPr/>
          </p:nvSpPr>
          <p:spPr>
            <a:xfrm>
              <a:off x="8087996" y="1867936"/>
              <a:ext cx="277009" cy="285122"/>
            </a:xfrm>
            <a:custGeom>
              <a:avLst/>
              <a:gdLst/>
              <a:ahLst/>
              <a:cxnLst/>
              <a:rect l="l" t="t" r="r" b="b"/>
              <a:pathLst>
                <a:path w="5907" h="6080" extrusionOk="0">
                  <a:moveTo>
                    <a:pt x="5739" y="0"/>
                  </a:moveTo>
                  <a:cubicBezTo>
                    <a:pt x="5680" y="0"/>
                    <a:pt x="5632" y="36"/>
                    <a:pt x="5608" y="72"/>
                  </a:cubicBezTo>
                  <a:cubicBezTo>
                    <a:pt x="5561" y="119"/>
                    <a:pt x="5525" y="179"/>
                    <a:pt x="5489" y="238"/>
                  </a:cubicBezTo>
                  <a:cubicBezTo>
                    <a:pt x="5251" y="512"/>
                    <a:pt x="5001" y="762"/>
                    <a:pt x="4763" y="1012"/>
                  </a:cubicBezTo>
                  <a:cubicBezTo>
                    <a:pt x="4501" y="1298"/>
                    <a:pt x="4239" y="1548"/>
                    <a:pt x="3965" y="1822"/>
                  </a:cubicBezTo>
                  <a:cubicBezTo>
                    <a:pt x="3632" y="2143"/>
                    <a:pt x="3299" y="2453"/>
                    <a:pt x="2953" y="2786"/>
                  </a:cubicBezTo>
                  <a:cubicBezTo>
                    <a:pt x="2632" y="3084"/>
                    <a:pt x="2322" y="3393"/>
                    <a:pt x="1989" y="3703"/>
                  </a:cubicBezTo>
                  <a:cubicBezTo>
                    <a:pt x="1644" y="4036"/>
                    <a:pt x="1310" y="4346"/>
                    <a:pt x="977" y="4679"/>
                  </a:cubicBezTo>
                  <a:cubicBezTo>
                    <a:pt x="810" y="4834"/>
                    <a:pt x="655" y="5001"/>
                    <a:pt x="501" y="5167"/>
                  </a:cubicBezTo>
                  <a:cubicBezTo>
                    <a:pt x="334" y="5346"/>
                    <a:pt x="179" y="5525"/>
                    <a:pt x="24" y="5715"/>
                  </a:cubicBezTo>
                  <a:cubicBezTo>
                    <a:pt x="13" y="5751"/>
                    <a:pt x="1" y="5787"/>
                    <a:pt x="13" y="5834"/>
                  </a:cubicBezTo>
                  <a:lnTo>
                    <a:pt x="13" y="5894"/>
                  </a:lnTo>
                  <a:cubicBezTo>
                    <a:pt x="24" y="5953"/>
                    <a:pt x="72" y="6013"/>
                    <a:pt x="120" y="6048"/>
                  </a:cubicBezTo>
                  <a:cubicBezTo>
                    <a:pt x="154" y="6070"/>
                    <a:pt x="190" y="6079"/>
                    <a:pt x="225" y="6079"/>
                  </a:cubicBezTo>
                  <a:cubicBezTo>
                    <a:pt x="288" y="6079"/>
                    <a:pt x="348" y="6051"/>
                    <a:pt x="394" y="6013"/>
                  </a:cubicBezTo>
                  <a:cubicBezTo>
                    <a:pt x="548" y="5894"/>
                    <a:pt x="679" y="5763"/>
                    <a:pt x="810" y="5632"/>
                  </a:cubicBezTo>
                  <a:cubicBezTo>
                    <a:pt x="965" y="5489"/>
                    <a:pt x="1096" y="5346"/>
                    <a:pt x="1251" y="5191"/>
                  </a:cubicBezTo>
                  <a:cubicBezTo>
                    <a:pt x="1513" y="4929"/>
                    <a:pt x="1798" y="4655"/>
                    <a:pt x="2060" y="4393"/>
                  </a:cubicBezTo>
                  <a:cubicBezTo>
                    <a:pt x="2394" y="4060"/>
                    <a:pt x="2703" y="3739"/>
                    <a:pt x="3013" y="3405"/>
                  </a:cubicBezTo>
                  <a:cubicBezTo>
                    <a:pt x="3346" y="3072"/>
                    <a:pt x="3692" y="2727"/>
                    <a:pt x="4001" y="2369"/>
                  </a:cubicBezTo>
                  <a:cubicBezTo>
                    <a:pt x="4168" y="2179"/>
                    <a:pt x="4335" y="1977"/>
                    <a:pt x="4501" y="1786"/>
                  </a:cubicBezTo>
                  <a:cubicBezTo>
                    <a:pt x="4632" y="1619"/>
                    <a:pt x="4775" y="1465"/>
                    <a:pt x="4918" y="1310"/>
                  </a:cubicBezTo>
                  <a:cubicBezTo>
                    <a:pt x="5085" y="1143"/>
                    <a:pt x="5251" y="965"/>
                    <a:pt x="5406" y="786"/>
                  </a:cubicBezTo>
                  <a:cubicBezTo>
                    <a:pt x="5489" y="703"/>
                    <a:pt x="5573" y="607"/>
                    <a:pt x="5644" y="524"/>
                  </a:cubicBezTo>
                  <a:cubicBezTo>
                    <a:pt x="5692" y="476"/>
                    <a:pt x="5739" y="417"/>
                    <a:pt x="5787" y="357"/>
                  </a:cubicBezTo>
                  <a:cubicBezTo>
                    <a:pt x="5811" y="333"/>
                    <a:pt x="5823" y="286"/>
                    <a:pt x="5859" y="250"/>
                  </a:cubicBezTo>
                  <a:cubicBezTo>
                    <a:pt x="5882" y="226"/>
                    <a:pt x="5906" y="167"/>
                    <a:pt x="5882" y="119"/>
                  </a:cubicBezTo>
                  <a:cubicBezTo>
                    <a:pt x="5870" y="60"/>
                    <a:pt x="5811" y="0"/>
                    <a:pt x="5739"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69" name="Google Shape;69;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78" name="Google Shape;378;p26"/>
          <p:cNvSpPr txBox="1">
            <a:spLocks noGrp="1"/>
          </p:cNvSpPr>
          <p:nvPr>
            <p:ph type="subTitle" idx="1"/>
          </p:nvPr>
        </p:nvSpPr>
        <p:spPr>
          <a:xfrm>
            <a:off x="960035" y="2546067"/>
            <a:ext cx="5450000" cy="67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79" name="Google Shape;379;p26"/>
          <p:cNvSpPr txBox="1">
            <a:spLocks noGrp="1"/>
          </p:cNvSpPr>
          <p:nvPr>
            <p:ph type="subTitle" idx="2"/>
          </p:nvPr>
        </p:nvSpPr>
        <p:spPr>
          <a:xfrm>
            <a:off x="960000" y="3124800"/>
            <a:ext cx="5450000" cy="194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380" name="Google Shape;380;p26"/>
          <p:cNvGrpSpPr/>
          <p:nvPr/>
        </p:nvGrpSpPr>
        <p:grpSpPr>
          <a:xfrm rot="-1710100">
            <a:off x="10251568" y="-2047820"/>
            <a:ext cx="3421208" cy="3705323"/>
            <a:chOff x="2606275" y="1142525"/>
            <a:chExt cx="795950" cy="862050"/>
          </a:xfrm>
        </p:grpSpPr>
        <p:sp>
          <p:nvSpPr>
            <p:cNvPr id="381" name="Google Shape;381;p26"/>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2" name="Google Shape;382;p26"/>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70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3" name="Google Shape;383;p26"/>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4" name="Google Shape;384;p26"/>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5" name="Google Shape;385;p26"/>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6" name="Google Shape;386;p26"/>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7" name="Google Shape;387;p26"/>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8" name="Google Shape;388;p26"/>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389" name="Google Shape;389;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90"/>
        <p:cNvGrpSpPr/>
        <p:nvPr/>
      </p:nvGrpSpPr>
      <p:grpSpPr>
        <a:xfrm>
          <a:off x="0" y="0"/>
          <a:ext cx="0" cy="0"/>
          <a:chOff x="0" y="0"/>
          <a:chExt cx="0" cy="0"/>
        </a:xfrm>
      </p:grpSpPr>
      <p:sp>
        <p:nvSpPr>
          <p:cNvPr id="391" name="Google Shape;391;p27"/>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92" name="Google Shape;392;p27"/>
          <p:cNvSpPr txBox="1">
            <a:spLocks noGrp="1"/>
          </p:cNvSpPr>
          <p:nvPr>
            <p:ph type="subTitle" idx="1"/>
          </p:nvPr>
        </p:nvSpPr>
        <p:spPr>
          <a:xfrm>
            <a:off x="6282400" y="2495167"/>
            <a:ext cx="4949600" cy="67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393" name="Google Shape;393;p27"/>
          <p:cNvSpPr txBox="1">
            <a:spLocks noGrp="1"/>
          </p:cNvSpPr>
          <p:nvPr>
            <p:ph type="subTitle" idx="2"/>
          </p:nvPr>
        </p:nvSpPr>
        <p:spPr>
          <a:xfrm>
            <a:off x="6282367" y="3073900"/>
            <a:ext cx="4949600" cy="233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394" name="Google Shape;394;p27"/>
          <p:cNvGrpSpPr/>
          <p:nvPr/>
        </p:nvGrpSpPr>
        <p:grpSpPr>
          <a:xfrm rot="-9441036">
            <a:off x="11141288" y="443074"/>
            <a:ext cx="1770373" cy="1368560"/>
            <a:chOff x="519783" y="-175249"/>
            <a:chExt cx="1327749" cy="1026397"/>
          </a:xfrm>
        </p:grpSpPr>
        <p:sp>
          <p:nvSpPr>
            <p:cNvPr id="395" name="Google Shape;395;p27"/>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96" name="Google Shape;396;p27"/>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397" name="Google Shape;397;p27"/>
          <p:cNvGrpSpPr/>
          <p:nvPr/>
        </p:nvGrpSpPr>
        <p:grpSpPr>
          <a:xfrm>
            <a:off x="11047624" y="1427406"/>
            <a:ext cx="912749" cy="906033"/>
            <a:chOff x="1582325" y="3695000"/>
            <a:chExt cx="254825" cy="252950"/>
          </a:xfrm>
        </p:grpSpPr>
        <p:sp>
          <p:nvSpPr>
            <p:cNvPr id="398" name="Google Shape;398;p27"/>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99" name="Google Shape;399;p27"/>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0" name="Google Shape;400;p27"/>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1" name="Google Shape;401;p27"/>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2" name="Google Shape;402;p27"/>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3" name="Google Shape;403;p27"/>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4" name="Google Shape;404;p27"/>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05" name="Google Shape;405;p27"/>
          <p:cNvGrpSpPr/>
          <p:nvPr/>
        </p:nvGrpSpPr>
        <p:grpSpPr>
          <a:xfrm rot="4509432">
            <a:off x="10643149" y="5362907"/>
            <a:ext cx="3421169" cy="3705283"/>
            <a:chOff x="2606275" y="1142525"/>
            <a:chExt cx="795950" cy="862050"/>
          </a:xfrm>
        </p:grpSpPr>
        <p:sp>
          <p:nvSpPr>
            <p:cNvPr id="406" name="Google Shape;406;p27"/>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7" name="Google Shape;407;p27"/>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97A9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8" name="Google Shape;408;p27"/>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9" name="Google Shape;409;p27"/>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10" name="Google Shape;410;p27"/>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11" name="Google Shape;411;p27"/>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12" name="Google Shape;412;p27"/>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13" name="Google Shape;413;p27"/>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414" name="Google Shape;414;p2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5"/>
        <p:cNvGrpSpPr/>
        <p:nvPr/>
      </p:nvGrpSpPr>
      <p:grpSpPr>
        <a:xfrm>
          <a:off x="0" y="0"/>
          <a:ext cx="0" cy="0"/>
          <a:chOff x="0" y="0"/>
          <a:chExt cx="0" cy="0"/>
        </a:xfrm>
      </p:grpSpPr>
      <p:sp>
        <p:nvSpPr>
          <p:cNvPr id="416" name="Google Shape;416;p28"/>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17" name="Google Shape;417;p28"/>
          <p:cNvSpPr txBox="1">
            <a:spLocks noGrp="1"/>
          </p:cNvSpPr>
          <p:nvPr>
            <p:ph type="subTitle" idx="1"/>
          </p:nvPr>
        </p:nvSpPr>
        <p:spPr>
          <a:xfrm>
            <a:off x="960040" y="2027533"/>
            <a:ext cx="69936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418" name="Google Shape;418;p28"/>
          <p:cNvSpPr txBox="1">
            <a:spLocks noGrp="1"/>
          </p:cNvSpPr>
          <p:nvPr>
            <p:ph type="subTitle" idx="2"/>
          </p:nvPr>
        </p:nvSpPr>
        <p:spPr>
          <a:xfrm>
            <a:off x="960000" y="2504667"/>
            <a:ext cx="6993600" cy="1198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419" name="Google Shape;419;p28"/>
          <p:cNvSpPr txBox="1">
            <a:spLocks noGrp="1"/>
          </p:cNvSpPr>
          <p:nvPr>
            <p:ph type="subTitle" idx="3"/>
          </p:nvPr>
        </p:nvSpPr>
        <p:spPr>
          <a:xfrm>
            <a:off x="960040" y="4194667"/>
            <a:ext cx="69936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420" name="Google Shape;420;p28"/>
          <p:cNvSpPr txBox="1">
            <a:spLocks noGrp="1"/>
          </p:cNvSpPr>
          <p:nvPr>
            <p:ph type="subTitle" idx="4"/>
          </p:nvPr>
        </p:nvSpPr>
        <p:spPr>
          <a:xfrm>
            <a:off x="960000" y="4671800"/>
            <a:ext cx="6993600" cy="1198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grpSp>
        <p:nvGrpSpPr>
          <p:cNvPr id="421" name="Google Shape;421;p28"/>
          <p:cNvGrpSpPr/>
          <p:nvPr/>
        </p:nvGrpSpPr>
        <p:grpSpPr>
          <a:xfrm rot="3116561">
            <a:off x="10010324" y="4641704"/>
            <a:ext cx="2510405" cy="3705145"/>
            <a:chOff x="5765994" y="1914541"/>
            <a:chExt cx="1248955" cy="1843351"/>
          </a:xfrm>
        </p:grpSpPr>
        <p:sp>
          <p:nvSpPr>
            <p:cNvPr id="422" name="Google Shape;422;p28"/>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3" name="Google Shape;423;p28"/>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4" name="Google Shape;424;p28"/>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5" name="Google Shape;425;p28"/>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6" name="Google Shape;426;p28"/>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27" name="Google Shape;427;p28"/>
          <p:cNvGrpSpPr/>
          <p:nvPr/>
        </p:nvGrpSpPr>
        <p:grpSpPr>
          <a:xfrm>
            <a:off x="10849127" y="-1504569"/>
            <a:ext cx="3421205" cy="3705321"/>
            <a:chOff x="2606275" y="1142525"/>
            <a:chExt cx="795950" cy="862050"/>
          </a:xfrm>
        </p:grpSpPr>
        <p:sp>
          <p:nvSpPr>
            <p:cNvPr id="428" name="Google Shape;428;p28"/>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29" name="Google Shape;429;p28"/>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0" name="Google Shape;430;p28"/>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1" name="Google Shape;431;p28"/>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2" name="Google Shape;432;p28"/>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3" name="Google Shape;433;p28"/>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4" name="Google Shape;434;p28"/>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5" name="Google Shape;435;p28"/>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36" name="Google Shape;436;p28"/>
          <p:cNvGrpSpPr/>
          <p:nvPr/>
        </p:nvGrpSpPr>
        <p:grpSpPr>
          <a:xfrm rot="-4068486" flipH="1">
            <a:off x="-873351" y="-949659"/>
            <a:ext cx="3051234" cy="2445539"/>
            <a:chOff x="-440953" y="-271101"/>
            <a:chExt cx="2288485" cy="1834202"/>
          </a:xfrm>
        </p:grpSpPr>
        <p:sp>
          <p:nvSpPr>
            <p:cNvPr id="437" name="Google Shape;437;p28"/>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8" name="Google Shape;438;p28"/>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39" name="Google Shape;439;p28"/>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40" name="Google Shape;440;p28"/>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441" name="Google Shape;441;p28"/>
          <p:cNvSpPr/>
          <p:nvPr/>
        </p:nvSpPr>
        <p:spPr>
          <a:xfrm rot="-1902646">
            <a:off x="7340812" y="6826879"/>
            <a:ext cx="3570829" cy="632781"/>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42" name="Google Shape;442;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43"/>
        <p:cNvGrpSpPr/>
        <p:nvPr/>
      </p:nvGrpSpPr>
      <p:grpSpPr>
        <a:xfrm>
          <a:off x="0" y="0"/>
          <a:ext cx="0" cy="0"/>
          <a:chOff x="0" y="0"/>
          <a:chExt cx="0" cy="0"/>
        </a:xfrm>
      </p:grpSpPr>
      <p:sp>
        <p:nvSpPr>
          <p:cNvPr id="444" name="Google Shape;444;p29"/>
          <p:cNvSpPr txBox="1">
            <a:spLocks noGrp="1"/>
          </p:cNvSpPr>
          <p:nvPr>
            <p:ph type="title"/>
          </p:nvPr>
        </p:nvSpPr>
        <p:spPr>
          <a:xfrm>
            <a:off x="960000" y="593367"/>
            <a:ext cx="10272000" cy="17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45" name="Google Shape;445;p29"/>
          <p:cNvSpPr txBox="1">
            <a:spLocks noGrp="1"/>
          </p:cNvSpPr>
          <p:nvPr>
            <p:ph type="subTitle" idx="1"/>
          </p:nvPr>
        </p:nvSpPr>
        <p:spPr>
          <a:xfrm>
            <a:off x="2280512" y="2620051"/>
            <a:ext cx="79000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446" name="Google Shape;446;p29"/>
          <p:cNvSpPr txBox="1">
            <a:spLocks noGrp="1"/>
          </p:cNvSpPr>
          <p:nvPr>
            <p:ph type="title" idx="2"/>
          </p:nvPr>
        </p:nvSpPr>
        <p:spPr>
          <a:xfrm>
            <a:off x="960000" y="2631833"/>
            <a:ext cx="1320400" cy="98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58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sp>
        <p:nvSpPr>
          <p:cNvPr id="447" name="Google Shape;447;p29"/>
          <p:cNvSpPr txBox="1">
            <a:spLocks noGrp="1"/>
          </p:cNvSpPr>
          <p:nvPr>
            <p:ph type="subTitle" idx="3"/>
          </p:nvPr>
        </p:nvSpPr>
        <p:spPr>
          <a:xfrm>
            <a:off x="2280467" y="3111000"/>
            <a:ext cx="7900000" cy="508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448" name="Google Shape;448;p29"/>
          <p:cNvSpPr txBox="1">
            <a:spLocks noGrp="1"/>
          </p:cNvSpPr>
          <p:nvPr>
            <p:ph type="subTitle" idx="4"/>
          </p:nvPr>
        </p:nvSpPr>
        <p:spPr>
          <a:xfrm>
            <a:off x="2280512" y="3925617"/>
            <a:ext cx="79000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449" name="Google Shape;449;p29"/>
          <p:cNvSpPr txBox="1">
            <a:spLocks noGrp="1"/>
          </p:cNvSpPr>
          <p:nvPr>
            <p:ph type="title" idx="5"/>
          </p:nvPr>
        </p:nvSpPr>
        <p:spPr>
          <a:xfrm>
            <a:off x="960000" y="3925617"/>
            <a:ext cx="1320400" cy="98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58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sp>
        <p:nvSpPr>
          <p:cNvPr id="450" name="Google Shape;450;p29"/>
          <p:cNvSpPr txBox="1">
            <a:spLocks noGrp="1"/>
          </p:cNvSpPr>
          <p:nvPr>
            <p:ph type="subTitle" idx="6"/>
          </p:nvPr>
        </p:nvSpPr>
        <p:spPr>
          <a:xfrm>
            <a:off x="2280467" y="4402749"/>
            <a:ext cx="7900000" cy="508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451" name="Google Shape;451;p29"/>
          <p:cNvSpPr txBox="1">
            <a:spLocks noGrp="1"/>
          </p:cNvSpPr>
          <p:nvPr>
            <p:ph type="subTitle" idx="7"/>
          </p:nvPr>
        </p:nvSpPr>
        <p:spPr>
          <a:xfrm>
            <a:off x="2280512" y="5219433"/>
            <a:ext cx="7900000" cy="674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None/>
              <a:defRPr sz="3600">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452" name="Google Shape;452;p29"/>
          <p:cNvSpPr txBox="1">
            <a:spLocks noGrp="1"/>
          </p:cNvSpPr>
          <p:nvPr>
            <p:ph type="title" idx="8"/>
          </p:nvPr>
        </p:nvSpPr>
        <p:spPr>
          <a:xfrm>
            <a:off x="960000" y="5219433"/>
            <a:ext cx="1320400" cy="98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800"/>
              <a:buNone/>
              <a:defRPr sz="5867" b="0">
                <a:solidFill>
                  <a:schemeClr val="accent2"/>
                </a:solidFill>
              </a:defRPr>
            </a:lvl1pPr>
            <a:lvl2pPr lvl="1" algn="ctr">
              <a:lnSpc>
                <a:spcPct val="100000"/>
              </a:lnSpc>
              <a:spcBef>
                <a:spcPts val="0"/>
              </a:spcBef>
              <a:spcAft>
                <a:spcPts val="0"/>
              </a:spcAft>
              <a:buClr>
                <a:schemeClr val="accent2"/>
              </a:buClr>
              <a:buSzPts val="1800"/>
              <a:buNone/>
              <a:defRPr sz="2400">
                <a:solidFill>
                  <a:schemeClr val="accent2"/>
                </a:solidFill>
              </a:defRPr>
            </a:lvl2pPr>
            <a:lvl3pPr lvl="2" algn="ctr">
              <a:lnSpc>
                <a:spcPct val="100000"/>
              </a:lnSpc>
              <a:spcBef>
                <a:spcPts val="0"/>
              </a:spcBef>
              <a:spcAft>
                <a:spcPts val="0"/>
              </a:spcAft>
              <a:buClr>
                <a:schemeClr val="accent2"/>
              </a:buClr>
              <a:buSzPts val="1800"/>
              <a:buNone/>
              <a:defRPr sz="2400">
                <a:solidFill>
                  <a:schemeClr val="accent2"/>
                </a:solidFill>
              </a:defRPr>
            </a:lvl3pPr>
            <a:lvl4pPr lvl="3" algn="ctr">
              <a:lnSpc>
                <a:spcPct val="100000"/>
              </a:lnSpc>
              <a:spcBef>
                <a:spcPts val="0"/>
              </a:spcBef>
              <a:spcAft>
                <a:spcPts val="0"/>
              </a:spcAft>
              <a:buClr>
                <a:schemeClr val="accent2"/>
              </a:buClr>
              <a:buSzPts val="1800"/>
              <a:buNone/>
              <a:defRPr sz="2400">
                <a:solidFill>
                  <a:schemeClr val="accent2"/>
                </a:solidFill>
              </a:defRPr>
            </a:lvl4pPr>
            <a:lvl5pPr lvl="4" algn="ctr">
              <a:lnSpc>
                <a:spcPct val="100000"/>
              </a:lnSpc>
              <a:spcBef>
                <a:spcPts val="0"/>
              </a:spcBef>
              <a:spcAft>
                <a:spcPts val="0"/>
              </a:spcAft>
              <a:buClr>
                <a:schemeClr val="accent2"/>
              </a:buClr>
              <a:buSzPts val="1800"/>
              <a:buNone/>
              <a:defRPr sz="2400">
                <a:solidFill>
                  <a:schemeClr val="accent2"/>
                </a:solidFill>
              </a:defRPr>
            </a:lvl5pPr>
            <a:lvl6pPr lvl="5" algn="ctr">
              <a:lnSpc>
                <a:spcPct val="100000"/>
              </a:lnSpc>
              <a:spcBef>
                <a:spcPts val="0"/>
              </a:spcBef>
              <a:spcAft>
                <a:spcPts val="0"/>
              </a:spcAft>
              <a:buClr>
                <a:schemeClr val="accent2"/>
              </a:buClr>
              <a:buSzPts val="1800"/>
              <a:buNone/>
              <a:defRPr sz="2400">
                <a:solidFill>
                  <a:schemeClr val="accent2"/>
                </a:solidFill>
              </a:defRPr>
            </a:lvl6pPr>
            <a:lvl7pPr lvl="6" algn="ctr">
              <a:lnSpc>
                <a:spcPct val="100000"/>
              </a:lnSpc>
              <a:spcBef>
                <a:spcPts val="0"/>
              </a:spcBef>
              <a:spcAft>
                <a:spcPts val="0"/>
              </a:spcAft>
              <a:buClr>
                <a:schemeClr val="accent2"/>
              </a:buClr>
              <a:buSzPts val="1800"/>
              <a:buNone/>
              <a:defRPr sz="2400">
                <a:solidFill>
                  <a:schemeClr val="accent2"/>
                </a:solidFill>
              </a:defRPr>
            </a:lvl7pPr>
            <a:lvl8pPr lvl="7" algn="ctr">
              <a:lnSpc>
                <a:spcPct val="100000"/>
              </a:lnSpc>
              <a:spcBef>
                <a:spcPts val="0"/>
              </a:spcBef>
              <a:spcAft>
                <a:spcPts val="0"/>
              </a:spcAft>
              <a:buClr>
                <a:schemeClr val="accent2"/>
              </a:buClr>
              <a:buSzPts val="1800"/>
              <a:buNone/>
              <a:defRPr sz="2400">
                <a:solidFill>
                  <a:schemeClr val="accent2"/>
                </a:solidFill>
              </a:defRPr>
            </a:lvl8pPr>
            <a:lvl9pPr lvl="8" algn="ctr">
              <a:lnSpc>
                <a:spcPct val="100000"/>
              </a:lnSpc>
              <a:spcBef>
                <a:spcPts val="0"/>
              </a:spcBef>
              <a:spcAft>
                <a:spcPts val="0"/>
              </a:spcAft>
              <a:buClr>
                <a:schemeClr val="accent2"/>
              </a:buClr>
              <a:buSzPts val="1800"/>
              <a:buNone/>
              <a:defRPr sz="2400">
                <a:solidFill>
                  <a:schemeClr val="accent2"/>
                </a:solidFill>
              </a:defRPr>
            </a:lvl9pPr>
          </a:lstStyle>
          <a:p>
            <a:endParaRPr/>
          </a:p>
        </p:txBody>
      </p:sp>
      <p:sp>
        <p:nvSpPr>
          <p:cNvPr id="453" name="Google Shape;453;p29"/>
          <p:cNvSpPr txBox="1">
            <a:spLocks noGrp="1"/>
          </p:cNvSpPr>
          <p:nvPr>
            <p:ph type="subTitle" idx="9"/>
          </p:nvPr>
        </p:nvSpPr>
        <p:spPr>
          <a:xfrm>
            <a:off x="2280467" y="5696567"/>
            <a:ext cx="7900000" cy="508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454" name="Google Shape;454;p2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55"/>
        <p:cNvGrpSpPr/>
        <p:nvPr/>
      </p:nvGrpSpPr>
      <p:grpSpPr>
        <a:xfrm>
          <a:off x="0" y="0"/>
          <a:ext cx="0" cy="0"/>
          <a:chOff x="0" y="0"/>
          <a:chExt cx="0" cy="0"/>
        </a:xfrm>
      </p:grpSpPr>
      <p:sp>
        <p:nvSpPr>
          <p:cNvPr id="456" name="Google Shape;456;p30"/>
          <p:cNvSpPr txBox="1">
            <a:spLocks noGrp="1"/>
          </p:cNvSpPr>
          <p:nvPr>
            <p:ph type="title"/>
          </p:nvPr>
        </p:nvSpPr>
        <p:spPr>
          <a:xfrm>
            <a:off x="5659033" y="768100"/>
            <a:ext cx="5582000" cy="160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000"/>
              <a:buNone/>
              <a:defRPr sz="96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57" name="Google Shape;457;p30"/>
          <p:cNvSpPr txBox="1">
            <a:spLocks noGrp="1"/>
          </p:cNvSpPr>
          <p:nvPr>
            <p:ph type="subTitle" idx="1"/>
          </p:nvPr>
        </p:nvSpPr>
        <p:spPr>
          <a:xfrm>
            <a:off x="7616233" y="2060900"/>
            <a:ext cx="3624800" cy="16688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500"/>
              <a:buNone/>
              <a:defRPr sz="20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2000"/>
            </a:lvl3pPr>
            <a:lvl4pPr lvl="3" algn="ctr">
              <a:lnSpc>
                <a:spcPct val="115000"/>
              </a:lnSpc>
              <a:spcBef>
                <a:spcPts val="0"/>
              </a:spcBef>
              <a:spcAft>
                <a:spcPts val="0"/>
              </a:spcAft>
              <a:buSzPts val="1500"/>
              <a:buNone/>
              <a:defRPr sz="2000"/>
            </a:lvl4pPr>
            <a:lvl5pPr lvl="4" algn="ctr">
              <a:lnSpc>
                <a:spcPct val="115000"/>
              </a:lnSpc>
              <a:spcBef>
                <a:spcPts val="0"/>
              </a:spcBef>
              <a:spcAft>
                <a:spcPts val="0"/>
              </a:spcAft>
              <a:buSzPts val="1500"/>
              <a:buNone/>
              <a:defRPr sz="2000"/>
            </a:lvl5pPr>
            <a:lvl6pPr lvl="5" algn="ctr">
              <a:lnSpc>
                <a:spcPct val="115000"/>
              </a:lnSpc>
              <a:spcBef>
                <a:spcPts val="0"/>
              </a:spcBef>
              <a:spcAft>
                <a:spcPts val="0"/>
              </a:spcAft>
              <a:buSzPts val="1500"/>
              <a:buNone/>
              <a:defRPr sz="2000"/>
            </a:lvl6pPr>
            <a:lvl7pPr lvl="6" algn="ctr">
              <a:lnSpc>
                <a:spcPct val="115000"/>
              </a:lnSpc>
              <a:spcBef>
                <a:spcPts val="0"/>
              </a:spcBef>
              <a:spcAft>
                <a:spcPts val="0"/>
              </a:spcAft>
              <a:buSzPts val="1500"/>
              <a:buNone/>
              <a:defRPr sz="2000"/>
            </a:lvl7pPr>
            <a:lvl8pPr lvl="7" algn="ctr">
              <a:lnSpc>
                <a:spcPct val="115000"/>
              </a:lnSpc>
              <a:spcBef>
                <a:spcPts val="0"/>
              </a:spcBef>
              <a:spcAft>
                <a:spcPts val="0"/>
              </a:spcAft>
              <a:buSzPts val="1500"/>
              <a:buNone/>
              <a:defRPr sz="2000"/>
            </a:lvl8pPr>
            <a:lvl9pPr lvl="8" algn="ctr">
              <a:lnSpc>
                <a:spcPct val="115000"/>
              </a:lnSpc>
              <a:spcBef>
                <a:spcPts val="0"/>
              </a:spcBef>
              <a:spcAft>
                <a:spcPts val="0"/>
              </a:spcAft>
              <a:buSzPts val="1500"/>
              <a:buNone/>
              <a:defRPr sz="2000"/>
            </a:lvl9pPr>
          </a:lstStyle>
          <a:p>
            <a:endParaRPr/>
          </a:p>
        </p:txBody>
      </p:sp>
      <p:sp>
        <p:nvSpPr>
          <p:cNvPr id="458" name="Google Shape;458;p30"/>
          <p:cNvSpPr txBox="1"/>
          <p:nvPr/>
        </p:nvSpPr>
        <p:spPr>
          <a:xfrm>
            <a:off x="5621033" y="4503867"/>
            <a:ext cx="5620000" cy="10484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400"/>
              </a:spcBef>
              <a:spcAft>
                <a:spcPts val="0"/>
              </a:spcAft>
              <a:buClr>
                <a:srgbClr val="000000"/>
              </a:buClr>
              <a:buSzPts val="1467"/>
              <a:buFont typeface="Arial"/>
              <a:buNone/>
            </a:pPr>
            <a:r>
              <a:rPr lang="en-US" sz="1467" b="1" i="0" u="none" strike="noStrike" cap="none">
                <a:solidFill>
                  <a:schemeClr val="dk1"/>
                </a:solidFill>
                <a:latin typeface="Didact Gothic"/>
                <a:ea typeface="Didact Gothic"/>
                <a:cs typeface="Didact Gothic"/>
                <a:sym typeface="Didact Gothic"/>
              </a:rPr>
              <a:t>CREDITS</a:t>
            </a:r>
            <a:r>
              <a:rPr lang="en-US" sz="1467" b="0" i="0" u="none" strike="noStrike" cap="none">
                <a:solidFill>
                  <a:schemeClr val="dk1"/>
                </a:solidFill>
                <a:latin typeface="Didact Gothic"/>
                <a:ea typeface="Didact Gothic"/>
                <a:cs typeface="Didact Gothic"/>
                <a:sym typeface="Didact Gothic"/>
              </a:rPr>
              <a:t>: This template has been created by </a:t>
            </a:r>
            <a:r>
              <a:rPr lang="en-US" sz="1467" b="1" i="0" u="none" strike="noStrike" cap="none">
                <a:solidFill>
                  <a:schemeClr val="dk1"/>
                </a:solidFill>
                <a:latin typeface="Didact Gothic"/>
                <a:ea typeface="Didact Gothic"/>
                <a:cs typeface="Didact Gothic"/>
                <a:sym typeface="Didact Gothic"/>
              </a:rPr>
              <a:t>Slidesgo</a:t>
            </a:r>
            <a:r>
              <a:rPr lang="en-US" sz="1467" b="0" i="0" u="none" strike="noStrike" cap="none">
                <a:solidFill>
                  <a:schemeClr val="dk1"/>
                </a:solidFill>
                <a:latin typeface="Didact Gothic"/>
                <a:ea typeface="Didact Gothic"/>
                <a:cs typeface="Didact Gothic"/>
                <a:sym typeface="Didact Gothic"/>
              </a:rPr>
              <a:t>, and includes icons by </a:t>
            </a:r>
            <a:r>
              <a:rPr lang="en-US" sz="1467" b="1" i="0" u="none" strike="noStrike" cap="none">
                <a:solidFill>
                  <a:schemeClr val="dk1"/>
                </a:solidFill>
                <a:latin typeface="Didact Gothic"/>
                <a:ea typeface="Didact Gothic"/>
                <a:cs typeface="Didact Gothic"/>
                <a:sym typeface="Didact Gothic"/>
              </a:rPr>
              <a:t>Flaticon</a:t>
            </a:r>
            <a:r>
              <a:rPr lang="en-US" sz="1467" b="0" i="0" u="none" strike="noStrike" cap="none">
                <a:solidFill>
                  <a:schemeClr val="dk1"/>
                </a:solidFill>
                <a:latin typeface="Didact Gothic"/>
                <a:ea typeface="Didact Gothic"/>
                <a:cs typeface="Didact Gothic"/>
                <a:sym typeface="Didact Gothic"/>
              </a:rPr>
              <a:t>, infographics &amp; images by </a:t>
            </a:r>
            <a:r>
              <a:rPr lang="en-US" sz="1467" b="1" i="0" u="none" strike="noStrike" cap="none">
                <a:solidFill>
                  <a:schemeClr val="dk1"/>
                </a:solidFill>
                <a:latin typeface="Didact Gothic"/>
                <a:ea typeface="Didact Gothic"/>
                <a:cs typeface="Didact Gothic"/>
                <a:sym typeface="Didact Gothic"/>
              </a:rPr>
              <a:t>Freepik</a:t>
            </a:r>
            <a:r>
              <a:rPr lang="en-US" sz="1467" b="0" i="0" u="none" strike="noStrike" cap="none">
                <a:solidFill>
                  <a:schemeClr val="dk1"/>
                </a:solidFill>
                <a:latin typeface="Didact Gothic"/>
                <a:ea typeface="Didact Gothic"/>
                <a:cs typeface="Didact Gothic"/>
                <a:sym typeface="Didact Gothic"/>
              </a:rPr>
              <a:t> and content by Eliana Delacour</a:t>
            </a:r>
            <a:endParaRPr sz="1467" b="1" i="0" u="none" strike="noStrike" cap="none">
              <a:solidFill>
                <a:schemeClr val="dk1"/>
              </a:solidFill>
              <a:latin typeface="Didact Gothic"/>
              <a:ea typeface="Didact Gothic"/>
              <a:cs typeface="Didact Gothic"/>
              <a:sym typeface="Didact Gothic"/>
            </a:endParaRPr>
          </a:p>
        </p:txBody>
      </p:sp>
      <p:grpSp>
        <p:nvGrpSpPr>
          <p:cNvPr id="459" name="Google Shape;459;p30"/>
          <p:cNvGrpSpPr/>
          <p:nvPr/>
        </p:nvGrpSpPr>
        <p:grpSpPr>
          <a:xfrm rot="9986871">
            <a:off x="-1779965" y="4595837"/>
            <a:ext cx="3421159" cy="3705271"/>
            <a:chOff x="2606275" y="1142525"/>
            <a:chExt cx="795950" cy="862050"/>
          </a:xfrm>
        </p:grpSpPr>
        <p:sp>
          <p:nvSpPr>
            <p:cNvPr id="460" name="Google Shape;460;p30"/>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1" name="Google Shape;461;p30"/>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2" name="Google Shape;462;p30"/>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3" name="Google Shape;463;p30"/>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4" name="Google Shape;464;p30"/>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5" name="Google Shape;465;p30"/>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6" name="Google Shape;466;p30"/>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7" name="Google Shape;467;p30"/>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68" name="Google Shape;468;p30"/>
          <p:cNvGrpSpPr/>
          <p:nvPr/>
        </p:nvGrpSpPr>
        <p:grpSpPr>
          <a:xfrm rot="3116561">
            <a:off x="-1358376" y="-403630"/>
            <a:ext cx="2510405" cy="3705145"/>
            <a:chOff x="5765994" y="1914541"/>
            <a:chExt cx="1248955" cy="1843351"/>
          </a:xfrm>
        </p:grpSpPr>
        <p:sp>
          <p:nvSpPr>
            <p:cNvPr id="469" name="Google Shape;469;p30"/>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0" name="Google Shape;470;p30"/>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1" name="Google Shape;471;p30"/>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2" name="Google Shape;472;p30"/>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3" name="Google Shape;473;p30"/>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74" name="Google Shape;474;p30"/>
          <p:cNvGrpSpPr/>
          <p:nvPr/>
        </p:nvGrpSpPr>
        <p:grpSpPr>
          <a:xfrm>
            <a:off x="11476603" y="1170575"/>
            <a:ext cx="390740" cy="752044"/>
            <a:chOff x="4952525" y="897198"/>
            <a:chExt cx="445779" cy="857975"/>
          </a:xfrm>
        </p:grpSpPr>
        <p:sp>
          <p:nvSpPr>
            <p:cNvPr id="475" name="Google Shape;475;p30"/>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6" name="Google Shape;476;p30"/>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477" name="Google Shape;477;p3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78"/>
        <p:cNvGrpSpPr/>
        <p:nvPr/>
      </p:nvGrpSpPr>
      <p:grpSpPr>
        <a:xfrm>
          <a:off x="0" y="0"/>
          <a:ext cx="0" cy="0"/>
          <a:chOff x="0" y="0"/>
          <a:chExt cx="0" cy="0"/>
        </a:xfrm>
      </p:grpSpPr>
      <p:sp>
        <p:nvSpPr>
          <p:cNvPr id="479" name="Google Shape;479;p31"/>
          <p:cNvSpPr/>
          <p:nvPr/>
        </p:nvSpPr>
        <p:spPr>
          <a:xfrm rot="754036">
            <a:off x="4776609" y="6373850"/>
            <a:ext cx="3570848" cy="632785"/>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480" name="Google Shape;480;p31"/>
          <p:cNvGrpSpPr/>
          <p:nvPr/>
        </p:nvGrpSpPr>
        <p:grpSpPr>
          <a:xfrm>
            <a:off x="11168837" y="3212209"/>
            <a:ext cx="390740" cy="752044"/>
            <a:chOff x="4952525" y="897198"/>
            <a:chExt cx="445779" cy="857975"/>
          </a:xfrm>
        </p:grpSpPr>
        <p:sp>
          <p:nvSpPr>
            <p:cNvPr id="481" name="Google Shape;481;p31"/>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2" name="Google Shape;482;p31"/>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83" name="Google Shape;483;p31"/>
          <p:cNvGrpSpPr/>
          <p:nvPr/>
        </p:nvGrpSpPr>
        <p:grpSpPr>
          <a:xfrm>
            <a:off x="8636424" y="1970140"/>
            <a:ext cx="912749" cy="906033"/>
            <a:chOff x="1582325" y="3695000"/>
            <a:chExt cx="254825" cy="252950"/>
          </a:xfrm>
        </p:grpSpPr>
        <p:sp>
          <p:nvSpPr>
            <p:cNvPr id="484" name="Google Shape;484;p31"/>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5" name="Google Shape;485;p31"/>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6" name="Google Shape;486;p31"/>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7" name="Google Shape;487;p31"/>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8" name="Google Shape;488;p31"/>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89" name="Google Shape;489;p31"/>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0" name="Google Shape;490;p31"/>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491" name="Google Shape;491;p31"/>
          <p:cNvGrpSpPr/>
          <p:nvPr/>
        </p:nvGrpSpPr>
        <p:grpSpPr>
          <a:xfrm rot="1710100" flipH="1">
            <a:off x="-1521665" y="-1601920"/>
            <a:ext cx="3421208" cy="3705323"/>
            <a:chOff x="2606275" y="1142525"/>
            <a:chExt cx="795950" cy="862050"/>
          </a:xfrm>
        </p:grpSpPr>
        <p:sp>
          <p:nvSpPr>
            <p:cNvPr id="492" name="Google Shape;492;p31"/>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3" name="Google Shape;493;p31"/>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4" name="Google Shape;494;p31"/>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5" name="Google Shape;495;p31"/>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6" name="Google Shape;496;p31"/>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7" name="Google Shape;497;p31"/>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8" name="Google Shape;498;p31"/>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99" name="Google Shape;499;p31"/>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00" name="Google Shape;500;p31"/>
          <p:cNvSpPr/>
          <p:nvPr/>
        </p:nvSpPr>
        <p:spPr>
          <a:xfrm rot="1646139" flipH="1">
            <a:off x="227090" y="1689905"/>
            <a:ext cx="871540" cy="1466472"/>
          </a:xfrm>
          <a:custGeom>
            <a:avLst/>
            <a:gdLst/>
            <a:ahLst/>
            <a:cxnLst/>
            <a:rect l="l" t="t" r="r" b="b"/>
            <a:pathLst>
              <a:path w="7228" h="12162" extrusionOk="0">
                <a:moveTo>
                  <a:pt x="691" y="1782"/>
                </a:moveTo>
                <a:cubicBezTo>
                  <a:pt x="739" y="2091"/>
                  <a:pt x="798" y="2389"/>
                  <a:pt x="858" y="2699"/>
                </a:cubicBezTo>
                <a:cubicBezTo>
                  <a:pt x="918" y="3044"/>
                  <a:pt x="989" y="3389"/>
                  <a:pt x="1108" y="3711"/>
                </a:cubicBezTo>
                <a:cubicBezTo>
                  <a:pt x="1168" y="3913"/>
                  <a:pt x="1251" y="4092"/>
                  <a:pt x="1322" y="4270"/>
                </a:cubicBezTo>
                <a:cubicBezTo>
                  <a:pt x="1394" y="4449"/>
                  <a:pt x="1465" y="4604"/>
                  <a:pt x="1560" y="4770"/>
                </a:cubicBezTo>
                <a:cubicBezTo>
                  <a:pt x="1632" y="4925"/>
                  <a:pt x="1703" y="5068"/>
                  <a:pt x="1799" y="5199"/>
                </a:cubicBezTo>
                <a:cubicBezTo>
                  <a:pt x="1918" y="5377"/>
                  <a:pt x="2025" y="5580"/>
                  <a:pt x="2156" y="5735"/>
                </a:cubicBezTo>
                <a:cubicBezTo>
                  <a:pt x="2382" y="6020"/>
                  <a:pt x="2596" y="6306"/>
                  <a:pt x="2858" y="6556"/>
                </a:cubicBezTo>
                <a:cubicBezTo>
                  <a:pt x="3370" y="7080"/>
                  <a:pt x="3942" y="7556"/>
                  <a:pt x="4478" y="8044"/>
                </a:cubicBezTo>
                <a:cubicBezTo>
                  <a:pt x="4728" y="8271"/>
                  <a:pt x="4978" y="8497"/>
                  <a:pt x="5216" y="8735"/>
                </a:cubicBezTo>
                <a:cubicBezTo>
                  <a:pt x="5359" y="8866"/>
                  <a:pt x="5490" y="8997"/>
                  <a:pt x="5609" y="9128"/>
                </a:cubicBezTo>
                <a:cubicBezTo>
                  <a:pt x="5680" y="9223"/>
                  <a:pt x="5775" y="9307"/>
                  <a:pt x="5847" y="9402"/>
                </a:cubicBezTo>
                <a:cubicBezTo>
                  <a:pt x="5966" y="9533"/>
                  <a:pt x="6085" y="9688"/>
                  <a:pt x="6192" y="9830"/>
                </a:cubicBezTo>
                <a:cubicBezTo>
                  <a:pt x="6287" y="9997"/>
                  <a:pt x="6383" y="10176"/>
                  <a:pt x="6454" y="10354"/>
                </a:cubicBezTo>
                <a:cubicBezTo>
                  <a:pt x="6490" y="10438"/>
                  <a:pt x="6502" y="10533"/>
                  <a:pt x="6513" y="10640"/>
                </a:cubicBezTo>
                <a:cubicBezTo>
                  <a:pt x="6513" y="10723"/>
                  <a:pt x="6513" y="10795"/>
                  <a:pt x="6502" y="10890"/>
                </a:cubicBezTo>
                <a:cubicBezTo>
                  <a:pt x="6490" y="10938"/>
                  <a:pt x="6454" y="10997"/>
                  <a:pt x="6442" y="11033"/>
                </a:cubicBezTo>
                <a:cubicBezTo>
                  <a:pt x="6406" y="11069"/>
                  <a:pt x="6394" y="11116"/>
                  <a:pt x="6371" y="11140"/>
                </a:cubicBezTo>
                <a:cubicBezTo>
                  <a:pt x="6335" y="11176"/>
                  <a:pt x="6287" y="11200"/>
                  <a:pt x="6263" y="11235"/>
                </a:cubicBezTo>
                <a:cubicBezTo>
                  <a:pt x="6204" y="11259"/>
                  <a:pt x="6132" y="11295"/>
                  <a:pt x="6073" y="11319"/>
                </a:cubicBezTo>
                <a:cubicBezTo>
                  <a:pt x="5918" y="11378"/>
                  <a:pt x="5775" y="11414"/>
                  <a:pt x="5609" y="11426"/>
                </a:cubicBezTo>
                <a:cubicBezTo>
                  <a:pt x="5478" y="11426"/>
                  <a:pt x="5359" y="11414"/>
                  <a:pt x="5216" y="11390"/>
                </a:cubicBezTo>
                <a:cubicBezTo>
                  <a:pt x="4942" y="11319"/>
                  <a:pt x="4668" y="11212"/>
                  <a:pt x="4418" y="11092"/>
                </a:cubicBezTo>
                <a:cubicBezTo>
                  <a:pt x="4073" y="10938"/>
                  <a:pt x="3775" y="10723"/>
                  <a:pt x="3489" y="10485"/>
                </a:cubicBezTo>
                <a:cubicBezTo>
                  <a:pt x="3311" y="10342"/>
                  <a:pt x="3156" y="10164"/>
                  <a:pt x="3001" y="9985"/>
                </a:cubicBezTo>
                <a:cubicBezTo>
                  <a:pt x="2930" y="9890"/>
                  <a:pt x="2834" y="9783"/>
                  <a:pt x="2763" y="9688"/>
                </a:cubicBezTo>
                <a:cubicBezTo>
                  <a:pt x="2656" y="9545"/>
                  <a:pt x="2573" y="9402"/>
                  <a:pt x="2465" y="9271"/>
                </a:cubicBezTo>
                <a:cubicBezTo>
                  <a:pt x="2346" y="9068"/>
                  <a:pt x="2215" y="8878"/>
                  <a:pt x="2108" y="8675"/>
                </a:cubicBezTo>
                <a:cubicBezTo>
                  <a:pt x="2061" y="8580"/>
                  <a:pt x="2025" y="8509"/>
                  <a:pt x="1977" y="8414"/>
                </a:cubicBezTo>
                <a:cubicBezTo>
                  <a:pt x="1965" y="8378"/>
                  <a:pt x="1930" y="8342"/>
                  <a:pt x="1918" y="8294"/>
                </a:cubicBezTo>
                <a:cubicBezTo>
                  <a:pt x="1858" y="8175"/>
                  <a:pt x="1799" y="8044"/>
                  <a:pt x="1739" y="7925"/>
                </a:cubicBezTo>
                <a:cubicBezTo>
                  <a:pt x="1632" y="7699"/>
                  <a:pt x="1549" y="7449"/>
                  <a:pt x="1441" y="7211"/>
                </a:cubicBezTo>
                <a:cubicBezTo>
                  <a:pt x="1370" y="7021"/>
                  <a:pt x="1310" y="6830"/>
                  <a:pt x="1227" y="6628"/>
                </a:cubicBezTo>
                <a:cubicBezTo>
                  <a:pt x="1168" y="6473"/>
                  <a:pt x="1132" y="6306"/>
                  <a:pt x="1072" y="6139"/>
                </a:cubicBezTo>
                <a:cubicBezTo>
                  <a:pt x="1025" y="6044"/>
                  <a:pt x="989" y="5925"/>
                  <a:pt x="965" y="5806"/>
                </a:cubicBezTo>
                <a:cubicBezTo>
                  <a:pt x="918" y="5604"/>
                  <a:pt x="858" y="5413"/>
                  <a:pt x="810" y="5223"/>
                </a:cubicBezTo>
                <a:cubicBezTo>
                  <a:pt x="727" y="4794"/>
                  <a:pt x="668" y="4377"/>
                  <a:pt x="632" y="3937"/>
                </a:cubicBezTo>
                <a:cubicBezTo>
                  <a:pt x="608" y="3651"/>
                  <a:pt x="608" y="3377"/>
                  <a:pt x="608" y="3091"/>
                </a:cubicBezTo>
                <a:cubicBezTo>
                  <a:pt x="608" y="2925"/>
                  <a:pt x="620" y="2770"/>
                  <a:pt x="620" y="2603"/>
                </a:cubicBezTo>
                <a:cubicBezTo>
                  <a:pt x="632" y="2496"/>
                  <a:pt x="632" y="2389"/>
                  <a:pt x="632" y="2294"/>
                </a:cubicBezTo>
                <a:cubicBezTo>
                  <a:pt x="656" y="2139"/>
                  <a:pt x="656" y="1996"/>
                  <a:pt x="668" y="1841"/>
                </a:cubicBezTo>
                <a:cubicBezTo>
                  <a:pt x="668" y="1829"/>
                  <a:pt x="668" y="1829"/>
                  <a:pt x="691" y="1782"/>
                </a:cubicBezTo>
                <a:close/>
                <a:moveTo>
                  <a:pt x="693" y="1"/>
                </a:moveTo>
                <a:cubicBezTo>
                  <a:pt x="612" y="1"/>
                  <a:pt x="530" y="41"/>
                  <a:pt x="501" y="127"/>
                </a:cubicBezTo>
                <a:cubicBezTo>
                  <a:pt x="453" y="258"/>
                  <a:pt x="429" y="413"/>
                  <a:pt x="394" y="555"/>
                </a:cubicBezTo>
                <a:cubicBezTo>
                  <a:pt x="358" y="734"/>
                  <a:pt x="322" y="913"/>
                  <a:pt x="298" y="1091"/>
                </a:cubicBezTo>
                <a:cubicBezTo>
                  <a:pt x="275" y="1258"/>
                  <a:pt x="251" y="1413"/>
                  <a:pt x="215" y="1567"/>
                </a:cubicBezTo>
                <a:cubicBezTo>
                  <a:pt x="179" y="1818"/>
                  <a:pt x="144" y="2032"/>
                  <a:pt x="120" y="2258"/>
                </a:cubicBezTo>
                <a:cubicBezTo>
                  <a:pt x="84" y="2437"/>
                  <a:pt x="72" y="2615"/>
                  <a:pt x="60" y="2794"/>
                </a:cubicBezTo>
                <a:cubicBezTo>
                  <a:pt x="25" y="3091"/>
                  <a:pt x="1" y="3389"/>
                  <a:pt x="1" y="3699"/>
                </a:cubicBezTo>
                <a:lnTo>
                  <a:pt x="1" y="3865"/>
                </a:lnTo>
                <a:cubicBezTo>
                  <a:pt x="1" y="4365"/>
                  <a:pt x="25" y="4866"/>
                  <a:pt x="120" y="5354"/>
                </a:cubicBezTo>
                <a:cubicBezTo>
                  <a:pt x="144" y="5592"/>
                  <a:pt x="203" y="5830"/>
                  <a:pt x="263" y="6068"/>
                </a:cubicBezTo>
                <a:cubicBezTo>
                  <a:pt x="310" y="6211"/>
                  <a:pt x="358" y="6378"/>
                  <a:pt x="394" y="6532"/>
                </a:cubicBezTo>
                <a:cubicBezTo>
                  <a:pt x="441" y="6687"/>
                  <a:pt x="489" y="6842"/>
                  <a:pt x="548" y="7009"/>
                </a:cubicBezTo>
                <a:cubicBezTo>
                  <a:pt x="596" y="7128"/>
                  <a:pt x="632" y="7259"/>
                  <a:pt x="679" y="7378"/>
                </a:cubicBezTo>
                <a:cubicBezTo>
                  <a:pt x="715" y="7449"/>
                  <a:pt x="727" y="7521"/>
                  <a:pt x="751" y="7604"/>
                </a:cubicBezTo>
                <a:cubicBezTo>
                  <a:pt x="834" y="7794"/>
                  <a:pt x="906" y="7973"/>
                  <a:pt x="977" y="8164"/>
                </a:cubicBezTo>
                <a:cubicBezTo>
                  <a:pt x="1013" y="8235"/>
                  <a:pt x="1049" y="8318"/>
                  <a:pt x="1084" y="8390"/>
                </a:cubicBezTo>
                <a:cubicBezTo>
                  <a:pt x="1132" y="8497"/>
                  <a:pt x="1168" y="8580"/>
                  <a:pt x="1215" y="8687"/>
                </a:cubicBezTo>
                <a:cubicBezTo>
                  <a:pt x="1251" y="8747"/>
                  <a:pt x="1287" y="8806"/>
                  <a:pt x="1322" y="8866"/>
                </a:cubicBezTo>
                <a:cubicBezTo>
                  <a:pt x="1382" y="8949"/>
                  <a:pt x="1430" y="9056"/>
                  <a:pt x="1489" y="9164"/>
                </a:cubicBezTo>
                <a:cubicBezTo>
                  <a:pt x="1513" y="9223"/>
                  <a:pt x="1560" y="9271"/>
                  <a:pt x="1584" y="9330"/>
                </a:cubicBezTo>
                <a:cubicBezTo>
                  <a:pt x="1668" y="9426"/>
                  <a:pt x="1727" y="9521"/>
                  <a:pt x="1787" y="9628"/>
                </a:cubicBezTo>
                <a:cubicBezTo>
                  <a:pt x="1882" y="9807"/>
                  <a:pt x="2025" y="9961"/>
                  <a:pt x="2144" y="10128"/>
                </a:cubicBezTo>
                <a:cubicBezTo>
                  <a:pt x="2239" y="10259"/>
                  <a:pt x="2358" y="10402"/>
                  <a:pt x="2465" y="10533"/>
                </a:cubicBezTo>
                <a:cubicBezTo>
                  <a:pt x="2620" y="10723"/>
                  <a:pt x="2799" y="10890"/>
                  <a:pt x="2977" y="11033"/>
                </a:cubicBezTo>
                <a:cubicBezTo>
                  <a:pt x="3156" y="11188"/>
                  <a:pt x="3346" y="11331"/>
                  <a:pt x="3537" y="11450"/>
                </a:cubicBezTo>
                <a:cubicBezTo>
                  <a:pt x="3775" y="11604"/>
                  <a:pt x="4013" y="11735"/>
                  <a:pt x="4263" y="11843"/>
                </a:cubicBezTo>
                <a:cubicBezTo>
                  <a:pt x="4478" y="11950"/>
                  <a:pt x="4704" y="12021"/>
                  <a:pt x="4942" y="12081"/>
                </a:cubicBezTo>
                <a:cubicBezTo>
                  <a:pt x="5073" y="12104"/>
                  <a:pt x="5204" y="12140"/>
                  <a:pt x="5359" y="12152"/>
                </a:cubicBezTo>
                <a:cubicBezTo>
                  <a:pt x="5418" y="12158"/>
                  <a:pt x="5478" y="12161"/>
                  <a:pt x="5537" y="12161"/>
                </a:cubicBezTo>
                <a:cubicBezTo>
                  <a:pt x="5597" y="12161"/>
                  <a:pt x="5656" y="12158"/>
                  <a:pt x="5716" y="12152"/>
                </a:cubicBezTo>
                <a:cubicBezTo>
                  <a:pt x="5954" y="12140"/>
                  <a:pt x="6168" y="12093"/>
                  <a:pt x="6394" y="12009"/>
                </a:cubicBezTo>
                <a:cubicBezTo>
                  <a:pt x="6466" y="11974"/>
                  <a:pt x="6525" y="11950"/>
                  <a:pt x="6609" y="11902"/>
                </a:cubicBezTo>
                <a:cubicBezTo>
                  <a:pt x="6644" y="11866"/>
                  <a:pt x="6728" y="11831"/>
                  <a:pt x="6764" y="11783"/>
                </a:cubicBezTo>
                <a:cubicBezTo>
                  <a:pt x="6859" y="11688"/>
                  <a:pt x="6942" y="11604"/>
                  <a:pt x="7002" y="11497"/>
                </a:cubicBezTo>
                <a:cubicBezTo>
                  <a:pt x="7061" y="11390"/>
                  <a:pt x="7121" y="11295"/>
                  <a:pt x="7156" y="11176"/>
                </a:cubicBezTo>
                <a:cubicBezTo>
                  <a:pt x="7180" y="11057"/>
                  <a:pt x="7216" y="10914"/>
                  <a:pt x="7216" y="10795"/>
                </a:cubicBezTo>
                <a:cubicBezTo>
                  <a:pt x="7228" y="10533"/>
                  <a:pt x="7180" y="10259"/>
                  <a:pt x="7085" y="10009"/>
                </a:cubicBezTo>
                <a:cubicBezTo>
                  <a:pt x="7002" y="9783"/>
                  <a:pt x="6883" y="9580"/>
                  <a:pt x="6752" y="9366"/>
                </a:cubicBezTo>
                <a:cubicBezTo>
                  <a:pt x="6644" y="9211"/>
                  <a:pt x="6525" y="9033"/>
                  <a:pt x="6406" y="8878"/>
                </a:cubicBezTo>
                <a:lnTo>
                  <a:pt x="6192" y="8616"/>
                </a:lnTo>
                <a:cubicBezTo>
                  <a:pt x="6085" y="8461"/>
                  <a:pt x="5954" y="8330"/>
                  <a:pt x="5835" y="8199"/>
                </a:cubicBezTo>
                <a:cubicBezTo>
                  <a:pt x="5728" y="8080"/>
                  <a:pt x="5621" y="7973"/>
                  <a:pt x="5501" y="7854"/>
                </a:cubicBezTo>
                <a:cubicBezTo>
                  <a:pt x="5240" y="7580"/>
                  <a:pt x="4978" y="7330"/>
                  <a:pt x="4716" y="7080"/>
                </a:cubicBezTo>
                <a:lnTo>
                  <a:pt x="3954" y="6366"/>
                </a:lnTo>
                <a:cubicBezTo>
                  <a:pt x="3692" y="6116"/>
                  <a:pt x="3418" y="5878"/>
                  <a:pt x="3180" y="5592"/>
                </a:cubicBezTo>
                <a:cubicBezTo>
                  <a:pt x="3061" y="5461"/>
                  <a:pt x="2942" y="5318"/>
                  <a:pt x="2834" y="5175"/>
                </a:cubicBezTo>
                <a:cubicBezTo>
                  <a:pt x="2739" y="5044"/>
                  <a:pt x="2644" y="4889"/>
                  <a:pt x="2537" y="4758"/>
                </a:cubicBezTo>
                <a:cubicBezTo>
                  <a:pt x="2334" y="4461"/>
                  <a:pt x="2144" y="4163"/>
                  <a:pt x="1965" y="3853"/>
                </a:cubicBezTo>
                <a:cubicBezTo>
                  <a:pt x="1787" y="3520"/>
                  <a:pt x="1632" y="3175"/>
                  <a:pt x="1501" y="2841"/>
                </a:cubicBezTo>
                <a:cubicBezTo>
                  <a:pt x="1441" y="2651"/>
                  <a:pt x="1382" y="2460"/>
                  <a:pt x="1322" y="2270"/>
                </a:cubicBezTo>
                <a:cubicBezTo>
                  <a:pt x="1263" y="2068"/>
                  <a:pt x="1191" y="1865"/>
                  <a:pt x="1144" y="1663"/>
                </a:cubicBezTo>
                <a:cubicBezTo>
                  <a:pt x="1096" y="1460"/>
                  <a:pt x="1049" y="1258"/>
                  <a:pt x="1025" y="1056"/>
                </a:cubicBezTo>
                <a:cubicBezTo>
                  <a:pt x="989" y="841"/>
                  <a:pt x="977" y="651"/>
                  <a:pt x="953" y="460"/>
                </a:cubicBezTo>
                <a:cubicBezTo>
                  <a:pt x="953" y="401"/>
                  <a:pt x="906" y="353"/>
                  <a:pt x="858" y="329"/>
                </a:cubicBezTo>
                <a:cubicBezTo>
                  <a:pt x="858" y="305"/>
                  <a:pt x="870" y="282"/>
                  <a:pt x="870" y="270"/>
                </a:cubicBezTo>
                <a:cubicBezTo>
                  <a:pt x="906" y="163"/>
                  <a:pt x="858" y="43"/>
                  <a:pt x="751" y="8"/>
                </a:cubicBezTo>
                <a:cubicBezTo>
                  <a:pt x="732" y="3"/>
                  <a:pt x="713" y="1"/>
                  <a:pt x="69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501" name="Google Shape;501;p31"/>
          <p:cNvGrpSpPr/>
          <p:nvPr/>
        </p:nvGrpSpPr>
        <p:grpSpPr>
          <a:xfrm rot="1290843">
            <a:off x="8153788" y="2336384"/>
            <a:ext cx="2794795" cy="2794843"/>
            <a:chOff x="878375" y="1793500"/>
            <a:chExt cx="1474300" cy="1474325"/>
          </a:xfrm>
        </p:grpSpPr>
        <p:grpSp>
          <p:nvGrpSpPr>
            <p:cNvPr id="502" name="Google Shape;502;p31"/>
            <p:cNvGrpSpPr/>
            <p:nvPr/>
          </p:nvGrpSpPr>
          <p:grpSpPr>
            <a:xfrm>
              <a:off x="878375" y="1793500"/>
              <a:ext cx="1474300" cy="1474325"/>
              <a:chOff x="878375" y="1793500"/>
              <a:chExt cx="1474300" cy="1474325"/>
            </a:xfrm>
          </p:grpSpPr>
          <p:sp>
            <p:nvSpPr>
              <p:cNvPr id="503" name="Google Shape;503;p31"/>
              <p:cNvSpPr/>
              <p:nvPr/>
            </p:nvSpPr>
            <p:spPr>
              <a:xfrm>
                <a:off x="878375" y="1793500"/>
                <a:ext cx="1474300" cy="1474325"/>
              </a:xfrm>
              <a:custGeom>
                <a:avLst/>
                <a:gdLst/>
                <a:ahLst/>
                <a:cxnLst/>
                <a:rect l="l" t="t" r="r" b="b"/>
                <a:pathLst>
                  <a:path w="58972" h="58973" extrusionOk="0">
                    <a:moveTo>
                      <a:pt x="29492" y="1"/>
                    </a:moveTo>
                    <a:cubicBezTo>
                      <a:pt x="13204" y="1"/>
                      <a:pt x="0" y="13205"/>
                      <a:pt x="0" y="29492"/>
                    </a:cubicBezTo>
                    <a:cubicBezTo>
                      <a:pt x="0" y="45768"/>
                      <a:pt x="13204" y="58972"/>
                      <a:pt x="29492" y="58972"/>
                    </a:cubicBezTo>
                    <a:cubicBezTo>
                      <a:pt x="45768" y="58972"/>
                      <a:pt x="58972" y="45768"/>
                      <a:pt x="58972" y="29492"/>
                    </a:cubicBezTo>
                    <a:cubicBezTo>
                      <a:pt x="58972" y="13205"/>
                      <a:pt x="45768" y="1"/>
                      <a:pt x="2949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4" name="Google Shape;504;p31"/>
              <p:cNvSpPr/>
              <p:nvPr/>
            </p:nvSpPr>
            <p:spPr>
              <a:xfrm>
                <a:off x="992675" y="1919700"/>
                <a:ext cx="1219825" cy="1219525"/>
              </a:xfrm>
              <a:custGeom>
                <a:avLst/>
                <a:gdLst/>
                <a:ahLst/>
                <a:cxnLst/>
                <a:rect l="l" t="t" r="r" b="b"/>
                <a:pathLst>
                  <a:path w="48793" h="48781" extrusionOk="0">
                    <a:moveTo>
                      <a:pt x="24396" y="1"/>
                    </a:moveTo>
                    <a:cubicBezTo>
                      <a:pt x="10918" y="1"/>
                      <a:pt x="0" y="10919"/>
                      <a:pt x="0" y="24397"/>
                    </a:cubicBezTo>
                    <a:cubicBezTo>
                      <a:pt x="0" y="37863"/>
                      <a:pt x="10918" y="48781"/>
                      <a:pt x="24396" y="48781"/>
                    </a:cubicBezTo>
                    <a:cubicBezTo>
                      <a:pt x="37862" y="48781"/>
                      <a:pt x="48792" y="37863"/>
                      <a:pt x="48792" y="24397"/>
                    </a:cubicBezTo>
                    <a:cubicBezTo>
                      <a:pt x="48792" y="10919"/>
                      <a:pt x="37862" y="1"/>
                      <a:pt x="243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5" name="Google Shape;505;p31"/>
              <p:cNvSpPr/>
              <p:nvPr/>
            </p:nvSpPr>
            <p:spPr>
              <a:xfrm>
                <a:off x="1067375" y="1985500"/>
                <a:ext cx="1098375" cy="1098375"/>
              </a:xfrm>
              <a:custGeom>
                <a:avLst/>
                <a:gdLst/>
                <a:ahLst/>
                <a:cxnLst/>
                <a:rect l="l" t="t" r="r" b="b"/>
                <a:pathLst>
                  <a:path w="43935" h="43935" extrusionOk="0">
                    <a:moveTo>
                      <a:pt x="21968" y="536"/>
                    </a:moveTo>
                    <a:cubicBezTo>
                      <a:pt x="33791" y="536"/>
                      <a:pt x="43399" y="10156"/>
                      <a:pt x="43399" y="21967"/>
                    </a:cubicBezTo>
                    <a:cubicBezTo>
                      <a:pt x="43399" y="33790"/>
                      <a:pt x="33791" y="43398"/>
                      <a:pt x="21968" y="43398"/>
                    </a:cubicBezTo>
                    <a:cubicBezTo>
                      <a:pt x="10157" y="43398"/>
                      <a:pt x="537" y="33790"/>
                      <a:pt x="537" y="21967"/>
                    </a:cubicBezTo>
                    <a:cubicBezTo>
                      <a:pt x="537" y="10156"/>
                      <a:pt x="10157" y="536"/>
                      <a:pt x="21968" y="536"/>
                    </a:cubicBezTo>
                    <a:close/>
                    <a:moveTo>
                      <a:pt x="21968" y="0"/>
                    </a:moveTo>
                    <a:cubicBezTo>
                      <a:pt x="9859" y="0"/>
                      <a:pt x="1" y="9859"/>
                      <a:pt x="1" y="21967"/>
                    </a:cubicBezTo>
                    <a:cubicBezTo>
                      <a:pt x="1" y="34088"/>
                      <a:pt x="9859" y="43934"/>
                      <a:pt x="21968" y="43934"/>
                    </a:cubicBezTo>
                    <a:cubicBezTo>
                      <a:pt x="34077" y="43934"/>
                      <a:pt x="43935" y="34088"/>
                      <a:pt x="43935" y="21967"/>
                    </a:cubicBezTo>
                    <a:cubicBezTo>
                      <a:pt x="43935" y="9859"/>
                      <a:pt x="34088" y="0"/>
                      <a:pt x="2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6" name="Google Shape;506;p31"/>
              <p:cNvSpPr/>
              <p:nvPr/>
            </p:nvSpPr>
            <p:spPr>
              <a:xfrm>
                <a:off x="956350" y="2795325"/>
                <a:ext cx="316450" cy="329625"/>
              </a:xfrm>
              <a:custGeom>
                <a:avLst/>
                <a:gdLst/>
                <a:ahLst/>
                <a:cxnLst/>
                <a:rect l="l" t="t" r="r" b="b"/>
                <a:pathLst>
                  <a:path w="12658" h="13185" extrusionOk="0">
                    <a:moveTo>
                      <a:pt x="299" y="0"/>
                    </a:moveTo>
                    <a:cubicBezTo>
                      <a:pt x="249" y="0"/>
                      <a:pt x="199" y="14"/>
                      <a:pt x="156" y="40"/>
                    </a:cubicBezTo>
                    <a:cubicBezTo>
                      <a:pt x="25" y="111"/>
                      <a:pt x="1" y="278"/>
                      <a:pt x="72" y="397"/>
                    </a:cubicBezTo>
                    <a:cubicBezTo>
                      <a:pt x="334" y="814"/>
                      <a:pt x="6502" y="10565"/>
                      <a:pt x="12264" y="13149"/>
                    </a:cubicBezTo>
                    <a:cubicBezTo>
                      <a:pt x="12288" y="13184"/>
                      <a:pt x="12336" y="13184"/>
                      <a:pt x="12359" y="13184"/>
                    </a:cubicBezTo>
                    <a:cubicBezTo>
                      <a:pt x="12467" y="13184"/>
                      <a:pt x="12574" y="13125"/>
                      <a:pt x="12598" y="13018"/>
                    </a:cubicBezTo>
                    <a:cubicBezTo>
                      <a:pt x="12657" y="12898"/>
                      <a:pt x="12598" y="12732"/>
                      <a:pt x="12467" y="12672"/>
                    </a:cubicBezTo>
                    <a:cubicBezTo>
                      <a:pt x="6871" y="10148"/>
                      <a:pt x="572" y="230"/>
                      <a:pt x="513" y="123"/>
                    </a:cubicBezTo>
                    <a:cubicBezTo>
                      <a:pt x="468" y="40"/>
                      <a:pt x="384" y="0"/>
                      <a:pt x="2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7" name="Google Shape;507;p31"/>
              <p:cNvSpPr/>
              <p:nvPr/>
            </p:nvSpPr>
            <p:spPr>
              <a:xfrm>
                <a:off x="1610000" y="1985500"/>
                <a:ext cx="14625" cy="140500"/>
              </a:xfrm>
              <a:custGeom>
                <a:avLst/>
                <a:gdLst/>
                <a:ahLst/>
                <a:cxnLst/>
                <a:rect l="l" t="t" r="r" b="b"/>
                <a:pathLst>
                  <a:path w="585" h="5620" extrusionOk="0">
                    <a:moveTo>
                      <a:pt x="263" y="0"/>
                    </a:moveTo>
                    <a:cubicBezTo>
                      <a:pt x="120" y="0"/>
                      <a:pt x="1" y="119"/>
                      <a:pt x="1" y="274"/>
                    </a:cubicBezTo>
                    <a:lnTo>
                      <a:pt x="49" y="5346"/>
                    </a:lnTo>
                    <a:cubicBezTo>
                      <a:pt x="49" y="5501"/>
                      <a:pt x="168" y="5620"/>
                      <a:pt x="310" y="5620"/>
                    </a:cubicBezTo>
                    <a:cubicBezTo>
                      <a:pt x="465" y="5620"/>
                      <a:pt x="584" y="5501"/>
                      <a:pt x="584" y="5346"/>
                    </a:cubicBezTo>
                    <a:lnTo>
                      <a:pt x="537" y="274"/>
                    </a:lnTo>
                    <a:cubicBezTo>
                      <a:pt x="537" y="119"/>
                      <a:pt x="418" y="0"/>
                      <a:pt x="2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8" name="Google Shape;508;p31"/>
              <p:cNvSpPr/>
              <p:nvPr/>
            </p:nvSpPr>
            <p:spPr>
              <a:xfrm rot="-2581588" flipH="1">
                <a:off x="1291839" y="2255767"/>
                <a:ext cx="567320" cy="397654"/>
              </a:xfrm>
              <a:custGeom>
                <a:avLst/>
                <a:gdLst/>
                <a:ahLst/>
                <a:cxnLst/>
                <a:rect l="l" t="t" r="r" b="b"/>
                <a:pathLst>
                  <a:path w="22694" h="15907" extrusionOk="0">
                    <a:moveTo>
                      <a:pt x="0" y="0"/>
                    </a:moveTo>
                    <a:lnTo>
                      <a:pt x="584" y="7382"/>
                    </a:lnTo>
                    <a:cubicBezTo>
                      <a:pt x="5465" y="8823"/>
                      <a:pt x="13037" y="15907"/>
                      <a:pt x="13037" y="15907"/>
                    </a:cubicBezTo>
                    <a:cubicBezTo>
                      <a:pt x="18026" y="10442"/>
                      <a:pt x="21372" y="10549"/>
                      <a:pt x="21360" y="10537"/>
                    </a:cubicBezTo>
                    <a:lnTo>
                      <a:pt x="22693" y="4882"/>
                    </a:lnTo>
                    <a:lnTo>
                      <a:pt x="17812" y="6418"/>
                    </a:lnTo>
                    <a:cubicBezTo>
                      <a:pt x="17145" y="8811"/>
                      <a:pt x="13133" y="13883"/>
                      <a:pt x="13133" y="13883"/>
                    </a:cubicBezTo>
                    <a:cubicBezTo>
                      <a:pt x="10156" y="11597"/>
                      <a:pt x="7477" y="2203"/>
                      <a:pt x="7477" y="2203"/>
                    </a:cubicBez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09" name="Google Shape;509;p31"/>
              <p:cNvSpPr/>
              <p:nvPr/>
            </p:nvSpPr>
            <p:spPr>
              <a:xfrm>
                <a:off x="1608825" y="2953475"/>
                <a:ext cx="14600" cy="130400"/>
              </a:xfrm>
              <a:custGeom>
                <a:avLst/>
                <a:gdLst/>
                <a:ahLst/>
                <a:cxnLst/>
                <a:rect l="l" t="t" r="r" b="b"/>
                <a:pathLst>
                  <a:path w="584" h="5216" extrusionOk="0">
                    <a:moveTo>
                      <a:pt x="274" y="0"/>
                    </a:moveTo>
                    <a:cubicBezTo>
                      <a:pt x="119" y="0"/>
                      <a:pt x="0" y="119"/>
                      <a:pt x="0" y="262"/>
                    </a:cubicBezTo>
                    <a:lnTo>
                      <a:pt x="48" y="4953"/>
                    </a:lnTo>
                    <a:cubicBezTo>
                      <a:pt x="48" y="5096"/>
                      <a:pt x="167" y="5215"/>
                      <a:pt x="310" y="5215"/>
                    </a:cubicBezTo>
                    <a:cubicBezTo>
                      <a:pt x="465" y="5215"/>
                      <a:pt x="572" y="5096"/>
                      <a:pt x="584" y="4953"/>
                    </a:cubicBezTo>
                    <a:lnTo>
                      <a:pt x="536" y="262"/>
                    </a:lnTo>
                    <a:cubicBezTo>
                      <a:pt x="536" y="119"/>
                      <a:pt x="417" y="0"/>
                      <a:pt x="2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0" name="Google Shape;510;p31"/>
              <p:cNvSpPr/>
              <p:nvPr/>
            </p:nvSpPr>
            <p:spPr>
              <a:xfrm>
                <a:off x="1072450" y="2498650"/>
                <a:ext cx="151825" cy="17875"/>
              </a:xfrm>
              <a:custGeom>
                <a:avLst/>
                <a:gdLst/>
                <a:ahLst/>
                <a:cxnLst/>
                <a:rect l="l" t="t" r="r" b="b"/>
                <a:pathLst>
                  <a:path w="6073" h="715" extrusionOk="0">
                    <a:moveTo>
                      <a:pt x="262" y="1"/>
                    </a:moveTo>
                    <a:cubicBezTo>
                      <a:pt x="131" y="12"/>
                      <a:pt x="0" y="108"/>
                      <a:pt x="0" y="251"/>
                    </a:cubicBezTo>
                    <a:cubicBezTo>
                      <a:pt x="0" y="393"/>
                      <a:pt x="95" y="524"/>
                      <a:pt x="250" y="524"/>
                    </a:cubicBezTo>
                    <a:lnTo>
                      <a:pt x="5810" y="715"/>
                    </a:lnTo>
                    <a:cubicBezTo>
                      <a:pt x="5953" y="715"/>
                      <a:pt x="6072" y="596"/>
                      <a:pt x="6072" y="465"/>
                    </a:cubicBezTo>
                    <a:cubicBezTo>
                      <a:pt x="6072" y="334"/>
                      <a:pt x="5965" y="191"/>
                      <a:pt x="5810" y="191"/>
                    </a:cubicBezTo>
                    <a:lnTo>
                      <a:pt x="2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1" name="Google Shape;511;p31"/>
              <p:cNvSpPr/>
              <p:nvPr/>
            </p:nvSpPr>
            <p:spPr>
              <a:xfrm>
                <a:off x="1928800" y="2129875"/>
                <a:ext cx="63125" cy="70550"/>
              </a:xfrm>
              <a:custGeom>
                <a:avLst/>
                <a:gdLst/>
                <a:ahLst/>
                <a:cxnLst/>
                <a:rect l="l" t="t" r="r" b="b"/>
                <a:pathLst>
                  <a:path w="2525" h="2822" extrusionOk="0">
                    <a:moveTo>
                      <a:pt x="2218" y="1"/>
                    </a:moveTo>
                    <a:cubicBezTo>
                      <a:pt x="2146" y="1"/>
                      <a:pt x="2076" y="30"/>
                      <a:pt x="2025" y="95"/>
                    </a:cubicBezTo>
                    <a:lnTo>
                      <a:pt x="108" y="2381"/>
                    </a:lnTo>
                    <a:cubicBezTo>
                      <a:pt x="1" y="2500"/>
                      <a:pt x="12" y="2667"/>
                      <a:pt x="131" y="2762"/>
                    </a:cubicBezTo>
                    <a:cubicBezTo>
                      <a:pt x="179" y="2798"/>
                      <a:pt x="239" y="2822"/>
                      <a:pt x="298" y="2822"/>
                    </a:cubicBezTo>
                    <a:cubicBezTo>
                      <a:pt x="370" y="2822"/>
                      <a:pt x="453" y="2786"/>
                      <a:pt x="501" y="2726"/>
                    </a:cubicBezTo>
                    <a:lnTo>
                      <a:pt x="2429" y="440"/>
                    </a:lnTo>
                    <a:cubicBezTo>
                      <a:pt x="2525" y="321"/>
                      <a:pt x="2513" y="155"/>
                      <a:pt x="2394" y="59"/>
                    </a:cubicBezTo>
                    <a:cubicBezTo>
                      <a:pt x="2339" y="21"/>
                      <a:pt x="2278" y="1"/>
                      <a:pt x="22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2" name="Google Shape;512;p31"/>
              <p:cNvSpPr/>
              <p:nvPr/>
            </p:nvSpPr>
            <p:spPr>
              <a:xfrm>
                <a:off x="1239125" y="2871975"/>
                <a:ext cx="62250" cy="61275"/>
              </a:xfrm>
              <a:custGeom>
                <a:avLst/>
                <a:gdLst/>
                <a:ahLst/>
                <a:cxnLst/>
                <a:rect l="l" t="t" r="r" b="b"/>
                <a:pathLst>
                  <a:path w="2490" h="2451" extrusionOk="0">
                    <a:moveTo>
                      <a:pt x="2203" y="1"/>
                    </a:moveTo>
                    <a:cubicBezTo>
                      <a:pt x="2135" y="1"/>
                      <a:pt x="2066" y="28"/>
                      <a:pt x="2013" y="81"/>
                    </a:cubicBezTo>
                    <a:lnTo>
                      <a:pt x="96" y="1998"/>
                    </a:lnTo>
                    <a:cubicBezTo>
                      <a:pt x="1" y="2105"/>
                      <a:pt x="1" y="2272"/>
                      <a:pt x="96" y="2379"/>
                    </a:cubicBezTo>
                    <a:cubicBezTo>
                      <a:pt x="156" y="2415"/>
                      <a:pt x="215" y="2451"/>
                      <a:pt x="298" y="2451"/>
                    </a:cubicBezTo>
                    <a:cubicBezTo>
                      <a:pt x="346" y="2451"/>
                      <a:pt x="429" y="2427"/>
                      <a:pt x="477" y="2379"/>
                    </a:cubicBezTo>
                    <a:lnTo>
                      <a:pt x="2394" y="462"/>
                    </a:lnTo>
                    <a:cubicBezTo>
                      <a:pt x="2489" y="355"/>
                      <a:pt x="2489" y="188"/>
                      <a:pt x="2394" y="81"/>
                    </a:cubicBezTo>
                    <a:cubicBezTo>
                      <a:pt x="2340" y="28"/>
                      <a:pt x="2272" y="1"/>
                      <a:pt x="220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3" name="Google Shape;513;p31"/>
              <p:cNvSpPr/>
              <p:nvPr/>
            </p:nvSpPr>
            <p:spPr>
              <a:xfrm>
                <a:off x="1209950" y="2162850"/>
                <a:ext cx="68200" cy="51575"/>
              </a:xfrm>
              <a:custGeom>
                <a:avLst/>
                <a:gdLst/>
                <a:ahLst/>
                <a:cxnLst/>
                <a:rect l="l" t="t" r="r" b="b"/>
                <a:pathLst>
                  <a:path w="2728" h="2063" extrusionOk="0">
                    <a:moveTo>
                      <a:pt x="309" y="1"/>
                    </a:moveTo>
                    <a:cubicBezTo>
                      <a:pt x="227" y="1"/>
                      <a:pt x="146" y="38"/>
                      <a:pt x="96" y="109"/>
                    </a:cubicBezTo>
                    <a:cubicBezTo>
                      <a:pt x="1" y="229"/>
                      <a:pt x="25" y="395"/>
                      <a:pt x="156" y="490"/>
                    </a:cubicBezTo>
                    <a:lnTo>
                      <a:pt x="2263" y="2014"/>
                    </a:lnTo>
                    <a:cubicBezTo>
                      <a:pt x="2311" y="2050"/>
                      <a:pt x="2358" y="2062"/>
                      <a:pt x="2406" y="2062"/>
                    </a:cubicBezTo>
                    <a:cubicBezTo>
                      <a:pt x="2501" y="2062"/>
                      <a:pt x="2573" y="2038"/>
                      <a:pt x="2632" y="1955"/>
                    </a:cubicBezTo>
                    <a:cubicBezTo>
                      <a:pt x="2727" y="1836"/>
                      <a:pt x="2692" y="1681"/>
                      <a:pt x="2573" y="1586"/>
                    </a:cubicBezTo>
                    <a:lnTo>
                      <a:pt x="465" y="50"/>
                    </a:lnTo>
                    <a:cubicBezTo>
                      <a:pt x="418" y="17"/>
                      <a:pt x="363" y="1"/>
                      <a:pt x="3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4" name="Google Shape;514;p31"/>
              <p:cNvSpPr/>
              <p:nvPr/>
            </p:nvSpPr>
            <p:spPr>
              <a:xfrm>
                <a:off x="1543325" y="2538525"/>
                <a:ext cx="148875" cy="148875"/>
              </a:xfrm>
              <a:custGeom>
                <a:avLst/>
                <a:gdLst/>
                <a:ahLst/>
                <a:cxnLst/>
                <a:rect l="l" t="t" r="r" b="b"/>
                <a:pathLst>
                  <a:path w="5955" h="5955" extrusionOk="0">
                    <a:moveTo>
                      <a:pt x="2977" y="1"/>
                    </a:moveTo>
                    <a:cubicBezTo>
                      <a:pt x="1334" y="1"/>
                      <a:pt x="1" y="1334"/>
                      <a:pt x="1" y="2978"/>
                    </a:cubicBezTo>
                    <a:cubicBezTo>
                      <a:pt x="1" y="4621"/>
                      <a:pt x="1334" y="5954"/>
                      <a:pt x="2977" y="5954"/>
                    </a:cubicBezTo>
                    <a:cubicBezTo>
                      <a:pt x="4621" y="5954"/>
                      <a:pt x="5954" y="4621"/>
                      <a:pt x="5954" y="2978"/>
                    </a:cubicBezTo>
                    <a:cubicBezTo>
                      <a:pt x="5954" y="1334"/>
                      <a:pt x="4621" y="1"/>
                      <a:pt x="29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5" name="Google Shape;515;p31"/>
              <p:cNvSpPr/>
              <p:nvPr/>
            </p:nvSpPr>
            <p:spPr>
              <a:xfrm>
                <a:off x="1568050" y="2560575"/>
                <a:ext cx="99725" cy="99725"/>
              </a:xfrm>
              <a:custGeom>
                <a:avLst/>
                <a:gdLst/>
                <a:ahLst/>
                <a:cxnLst/>
                <a:rect l="l" t="t" r="r" b="b"/>
                <a:pathLst>
                  <a:path w="3989" h="3989" extrusionOk="0">
                    <a:moveTo>
                      <a:pt x="1988" y="536"/>
                    </a:moveTo>
                    <a:cubicBezTo>
                      <a:pt x="2798" y="536"/>
                      <a:pt x="3453" y="1191"/>
                      <a:pt x="3453" y="1988"/>
                    </a:cubicBezTo>
                    <a:cubicBezTo>
                      <a:pt x="3453" y="2798"/>
                      <a:pt x="2798" y="3453"/>
                      <a:pt x="1988" y="3453"/>
                    </a:cubicBezTo>
                    <a:cubicBezTo>
                      <a:pt x="1191" y="3453"/>
                      <a:pt x="536" y="2798"/>
                      <a:pt x="536" y="1988"/>
                    </a:cubicBezTo>
                    <a:cubicBezTo>
                      <a:pt x="536" y="1191"/>
                      <a:pt x="1191" y="536"/>
                      <a:pt x="1988" y="536"/>
                    </a:cubicBezTo>
                    <a:close/>
                    <a:moveTo>
                      <a:pt x="1988" y="0"/>
                    </a:moveTo>
                    <a:cubicBezTo>
                      <a:pt x="893" y="0"/>
                      <a:pt x="0" y="893"/>
                      <a:pt x="0" y="1988"/>
                    </a:cubicBezTo>
                    <a:cubicBezTo>
                      <a:pt x="0" y="3096"/>
                      <a:pt x="893" y="3989"/>
                      <a:pt x="1988" y="3989"/>
                    </a:cubicBezTo>
                    <a:cubicBezTo>
                      <a:pt x="3072" y="3989"/>
                      <a:pt x="3965" y="3096"/>
                      <a:pt x="3989" y="1988"/>
                    </a:cubicBezTo>
                    <a:cubicBezTo>
                      <a:pt x="3989" y="893"/>
                      <a:pt x="3096" y="0"/>
                      <a:pt x="19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16" name="Google Shape;516;p31"/>
            <p:cNvSpPr/>
            <p:nvPr/>
          </p:nvSpPr>
          <p:spPr>
            <a:xfrm>
              <a:off x="2029700" y="2459950"/>
              <a:ext cx="133675" cy="22650"/>
            </a:xfrm>
            <a:custGeom>
              <a:avLst/>
              <a:gdLst/>
              <a:ahLst/>
              <a:cxnLst/>
              <a:rect l="l" t="t" r="r" b="b"/>
              <a:pathLst>
                <a:path w="5347" h="906" extrusionOk="0">
                  <a:moveTo>
                    <a:pt x="5049" y="1"/>
                  </a:moveTo>
                  <a:lnTo>
                    <a:pt x="251" y="394"/>
                  </a:lnTo>
                  <a:cubicBezTo>
                    <a:pt x="108" y="406"/>
                    <a:pt x="1" y="525"/>
                    <a:pt x="13" y="667"/>
                  </a:cubicBezTo>
                  <a:cubicBezTo>
                    <a:pt x="25" y="810"/>
                    <a:pt x="144" y="906"/>
                    <a:pt x="286" y="906"/>
                  </a:cubicBezTo>
                  <a:lnTo>
                    <a:pt x="298" y="906"/>
                  </a:lnTo>
                  <a:lnTo>
                    <a:pt x="5085" y="525"/>
                  </a:lnTo>
                  <a:cubicBezTo>
                    <a:pt x="5239" y="513"/>
                    <a:pt x="5347" y="394"/>
                    <a:pt x="5323" y="239"/>
                  </a:cubicBezTo>
                  <a:cubicBezTo>
                    <a:pt x="5311" y="96"/>
                    <a:pt x="5192" y="1"/>
                    <a:pt x="5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17" name="Google Shape;517;p31"/>
            <p:cNvSpPr/>
            <p:nvPr/>
          </p:nvSpPr>
          <p:spPr>
            <a:xfrm>
              <a:off x="1967200" y="2838450"/>
              <a:ext cx="62825" cy="56400"/>
            </a:xfrm>
            <a:custGeom>
              <a:avLst/>
              <a:gdLst/>
              <a:ahLst/>
              <a:cxnLst/>
              <a:rect l="l" t="t" r="r" b="b"/>
              <a:pathLst>
                <a:path w="2513" h="2256" extrusionOk="0">
                  <a:moveTo>
                    <a:pt x="305" y="0"/>
                  </a:moveTo>
                  <a:cubicBezTo>
                    <a:pt x="232" y="0"/>
                    <a:pt x="159" y="31"/>
                    <a:pt x="108" y="89"/>
                  </a:cubicBezTo>
                  <a:cubicBezTo>
                    <a:pt x="0" y="196"/>
                    <a:pt x="12" y="351"/>
                    <a:pt x="119" y="458"/>
                  </a:cubicBezTo>
                  <a:lnTo>
                    <a:pt x="2036" y="2184"/>
                  </a:lnTo>
                  <a:cubicBezTo>
                    <a:pt x="2096" y="2244"/>
                    <a:pt x="2155" y="2256"/>
                    <a:pt x="2215" y="2256"/>
                  </a:cubicBezTo>
                  <a:cubicBezTo>
                    <a:pt x="2286" y="2256"/>
                    <a:pt x="2346" y="2232"/>
                    <a:pt x="2405" y="2172"/>
                  </a:cubicBezTo>
                  <a:cubicBezTo>
                    <a:pt x="2513" y="2065"/>
                    <a:pt x="2501" y="1899"/>
                    <a:pt x="2394" y="1803"/>
                  </a:cubicBezTo>
                  <a:lnTo>
                    <a:pt x="477" y="65"/>
                  </a:lnTo>
                  <a:cubicBezTo>
                    <a:pt x="428" y="22"/>
                    <a:pt x="367" y="0"/>
                    <a:pt x="3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18" name="Google Shape;518;p31"/>
          <p:cNvGrpSpPr/>
          <p:nvPr/>
        </p:nvGrpSpPr>
        <p:grpSpPr>
          <a:xfrm rot="953843" flipH="1">
            <a:off x="9547020" y="-702105"/>
            <a:ext cx="3051143" cy="2445465"/>
            <a:chOff x="-440953" y="-271101"/>
            <a:chExt cx="2288485" cy="1834202"/>
          </a:xfrm>
        </p:grpSpPr>
        <p:sp>
          <p:nvSpPr>
            <p:cNvPr id="519" name="Google Shape;519;p31"/>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0" name="Google Shape;520;p31"/>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1" name="Google Shape;521;p31"/>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2" name="Google Shape;522;p31"/>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23" name="Google Shape;523;p31"/>
          <p:cNvGrpSpPr/>
          <p:nvPr/>
        </p:nvGrpSpPr>
        <p:grpSpPr>
          <a:xfrm rot="2328563" flipH="1">
            <a:off x="-422643" y="4071852"/>
            <a:ext cx="2510405" cy="3705145"/>
            <a:chOff x="5765994" y="1914541"/>
            <a:chExt cx="1248955" cy="1843351"/>
          </a:xfrm>
        </p:grpSpPr>
        <p:sp>
          <p:nvSpPr>
            <p:cNvPr id="524" name="Google Shape;524;p31"/>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5" name="Google Shape;525;p31"/>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6" name="Google Shape;526;p31"/>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7" name="Google Shape;527;p31"/>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28" name="Google Shape;528;p31"/>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29" name="Google Shape;529;p3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30"/>
        <p:cNvGrpSpPr/>
        <p:nvPr/>
      </p:nvGrpSpPr>
      <p:grpSpPr>
        <a:xfrm>
          <a:off x="0" y="0"/>
          <a:ext cx="0" cy="0"/>
          <a:chOff x="0" y="0"/>
          <a:chExt cx="0" cy="0"/>
        </a:xfrm>
      </p:grpSpPr>
      <p:grpSp>
        <p:nvGrpSpPr>
          <p:cNvPr id="531" name="Google Shape;531;p32"/>
          <p:cNvGrpSpPr/>
          <p:nvPr/>
        </p:nvGrpSpPr>
        <p:grpSpPr>
          <a:xfrm rot="10800000" flipH="1">
            <a:off x="10243294" y="3855798"/>
            <a:ext cx="3421205" cy="3705321"/>
            <a:chOff x="2606275" y="1142525"/>
            <a:chExt cx="795950" cy="862050"/>
          </a:xfrm>
        </p:grpSpPr>
        <p:sp>
          <p:nvSpPr>
            <p:cNvPr id="532" name="Google Shape;532;p32"/>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3" name="Google Shape;533;p32"/>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4" name="Google Shape;534;p32"/>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5" name="Google Shape;535;p32"/>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6" name="Google Shape;536;p32"/>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7" name="Google Shape;537;p32"/>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8" name="Google Shape;538;p32"/>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39" name="Google Shape;539;p32"/>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40" name="Google Shape;540;p32"/>
          <p:cNvSpPr/>
          <p:nvPr/>
        </p:nvSpPr>
        <p:spPr>
          <a:xfrm rot="508408">
            <a:off x="836841" y="4888024"/>
            <a:ext cx="3570855" cy="632787"/>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541" name="Google Shape;541;p32"/>
          <p:cNvGrpSpPr/>
          <p:nvPr/>
        </p:nvGrpSpPr>
        <p:grpSpPr>
          <a:xfrm rot="-6812456">
            <a:off x="9219899" y="4282557"/>
            <a:ext cx="1141927" cy="1359425"/>
            <a:chOff x="2393450" y="2764975"/>
            <a:chExt cx="522400" cy="621900"/>
          </a:xfrm>
        </p:grpSpPr>
        <p:sp>
          <p:nvSpPr>
            <p:cNvPr id="542" name="Google Shape;542;p32"/>
            <p:cNvSpPr/>
            <p:nvPr/>
          </p:nvSpPr>
          <p:spPr>
            <a:xfrm>
              <a:off x="2539900" y="2942375"/>
              <a:ext cx="278625" cy="279225"/>
            </a:xfrm>
            <a:custGeom>
              <a:avLst/>
              <a:gdLst/>
              <a:ahLst/>
              <a:cxnLst/>
              <a:rect l="l" t="t" r="r" b="b"/>
              <a:pathLst>
                <a:path w="11145" h="11169" extrusionOk="0">
                  <a:moveTo>
                    <a:pt x="5873" y="1"/>
                  </a:moveTo>
                  <a:cubicBezTo>
                    <a:pt x="5840" y="1"/>
                    <a:pt x="5807" y="2"/>
                    <a:pt x="5775" y="4"/>
                  </a:cubicBezTo>
                  <a:cubicBezTo>
                    <a:pt x="5560" y="16"/>
                    <a:pt x="5370" y="39"/>
                    <a:pt x="5179" y="51"/>
                  </a:cubicBezTo>
                  <a:cubicBezTo>
                    <a:pt x="4965" y="63"/>
                    <a:pt x="4763" y="99"/>
                    <a:pt x="4536" y="135"/>
                  </a:cubicBezTo>
                  <a:cubicBezTo>
                    <a:pt x="4382" y="170"/>
                    <a:pt x="4251" y="194"/>
                    <a:pt x="4108" y="242"/>
                  </a:cubicBezTo>
                  <a:lnTo>
                    <a:pt x="4012" y="278"/>
                  </a:lnTo>
                  <a:cubicBezTo>
                    <a:pt x="3846" y="325"/>
                    <a:pt x="3703" y="373"/>
                    <a:pt x="3548" y="432"/>
                  </a:cubicBezTo>
                  <a:lnTo>
                    <a:pt x="3512" y="456"/>
                  </a:lnTo>
                  <a:cubicBezTo>
                    <a:pt x="3334" y="528"/>
                    <a:pt x="3167" y="623"/>
                    <a:pt x="2989" y="706"/>
                  </a:cubicBezTo>
                  <a:cubicBezTo>
                    <a:pt x="2834" y="801"/>
                    <a:pt x="2691" y="885"/>
                    <a:pt x="2560" y="992"/>
                  </a:cubicBezTo>
                  <a:cubicBezTo>
                    <a:pt x="2393" y="1111"/>
                    <a:pt x="2227" y="1230"/>
                    <a:pt x="2096" y="1361"/>
                  </a:cubicBezTo>
                  <a:lnTo>
                    <a:pt x="2060" y="1397"/>
                  </a:lnTo>
                  <a:lnTo>
                    <a:pt x="1703" y="1754"/>
                  </a:lnTo>
                  <a:cubicBezTo>
                    <a:pt x="1560" y="1897"/>
                    <a:pt x="1417" y="2064"/>
                    <a:pt x="1310" y="2242"/>
                  </a:cubicBezTo>
                  <a:cubicBezTo>
                    <a:pt x="1131" y="2492"/>
                    <a:pt x="917" y="2790"/>
                    <a:pt x="738" y="3111"/>
                  </a:cubicBezTo>
                  <a:cubicBezTo>
                    <a:pt x="548" y="3457"/>
                    <a:pt x="381" y="3814"/>
                    <a:pt x="274" y="4159"/>
                  </a:cubicBezTo>
                  <a:cubicBezTo>
                    <a:pt x="238" y="4338"/>
                    <a:pt x="179" y="4504"/>
                    <a:pt x="143" y="4659"/>
                  </a:cubicBezTo>
                  <a:cubicBezTo>
                    <a:pt x="119" y="4814"/>
                    <a:pt x="83" y="4992"/>
                    <a:pt x="60" y="5219"/>
                  </a:cubicBezTo>
                  <a:cubicBezTo>
                    <a:pt x="12" y="5540"/>
                    <a:pt x="0" y="5838"/>
                    <a:pt x="0" y="6112"/>
                  </a:cubicBezTo>
                  <a:cubicBezTo>
                    <a:pt x="0" y="6314"/>
                    <a:pt x="12" y="6528"/>
                    <a:pt x="12" y="6731"/>
                  </a:cubicBezTo>
                  <a:cubicBezTo>
                    <a:pt x="60" y="7005"/>
                    <a:pt x="119" y="7255"/>
                    <a:pt x="191" y="7481"/>
                  </a:cubicBezTo>
                  <a:lnTo>
                    <a:pt x="202" y="7505"/>
                  </a:lnTo>
                  <a:cubicBezTo>
                    <a:pt x="262" y="7683"/>
                    <a:pt x="333" y="7898"/>
                    <a:pt x="429" y="8076"/>
                  </a:cubicBezTo>
                  <a:lnTo>
                    <a:pt x="476" y="8159"/>
                  </a:lnTo>
                  <a:cubicBezTo>
                    <a:pt x="548" y="8302"/>
                    <a:pt x="607" y="8445"/>
                    <a:pt x="691" y="8576"/>
                  </a:cubicBezTo>
                  <a:cubicBezTo>
                    <a:pt x="714" y="8612"/>
                    <a:pt x="726" y="8624"/>
                    <a:pt x="738" y="8660"/>
                  </a:cubicBezTo>
                  <a:cubicBezTo>
                    <a:pt x="774" y="8707"/>
                    <a:pt x="798" y="8779"/>
                    <a:pt x="845" y="8814"/>
                  </a:cubicBezTo>
                  <a:lnTo>
                    <a:pt x="893" y="8874"/>
                  </a:lnTo>
                  <a:lnTo>
                    <a:pt x="988" y="9029"/>
                  </a:lnTo>
                  <a:cubicBezTo>
                    <a:pt x="1131" y="9207"/>
                    <a:pt x="1274" y="9362"/>
                    <a:pt x="1405" y="9517"/>
                  </a:cubicBezTo>
                  <a:cubicBezTo>
                    <a:pt x="1488" y="9588"/>
                    <a:pt x="1560" y="9648"/>
                    <a:pt x="1607" y="9695"/>
                  </a:cubicBezTo>
                  <a:cubicBezTo>
                    <a:pt x="1810" y="9874"/>
                    <a:pt x="1965" y="9993"/>
                    <a:pt x="2119" y="10100"/>
                  </a:cubicBezTo>
                  <a:cubicBezTo>
                    <a:pt x="2691" y="10457"/>
                    <a:pt x="3358" y="10838"/>
                    <a:pt x="4108" y="11005"/>
                  </a:cubicBezTo>
                  <a:cubicBezTo>
                    <a:pt x="4477" y="11100"/>
                    <a:pt x="4858" y="11136"/>
                    <a:pt x="5251" y="11160"/>
                  </a:cubicBezTo>
                  <a:cubicBezTo>
                    <a:pt x="5334" y="11166"/>
                    <a:pt x="5414" y="11169"/>
                    <a:pt x="5501" y="11169"/>
                  </a:cubicBezTo>
                  <a:cubicBezTo>
                    <a:pt x="5587" y="11169"/>
                    <a:pt x="5679" y="11166"/>
                    <a:pt x="5786" y="11160"/>
                  </a:cubicBezTo>
                  <a:cubicBezTo>
                    <a:pt x="5810" y="11160"/>
                    <a:pt x="5846" y="11136"/>
                    <a:pt x="5870" y="11136"/>
                  </a:cubicBezTo>
                  <a:lnTo>
                    <a:pt x="5977" y="11136"/>
                  </a:lnTo>
                  <a:cubicBezTo>
                    <a:pt x="6037" y="11136"/>
                    <a:pt x="6096" y="11136"/>
                    <a:pt x="6144" y="11124"/>
                  </a:cubicBezTo>
                  <a:cubicBezTo>
                    <a:pt x="6167" y="11124"/>
                    <a:pt x="6203" y="11112"/>
                    <a:pt x="6227" y="11112"/>
                  </a:cubicBezTo>
                  <a:cubicBezTo>
                    <a:pt x="6287" y="11088"/>
                    <a:pt x="6334" y="11088"/>
                    <a:pt x="6394" y="11077"/>
                  </a:cubicBezTo>
                  <a:lnTo>
                    <a:pt x="6465" y="11065"/>
                  </a:lnTo>
                  <a:cubicBezTo>
                    <a:pt x="6620" y="11017"/>
                    <a:pt x="6763" y="10993"/>
                    <a:pt x="6906" y="10946"/>
                  </a:cubicBezTo>
                  <a:cubicBezTo>
                    <a:pt x="7096" y="10874"/>
                    <a:pt x="7322" y="10791"/>
                    <a:pt x="7525" y="10707"/>
                  </a:cubicBezTo>
                  <a:cubicBezTo>
                    <a:pt x="7858" y="10576"/>
                    <a:pt x="8180" y="10434"/>
                    <a:pt x="8477" y="10243"/>
                  </a:cubicBezTo>
                  <a:lnTo>
                    <a:pt x="8537" y="10219"/>
                  </a:lnTo>
                  <a:cubicBezTo>
                    <a:pt x="8656" y="10124"/>
                    <a:pt x="8787" y="10053"/>
                    <a:pt x="8906" y="9957"/>
                  </a:cubicBezTo>
                  <a:cubicBezTo>
                    <a:pt x="9132" y="9803"/>
                    <a:pt x="9311" y="9648"/>
                    <a:pt x="9477" y="9517"/>
                  </a:cubicBezTo>
                  <a:cubicBezTo>
                    <a:pt x="9596" y="9410"/>
                    <a:pt x="9716" y="9291"/>
                    <a:pt x="9823" y="9160"/>
                  </a:cubicBezTo>
                  <a:cubicBezTo>
                    <a:pt x="9966" y="8993"/>
                    <a:pt x="10120" y="8814"/>
                    <a:pt x="10251" y="8624"/>
                  </a:cubicBezTo>
                  <a:cubicBezTo>
                    <a:pt x="10335" y="8493"/>
                    <a:pt x="10430" y="8338"/>
                    <a:pt x="10537" y="8159"/>
                  </a:cubicBezTo>
                  <a:cubicBezTo>
                    <a:pt x="10632" y="7981"/>
                    <a:pt x="10728" y="7778"/>
                    <a:pt x="10799" y="7564"/>
                  </a:cubicBezTo>
                  <a:cubicBezTo>
                    <a:pt x="10906" y="7267"/>
                    <a:pt x="10990" y="6921"/>
                    <a:pt x="11073" y="6552"/>
                  </a:cubicBezTo>
                  <a:cubicBezTo>
                    <a:pt x="11109" y="6290"/>
                    <a:pt x="11144" y="6004"/>
                    <a:pt x="11144" y="5731"/>
                  </a:cubicBezTo>
                  <a:cubicBezTo>
                    <a:pt x="11144" y="5635"/>
                    <a:pt x="11144" y="5516"/>
                    <a:pt x="11132" y="5409"/>
                  </a:cubicBezTo>
                  <a:cubicBezTo>
                    <a:pt x="11097" y="4945"/>
                    <a:pt x="11025" y="4588"/>
                    <a:pt x="10918" y="4242"/>
                  </a:cubicBezTo>
                  <a:cubicBezTo>
                    <a:pt x="10859" y="4052"/>
                    <a:pt x="10787" y="3861"/>
                    <a:pt x="10692" y="3647"/>
                  </a:cubicBezTo>
                  <a:cubicBezTo>
                    <a:pt x="10620" y="3492"/>
                    <a:pt x="10549" y="3326"/>
                    <a:pt x="10454" y="3159"/>
                  </a:cubicBezTo>
                  <a:cubicBezTo>
                    <a:pt x="10358" y="2980"/>
                    <a:pt x="10251" y="2814"/>
                    <a:pt x="10144" y="2659"/>
                  </a:cubicBezTo>
                  <a:cubicBezTo>
                    <a:pt x="10097" y="2552"/>
                    <a:pt x="10037" y="2445"/>
                    <a:pt x="9966" y="2337"/>
                  </a:cubicBezTo>
                  <a:lnTo>
                    <a:pt x="9918" y="2266"/>
                  </a:lnTo>
                  <a:lnTo>
                    <a:pt x="9739" y="2004"/>
                  </a:lnTo>
                  <a:lnTo>
                    <a:pt x="9716" y="1968"/>
                  </a:lnTo>
                  <a:cubicBezTo>
                    <a:pt x="9620" y="1849"/>
                    <a:pt x="9537" y="1730"/>
                    <a:pt x="9442" y="1623"/>
                  </a:cubicBezTo>
                  <a:cubicBezTo>
                    <a:pt x="9358" y="1528"/>
                    <a:pt x="9263" y="1421"/>
                    <a:pt x="9168" y="1313"/>
                  </a:cubicBezTo>
                  <a:cubicBezTo>
                    <a:pt x="9085" y="1242"/>
                    <a:pt x="9013" y="1171"/>
                    <a:pt x="8942" y="1111"/>
                  </a:cubicBezTo>
                  <a:lnTo>
                    <a:pt x="8882" y="1063"/>
                  </a:lnTo>
                  <a:cubicBezTo>
                    <a:pt x="8823" y="1016"/>
                    <a:pt x="8763" y="956"/>
                    <a:pt x="8692" y="921"/>
                  </a:cubicBezTo>
                  <a:cubicBezTo>
                    <a:pt x="8656" y="885"/>
                    <a:pt x="8632" y="873"/>
                    <a:pt x="8596" y="837"/>
                  </a:cubicBezTo>
                  <a:cubicBezTo>
                    <a:pt x="8549" y="790"/>
                    <a:pt x="8489" y="766"/>
                    <a:pt x="8453" y="730"/>
                  </a:cubicBezTo>
                  <a:cubicBezTo>
                    <a:pt x="8418" y="718"/>
                    <a:pt x="8394" y="706"/>
                    <a:pt x="8370" y="694"/>
                  </a:cubicBezTo>
                  <a:cubicBezTo>
                    <a:pt x="8120" y="528"/>
                    <a:pt x="7822" y="373"/>
                    <a:pt x="7525" y="289"/>
                  </a:cubicBezTo>
                  <a:cubicBezTo>
                    <a:pt x="7346" y="230"/>
                    <a:pt x="7144" y="170"/>
                    <a:pt x="6882" y="123"/>
                  </a:cubicBezTo>
                  <a:cubicBezTo>
                    <a:pt x="6691" y="75"/>
                    <a:pt x="6501" y="51"/>
                    <a:pt x="6310" y="39"/>
                  </a:cubicBezTo>
                  <a:cubicBezTo>
                    <a:pt x="6165" y="20"/>
                    <a:pt x="6019" y="1"/>
                    <a:pt x="58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3" name="Google Shape;543;p32"/>
            <p:cNvSpPr/>
            <p:nvPr/>
          </p:nvSpPr>
          <p:spPr>
            <a:xfrm>
              <a:off x="2561625" y="2764975"/>
              <a:ext cx="302725" cy="621900"/>
            </a:xfrm>
            <a:custGeom>
              <a:avLst/>
              <a:gdLst/>
              <a:ahLst/>
              <a:cxnLst/>
              <a:rect l="l" t="t" r="r" b="b"/>
              <a:pathLst>
                <a:path w="12109" h="24876" extrusionOk="0">
                  <a:moveTo>
                    <a:pt x="415" y="0"/>
                  </a:moveTo>
                  <a:cubicBezTo>
                    <a:pt x="252" y="0"/>
                    <a:pt x="90" y="105"/>
                    <a:pt x="36" y="277"/>
                  </a:cubicBezTo>
                  <a:cubicBezTo>
                    <a:pt x="24" y="313"/>
                    <a:pt x="0" y="361"/>
                    <a:pt x="48" y="420"/>
                  </a:cubicBezTo>
                  <a:cubicBezTo>
                    <a:pt x="48" y="551"/>
                    <a:pt x="107" y="682"/>
                    <a:pt x="226" y="766"/>
                  </a:cubicBezTo>
                  <a:cubicBezTo>
                    <a:pt x="334" y="825"/>
                    <a:pt x="441" y="897"/>
                    <a:pt x="536" y="956"/>
                  </a:cubicBezTo>
                  <a:cubicBezTo>
                    <a:pt x="679" y="1028"/>
                    <a:pt x="810" y="1087"/>
                    <a:pt x="941" y="1159"/>
                  </a:cubicBezTo>
                  <a:cubicBezTo>
                    <a:pt x="1167" y="1278"/>
                    <a:pt x="1393" y="1385"/>
                    <a:pt x="1608" y="1504"/>
                  </a:cubicBezTo>
                  <a:cubicBezTo>
                    <a:pt x="2000" y="1694"/>
                    <a:pt x="2381" y="1897"/>
                    <a:pt x="2774" y="2099"/>
                  </a:cubicBezTo>
                  <a:cubicBezTo>
                    <a:pt x="3120" y="2290"/>
                    <a:pt x="3453" y="2492"/>
                    <a:pt x="3786" y="2694"/>
                  </a:cubicBezTo>
                  <a:cubicBezTo>
                    <a:pt x="4406" y="3087"/>
                    <a:pt x="5025" y="3480"/>
                    <a:pt x="5620" y="3921"/>
                  </a:cubicBezTo>
                  <a:cubicBezTo>
                    <a:pt x="6168" y="4337"/>
                    <a:pt x="6668" y="4778"/>
                    <a:pt x="7180" y="5242"/>
                  </a:cubicBezTo>
                  <a:cubicBezTo>
                    <a:pt x="7323" y="5385"/>
                    <a:pt x="7477" y="5540"/>
                    <a:pt x="7620" y="5707"/>
                  </a:cubicBezTo>
                  <a:cubicBezTo>
                    <a:pt x="7775" y="5861"/>
                    <a:pt x="7942" y="6040"/>
                    <a:pt x="8085" y="6242"/>
                  </a:cubicBezTo>
                  <a:cubicBezTo>
                    <a:pt x="8239" y="6433"/>
                    <a:pt x="8382" y="6612"/>
                    <a:pt x="8513" y="6802"/>
                  </a:cubicBezTo>
                  <a:cubicBezTo>
                    <a:pt x="8573" y="6897"/>
                    <a:pt x="8656" y="6993"/>
                    <a:pt x="8716" y="7088"/>
                  </a:cubicBezTo>
                  <a:cubicBezTo>
                    <a:pt x="8751" y="7147"/>
                    <a:pt x="8799" y="7219"/>
                    <a:pt x="8847" y="7290"/>
                  </a:cubicBezTo>
                  <a:cubicBezTo>
                    <a:pt x="8906" y="7409"/>
                    <a:pt x="8978" y="7528"/>
                    <a:pt x="9037" y="7647"/>
                  </a:cubicBezTo>
                  <a:cubicBezTo>
                    <a:pt x="9108" y="7802"/>
                    <a:pt x="9168" y="7933"/>
                    <a:pt x="9251" y="8088"/>
                  </a:cubicBezTo>
                  <a:cubicBezTo>
                    <a:pt x="9382" y="8338"/>
                    <a:pt x="9501" y="8600"/>
                    <a:pt x="9609" y="8874"/>
                  </a:cubicBezTo>
                  <a:cubicBezTo>
                    <a:pt x="9799" y="9362"/>
                    <a:pt x="9978" y="9886"/>
                    <a:pt x="10121" y="10386"/>
                  </a:cubicBezTo>
                  <a:cubicBezTo>
                    <a:pt x="10180" y="10612"/>
                    <a:pt x="10240" y="10838"/>
                    <a:pt x="10299" y="11076"/>
                  </a:cubicBezTo>
                  <a:cubicBezTo>
                    <a:pt x="10335" y="11195"/>
                    <a:pt x="10359" y="11315"/>
                    <a:pt x="10382" y="11434"/>
                  </a:cubicBezTo>
                  <a:cubicBezTo>
                    <a:pt x="10406" y="11576"/>
                    <a:pt x="10418" y="11731"/>
                    <a:pt x="10454" y="11874"/>
                  </a:cubicBezTo>
                  <a:cubicBezTo>
                    <a:pt x="10466" y="12017"/>
                    <a:pt x="10478" y="12136"/>
                    <a:pt x="10502" y="12267"/>
                  </a:cubicBezTo>
                  <a:cubicBezTo>
                    <a:pt x="10513" y="12386"/>
                    <a:pt x="10513" y="12493"/>
                    <a:pt x="10525" y="12589"/>
                  </a:cubicBezTo>
                  <a:cubicBezTo>
                    <a:pt x="10537" y="12827"/>
                    <a:pt x="10561" y="13053"/>
                    <a:pt x="10573" y="13291"/>
                  </a:cubicBezTo>
                  <a:cubicBezTo>
                    <a:pt x="10585" y="13648"/>
                    <a:pt x="10585" y="14005"/>
                    <a:pt x="10561" y="14363"/>
                  </a:cubicBezTo>
                  <a:cubicBezTo>
                    <a:pt x="10537" y="14482"/>
                    <a:pt x="10537" y="14601"/>
                    <a:pt x="10525" y="14708"/>
                  </a:cubicBezTo>
                  <a:cubicBezTo>
                    <a:pt x="10513" y="14815"/>
                    <a:pt x="10502" y="14934"/>
                    <a:pt x="10478" y="15029"/>
                  </a:cubicBezTo>
                  <a:cubicBezTo>
                    <a:pt x="10466" y="15172"/>
                    <a:pt x="10442" y="15303"/>
                    <a:pt x="10406" y="15434"/>
                  </a:cubicBezTo>
                  <a:lnTo>
                    <a:pt x="10323" y="15744"/>
                  </a:lnTo>
                  <a:cubicBezTo>
                    <a:pt x="10287" y="15839"/>
                    <a:pt x="10263" y="15910"/>
                    <a:pt x="10228" y="16006"/>
                  </a:cubicBezTo>
                  <a:cubicBezTo>
                    <a:pt x="10204" y="16089"/>
                    <a:pt x="10168" y="16196"/>
                    <a:pt x="10121" y="16279"/>
                  </a:cubicBezTo>
                  <a:cubicBezTo>
                    <a:pt x="10085" y="16387"/>
                    <a:pt x="10037" y="16482"/>
                    <a:pt x="9990" y="16577"/>
                  </a:cubicBezTo>
                  <a:cubicBezTo>
                    <a:pt x="9966" y="16625"/>
                    <a:pt x="9942" y="16672"/>
                    <a:pt x="9918" y="16720"/>
                  </a:cubicBezTo>
                  <a:lnTo>
                    <a:pt x="9382" y="17649"/>
                  </a:lnTo>
                  <a:cubicBezTo>
                    <a:pt x="9275" y="17827"/>
                    <a:pt x="9192" y="17994"/>
                    <a:pt x="9085" y="18173"/>
                  </a:cubicBezTo>
                  <a:cubicBezTo>
                    <a:pt x="8989" y="18339"/>
                    <a:pt x="8894" y="18482"/>
                    <a:pt x="8799" y="18637"/>
                  </a:cubicBezTo>
                  <a:cubicBezTo>
                    <a:pt x="8454" y="19185"/>
                    <a:pt x="8013" y="19661"/>
                    <a:pt x="7561" y="20137"/>
                  </a:cubicBezTo>
                  <a:lnTo>
                    <a:pt x="6989" y="20720"/>
                  </a:lnTo>
                  <a:cubicBezTo>
                    <a:pt x="6894" y="20792"/>
                    <a:pt x="6811" y="20887"/>
                    <a:pt x="6715" y="20959"/>
                  </a:cubicBezTo>
                  <a:cubicBezTo>
                    <a:pt x="6608" y="21042"/>
                    <a:pt x="6513" y="21149"/>
                    <a:pt x="6394" y="21244"/>
                  </a:cubicBezTo>
                  <a:cubicBezTo>
                    <a:pt x="6108" y="21459"/>
                    <a:pt x="5822" y="21673"/>
                    <a:pt x="5537" y="21899"/>
                  </a:cubicBezTo>
                  <a:cubicBezTo>
                    <a:pt x="5239" y="22113"/>
                    <a:pt x="4965" y="22340"/>
                    <a:pt x="4667" y="22566"/>
                  </a:cubicBezTo>
                  <a:cubicBezTo>
                    <a:pt x="4370" y="22768"/>
                    <a:pt x="4072" y="22995"/>
                    <a:pt x="3751" y="23209"/>
                  </a:cubicBezTo>
                  <a:cubicBezTo>
                    <a:pt x="3477" y="23411"/>
                    <a:pt x="3179" y="23590"/>
                    <a:pt x="2882" y="23768"/>
                  </a:cubicBezTo>
                  <a:cubicBezTo>
                    <a:pt x="2739" y="23864"/>
                    <a:pt x="2596" y="23935"/>
                    <a:pt x="2465" y="24018"/>
                  </a:cubicBezTo>
                  <a:cubicBezTo>
                    <a:pt x="2489" y="23995"/>
                    <a:pt x="2524" y="23983"/>
                    <a:pt x="2548" y="23959"/>
                  </a:cubicBezTo>
                  <a:lnTo>
                    <a:pt x="2548" y="23959"/>
                  </a:lnTo>
                  <a:cubicBezTo>
                    <a:pt x="2381" y="24066"/>
                    <a:pt x="2239" y="24161"/>
                    <a:pt x="2072" y="24245"/>
                  </a:cubicBezTo>
                  <a:cubicBezTo>
                    <a:pt x="1989" y="24304"/>
                    <a:pt x="1893" y="24352"/>
                    <a:pt x="1810" y="24411"/>
                  </a:cubicBezTo>
                  <a:cubicBezTo>
                    <a:pt x="1750" y="24459"/>
                    <a:pt x="1655" y="24483"/>
                    <a:pt x="1596" y="24542"/>
                  </a:cubicBezTo>
                  <a:cubicBezTo>
                    <a:pt x="1524" y="24578"/>
                    <a:pt x="1477" y="24650"/>
                    <a:pt x="1488" y="24721"/>
                  </a:cubicBezTo>
                  <a:cubicBezTo>
                    <a:pt x="1512" y="24792"/>
                    <a:pt x="1584" y="24852"/>
                    <a:pt x="1655" y="24852"/>
                  </a:cubicBezTo>
                  <a:cubicBezTo>
                    <a:pt x="1727" y="24876"/>
                    <a:pt x="1810" y="24876"/>
                    <a:pt x="1881" y="24876"/>
                  </a:cubicBezTo>
                  <a:cubicBezTo>
                    <a:pt x="1941" y="24876"/>
                    <a:pt x="2012" y="24876"/>
                    <a:pt x="2084" y="24852"/>
                  </a:cubicBezTo>
                  <a:lnTo>
                    <a:pt x="2584" y="24769"/>
                  </a:lnTo>
                  <a:cubicBezTo>
                    <a:pt x="2917" y="24697"/>
                    <a:pt x="3263" y="24602"/>
                    <a:pt x="3596" y="24495"/>
                  </a:cubicBezTo>
                  <a:cubicBezTo>
                    <a:pt x="3894" y="24411"/>
                    <a:pt x="4191" y="24304"/>
                    <a:pt x="4489" y="24185"/>
                  </a:cubicBezTo>
                  <a:cubicBezTo>
                    <a:pt x="4620" y="24126"/>
                    <a:pt x="4763" y="24078"/>
                    <a:pt x="4906" y="24007"/>
                  </a:cubicBezTo>
                  <a:cubicBezTo>
                    <a:pt x="5060" y="23935"/>
                    <a:pt x="5227" y="23864"/>
                    <a:pt x="5382" y="23768"/>
                  </a:cubicBezTo>
                  <a:cubicBezTo>
                    <a:pt x="5537" y="23685"/>
                    <a:pt x="5703" y="23578"/>
                    <a:pt x="5870" y="23483"/>
                  </a:cubicBezTo>
                  <a:cubicBezTo>
                    <a:pt x="6072" y="23352"/>
                    <a:pt x="6275" y="23233"/>
                    <a:pt x="6477" y="23102"/>
                  </a:cubicBezTo>
                  <a:cubicBezTo>
                    <a:pt x="6787" y="22923"/>
                    <a:pt x="7073" y="22697"/>
                    <a:pt x="7370" y="22494"/>
                  </a:cubicBezTo>
                  <a:cubicBezTo>
                    <a:pt x="7525" y="22387"/>
                    <a:pt x="7656" y="22268"/>
                    <a:pt x="7799" y="22149"/>
                  </a:cubicBezTo>
                  <a:cubicBezTo>
                    <a:pt x="7954" y="22030"/>
                    <a:pt x="8085" y="21899"/>
                    <a:pt x="8216" y="21780"/>
                  </a:cubicBezTo>
                  <a:cubicBezTo>
                    <a:pt x="8335" y="21673"/>
                    <a:pt x="8477" y="21542"/>
                    <a:pt x="8597" y="21423"/>
                  </a:cubicBezTo>
                  <a:cubicBezTo>
                    <a:pt x="8716" y="21316"/>
                    <a:pt x="8811" y="21197"/>
                    <a:pt x="8918" y="21078"/>
                  </a:cubicBezTo>
                  <a:cubicBezTo>
                    <a:pt x="8966" y="21018"/>
                    <a:pt x="9025" y="20970"/>
                    <a:pt x="9073" y="20911"/>
                  </a:cubicBezTo>
                  <a:cubicBezTo>
                    <a:pt x="9287" y="20649"/>
                    <a:pt x="9525" y="20363"/>
                    <a:pt x="9740" y="20078"/>
                  </a:cubicBezTo>
                  <a:cubicBezTo>
                    <a:pt x="9966" y="19780"/>
                    <a:pt x="10180" y="19494"/>
                    <a:pt x="10382" y="19185"/>
                  </a:cubicBezTo>
                  <a:cubicBezTo>
                    <a:pt x="10478" y="19006"/>
                    <a:pt x="10597" y="18839"/>
                    <a:pt x="10704" y="18661"/>
                  </a:cubicBezTo>
                  <a:cubicBezTo>
                    <a:pt x="10811" y="18518"/>
                    <a:pt x="10894" y="18351"/>
                    <a:pt x="10990" y="18184"/>
                  </a:cubicBezTo>
                  <a:cubicBezTo>
                    <a:pt x="11073" y="18053"/>
                    <a:pt x="11133" y="17911"/>
                    <a:pt x="11216" y="17768"/>
                  </a:cubicBezTo>
                  <a:cubicBezTo>
                    <a:pt x="11240" y="17708"/>
                    <a:pt x="11287" y="17649"/>
                    <a:pt x="11311" y="17577"/>
                  </a:cubicBezTo>
                  <a:cubicBezTo>
                    <a:pt x="11394" y="17411"/>
                    <a:pt x="11466" y="17256"/>
                    <a:pt x="11525" y="17077"/>
                  </a:cubicBezTo>
                  <a:cubicBezTo>
                    <a:pt x="11585" y="16899"/>
                    <a:pt x="11645" y="16720"/>
                    <a:pt x="11704" y="16518"/>
                  </a:cubicBezTo>
                  <a:lnTo>
                    <a:pt x="11835" y="15982"/>
                  </a:lnTo>
                  <a:cubicBezTo>
                    <a:pt x="11871" y="15851"/>
                    <a:pt x="11895" y="15732"/>
                    <a:pt x="11930" y="15601"/>
                  </a:cubicBezTo>
                  <a:cubicBezTo>
                    <a:pt x="11954" y="15506"/>
                    <a:pt x="11966" y="15410"/>
                    <a:pt x="11990" y="15315"/>
                  </a:cubicBezTo>
                  <a:cubicBezTo>
                    <a:pt x="12002" y="15148"/>
                    <a:pt x="12026" y="14994"/>
                    <a:pt x="12049" y="14827"/>
                  </a:cubicBezTo>
                  <a:cubicBezTo>
                    <a:pt x="12073" y="14470"/>
                    <a:pt x="12109" y="14112"/>
                    <a:pt x="12109" y="13743"/>
                  </a:cubicBezTo>
                  <a:cubicBezTo>
                    <a:pt x="12109" y="13303"/>
                    <a:pt x="12109" y="12874"/>
                    <a:pt x="12073" y="12446"/>
                  </a:cubicBezTo>
                  <a:cubicBezTo>
                    <a:pt x="12061" y="12255"/>
                    <a:pt x="12026" y="12053"/>
                    <a:pt x="12014" y="11862"/>
                  </a:cubicBezTo>
                  <a:cubicBezTo>
                    <a:pt x="11990" y="11684"/>
                    <a:pt x="11954" y="11493"/>
                    <a:pt x="11930" y="11315"/>
                  </a:cubicBezTo>
                  <a:cubicBezTo>
                    <a:pt x="11871" y="10945"/>
                    <a:pt x="11775" y="10588"/>
                    <a:pt x="11692" y="10231"/>
                  </a:cubicBezTo>
                  <a:cubicBezTo>
                    <a:pt x="11597" y="9814"/>
                    <a:pt x="11466" y="9410"/>
                    <a:pt x="11335" y="9005"/>
                  </a:cubicBezTo>
                  <a:cubicBezTo>
                    <a:pt x="11216" y="8659"/>
                    <a:pt x="11061" y="8326"/>
                    <a:pt x="10930" y="7993"/>
                  </a:cubicBezTo>
                  <a:cubicBezTo>
                    <a:pt x="10799" y="7671"/>
                    <a:pt x="10632" y="7338"/>
                    <a:pt x="10466" y="7028"/>
                  </a:cubicBezTo>
                  <a:cubicBezTo>
                    <a:pt x="10442" y="6957"/>
                    <a:pt x="10394" y="6897"/>
                    <a:pt x="10347" y="6814"/>
                  </a:cubicBezTo>
                  <a:cubicBezTo>
                    <a:pt x="10275" y="6683"/>
                    <a:pt x="10216" y="6552"/>
                    <a:pt x="10121" y="6433"/>
                  </a:cubicBezTo>
                  <a:cubicBezTo>
                    <a:pt x="10037" y="6302"/>
                    <a:pt x="9942" y="6147"/>
                    <a:pt x="9847" y="6016"/>
                  </a:cubicBezTo>
                  <a:cubicBezTo>
                    <a:pt x="9620" y="5719"/>
                    <a:pt x="9382" y="5433"/>
                    <a:pt x="9144" y="5147"/>
                  </a:cubicBezTo>
                  <a:cubicBezTo>
                    <a:pt x="9025" y="5016"/>
                    <a:pt x="8894" y="4873"/>
                    <a:pt x="8751" y="4742"/>
                  </a:cubicBezTo>
                  <a:cubicBezTo>
                    <a:pt x="8597" y="4552"/>
                    <a:pt x="8394" y="4385"/>
                    <a:pt x="8216" y="4218"/>
                  </a:cubicBezTo>
                  <a:cubicBezTo>
                    <a:pt x="7954" y="3968"/>
                    <a:pt x="7668" y="3730"/>
                    <a:pt x="7382" y="3492"/>
                  </a:cubicBezTo>
                  <a:cubicBezTo>
                    <a:pt x="7239" y="3373"/>
                    <a:pt x="7108" y="3266"/>
                    <a:pt x="6953" y="3147"/>
                  </a:cubicBezTo>
                  <a:cubicBezTo>
                    <a:pt x="6822" y="3040"/>
                    <a:pt x="6692" y="2933"/>
                    <a:pt x="6549" y="2849"/>
                  </a:cubicBezTo>
                  <a:cubicBezTo>
                    <a:pt x="5941" y="2444"/>
                    <a:pt x="5322" y="2063"/>
                    <a:pt x="4679" y="1682"/>
                  </a:cubicBezTo>
                  <a:cubicBezTo>
                    <a:pt x="4013" y="1301"/>
                    <a:pt x="3322" y="968"/>
                    <a:pt x="2620" y="670"/>
                  </a:cubicBezTo>
                  <a:cubicBezTo>
                    <a:pt x="2286" y="527"/>
                    <a:pt x="1941" y="397"/>
                    <a:pt x="1584" y="277"/>
                  </a:cubicBezTo>
                  <a:cubicBezTo>
                    <a:pt x="1417" y="230"/>
                    <a:pt x="1238" y="170"/>
                    <a:pt x="1072" y="123"/>
                  </a:cubicBezTo>
                  <a:cubicBezTo>
                    <a:pt x="953" y="99"/>
                    <a:pt x="834" y="51"/>
                    <a:pt x="715" y="39"/>
                  </a:cubicBezTo>
                  <a:cubicBezTo>
                    <a:pt x="643" y="16"/>
                    <a:pt x="560" y="16"/>
                    <a:pt x="465" y="4"/>
                  </a:cubicBezTo>
                  <a:cubicBezTo>
                    <a:pt x="448" y="1"/>
                    <a:pt x="431" y="0"/>
                    <a:pt x="4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4" name="Google Shape;544;p32"/>
            <p:cNvSpPr/>
            <p:nvPr/>
          </p:nvSpPr>
          <p:spPr>
            <a:xfrm>
              <a:off x="2427075" y="2767275"/>
              <a:ext cx="190775" cy="618625"/>
            </a:xfrm>
            <a:custGeom>
              <a:avLst/>
              <a:gdLst/>
              <a:ahLst/>
              <a:cxnLst/>
              <a:rect l="l" t="t" r="r" b="b"/>
              <a:pathLst>
                <a:path w="7631" h="24745" extrusionOk="0">
                  <a:moveTo>
                    <a:pt x="6763" y="23069"/>
                  </a:moveTo>
                  <a:lnTo>
                    <a:pt x="6787" y="23081"/>
                  </a:lnTo>
                  <a:lnTo>
                    <a:pt x="6811" y="23117"/>
                  </a:lnTo>
                  <a:lnTo>
                    <a:pt x="6763" y="23069"/>
                  </a:lnTo>
                  <a:close/>
                  <a:moveTo>
                    <a:pt x="5942" y="0"/>
                  </a:moveTo>
                  <a:cubicBezTo>
                    <a:pt x="5910" y="0"/>
                    <a:pt x="5878" y="6"/>
                    <a:pt x="5847" y="19"/>
                  </a:cubicBezTo>
                  <a:cubicBezTo>
                    <a:pt x="5811" y="31"/>
                    <a:pt x="5799" y="43"/>
                    <a:pt x="5775" y="66"/>
                  </a:cubicBezTo>
                  <a:cubicBezTo>
                    <a:pt x="5489" y="185"/>
                    <a:pt x="5275" y="388"/>
                    <a:pt x="5061" y="578"/>
                  </a:cubicBezTo>
                  <a:cubicBezTo>
                    <a:pt x="4811" y="805"/>
                    <a:pt x="4573" y="1055"/>
                    <a:pt x="4334" y="1293"/>
                  </a:cubicBezTo>
                  <a:cubicBezTo>
                    <a:pt x="4073" y="1567"/>
                    <a:pt x="3834" y="1829"/>
                    <a:pt x="3620" y="2114"/>
                  </a:cubicBezTo>
                  <a:cubicBezTo>
                    <a:pt x="3513" y="2269"/>
                    <a:pt x="3394" y="2400"/>
                    <a:pt x="3287" y="2543"/>
                  </a:cubicBezTo>
                  <a:cubicBezTo>
                    <a:pt x="3168" y="2710"/>
                    <a:pt x="3060" y="2864"/>
                    <a:pt x="2953" y="3019"/>
                  </a:cubicBezTo>
                  <a:cubicBezTo>
                    <a:pt x="2739" y="3364"/>
                    <a:pt x="2525" y="3710"/>
                    <a:pt x="2334" y="4067"/>
                  </a:cubicBezTo>
                  <a:cubicBezTo>
                    <a:pt x="2156" y="4412"/>
                    <a:pt x="1977" y="4734"/>
                    <a:pt x="1798" y="5079"/>
                  </a:cubicBezTo>
                  <a:cubicBezTo>
                    <a:pt x="1632" y="5388"/>
                    <a:pt x="1501" y="5722"/>
                    <a:pt x="1370" y="6043"/>
                  </a:cubicBezTo>
                  <a:cubicBezTo>
                    <a:pt x="1215" y="6389"/>
                    <a:pt x="1084" y="6734"/>
                    <a:pt x="953" y="7091"/>
                  </a:cubicBezTo>
                  <a:cubicBezTo>
                    <a:pt x="798" y="7460"/>
                    <a:pt x="679" y="7865"/>
                    <a:pt x="572" y="8246"/>
                  </a:cubicBezTo>
                  <a:cubicBezTo>
                    <a:pt x="489" y="8591"/>
                    <a:pt x="382" y="8937"/>
                    <a:pt x="310" y="9270"/>
                  </a:cubicBezTo>
                  <a:cubicBezTo>
                    <a:pt x="263" y="9472"/>
                    <a:pt x="227" y="9651"/>
                    <a:pt x="191" y="9841"/>
                  </a:cubicBezTo>
                  <a:cubicBezTo>
                    <a:pt x="167" y="10032"/>
                    <a:pt x="132" y="10246"/>
                    <a:pt x="108" y="10437"/>
                  </a:cubicBezTo>
                  <a:cubicBezTo>
                    <a:pt x="72" y="10615"/>
                    <a:pt x="60" y="10794"/>
                    <a:pt x="48" y="10973"/>
                  </a:cubicBezTo>
                  <a:cubicBezTo>
                    <a:pt x="24" y="11139"/>
                    <a:pt x="12" y="11294"/>
                    <a:pt x="12" y="11461"/>
                  </a:cubicBezTo>
                  <a:cubicBezTo>
                    <a:pt x="12" y="11687"/>
                    <a:pt x="1" y="11889"/>
                    <a:pt x="24" y="12127"/>
                  </a:cubicBezTo>
                  <a:lnTo>
                    <a:pt x="24" y="12187"/>
                  </a:lnTo>
                  <a:cubicBezTo>
                    <a:pt x="48" y="12389"/>
                    <a:pt x="48" y="12580"/>
                    <a:pt x="60" y="12770"/>
                  </a:cubicBezTo>
                  <a:cubicBezTo>
                    <a:pt x="84" y="13116"/>
                    <a:pt x="143" y="13461"/>
                    <a:pt x="191" y="13794"/>
                  </a:cubicBezTo>
                  <a:lnTo>
                    <a:pt x="286" y="14378"/>
                  </a:lnTo>
                  <a:cubicBezTo>
                    <a:pt x="322" y="14556"/>
                    <a:pt x="358" y="14747"/>
                    <a:pt x="405" y="14925"/>
                  </a:cubicBezTo>
                  <a:cubicBezTo>
                    <a:pt x="489" y="15342"/>
                    <a:pt x="608" y="15759"/>
                    <a:pt x="727" y="16164"/>
                  </a:cubicBezTo>
                  <a:cubicBezTo>
                    <a:pt x="834" y="16509"/>
                    <a:pt x="941" y="16854"/>
                    <a:pt x="1060" y="17176"/>
                  </a:cubicBezTo>
                  <a:cubicBezTo>
                    <a:pt x="1179" y="17509"/>
                    <a:pt x="1310" y="17819"/>
                    <a:pt x="1441" y="18128"/>
                  </a:cubicBezTo>
                  <a:cubicBezTo>
                    <a:pt x="1596" y="18473"/>
                    <a:pt x="1751" y="18795"/>
                    <a:pt x="1929" y="19140"/>
                  </a:cubicBezTo>
                  <a:cubicBezTo>
                    <a:pt x="2132" y="19509"/>
                    <a:pt x="2346" y="19866"/>
                    <a:pt x="2572" y="20224"/>
                  </a:cubicBezTo>
                  <a:cubicBezTo>
                    <a:pt x="2763" y="20521"/>
                    <a:pt x="2965" y="20819"/>
                    <a:pt x="3180" y="21105"/>
                  </a:cubicBezTo>
                  <a:lnTo>
                    <a:pt x="3894" y="21950"/>
                  </a:lnTo>
                  <a:cubicBezTo>
                    <a:pt x="4144" y="22248"/>
                    <a:pt x="4418" y="22545"/>
                    <a:pt x="4704" y="22831"/>
                  </a:cubicBezTo>
                  <a:cubicBezTo>
                    <a:pt x="4835" y="22950"/>
                    <a:pt x="4954" y="23069"/>
                    <a:pt x="5073" y="23200"/>
                  </a:cubicBezTo>
                  <a:cubicBezTo>
                    <a:pt x="5192" y="23319"/>
                    <a:pt x="5311" y="23462"/>
                    <a:pt x="5430" y="23581"/>
                  </a:cubicBezTo>
                  <a:cubicBezTo>
                    <a:pt x="5680" y="23831"/>
                    <a:pt x="5954" y="24057"/>
                    <a:pt x="6251" y="24260"/>
                  </a:cubicBezTo>
                  <a:cubicBezTo>
                    <a:pt x="6382" y="24355"/>
                    <a:pt x="6501" y="24438"/>
                    <a:pt x="6632" y="24534"/>
                  </a:cubicBezTo>
                  <a:cubicBezTo>
                    <a:pt x="6775" y="24617"/>
                    <a:pt x="6894" y="24712"/>
                    <a:pt x="7037" y="24736"/>
                  </a:cubicBezTo>
                  <a:cubicBezTo>
                    <a:pt x="7065" y="24741"/>
                    <a:pt x="7093" y="24744"/>
                    <a:pt x="7120" y="24744"/>
                  </a:cubicBezTo>
                  <a:cubicBezTo>
                    <a:pt x="7396" y="24744"/>
                    <a:pt x="7630" y="24483"/>
                    <a:pt x="7609" y="24212"/>
                  </a:cubicBezTo>
                  <a:cubicBezTo>
                    <a:pt x="7585" y="24081"/>
                    <a:pt x="7525" y="23962"/>
                    <a:pt x="7454" y="23855"/>
                  </a:cubicBezTo>
                  <a:cubicBezTo>
                    <a:pt x="7406" y="23784"/>
                    <a:pt x="7359" y="23712"/>
                    <a:pt x="7311" y="23641"/>
                  </a:cubicBezTo>
                  <a:cubicBezTo>
                    <a:pt x="7156" y="23438"/>
                    <a:pt x="6990" y="23260"/>
                    <a:pt x="6823" y="23081"/>
                  </a:cubicBezTo>
                  <a:cubicBezTo>
                    <a:pt x="6609" y="22843"/>
                    <a:pt x="6370" y="22605"/>
                    <a:pt x="6132" y="22367"/>
                  </a:cubicBezTo>
                  <a:cubicBezTo>
                    <a:pt x="5966" y="22212"/>
                    <a:pt x="5799" y="22057"/>
                    <a:pt x="5632" y="21891"/>
                  </a:cubicBezTo>
                  <a:cubicBezTo>
                    <a:pt x="5573" y="21819"/>
                    <a:pt x="5513" y="21760"/>
                    <a:pt x="5454" y="21688"/>
                  </a:cubicBezTo>
                  <a:cubicBezTo>
                    <a:pt x="5239" y="21414"/>
                    <a:pt x="5001" y="21152"/>
                    <a:pt x="4787" y="20867"/>
                  </a:cubicBezTo>
                  <a:cubicBezTo>
                    <a:pt x="4668" y="20700"/>
                    <a:pt x="4549" y="20521"/>
                    <a:pt x="4430" y="20367"/>
                  </a:cubicBezTo>
                  <a:cubicBezTo>
                    <a:pt x="4346" y="20224"/>
                    <a:pt x="4263" y="20081"/>
                    <a:pt x="4180" y="19950"/>
                  </a:cubicBezTo>
                  <a:cubicBezTo>
                    <a:pt x="3989" y="19652"/>
                    <a:pt x="3811" y="19354"/>
                    <a:pt x="3632" y="19057"/>
                  </a:cubicBezTo>
                  <a:cubicBezTo>
                    <a:pt x="3465" y="18759"/>
                    <a:pt x="3287" y="18462"/>
                    <a:pt x="3120" y="18164"/>
                  </a:cubicBezTo>
                  <a:cubicBezTo>
                    <a:pt x="2870" y="17688"/>
                    <a:pt x="2620" y="17188"/>
                    <a:pt x="2418" y="16687"/>
                  </a:cubicBezTo>
                  <a:cubicBezTo>
                    <a:pt x="2298" y="16390"/>
                    <a:pt x="2203" y="16092"/>
                    <a:pt x="2108" y="15795"/>
                  </a:cubicBezTo>
                  <a:cubicBezTo>
                    <a:pt x="2037" y="15544"/>
                    <a:pt x="1977" y="15306"/>
                    <a:pt x="1917" y="15044"/>
                  </a:cubicBezTo>
                  <a:cubicBezTo>
                    <a:pt x="1858" y="14842"/>
                    <a:pt x="1810" y="14616"/>
                    <a:pt x="1787" y="14390"/>
                  </a:cubicBezTo>
                  <a:cubicBezTo>
                    <a:pt x="1739" y="14128"/>
                    <a:pt x="1679" y="13842"/>
                    <a:pt x="1667" y="13580"/>
                  </a:cubicBezTo>
                  <a:cubicBezTo>
                    <a:pt x="1656" y="13306"/>
                    <a:pt x="1620" y="13020"/>
                    <a:pt x="1620" y="12758"/>
                  </a:cubicBezTo>
                  <a:cubicBezTo>
                    <a:pt x="1620" y="12532"/>
                    <a:pt x="1632" y="12330"/>
                    <a:pt x="1632" y="12104"/>
                  </a:cubicBezTo>
                  <a:cubicBezTo>
                    <a:pt x="1632" y="11973"/>
                    <a:pt x="1632" y="11854"/>
                    <a:pt x="1656" y="11711"/>
                  </a:cubicBezTo>
                  <a:cubicBezTo>
                    <a:pt x="1667" y="11556"/>
                    <a:pt x="1667" y="11389"/>
                    <a:pt x="1691" y="11234"/>
                  </a:cubicBezTo>
                  <a:cubicBezTo>
                    <a:pt x="1739" y="10937"/>
                    <a:pt x="1798" y="10663"/>
                    <a:pt x="1858" y="10365"/>
                  </a:cubicBezTo>
                  <a:cubicBezTo>
                    <a:pt x="1917" y="10068"/>
                    <a:pt x="1977" y="9746"/>
                    <a:pt x="2048" y="9449"/>
                  </a:cubicBezTo>
                  <a:cubicBezTo>
                    <a:pt x="2084" y="9306"/>
                    <a:pt x="2108" y="9139"/>
                    <a:pt x="2156" y="8996"/>
                  </a:cubicBezTo>
                  <a:lnTo>
                    <a:pt x="2251" y="8675"/>
                  </a:lnTo>
                  <a:cubicBezTo>
                    <a:pt x="2322" y="8484"/>
                    <a:pt x="2382" y="8294"/>
                    <a:pt x="2441" y="8103"/>
                  </a:cubicBezTo>
                  <a:cubicBezTo>
                    <a:pt x="2560" y="7746"/>
                    <a:pt x="2679" y="7365"/>
                    <a:pt x="2799" y="7008"/>
                  </a:cubicBezTo>
                  <a:cubicBezTo>
                    <a:pt x="2918" y="6698"/>
                    <a:pt x="3049" y="6389"/>
                    <a:pt x="3180" y="6079"/>
                  </a:cubicBezTo>
                  <a:cubicBezTo>
                    <a:pt x="3477" y="5424"/>
                    <a:pt x="3763" y="4746"/>
                    <a:pt x="4108" y="4115"/>
                  </a:cubicBezTo>
                  <a:cubicBezTo>
                    <a:pt x="4454" y="3472"/>
                    <a:pt x="4811" y="2829"/>
                    <a:pt x="5168" y="2186"/>
                  </a:cubicBezTo>
                  <a:cubicBezTo>
                    <a:pt x="5323" y="1888"/>
                    <a:pt x="5501" y="1590"/>
                    <a:pt x="5668" y="1293"/>
                  </a:cubicBezTo>
                  <a:cubicBezTo>
                    <a:pt x="5823" y="1043"/>
                    <a:pt x="5966" y="781"/>
                    <a:pt x="6120" y="507"/>
                  </a:cubicBezTo>
                  <a:lnTo>
                    <a:pt x="6156" y="459"/>
                  </a:lnTo>
                  <a:cubicBezTo>
                    <a:pt x="6251" y="364"/>
                    <a:pt x="6251" y="221"/>
                    <a:pt x="6168" y="126"/>
                  </a:cubicBezTo>
                  <a:cubicBezTo>
                    <a:pt x="6115" y="47"/>
                    <a:pt x="6030" y="0"/>
                    <a:pt x="59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5" name="Google Shape;545;p32"/>
            <p:cNvSpPr/>
            <p:nvPr/>
          </p:nvSpPr>
          <p:spPr>
            <a:xfrm>
              <a:off x="2460425" y="2766850"/>
              <a:ext cx="117875" cy="177225"/>
            </a:xfrm>
            <a:custGeom>
              <a:avLst/>
              <a:gdLst/>
              <a:ahLst/>
              <a:cxnLst/>
              <a:rect l="l" t="t" r="r" b="b"/>
              <a:pathLst>
                <a:path w="4715" h="7089" extrusionOk="0">
                  <a:moveTo>
                    <a:pt x="4358" y="0"/>
                  </a:moveTo>
                  <a:cubicBezTo>
                    <a:pt x="4203" y="0"/>
                    <a:pt x="4036" y="95"/>
                    <a:pt x="3905" y="202"/>
                  </a:cubicBezTo>
                  <a:cubicBezTo>
                    <a:pt x="3786" y="298"/>
                    <a:pt x="3643" y="405"/>
                    <a:pt x="3524" y="524"/>
                  </a:cubicBezTo>
                  <a:cubicBezTo>
                    <a:pt x="3429" y="631"/>
                    <a:pt x="3322" y="738"/>
                    <a:pt x="3227" y="833"/>
                  </a:cubicBezTo>
                  <a:cubicBezTo>
                    <a:pt x="3131" y="953"/>
                    <a:pt x="3024" y="1072"/>
                    <a:pt x="2929" y="1191"/>
                  </a:cubicBezTo>
                  <a:cubicBezTo>
                    <a:pt x="2750" y="1429"/>
                    <a:pt x="2596" y="1667"/>
                    <a:pt x="2441" y="1929"/>
                  </a:cubicBezTo>
                  <a:cubicBezTo>
                    <a:pt x="2298" y="2167"/>
                    <a:pt x="2155" y="2381"/>
                    <a:pt x="2012" y="2619"/>
                  </a:cubicBezTo>
                  <a:lnTo>
                    <a:pt x="1524" y="3429"/>
                  </a:lnTo>
                  <a:cubicBezTo>
                    <a:pt x="1381" y="3679"/>
                    <a:pt x="1238" y="3929"/>
                    <a:pt x="1107" y="4191"/>
                  </a:cubicBezTo>
                  <a:cubicBezTo>
                    <a:pt x="964" y="4441"/>
                    <a:pt x="845" y="4691"/>
                    <a:pt x="726" y="4965"/>
                  </a:cubicBezTo>
                  <a:cubicBezTo>
                    <a:pt x="619" y="5227"/>
                    <a:pt x="500" y="5501"/>
                    <a:pt x="393" y="5775"/>
                  </a:cubicBezTo>
                  <a:cubicBezTo>
                    <a:pt x="274" y="6060"/>
                    <a:pt x="155" y="6358"/>
                    <a:pt x="36" y="6644"/>
                  </a:cubicBezTo>
                  <a:cubicBezTo>
                    <a:pt x="24" y="6691"/>
                    <a:pt x="0" y="6727"/>
                    <a:pt x="0" y="6763"/>
                  </a:cubicBezTo>
                  <a:cubicBezTo>
                    <a:pt x="0" y="6882"/>
                    <a:pt x="72" y="7001"/>
                    <a:pt x="191" y="7060"/>
                  </a:cubicBezTo>
                  <a:cubicBezTo>
                    <a:pt x="234" y="7079"/>
                    <a:pt x="279" y="7088"/>
                    <a:pt x="322" y="7088"/>
                  </a:cubicBezTo>
                  <a:cubicBezTo>
                    <a:pt x="443" y="7088"/>
                    <a:pt x="555" y="7017"/>
                    <a:pt x="607" y="6894"/>
                  </a:cubicBezTo>
                  <a:cubicBezTo>
                    <a:pt x="750" y="6608"/>
                    <a:pt x="893" y="6346"/>
                    <a:pt x="1024" y="6060"/>
                  </a:cubicBezTo>
                  <a:lnTo>
                    <a:pt x="1381" y="5298"/>
                  </a:lnTo>
                  <a:cubicBezTo>
                    <a:pt x="1619" y="4786"/>
                    <a:pt x="1881" y="4274"/>
                    <a:pt x="2143" y="3774"/>
                  </a:cubicBezTo>
                  <a:cubicBezTo>
                    <a:pt x="2298" y="3500"/>
                    <a:pt x="2441" y="3250"/>
                    <a:pt x="2596" y="3000"/>
                  </a:cubicBezTo>
                  <a:cubicBezTo>
                    <a:pt x="2727" y="2774"/>
                    <a:pt x="2858" y="2536"/>
                    <a:pt x="2989" y="2310"/>
                  </a:cubicBezTo>
                  <a:cubicBezTo>
                    <a:pt x="3191" y="2012"/>
                    <a:pt x="3381" y="1715"/>
                    <a:pt x="3584" y="1417"/>
                  </a:cubicBezTo>
                  <a:cubicBezTo>
                    <a:pt x="3691" y="1286"/>
                    <a:pt x="3798" y="1131"/>
                    <a:pt x="3917" y="1000"/>
                  </a:cubicBezTo>
                  <a:cubicBezTo>
                    <a:pt x="4048" y="833"/>
                    <a:pt x="4179" y="679"/>
                    <a:pt x="4334" y="524"/>
                  </a:cubicBezTo>
                  <a:cubicBezTo>
                    <a:pt x="4358" y="500"/>
                    <a:pt x="4393" y="464"/>
                    <a:pt x="4417" y="452"/>
                  </a:cubicBezTo>
                  <a:cubicBezTo>
                    <a:pt x="4441" y="441"/>
                    <a:pt x="4441" y="441"/>
                    <a:pt x="4453" y="441"/>
                  </a:cubicBezTo>
                  <a:cubicBezTo>
                    <a:pt x="4465" y="464"/>
                    <a:pt x="4501" y="500"/>
                    <a:pt x="4536" y="500"/>
                  </a:cubicBezTo>
                  <a:cubicBezTo>
                    <a:pt x="4544" y="501"/>
                    <a:pt x="4552" y="502"/>
                    <a:pt x="4560" y="502"/>
                  </a:cubicBezTo>
                  <a:cubicBezTo>
                    <a:pt x="4643" y="502"/>
                    <a:pt x="4704" y="444"/>
                    <a:pt x="4715" y="357"/>
                  </a:cubicBezTo>
                  <a:cubicBezTo>
                    <a:pt x="4715" y="322"/>
                    <a:pt x="4703" y="274"/>
                    <a:pt x="4691" y="226"/>
                  </a:cubicBezTo>
                  <a:cubicBezTo>
                    <a:pt x="4655" y="83"/>
                    <a:pt x="4513" y="0"/>
                    <a:pt x="43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6" name="Google Shape;546;p32"/>
            <p:cNvSpPr/>
            <p:nvPr/>
          </p:nvSpPr>
          <p:spPr>
            <a:xfrm>
              <a:off x="2393450" y="3071925"/>
              <a:ext cx="51500" cy="24300"/>
            </a:xfrm>
            <a:custGeom>
              <a:avLst/>
              <a:gdLst/>
              <a:ahLst/>
              <a:cxnLst/>
              <a:rect l="l" t="t" r="r" b="b"/>
              <a:pathLst>
                <a:path w="2060" h="972" extrusionOk="0">
                  <a:moveTo>
                    <a:pt x="465" y="1"/>
                  </a:moveTo>
                  <a:cubicBezTo>
                    <a:pt x="393" y="1"/>
                    <a:pt x="334" y="37"/>
                    <a:pt x="262" y="49"/>
                  </a:cubicBezTo>
                  <a:cubicBezTo>
                    <a:pt x="119" y="84"/>
                    <a:pt x="24" y="215"/>
                    <a:pt x="0" y="346"/>
                  </a:cubicBezTo>
                  <a:cubicBezTo>
                    <a:pt x="0" y="382"/>
                    <a:pt x="0" y="394"/>
                    <a:pt x="36" y="430"/>
                  </a:cubicBezTo>
                  <a:cubicBezTo>
                    <a:pt x="36" y="513"/>
                    <a:pt x="60" y="584"/>
                    <a:pt x="107" y="656"/>
                  </a:cubicBezTo>
                  <a:cubicBezTo>
                    <a:pt x="155" y="751"/>
                    <a:pt x="238" y="811"/>
                    <a:pt x="345" y="834"/>
                  </a:cubicBezTo>
                  <a:cubicBezTo>
                    <a:pt x="405" y="846"/>
                    <a:pt x="476" y="882"/>
                    <a:pt x="560" y="894"/>
                  </a:cubicBezTo>
                  <a:cubicBezTo>
                    <a:pt x="595" y="906"/>
                    <a:pt x="655" y="930"/>
                    <a:pt x="703" y="930"/>
                  </a:cubicBezTo>
                  <a:cubicBezTo>
                    <a:pt x="810" y="942"/>
                    <a:pt x="917" y="953"/>
                    <a:pt x="1036" y="953"/>
                  </a:cubicBezTo>
                  <a:cubicBezTo>
                    <a:pt x="1101" y="965"/>
                    <a:pt x="1170" y="971"/>
                    <a:pt x="1240" y="971"/>
                  </a:cubicBezTo>
                  <a:cubicBezTo>
                    <a:pt x="1310" y="971"/>
                    <a:pt x="1381" y="965"/>
                    <a:pt x="1453" y="953"/>
                  </a:cubicBezTo>
                  <a:cubicBezTo>
                    <a:pt x="1560" y="953"/>
                    <a:pt x="1703" y="942"/>
                    <a:pt x="1822" y="894"/>
                  </a:cubicBezTo>
                  <a:cubicBezTo>
                    <a:pt x="1965" y="834"/>
                    <a:pt x="2060" y="703"/>
                    <a:pt x="2048" y="537"/>
                  </a:cubicBezTo>
                  <a:lnTo>
                    <a:pt x="2048" y="513"/>
                  </a:lnTo>
                  <a:lnTo>
                    <a:pt x="2048" y="441"/>
                  </a:lnTo>
                  <a:cubicBezTo>
                    <a:pt x="2048" y="322"/>
                    <a:pt x="1905" y="263"/>
                    <a:pt x="1822" y="227"/>
                  </a:cubicBezTo>
                  <a:cubicBezTo>
                    <a:pt x="1750" y="203"/>
                    <a:pt x="1667" y="180"/>
                    <a:pt x="1596" y="156"/>
                  </a:cubicBezTo>
                  <a:cubicBezTo>
                    <a:pt x="1477" y="108"/>
                    <a:pt x="1346" y="84"/>
                    <a:pt x="1227" y="60"/>
                  </a:cubicBezTo>
                  <a:cubicBezTo>
                    <a:pt x="1096" y="49"/>
                    <a:pt x="965" y="25"/>
                    <a:pt x="834" y="25"/>
                  </a:cubicBezTo>
                  <a:cubicBezTo>
                    <a:pt x="750" y="1"/>
                    <a:pt x="655" y="1"/>
                    <a:pt x="5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7" name="Google Shape;547;p32"/>
            <p:cNvSpPr/>
            <p:nvPr/>
          </p:nvSpPr>
          <p:spPr>
            <a:xfrm>
              <a:off x="2432125" y="2909300"/>
              <a:ext cx="47075" cy="27375"/>
            </a:xfrm>
            <a:custGeom>
              <a:avLst/>
              <a:gdLst/>
              <a:ahLst/>
              <a:cxnLst/>
              <a:rect l="l" t="t" r="r" b="b"/>
              <a:pathLst>
                <a:path w="1883" h="1095" extrusionOk="0">
                  <a:moveTo>
                    <a:pt x="371" y="0"/>
                  </a:moveTo>
                  <a:cubicBezTo>
                    <a:pt x="317" y="0"/>
                    <a:pt x="269" y="9"/>
                    <a:pt x="227" y="17"/>
                  </a:cubicBezTo>
                  <a:cubicBezTo>
                    <a:pt x="168" y="41"/>
                    <a:pt x="120" y="77"/>
                    <a:pt x="84" y="124"/>
                  </a:cubicBezTo>
                  <a:cubicBezTo>
                    <a:pt x="13" y="184"/>
                    <a:pt x="1" y="255"/>
                    <a:pt x="25" y="362"/>
                  </a:cubicBezTo>
                  <a:cubicBezTo>
                    <a:pt x="25" y="434"/>
                    <a:pt x="37" y="517"/>
                    <a:pt x="84" y="577"/>
                  </a:cubicBezTo>
                  <a:cubicBezTo>
                    <a:pt x="144" y="648"/>
                    <a:pt x="227" y="720"/>
                    <a:pt x="322" y="767"/>
                  </a:cubicBezTo>
                  <a:cubicBezTo>
                    <a:pt x="334" y="779"/>
                    <a:pt x="358" y="791"/>
                    <a:pt x="394" y="815"/>
                  </a:cubicBezTo>
                  <a:cubicBezTo>
                    <a:pt x="465" y="839"/>
                    <a:pt x="537" y="874"/>
                    <a:pt x="620" y="886"/>
                  </a:cubicBezTo>
                  <a:cubicBezTo>
                    <a:pt x="715" y="910"/>
                    <a:pt x="823" y="946"/>
                    <a:pt x="930" y="958"/>
                  </a:cubicBezTo>
                  <a:cubicBezTo>
                    <a:pt x="977" y="958"/>
                    <a:pt x="1001" y="970"/>
                    <a:pt x="1049" y="970"/>
                  </a:cubicBezTo>
                  <a:cubicBezTo>
                    <a:pt x="1120" y="993"/>
                    <a:pt x="1192" y="1017"/>
                    <a:pt x="1275" y="1029"/>
                  </a:cubicBezTo>
                  <a:cubicBezTo>
                    <a:pt x="1358" y="1065"/>
                    <a:pt x="1454" y="1077"/>
                    <a:pt x="1537" y="1089"/>
                  </a:cubicBezTo>
                  <a:cubicBezTo>
                    <a:pt x="1556" y="1093"/>
                    <a:pt x="1574" y="1095"/>
                    <a:pt x="1593" y="1095"/>
                  </a:cubicBezTo>
                  <a:cubicBezTo>
                    <a:pt x="1727" y="1095"/>
                    <a:pt x="1851" y="985"/>
                    <a:pt x="1882" y="839"/>
                  </a:cubicBezTo>
                  <a:cubicBezTo>
                    <a:pt x="1882" y="767"/>
                    <a:pt x="1858" y="672"/>
                    <a:pt x="1823" y="612"/>
                  </a:cubicBezTo>
                  <a:cubicBezTo>
                    <a:pt x="1787" y="577"/>
                    <a:pt x="1751" y="541"/>
                    <a:pt x="1704" y="517"/>
                  </a:cubicBezTo>
                  <a:cubicBezTo>
                    <a:pt x="1608" y="469"/>
                    <a:pt x="1525" y="410"/>
                    <a:pt x="1430" y="362"/>
                  </a:cubicBezTo>
                  <a:cubicBezTo>
                    <a:pt x="1346" y="315"/>
                    <a:pt x="1239" y="291"/>
                    <a:pt x="1156" y="255"/>
                  </a:cubicBezTo>
                  <a:cubicBezTo>
                    <a:pt x="1120" y="255"/>
                    <a:pt x="1073" y="243"/>
                    <a:pt x="1049" y="231"/>
                  </a:cubicBezTo>
                  <a:cubicBezTo>
                    <a:pt x="977" y="184"/>
                    <a:pt x="918" y="160"/>
                    <a:pt x="834" y="124"/>
                  </a:cubicBezTo>
                  <a:cubicBezTo>
                    <a:pt x="763" y="88"/>
                    <a:pt x="692" y="65"/>
                    <a:pt x="620" y="53"/>
                  </a:cubicBezTo>
                  <a:cubicBezTo>
                    <a:pt x="561" y="17"/>
                    <a:pt x="501" y="5"/>
                    <a:pt x="442" y="5"/>
                  </a:cubicBezTo>
                  <a:cubicBezTo>
                    <a:pt x="417" y="2"/>
                    <a:pt x="394" y="0"/>
                    <a:pt x="37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8" name="Google Shape;548;p32"/>
            <p:cNvSpPr/>
            <p:nvPr/>
          </p:nvSpPr>
          <p:spPr>
            <a:xfrm>
              <a:off x="2488700" y="2793150"/>
              <a:ext cx="47050" cy="38600"/>
            </a:xfrm>
            <a:custGeom>
              <a:avLst/>
              <a:gdLst/>
              <a:ahLst/>
              <a:cxnLst/>
              <a:rect l="l" t="t" r="r" b="b"/>
              <a:pathLst>
                <a:path w="1882" h="1544" extrusionOk="0">
                  <a:moveTo>
                    <a:pt x="420" y="0"/>
                  </a:moveTo>
                  <a:cubicBezTo>
                    <a:pt x="298" y="0"/>
                    <a:pt x="177" y="64"/>
                    <a:pt x="95" y="162"/>
                  </a:cubicBezTo>
                  <a:cubicBezTo>
                    <a:pt x="36" y="234"/>
                    <a:pt x="0" y="341"/>
                    <a:pt x="0" y="413"/>
                  </a:cubicBezTo>
                  <a:lnTo>
                    <a:pt x="0" y="460"/>
                  </a:lnTo>
                  <a:cubicBezTo>
                    <a:pt x="0" y="532"/>
                    <a:pt x="36" y="603"/>
                    <a:pt x="84" y="663"/>
                  </a:cubicBezTo>
                  <a:cubicBezTo>
                    <a:pt x="119" y="758"/>
                    <a:pt x="214" y="817"/>
                    <a:pt x="286" y="877"/>
                  </a:cubicBezTo>
                  <a:lnTo>
                    <a:pt x="417" y="960"/>
                  </a:lnTo>
                  <a:cubicBezTo>
                    <a:pt x="512" y="1020"/>
                    <a:pt x="584" y="1067"/>
                    <a:pt x="679" y="1115"/>
                  </a:cubicBezTo>
                  <a:cubicBezTo>
                    <a:pt x="715" y="1139"/>
                    <a:pt x="750" y="1151"/>
                    <a:pt x="774" y="1186"/>
                  </a:cubicBezTo>
                  <a:cubicBezTo>
                    <a:pt x="929" y="1294"/>
                    <a:pt x="1072" y="1365"/>
                    <a:pt x="1227" y="1436"/>
                  </a:cubicBezTo>
                  <a:lnTo>
                    <a:pt x="1274" y="1484"/>
                  </a:lnTo>
                  <a:cubicBezTo>
                    <a:pt x="1322" y="1532"/>
                    <a:pt x="1405" y="1544"/>
                    <a:pt x="1477" y="1544"/>
                  </a:cubicBezTo>
                  <a:lnTo>
                    <a:pt x="1548" y="1544"/>
                  </a:lnTo>
                  <a:cubicBezTo>
                    <a:pt x="1643" y="1532"/>
                    <a:pt x="1727" y="1484"/>
                    <a:pt x="1786" y="1413"/>
                  </a:cubicBezTo>
                  <a:cubicBezTo>
                    <a:pt x="1846" y="1329"/>
                    <a:pt x="1881" y="1246"/>
                    <a:pt x="1869" y="1151"/>
                  </a:cubicBezTo>
                  <a:cubicBezTo>
                    <a:pt x="1846" y="1067"/>
                    <a:pt x="1810" y="972"/>
                    <a:pt x="1727" y="913"/>
                  </a:cubicBezTo>
                  <a:cubicBezTo>
                    <a:pt x="1643" y="841"/>
                    <a:pt x="1572" y="758"/>
                    <a:pt x="1488" y="674"/>
                  </a:cubicBezTo>
                  <a:cubicBezTo>
                    <a:pt x="1417" y="603"/>
                    <a:pt x="1346" y="532"/>
                    <a:pt x="1250" y="472"/>
                  </a:cubicBezTo>
                  <a:cubicBezTo>
                    <a:pt x="1167" y="413"/>
                    <a:pt x="1084" y="353"/>
                    <a:pt x="1000" y="293"/>
                  </a:cubicBezTo>
                  <a:cubicBezTo>
                    <a:pt x="869" y="198"/>
                    <a:pt x="726" y="115"/>
                    <a:pt x="584" y="43"/>
                  </a:cubicBezTo>
                  <a:cubicBezTo>
                    <a:pt x="531" y="14"/>
                    <a:pt x="475" y="0"/>
                    <a:pt x="4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49" name="Google Shape;549;p32"/>
            <p:cNvSpPr/>
            <p:nvPr/>
          </p:nvSpPr>
          <p:spPr>
            <a:xfrm>
              <a:off x="2437500" y="3226500"/>
              <a:ext cx="52100" cy="36250"/>
            </a:xfrm>
            <a:custGeom>
              <a:avLst/>
              <a:gdLst/>
              <a:ahLst/>
              <a:cxnLst/>
              <a:rect l="l" t="t" r="r" b="b"/>
              <a:pathLst>
                <a:path w="2084" h="1450" extrusionOk="0">
                  <a:moveTo>
                    <a:pt x="1695" y="0"/>
                  </a:moveTo>
                  <a:cubicBezTo>
                    <a:pt x="1661" y="0"/>
                    <a:pt x="1625" y="3"/>
                    <a:pt x="1584" y="9"/>
                  </a:cubicBezTo>
                  <a:lnTo>
                    <a:pt x="1405" y="57"/>
                  </a:lnTo>
                  <a:cubicBezTo>
                    <a:pt x="1334" y="81"/>
                    <a:pt x="1250" y="116"/>
                    <a:pt x="1167" y="164"/>
                  </a:cubicBezTo>
                  <a:cubicBezTo>
                    <a:pt x="1072" y="212"/>
                    <a:pt x="965" y="271"/>
                    <a:pt x="869" y="319"/>
                  </a:cubicBezTo>
                  <a:cubicBezTo>
                    <a:pt x="727" y="414"/>
                    <a:pt x="596" y="521"/>
                    <a:pt x="453" y="616"/>
                  </a:cubicBezTo>
                  <a:cubicBezTo>
                    <a:pt x="441" y="640"/>
                    <a:pt x="429" y="640"/>
                    <a:pt x="417" y="652"/>
                  </a:cubicBezTo>
                  <a:lnTo>
                    <a:pt x="286" y="747"/>
                  </a:lnTo>
                  <a:cubicBezTo>
                    <a:pt x="215" y="783"/>
                    <a:pt x="155" y="831"/>
                    <a:pt x="96" y="890"/>
                  </a:cubicBezTo>
                  <a:cubicBezTo>
                    <a:pt x="24" y="950"/>
                    <a:pt x="0" y="1045"/>
                    <a:pt x="12" y="1128"/>
                  </a:cubicBezTo>
                  <a:cubicBezTo>
                    <a:pt x="12" y="1188"/>
                    <a:pt x="24" y="1247"/>
                    <a:pt x="60" y="1295"/>
                  </a:cubicBezTo>
                  <a:cubicBezTo>
                    <a:pt x="119" y="1390"/>
                    <a:pt x="227" y="1450"/>
                    <a:pt x="346" y="1450"/>
                  </a:cubicBezTo>
                  <a:cubicBezTo>
                    <a:pt x="417" y="1450"/>
                    <a:pt x="500" y="1426"/>
                    <a:pt x="596" y="1390"/>
                  </a:cubicBezTo>
                  <a:cubicBezTo>
                    <a:pt x="667" y="1366"/>
                    <a:pt x="727" y="1355"/>
                    <a:pt x="798" y="1319"/>
                  </a:cubicBezTo>
                  <a:cubicBezTo>
                    <a:pt x="941" y="1271"/>
                    <a:pt x="1084" y="1212"/>
                    <a:pt x="1215" y="1152"/>
                  </a:cubicBezTo>
                  <a:cubicBezTo>
                    <a:pt x="1346" y="1093"/>
                    <a:pt x="1489" y="1021"/>
                    <a:pt x="1608" y="950"/>
                  </a:cubicBezTo>
                  <a:cubicBezTo>
                    <a:pt x="1679" y="890"/>
                    <a:pt x="1751" y="843"/>
                    <a:pt x="1834" y="783"/>
                  </a:cubicBezTo>
                  <a:cubicBezTo>
                    <a:pt x="1881" y="759"/>
                    <a:pt x="1917" y="712"/>
                    <a:pt x="1965" y="664"/>
                  </a:cubicBezTo>
                  <a:cubicBezTo>
                    <a:pt x="2036" y="581"/>
                    <a:pt x="2084" y="485"/>
                    <a:pt x="2084" y="378"/>
                  </a:cubicBezTo>
                  <a:cubicBezTo>
                    <a:pt x="2084" y="307"/>
                    <a:pt x="2072" y="247"/>
                    <a:pt x="2036" y="188"/>
                  </a:cubicBezTo>
                  <a:cubicBezTo>
                    <a:pt x="1977" y="104"/>
                    <a:pt x="1905" y="45"/>
                    <a:pt x="1798" y="9"/>
                  </a:cubicBezTo>
                  <a:cubicBezTo>
                    <a:pt x="1762" y="3"/>
                    <a:pt x="1730" y="0"/>
                    <a:pt x="16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0" name="Google Shape;550;p32"/>
            <p:cNvSpPr/>
            <p:nvPr/>
          </p:nvSpPr>
          <p:spPr>
            <a:xfrm>
              <a:off x="2503275" y="3319150"/>
              <a:ext cx="47050" cy="42125"/>
            </a:xfrm>
            <a:custGeom>
              <a:avLst/>
              <a:gdLst/>
              <a:ahLst/>
              <a:cxnLst/>
              <a:rect l="l" t="t" r="r" b="b"/>
              <a:pathLst>
                <a:path w="1882" h="1685" extrusionOk="0">
                  <a:moveTo>
                    <a:pt x="1511" y="1"/>
                  </a:moveTo>
                  <a:cubicBezTo>
                    <a:pt x="1454" y="1"/>
                    <a:pt x="1396" y="14"/>
                    <a:pt x="1346" y="42"/>
                  </a:cubicBezTo>
                  <a:cubicBezTo>
                    <a:pt x="1251" y="89"/>
                    <a:pt x="1167" y="137"/>
                    <a:pt x="1084" y="173"/>
                  </a:cubicBezTo>
                  <a:cubicBezTo>
                    <a:pt x="989" y="256"/>
                    <a:pt x="870" y="327"/>
                    <a:pt x="763" y="411"/>
                  </a:cubicBezTo>
                  <a:cubicBezTo>
                    <a:pt x="727" y="435"/>
                    <a:pt x="715" y="447"/>
                    <a:pt x="703" y="458"/>
                  </a:cubicBezTo>
                  <a:cubicBezTo>
                    <a:pt x="691" y="458"/>
                    <a:pt x="691" y="470"/>
                    <a:pt x="667" y="470"/>
                  </a:cubicBezTo>
                  <a:cubicBezTo>
                    <a:pt x="560" y="530"/>
                    <a:pt x="465" y="613"/>
                    <a:pt x="358" y="685"/>
                  </a:cubicBezTo>
                  <a:cubicBezTo>
                    <a:pt x="251" y="756"/>
                    <a:pt x="132" y="863"/>
                    <a:pt x="72" y="982"/>
                  </a:cubicBezTo>
                  <a:cubicBezTo>
                    <a:pt x="48" y="1054"/>
                    <a:pt x="12" y="1149"/>
                    <a:pt x="1" y="1232"/>
                  </a:cubicBezTo>
                  <a:cubicBezTo>
                    <a:pt x="1" y="1268"/>
                    <a:pt x="1" y="1292"/>
                    <a:pt x="12" y="1340"/>
                  </a:cubicBezTo>
                  <a:cubicBezTo>
                    <a:pt x="48" y="1411"/>
                    <a:pt x="72" y="1470"/>
                    <a:pt x="132" y="1530"/>
                  </a:cubicBezTo>
                  <a:cubicBezTo>
                    <a:pt x="167" y="1566"/>
                    <a:pt x="191" y="1578"/>
                    <a:pt x="227" y="1601"/>
                  </a:cubicBezTo>
                  <a:cubicBezTo>
                    <a:pt x="310" y="1649"/>
                    <a:pt x="370" y="1685"/>
                    <a:pt x="477" y="1685"/>
                  </a:cubicBezTo>
                  <a:cubicBezTo>
                    <a:pt x="524" y="1685"/>
                    <a:pt x="584" y="1661"/>
                    <a:pt x="620" y="1649"/>
                  </a:cubicBezTo>
                  <a:cubicBezTo>
                    <a:pt x="703" y="1637"/>
                    <a:pt x="786" y="1578"/>
                    <a:pt x="858" y="1530"/>
                  </a:cubicBezTo>
                  <a:cubicBezTo>
                    <a:pt x="941" y="1470"/>
                    <a:pt x="1013" y="1423"/>
                    <a:pt x="1084" y="1363"/>
                  </a:cubicBezTo>
                  <a:cubicBezTo>
                    <a:pt x="1179" y="1292"/>
                    <a:pt x="1263" y="1220"/>
                    <a:pt x="1334" y="1149"/>
                  </a:cubicBezTo>
                  <a:cubicBezTo>
                    <a:pt x="1465" y="1030"/>
                    <a:pt x="1548" y="911"/>
                    <a:pt x="1656" y="768"/>
                  </a:cubicBezTo>
                  <a:cubicBezTo>
                    <a:pt x="1715" y="697"/>
                    <a:pt x="1763" y="613"/>
                    <a:pt x="1798" y="518"/>
                  </a:cubicBezTo>
                  <a:cubicBezTo>
                    <a:pt x="1882" y="387"/>
                    <a:pt x="1882" y="220"/>
                    <a:pt x="1763" y="101"/>
                  </a:cubicBezTo>
                  <a:cubicBezTo>
                    <a:pt x="1697" y="35"/>
                    <a:pt x="1604" y="1"/>
                    <a:pt x="15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1" name="Google Shape;551;p32"/>
            <p:cNvSpPr/>
            <p:nvPr/>
          </p:nvSpPr>
          <p:spPr>
            <a:xfrm>
              <a:off x="2847675" y="3073425"/>
              <a:ext cx="68175" cy="25775"/>
            </a:xfrm>
            <a:custGeom>
              <a:avLst/>
              <a:gdLst/>
              <a:ahLst/>
              <a:cxnLst/>
              <a:rect l="l" t="t" r="r" b="b"/>
              <a:pathLst>
                <a:path w="2727" h="1031" extrusionOk="0">
                  <a:moveTo>
                    <a:pt x="1369" y="0"/>
                  </a:moveTo>
                  <a:cubicBezTo>
                    <a:pt x="1191" y="0"/>
                    <a:pt x="1012" y="24"/>
                    <a:pt x="857" y="48"/>
                  </a:cubicBezTo>
                  <a:cubicBezTo>
                    <a:pt x="774" y="60"/>
                    <a:pt x="714" y="84"/>
                    <a:pt x="643" y="108"/>
                  </a:cubicBezTo>
                  <a:cubicBezTo>
                    <a:pt x="584" y="143"/>
                    <a:pt x="512" y="167"/>
                    <a:pt x="453" y="179"/>
                  </a:cubicBezTo>
                  <a:cubicBezTo>
                    <a:pt x="393" y="203"/>
                    <a:pt x="345" y="227"/>
                    <a:pt x="298" y="274"/>
                  </a:cubicBezTo>
                  <a:cubicBezTo>
                    <a:pt x="258" y="243"/>
                    <a:pt x="213" y="221"/>
                    <a:pt x="170" y="221"/>
                  </a:cubicBezTo>
                  <a:cubicBezTo>
                    <a:pt x="148" y="221"/>
                    <a:pt x="127" y="227"/>
                    <a:pt x="107" y="239"/>
                  </a:cubicBezTo>
                  <a:lnTo>
                    <a:pt x="72" y="286"/>
                  </a:lnTo>
                  <a:cubicBezTo>
                    <a:pt x="36" y="334"/>
                    <a:pt x="24" y="358"/>
                    <a:pt x="0" y="441"/>
                  </a:cubicBezTo>
                  <a:lnTo>
                    <a:pt x="0" y="477"/>
                  </a:lnTo>
                  <a:cubicBezTo>
                    <a:pt x="24" y="536"/>
                    <a:pt x="83" y="572"/>
                    <a:pt x="119" y="596"/>
                  </a:cubicBezTo>
                  <a:cubicBezTo>
                    <a:pt x="143" y="620"/>
                    <a:pt x="167" y="620"/>
                    <a:pt x="179" y="631"/>
                  </a:cubicBezTo>
                  <a:cubicBezTo>
                    <a:pt x="203" y="691"/>
                    <a:pt x="238" y="762"/>
                    <a:pt x="286" y="810"/>
                  </a:cubicBezTo>
                  <a:cubicBezTo>
                    <a:pt x="333" y="858"/>
                    <a:pt x="393" y="882"/>
                    <a:pt x="453" y="893"/>
                  </a:cubicBezTo>
                  <a:cubicBezTo>
                    <a:pt x="524" y="917"/>
                    <a:pt x="595" y="941"/>
                    <a:pt x="679" y="977"/>
                  </a:cubicBezTo>
                  <a:cubicBezTo>
                    <a:pt x="774" y="1001"/>
                    <a:pt x="881" y="1001"/>
                    <a:pt x="988" y="1012"/>
                  </a:cubicBezTo>
                  <a:cubicBezTo>
                    <a:pt x="1054" y="1024"/>
                    <a:pt x="1125" y="1030"/>
                    <a:pt x="1197" y="1030"/>
                  </a:cubicBezTo>
                  <a:cubicBezTo>
                    <a:pt x="1268" y="1030"/>
                    <a:pt x="1340" y="1024"/>
                    <a:pt x="1405" y="1012"/>
                  </a:cubicBezTo>
                  <a:cubicBezTo>
                    <a:pt x="1691" y="1001"/>
                    <a:pt x="1965" y="953"/>
                    <a:pt x="2250" y="917"/>
                  </a:cubicBezTo>
                  <a:cubicBezTo>
                    <a:pt x="2310" y="893"/>
                    <a:pt x="2358" y="893"/>
                    <a:pt x="2405" y="882"/>
                  </a:cubicBezTo>
                  <a:cubicBezTo>
                    <a:pt x="2500" y="858"/>
                    <a:pt x="2596" y="798"/>
                    <a:pt x="2655" y="691"/>
                  </a:cubicBezTo>
                  <a:cubicBezTo>
                    <a:pt x="2715" y="584"/>
                    <a:pt x="2727" y="477"/>
                    <a:pt x="2703" y="381"/>
                  </a:cubicBezTo>
                  <a:cubicBezTo>
                    <a:pt x="2667" y="274"/>
                    <a:pt x="2596" y="179"/>
                    <a:pt x="2500" y="120"/>
                  </a:cubicBezTo>
                  <a:cubicBezTo>
                    <a:pt x="2429" y="84"/>
                    <a:pt x="2369" y="60"/>
                    <a:pt x="2298" y="60"/>
                  </a:cubicBezTo>
                  <a:cubicBezTo>
                    <a:pt x="1988" y="36"/>
                    <a:pt x="1691" y="0"/>
                    <a:pt x="13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2" name="Google Shape;552;p32"/>
            <p:cNvSpPr/>
            <p:nvPr/>
          </p:nvSpPr>
          <p:spPr>
            <a:xfrm>
              <a:off x="2744675" y="2820600"/>
              <a:ext cx="65200" cy="68075"/>
            </a:xfrm>
            <a:custGeom>
              <a:avLst/>
              <a:gdLst/>
              <a:ahLst/>
              <a:cxnLst/>
              <a:rect l="l" t="t" r="r" b="b"/>
              <a:pathLst>
                <a:path w="2608" h="2723" extrusionOk="0">
                  <a:moveTo>
                    <a:pt x="2007" y="0"/>
                  </a:moveTo>
                  <a:cubicBezTo>
                    <a:pt x="1899" y="0"/>
                    <a:pt x="1790" y="27"/>
                    <a:pt x="1691" y="77"/>
                  </a:cubicBezTo>
                  <a:cubicBezTo>
                    <a:pt x="1632" y="100"/>
                    <a:pt x="1572" y="160"/>
                    <a:pt x="1513" y="207"/>
                  </a:cubicBezTo>
                  <a:cubicBezTo>
                    <a:pt x="1477" y="231"/>
                    <a:pt x="1453" y="255"/>
                    <a:pt x="1429" y="267"/>
                  </a:cubicBezTo>
                  <a:lnTo>
                    <a:pt x="1310" y="386"/>
                  </a:lnTo>
                  <a:cubicBezTo>
                    <a:pt x="1251" y="446"/>
                    <a:pt x="1191" y="517"/>
                    <a:pt x="1132" y="577"/>
                  </a:cubicBezTo>
                  <a:cubicBezTo>
                    <a:pt x="1013" y="731"/>
                    <a:pt x="894" y="874"/>
                    <a:pt x="774" y="1041"/>
                  </a:cubicBezTo>
                  <a:cubicBezTo>
                    <a:pt x="679" y="1160"/>
                    <a:pt x="572" y="1291"/>
                    <a:pt x="477" y="1422"/>
                  </a:cubicBezTo>
                  <a:cubicBezTo>
                    <a:pt x="405" y="1529"/>
                    <a:pt x="358" y="1648"/>
                    <a:pt x="298" y="1767"/>
                  </a:cubicBezTo>
                  <a:cubicBezTo>
                    <a:pt x="274" y="1827"/>
                    <a:pt x="227" y="1874"/>
                    <a:pt x="203" y="1934"/>
                  </a:cubicBezTo>
                  <a:cubicBezTo>
                    <a:pt x="143" y="2017"/>
                    <a:pt x="60" y="2124"/>
                    <a:pt x="36" y="2232"/>
                  </a:cubicBezTo>
                  <a:cubicBezTo>
                    <a:pt x="24" y="2255"/>
                    <a:pt x="24" y="2291"/>
                    <a:pt x="1" y="2303"/>
                  </a:cubicBezTo>
                  <a:cubicBezTo>
                    <a:pt x="1" y="2529"/>
                    <a:pt x="179" y="2708"/>
                    <a:pt x="417" y="2720"/>
                  </a:cubicBezTo>
                  <a:cubicBezTo>
                    <a:pt x="434" y="2722"/>
                    <a:pt x="450" y="2723"/>
                    <a:pt x="465" y="2723"/>
                  </a:cubicBezTo>
                  <a:cubicBezTo>
                    <a:pt x="534" y="2723"/>
                    <a:pt x="585" y="2701"/>
                    <a:pt x="643" y="2672"/>
                  </a:cubicBezTo>
                  <a:cubicBezTo>
                    <a:pt x="679" y="2696"/>
                    <a:pt x="703" y="2696"/>
                    <a:pt x="739" y="2696"/>
                  </a:cubicBezTo>
                  <a:cubicBezTo>
                    <a:pt x="834" y="2696"/>
                    <a:pt x="929" y="2660"/>
                    <a:pt x="1013" y="2613"/>
                  </a:cubicBezTo>
                  <a:cubicBezTo>
                    <a:pt x="1096" y="2577"/>
                    <a:pt x="1155" y="2529"/>
                    <a:pt x="1227" y="2482"/>
                  </a:cubicBezTo>
                  <a:cubicBezTo>
                    <a:pt x="1346" y="2410"/>
                    <a:pt x="1453" y="2315"/>
                    <a:pt x="1548" y="2232"/>
                  </a:cubicBezTo>
                  <a:cubicBezTo>
                    <a:pt x="1608" y="2172"/>
                    <a:pt x="1656" y="2101"/>
                    <a:pt x="1715" y="2041"/>
                  </a:cubicBezTo>
                  <a:cubicBezTo>
                    <a:pt x="1810" y="1934"/>
                    <a:pt x="1894" y="1815"/>
                    <a:pt x="1965" y="1708"/>
                  </a:cubicBezTo>
                  <a:cubicBezTo>
                    <a:pt x="2108" y="1529"/>
                    <a:pt x="2227" y="1350"/>
                    <a:pt x="2346" y="1160"/>
                  </a:cubicBezTo>
                  <a:cubicBezTo>
                    <a:pt x="2406" y="1089"/>
                    <a:pt x="2477" y="993"/>
                    <a:pt x="2525" y="910"/>
                  </a:cubicBezTo>
                  <a:cubicBezTo>
                    <a:pt x="2608" y="791"/>
                    <a:pt x="2608" y="588"/>
                    <a:pt x="2584" y="458"/>
                  </a:cubicBezTo>
                  <a:cubicBezTo>
                    <a:pt x="2548" y="338"/>
                    <a:pt x="2489" y="255"/>
                    <a:pt x="2418" y="172"/>
                  </a:cubicBezTo>
                  <a:cubicBezTo>
                    <a:pt x="2306" y="53"/>
                    <a:pt x="2158" y="0"/>
                    <a:pt x="20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3" name="Google Shape;553;p32"/>
            <p:cNvSpPr/>
            <p:nvPr/>
          </p:nvSpPr>
          <p:spPr>
            <a:xfrm>
              <a:off x="2751825" y="3278350"/>
              <a:ext cx="56875" cy="68375"/>
            </a:xfrm>
            <a:custGeom>
              <a:avLst/>
              <a:gdLst/>
              <a:ahLst/>
              <a:cxnLst/>
              <a:rect l="l" t="t" r="r" b="b"/>
              <a:pathLst>
                <a:path w="2275" h="2735" extrusionOk="0">
                  <a:moveTo>
                    <a:pt x="460" y="1"/>
                  </a:moveTo>
                  <a:cubicBezTo>
                    <a:pt x="381" y="1"/>
                    <a:pt x="304" y="19"/>
                    <a:pt x="238" y="54"/>
                  </a:cubicBezTo>
                  <a:cubicBezTo>
                    <a:pt x="96" y="138"/>
                    <a:pt x="12" y="293"/>
                    <a:pt x="0" y="447"/>
                  </a:cubicBezTo>
                  <a:cubicBezTo>
                    <a:pt x="0" y="495"/>
                    <a:pt x="12" y="555"/>
                    <a:pt x="36" y="602"/>
                  </a:cubicBezTo>
                  <a:cubicBezTo>
                    <a:pt x="0" y="709"/>
                    <a:pt x="12" y="805"/>
                    <a:pt x="72" y="900"/>
                  </a:cubicBezTo>
                  <a:cubicBezTo>
                    <a:pt x="119" y="971"/>
                    <a:pt x="167" y="1067"/>
                    <a:pt x="215" y="1150"/>
                  </a:cubicBezTo>
                  <a:cubicBezTo>
                    <a:pt x="274" y="1293"/>
                    <a:pt x="310" y="1424"/>
                    <a:pt x="369" y="1555"/>
                  </a:cubicBezTo>
                  <a:cubicBezTo>
                    <a:pt x="405" y="1650"/>
                    <a:pt x="453" y="1709"/>
                    <a:pt x="488" y="1781"/>
                  </a:cubicBezTo>
                  <a:cubicBezTo>
                    <a:pt x="536" y="1840"/>
                    <a:pt x="584" y="1888"/>
                    <a:pt x="631" y="1948"/>
                  </a:cubicBezTo>
                  <a:cubicBezTo>
                    <a:pt x="667" y="2019"/>
                    <a:pt x="715" y="2079"/>
                    <a:pt x="774" y="2138"/>
                  </a:cubicBezTo>
                  <a:lnTo>
                    <a:pt x="881" y="2245"/>
                  </a:lnTo>
                  <a:cubicBezTo>
                    <a:pt x="941" y="2305"/>
                    <a:pt x="989" y="2340"/>
                    <a:pt x="1048" y="2388"/>
                  </a:cubicBezTo>
                  <a:cubicBezTo>
                    <a:pt x="1131" y="2460"/>
                    <a:pt x="1227" y="2519"/>
                    <a:pt x="1322" y="2602"/>
                  </a:cubicBezTo>
                  <a:cubicBezTo>
                    <a:pt x="1346" y="2614"/>
                    <a:pt x="1370" y="2626"/>
                    <a:pt x="1405" y="2638"/>
                  </a:cubicBezTo>
                  <a:cubicBezTo>
                    <a:pt x="1441" y="2674"/>
                    <a:pt x="1500" y="2698"/>
                    <a:pt x="1560" y="2721"/>
                  </a:cubicBezTo>
                  <a:cubicBezTo>
                    <a:pt x="1608" y="2721"/>
                    <a:pt x="1667" y="2733"/>
                    <a:pt x="1727" y="2733"/>
                  </a:cubicBezTo>
                  <a:cubicBezTo>
                    <a:pt x="1735" y="2734"/>
                    <a:pt x="1744" y="2735"/>
                    <a:pt x="1752" y="2735"/>
                  </a:cubicBezTo>
                  <a:cubicBezTo>
                    <a:pt x="1879" y="2735"/>
                    <a:pt x="2030" y="2656"/>
                    <a:pt x="2120" y="2567"/>
                  </a:cubicBezTo>
                  <a:cubicBezTo>
                    <a:pt x="2215" y="2460"/>
                    <a:pt x="2274" y="2329"/>
                    <a:pt x="2274" y="2186"/>
                  </a:cubicBezTo>
                  <a:cubicBezTo>
                    <a:pt x="2274" y="2138"/>
                    <a:pt x="2274" y="2090"/>
                    <a:pt x="2262" y="2067"/>
                  </a:cubicBezTo>
                  <a:cubicBezTo>
                    <a:pt x="2262" y="2007"/>
                    <a:pt x="2251" y="1924"/>
                    <a:pt x="2203" y="1864"/>
                  </a:cubicBezTo>
                  <a:cubicBezTo>
                    <a:pt x="2203" y="1840"/>
                    <a:pt x="2191" y="1829"/>
                    <a:pt x="2179" y="1805"/>
                  </a:cubicBezTo>
                  <a:lnTo>
                    <a:pt x="2036" y="1626"/>
                  </a:lnTo>
                  <a:cubicBezTo>
                    <a:pt x="1977" y="1555"/>
                    <a:pt x="1941" y="1495"/>
                    <a:pt x="1881" y="1424"/>
                  </a:cubicBezTo>
                  <a:cubicBezTo>
                    <a:pt x="1786" y="1305"/>
                    <a:pt x="1703" y="1197"/>
                    <a:pt x="1596" y="1078"/>
                  </a:cubicBezTo>
                  <a:cubicBezTo>
                    <a:pt x="1548" y="1019"/>
                    <a:pt x="1489" y="971"/>
                    <a:pt x="1429" y="912"/>
                  </a:cubicBezTo>
                  <a:cubicBezTo>
                    <a:pt x="1370" y="852"/>
                    <a:pt x="1298" y="816"/>
                    <a:pt x="1239" y="769"/>
                  </a:cubicBezTo>
                  <a:lnTo>
                    <a:pt x="1203" y="733"/>
                  </a:lnTo>
                  <a:cubicBezTo>
                    <a:pt x="1119" y="650"/>
                    <a:pt x="1012" y="543"/>
                    <a:pt x="929" y="435"/>
                  </a:cubicBezTo>
                  <a:cubicBezTo>
                    <a:pt x="929" y="293"/>
                    <a:pt x="822" y="126"/>
                    <a:pt x="691" y="54"/>
                  </a:cubicBezTo>
                  <a:cubicBezTo>
                    <a:pt x="619" y="19"/>
                    <a:pt x="539" y="1"/>
                    <a:pt x="4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4" name="Google Shape;554;p32"/>
            <p:cNvSpPr/>
            <p:nvPr/>
          </p:nvSpPr>
          <p:spPr>
            <a:xfrm>
              <a:off x="2646750" y="3045025"/>
              <a:ext cx="83950" cy="86250"/>
            </a:xfrm>
            <a:custGeom>
              <a:avLst/>
              <a:gdLst/>
              <a:ahLst/>
              <a:cxnLst/>
              <a:rect l="l" t="t" r="r" b="b"/>
              <a:pathLst>
                <a:path w="3358" h="3450" extrusionOk="0">
                  <a:moveTo>
                    <a:pt x="1712" y="0"/>
                  </a:moveTo>
                  <a:cubicBezTo>
                    <a:pt x="1669" y="0"/>
                    <a:pt x="1626" y="2"/>
                    <a:pt x="1584" y="5"/>
                  </a:cubicBezTo>
                  <a:cubicBezTo>
                    <a:pt x="1465" y="17"/>
                    <a:pt x="1346" y="41"/>
                    <a:pt x="1239" y="77"/>
                  </a:cubicBezTo>
                  <a:cubicBezTo>
                    <a:pt x="1120" y="124"/>
                    <a:pt x="1001" y="172"/>
                    <a:pt x="905" y="232"/>
                  </a:cubicBezTo>
                  <a:cubicBezTo>
                    <a:pt x="774" y="291"/>
                    <a:pt x="679" y="363"/>
                    <a:pt x="572" y="458"/>
                  </a:cubicBezTo>
                  <a:cubicBezTo>
                    <a:pt x="346" y="648"/>
                    <a:pt x="155" y="898"/>
                    <a:pt x="84" y="1184"/>
                  </a:cubicBezTo>
                  <a:cubicBezTo>
                    <a:pt x="48" y="1244"/>
                    <a:pt x="48" y="1303"/>
                    <a:pt x="36" y="1363"/>
                  </a:cubicBezTo>
                  <a:cubicBezTo>
                    <a:pt x="36" y="1434"/>
                    <a:pt x="24" y="1529"/>
                    <a:pt x="24" y="1601"/>
                  </a:cubicBezTo>
                  <a:lnTo>
                    <a:pt x="24" y="1708"/>
                  </a:lnTo>
                  <a:cubicBezTo>
                    <a:pt x="24" y="1767"/>
                    <a:pt x="12" y="1827"/>
                    <a:pt x="0" y="1887"/>
                  </a:cubicBezTo>
                  <a:lnTo>
                    <a:pt x="0" y="1922"/>
                  </a:lnTo>
                  <a:cubicBezTo>
                    <a:pt x="24" y="2018"/>
                    <a:pt x="24" y="2089"/>
                    <a:pt x="36" y="2172"/>
                  </a:cubicBezTo>
                  <a:cubicBezTo>
                    <a:pt x="48" y="2279"/>
                    <a:pt x="96" y="2410"/>
                    <a:pt x="143" y="2518"/>
                  </a:cubicBezTo>
                  <a:cubicBezTo>
                    <a:pt x="227" y="2732"/>
                    <a:pt x="358" y="2910"/>
                    <a:pt x="536" y="3041"/>
                  </a:cubicBezTo>
                  <a:cubicBezTo>
                    <a:pt x="620" y="3101"/>
                    <a:pt x="691" y="3161"/>
                    <a:pt x="774" y="3208"/>
                  </a:cubicBezTo>
                  <a:cubicBezTo>
                    <a:pt x="822" y="3244"/>
                    <a:pt x="870" y="3268"/>
                    <a:pt x="917" y="3280"/>
                  </a:cubicBezTo>
                  <a:cubicBezTo>
                    <a:pt x="1012" y="3327"/>
                    <a:pt x="1155" y="3375"/>
                    <a:pt x="1274" y="3399"/>
                  </a:cubicBezTo>
                  <a:cubicBezTo>
                    <a:pt x="1372" y="3428"/>
                    <a:pt x="1478" y="3449"/>
                    <a:pt x="1586" y="3449"/>
                  </a:cubicBezTo>
                  <a:cubicBezTo>
                    <a:pt x="1609" y="3449"/>
                    <a:pt x="1632" y="3448"/>
                    <a:pt x="1655" y="3446"/>
                  </a:cubicBezTo>
                  <a:cubicBezTo>
                    <a:pt x="1810" y="3446"/>
                    <a:pt x="1953" y="3434"/>
                    <a:pt x="2084" y="3387"/>
                  </a:cubicBezTo>
                  <a:cubicBezTo>
                    <a:pt x="2191" y="3363"/>
                    <a:pt x="2286" y="3315"/>
                    <a:pt x="2382" y="3268"/>
                  </a:cubicBezTo>
                  <a:cubicBezTo>
                    <a:pt x="2441" y="3232"/>
                    <a:pt x="2501" y="3208"/>
                    <a:pt x="2548" y="3172"/>
                  </a:cubicBezTo>
                  <a:cubicBezTo>
                    <a:pt x="2667" y="3101"/>
                    <a:pt x="2786" y="3030"/>
                    <a:pt x="2882" y="2922"/>
                  </a:cubicBezTo>
                  <a:cubicBezTo>
                    <a:pt x="2941" y="2863"/>
                    <a:pt x="2977" y="2791"/>
                    <a:pt x="3025" y="2732"/>
                  </a:cubicBezTo>
                  <a:lnTo>
                    <a:pt x="3120" y="2601"/>
                  </a:lnTo>
                  <a:cubicBezTo>
                    <a:pt x="3179" y="2482"/>
                    <a:pt x="3239" y="2363"/>
                    <a:pt x="3263" y="2220"/>
                  </a:cubicBezTo>
                  <a:cubicBezTo>
                    <a:pt x="3358" y="1815"/>
                    <a:pt x="3334" y="1398"/>
                    <a:pt x="3191" y="994"/>
                  </a:cubicBezTo>
                  <a:cubicBezTo>
                    <a:pt x="3156" y="898"/>
                    <a:pt x="3120" y="803"/>
                    <a:pt x="3072" y="720"/>
                  </a:cubicBezTo>
                  <a:lnTo>
                    <a:pt x="2941" y="541"/>
                  </a:lnTo>
                  <a:cubicBezTo>
                    <a:pt x="2858" y="434"/>
                    <a:pt x="2775" y="363"/>
                    <a:pt x="2667" y="291"/>
                  </a:cubicBezTo>
                  <a:cubicBezTo>
                    <a:pt x="2644" y="255"/>
                    <a:pt x="2596" y="232"/>
                    <a:pt x="2548" y="196"/>
                  </a:cubicBezTo>
                  <a:cubicBezTo>
                    <a:pt x="2489" y="172"/>
                    <a:pt x="2417" y="136"/>
                    <a:pt x="2358" y="113"/>
                  </a:cubicBezTo>
                  <a:cubicBezTo>
                    <a:pt x="2251" y="77"/>
                    <a:pt x="2144" y="41"/>
                    <a:pt x="2024" y="17"/>
                  </a:cubicBezTo>
                  <a:cubicBezTo>
                    <a:pt x="1923" y="9"/>
                    <a:pt x="1816" y="0"/>
                    <a:pt x="17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55" name="Google Shape;555;p32"/>
          <p:cNvGrpSpPr/>
          <p:nvPr/>
        </p:nvGrpSpPr>
        <p:grpSpPr>
          <a:xfrm rot="3431598" flipH="1">
            <a:off x="-870736" y="-302398"/>
            <a:ext cx="2510481" cy="3705257"/>
            <a:chOff x="5765994" y="1914541"/>
            <a:chExt cx="1248955" cy="1843351"/>
          </a:xfrm>
        </p:grpSpPr>
        <p:sp>
          <p:nvSpPr>
            <p:cNvPr id="556" name="Google Shape;556;p32"/>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7" name="Google Shape;557;p32"/>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8" name="Google Shape;558;p32"/>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9" name="Google Shape;559;p32"/>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0" name="Google Shape;560;p32"/>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61" name="Google Shape;561;p32"/>
          <p:cNvGrpSpPr/>
          <p:nvPr/>
        </p:nvGrpSpPr>
        <p:grpSpPr>
          <a:xfrm rot="-514975">
            <a:off x="1735382" y="1364054"/>
            <a:ext cx="2947801" cy="4730919"/>
            <a:chOff x="878375" y="1352975"/>
            <a:chExt cx="1474300" cy="2366100"/>
          </a:xfrm>
        </p:grpSpPr>
        <p:grpSp>
          <p:nvGrpSpPr>
            <p:cNvPr id="562" name="Google Shape;562;p32"/>
            <p:cNvGrpSpPr/>
            <p:nvPr/>
          </p:nvGrpSpPr>
          <p:grpSpPr>
            <a:xfrm>
              <a:off x="878375" y="1352975"/>
              <a:ext cx="1474300" cy="2366100"/>
              <a:chOff x="878375" y="1352975"/>
              <a:chExt cx="1474300" cy="2366100"/>
            </a:xfrm>
          </p:grpSpPr>
          <p:sp>
            <p:nvSpPr>
              <p:cNvPr id="563" name="Google Shape;563;p32"/>
              <p:cNvSpPr/>
              <p:nvPr/>
            </p:nvSpPr>
            <p:spPr>
              <a:xfrm>
                <a:off x="1109950" y="1352975"/>
                <a:ext cx="1005225" cy="898600"/>
              </a:xfrm>
              <a:custGeom>
                <a:avLst/>
                <a:gdLst/>
                <a:ahLst/>
                <a:cxnLst/>
                <a:rect l="l" t="t" r="r" b="b"/>
                <a:pathLst>
                  <a:path w="40209" h="35944" extrusionOk="0">
                    <a:moveTo>
                      <a:pt x="32195" y="0"/>
                    </a:moveTo>
                    <a:lnTo>
                      <a:pt x="5739" y="286"/>
                    </a:lnTo>
                    <a:cubicBezTo>
                      <a:pt x="5739" y="286"/>
                      <a:pt x="4965" y="18610"/>
                      <a:pt x="0" y="35064"/>
                    </a:cubicBezTo>
                    <a:cubicBezTo>
                      <a:pt x="0" y="35064"/>
                      <a:pt x="14792" y="35944"/>
                      <a:pt x="26260" y="35944"/>
                    </a:cubicBezTo>
                    <a:cubicBezTo>
                      <a:pt x="33989" y="35944"/>
                      <a:pt x="40208" y="35544"/>
                      <a:pt x="39374" y="34207"/>
                    </a:cubicBezTo>
                    <a:cubicBezTo>
                      <a:pt x="37934" y="31897"/>
                      <a:pt x="32469" y="5168"/>
                      <a:pt x="3219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4" name="Google Shape;564;p32"/>
              <p:cNvSpPr/>
              <p:nvPr/>
            </p:nvSpPr>
            <p:spPr>
              <a:xfrm>
                <a:off x="1148575" y="2820650"/>
                <a:ext cx="1005275" cy="898425"/>
              </a:xfrm>
              <a:custGeom>
                <a:avLst/>
                <a:gdLst/>
                <a:ahLst/>
                <a:cxnLst/>
                <a:rect l="l" t="t" r="r" b="b"/>
                <a:pathLst>
                  <a:path w="40211" h="35937" extrusionOk="0">
                    <a:moveTo>
                      <a:pt x="14018" y="0"/>
                    </a:moveTo>
                    <a:cubicBezTo>
                      <a:pt x="6258" y="0"/>
                      <a:pt x="0" y="400"/>
                      <a:pt x="837" y="1741"/>
                    </a:cubicBezTo>
                    <a:cubicBezTo>
                      <a:pt x="2277" y="4039"/>
                      <a:pt x="7742" y="30769"/>
                      <a:pt x="8016" y="35936"/>
                    </a:cubicBezTo>
                    <a:lnTo>
                      <a:pt x="34472" y="35650"/>
                    </a:lnTo>
                    <a:cubicBezTo>
                      <a:pt x="34472" y="35650"/>
                      <a:pt x="35246" y="17339"/>
                      <a:pt x="40211" y="872"/>
                    </a:cubicBezTo>
                    <a:cubicBezTo>
                      <a:pt x="40211" y="872"/>
                      <a:pt x="25477" y="0"/>
                      <a:pt x="140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5" name="Google Shape;565;p32"/>
              <p:cNvSpPr/>
              <p:nvPr/>
            </p:nvSpPr>
            <p:spPr>
              <a:xfrm>
                <a:off x="878375" y="1793500"/>
                <a:ext cx="1474300" cy="1474325"/>
              </a:xfrm>
              <a:custGeom>
                <a:avLst/>
                <a:gdLst/>
                <a:ahLst/>
                <a:cxnLst/>
                <a:rect l="l" t="t" r="r" b="b"/>
                <a:pathLst>
                  <a:path w="58972" h="58973" extrusionOk="0">
                    <a:moveTo>
                      <a:pt x="29492" y="1"/>
                    </a:moveTo>
                    <a:cubicBezTo>
                      <a:pt x="13204" y="1"/>
                      <a:pt x="0" y="13205"/>
                      <a:pt x="0" y="29492"/>
                    </a:cubicBezTo>
                    <a:cubicBezTo>
                      <a:pt x="0" y="45768"/>
                      <a:pt x="13204" y="58972"/>
                      <a:pt x="29492" y="58972"/>
                    </a:cubicBezTo>
                    <a:cubicBezTo>
                      <a:pt x="45768" y="58972"/>
                      <a:pt x="58972" y="45768"/>
                      <a:pt x="58972" y="29492"/>
                    </a:cubicBezTo>
                    <a:cubicBezTo>
                      <a:pt x="58972" y="13205"/>
                      <a:pt x="45768" y="1"/>
                      <a:pt x="294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6" name="Google Shape;566;p32"/>
              <p:cNvSpPr/>
              <p:nvPr/>
            </p:nvSpPr>
            <p:spPr>
              <a:xfrm>
                <a:off x="992675" y="1919700"/>
                <a:ext cx="1219825" cy="1219525"/>
              </a:xfrm>
              <a:custGeom>
                <a:avLst/>
                <a:gdLst/>
                <a:ahLst/>
                <a:cxnLst/>
                <a:rect l="l" t="t" r="r" b="b"/>
                <a:pathLst>
                  <a:path w="48793" h="48781" extrusionOk="0">
                    <a:moveTo>
                      <a:pt x="24396" y="1"/>
                    </a:moveTo>
                    <a:cubicBezTo>
                      <a:pt x="10918" y="1"/>
                      <a:pt x="0" y="10919"/>
                      <a:pt x="0" y="24397"/>
                    </a:cubicBezTo>
                    <a:cubicBezTo>
                      <a:pt x="0" y="37863"/>
                      <a:pt x="10918" y="48781"/>
                      <a:pt x="24396" y="48781"/>
                    </a:cubicBezTo>
                    <a:cubicBezTo>
                      <a:pt x="37862" y="48781"/>
                      <a:pt x="48792" y="37863"/>
                      <a:pt x="48792" y="24397"/>
                    </a:cubicBezTo>
                    <a:cubicBezTo>
                      <a:pt x="48792" y="10919"/>
                      <a:pt x="37862" y="1"/>
                      <a:pt x="243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7" name="Google Shape;567;p32"/>
              <p:cNvSpPr/>
              <p:nvPr/>
            </p:nvSpPr>
            <p:spPr>
              <a:xfrm>
                <a:off x="1067375" y="1985500"/>
                <a:ext cx="1098375" cy="1098375"/>
              </a:xfrm>
              <a:custGeom>
                <a:avLst/>
                <a:gdLst/>
                <a:ahLst/>
                <a:cxnLst/>
                <a:rect l="l" t="t" r="r" b="b"/>
                <a:pathLst>
                  <a:path w="43935" h="43935" extrusionOk="0">
                    <a:moveTo>
                      <a:pt x="21968" y="536"/>
                    </a:moveTo>
                    <a:cubicBezTo>
                      <a:pt x="33791" y="536"/>
                      <a:pt x="43399" y="10156"/>
                      <a:pt x="43399" y="21967"/>
                    </a:cubicBezTo>
                    <a:cubicBezTo>
                      <a:pt x="43399" y="33790"/>
                      <a:pt x="33791" y="43398"/>
                      <a:pt x="21968" y="43398"/>
                    </a:cubicBezTo>
                    <a:cubicBezTo>
                      <a:pt x="10157" y="43398"/>
                      <a:pt x="537" y="33790"/>
                      <a:pt x="537" y="21967"/>
                    </a:cubicBezTo>
                    <a:cubicBezTo>
                      <a:pt x="537" y="10156"/>
                      <a:pt x="10157" y="536"/>
                      <a:pt x="21968" y="536"/>
                    </a:cubicBezTo>
                    <a:close/>
                    <a:moveTo>
                      <a:pt x="21968" y="0"/>
                    </a:moveTo>
                    <a:cubicBezTo>
                      <a:pt x="9859" y="0"/>
                      <a:pt x="1" y="9859"/>
                      <a:pt x="1" y="21967"/>
                    </a:cubicBezTo>
                    <a:cubicBezTo>
                      <a:pt x="1" y="34088"/>
                      <a:pt x="9859" y="43934"/>
                      <a:pt x="21968" y="43934"/>
                    </a:cubicBezTo>
                    <a:cubicBezTo>
                      <a:pt x="34077" y="43934"/>
                      <a:pt x="43935" y="34088"/>
                      <a:pt x="43935" y="21967"/>
                    </a:cubicBezTo>
                    <a:cubicBezTo>
                      <a:pt x="43935" y="9859"/>
                      <a:pt x="34088" y="0"/>
                      <a:pt x="2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8" name="Google Shape;568;p32"/>
              <p:cNvSpPr/>
              <p:nvPr/>
            </p:nvSpPr>
            <p:spPr>
              <a:xfrm>
                <a:off x="1215925" y="1610364"/>
                <a:ext cx="731650" cy="27700"/>
              </a:xfrm>
              <a:custGeom>
                <a:avLst/>
                <a:gdLst/>
                <a:ahLst/>
                <a:cxnLst/>
                <a:rect l="l" t="t" r="r" b="b"/>
                <a:pathLst>
                  <a:path w="29266" h="1108" extrusionOk="0">
                    <a:moveTo>
                      <a:pt x="28992" y="0"/>
                    </a:moveTo>
                    <a:lnTo>
                      <a:pt x="250" y="584"/>
                    </a:lnTo>
                    <a:cubicBezTo>
                      <a:pt x="119" y="584"/>
                      <a:pt x="0" y="703"/>
                      <a:pt x="0" y="846"/>
                    </a:cubicBezTo>
                    <a:cubicBezTo>
                      <a:pt x="0" y="989"/>
                      <a:pt x="119" y="1108"/>
                      <a:pt x="274" y="1108"/>
                    </a:cubicBezTo>
                    <a:lnTo>
                      <a:pt x="29004" y="524"/>
                    </a:lnTo>
                    <a:cubicBezTo>
                      <a:pt x="29147" y="524"/>
                      <a:pt x="29266" y="405"/>
                      <a:pt x="29266" y="250"/>
                    </a:cubicBezTo>
                    <a:cubicBezTo>
                      <a:pt x="29266" y="119"/>
                      <a:pt x="29147" y="0"/>
                      <a:pt x="289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9" name="Google Shape;569;p32"/>
              <p:cNvSpPr/>
              <p:nvPr/>
            </p:nvSpPr>
            <p:spPr>
              <a:xfrm>
                <a:off x="1244500" y="1495464"/>
                <a:ext cx="674200" cy="27400"/>
              </a:xfrm>
              <a:custGeom>
                <a:avLst/>
                <a:gdLst/>
                <a:ahLst/>
                <a:cxnLst/>
                <a:rect l="l" t="t" r="r" b="b"/>
                <a:pathLst>
                  <a:path w="26968" h="1096" extrusionOk="0">
                    <a:moveTo>
                      <a:pt x="26706" y="1"/>
                    </a:moveTo>
                    <a:lnTo>
                      <a:pt x="262" y="584"/>
                    </a:lnTo>
                    <a:cubicBezTo>
                      <a:pt x="119" y="584"/>
                      <a:pt x="0" y="703"/>
                      <a:pt x="0" y="846"/>
                    </a:cubicBezTo>
                    <a:cubicBezTo>
                      <a:pt x="0" y="977"/>
                      <a:pt x="119" y="1096"/>
                      <a:pt x="274" y="1096"/>
                    </a:cubicBezTo>
                    <a:lnTo>
                      <a:pt x="26718" y="524"/>
                    </a:lnTo>
                    <a:cubicBezTo>
                      <a:pt x="26849" y="524"/>
                      <a:pt x="26968" y="394"/>
                      <a:pt x="26968" y="251"/>
                    </a:cubicBezTo>
                    <a:cubicBezTo>
                      <a:pt x="26968" y="120"/>
                      <a:pt x="26872" y="13"/>
                      <a:pt x="267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0" name="Google Shape;570;p32"/>
              <p:cNvSpPr/>
              <p:nvPr/>
            </p:nvSpPr>
            <p:spPr>
              <a:xfrm>
                <a:off x="1294800" y="3377411"/>
                <a:ext cx="746550" cy="41700"/>
              </a:xfrm>
              <a:custGeom>
                <a:avLst/>
                <a:gdLst/>
                <a:ahLst/>
                <a:cxnLst/>
                <a:rect l="l" t="t" r="r" b="b"/>
                <a:pathLst>
                  <a:path w="29862" h="1668" extrusionOk="0">
                    <a:moveTo>
                      <a:pt x="29575" y="1"/>
                    </a:moveTo>
                    <a:lnTo>
                      <a:pt x="250" y="1144"/>
                    </a:lnTo>
                    <a:cubicBezTo>
                      <a:pt x="107" y="1144"/>
                      <a:pt x="0" y="1263"/>
                      <a:pt x="0" y="1406"/>
                    </a:cubicBezTo>
                    <a:cubicBezTo>
                      <a:pt x="12" y="1560"/>
                      <a:pt x="131" y="1668"/>
                      <a:pt x="274" y="1668"/>
                    </a:cubicBezTo>
                    <a:lnTo>
                      <a:pt x="29599" y="513"/>
                    </a:lnTo>
                    <a:cubicBezTo>
                      <a:pt x="29754" y="513"/>
                      <a:pt x="29861" y="394"/>
                      <a:pt x="29861" y="251"/>
                    </a:cubicBezTo>
                    <a:cubicBezTo>
                      <a:pt x="29837" y="96"/>
                      <a:pt x="29718" y="1"/>
                      <a:pt x="295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1" name="Google Shape;571;p32"/>
              <p:cNvSpPr/>
              <p:nvPr/>
            </p:nvSpPr>
            <p:spPr>
              <a:xfrm>
                <a:off x="1380825" y="3505986"/>
                <a:ext cx="646225" cy="56600"/>
              </a:xfrm>
              <a:custGeom>
                <a:avLst/>
                <a:gdLst/>
                <a:ahLst/>
                <a:cxnLst/>
                <a:rect l="l" t="t" r="r" b="b"/>
                <a:pathLst>
                  <a:path w="25849" h="2264" extrusionOk="0">
                    <a:moveTo>
                      <a:pt x="25572" y="0"/>
                    </a:moveTo>
                    <a:cubicBezTo>
                      <a:pt x="25565" y="0"/>
                      <a:pt x="25558" y="1"/>
                      <a:pt x="25551" y="1"/>
                    </a:cubicBezTo>
                    <a:lnTo>
                      <a:pt x="250" y="1728"/>
                    </a:lnTo>
                    <a:cubicBezTo>
                      <a:pt x="119" y="1739"/>
                      <a:pt x="0" y="1859"/>
                      <a:pt x="12" y="2013"/>
                    </a:cubicBezTo>
                    <a:cubicBezTo>
                      <a:pt x="24" y="2156"/>
                      <a:pt x="143" y="2263"/>
                      <a:pt x="286" y="2263"/>
                    </a:cubicBezTo>
                    <a:cubicBezTo>
                      <a:pt x="286" y="2263"/>
                      <a:pt x="298" y="2263"/>
                      <a:pt x="298" y="2251"/>
                    </a:cubicBezTo>
                    <a:lnTo>
                      <a:pt x="25599" y="525"/>
                    </a:lnTo>
                    <a:cubicBezTo>
                      <a:pt x="25730" y="513"/>
                      <a:pt x="25849" y="394"/>
                      <a:pt x="25837" y="239"/>
                    </a:cubicBezTo>
                    <a:cubicBezTo>
                      <a:pt x="25825" y="114"/>
                      <a:pt x="25717" y="0"/>
                      <a:pt x="25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2" name="Google Shape;572;p32"/>
              <p:cNvSpPr/>
              <p:nvPr/>
            </p:nvSpPr>
            <p:spPr>
              <a:xfrm>
                <a:off x="956350" y="2795325"/>
                <a:ext cx="316450" cy="329625"/>
              </a:xfrm>
              <a:custGeom>
                <a:avLst/>
                <a:gdLst/>
                <a:ahLst/>
                <a:cxnLst/>
                <a:rect l="l" t="t" r="r" b="b"/>
                <a:pathLst>
                  <a:path w="12658" h="13185" extrusionOk="0">
                    <a:moveTo>
                      <a:pt x="299" y="0"/>
                    </a:moveTo>
                    <a:cubicBezTo>
                      <a:pt x="249" y="0"/>
                      <a:pt x="199" y="14"/>
                      <a:pt x="156" y="40"/>
                    </a:cubicBezTo>
                    <a:cubicBezTo>
                      <a:pt x="25" y="111"/>
                      <a:pt x="1" y="278"/>
                      <a:pt x="72" y="397"/>
                    </a:cubicBezTo>
                    <a:cubicBezTo>
                      <a:pt x="334" y="814"/>
                      <a:pt x="6502" y="10565"/>
                      <a:pt x="12264" y="13149"/>
                    </a:cubicBezTo>
                    <a:cubicBezTo>
                      <a:pt x="12288" y="13184"/>
                      <a:pt x="12336" y="13184"/>
                      <a:pt x="12359" y="13184"/>
                    </a:cubicBezTo>
                    <a:cubicBezTo>
                      <a:pt x="12467" y="13184"/>
                      <a:pt x="12574" y="13125"/>
                      <a:pt x="12598" y="13018"/>
                    </a:cubicBezTo>
                    <a:cubicBezTo>
                      <a:pt x="12657" y="12898"/>
                      <a:pt x="12598" y="12732"/>
                      <a:pt x="12467" y="12672"/>
                    </a:cubicBezTo>
                    <a:cubicBezTo>
                      <a:pt x="6871" y="10148"/>
                      <a:pt x="572" y="230"/>
                      <a:pt x="513" y="123"/>
                    </a:cubicBezTo>
                    <a:cubicBezTo>
                      <a:pt x="468" y="40"/>
                      <a:pt x="384" y="0"/>
                      <a:pt x="2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3" name="Google Shape;573;p32"/>
              <p:cNvSpPr/>
              <p:nvPr/>
            </p:nvSpPr>
            <p:spPr>
              <a:xfrm>
                <a:off x="1610000" y="1985500"/>
                <a:ext cx="14625" cy="140500"/>
              </a:xfrm>
              <a:custGeom>
                <a:avLst/>
                <a:gdLst/>
                <a:ahLst/>
                <a:cxnLst/>
                <a:rect l="l" t="t" r="r" b="b"/>
                <a:pathLst>
                  <a:path w="585" h="5620" extrusionOk="0">
                    <a:moveTo>
                      <a:pt x="263" y="0"/>
                    </a:moveTo>
                    <a:cubicBezTo>
                      <a:pt x="120" y="0"/>
                      <a:pt x="1" y="119"/>
                      <a:pt x="1" y="274"/>
                    </a:cubicBezTo>
                    <a:lnTo>
                      <a:pt x="49" y="5346"/>
                    </a:lnTo>
                    <a:cubicBezTo>
                      <a:pt x="49" y="5501"/>
                      <a:pt x="168" y="5620"/>
                      <a:pt x="310" y="5620"/>
                    </a:cubicBezTo>
                    <a:cubicBezTo>
                      <a:pt x="465" y="5620"/>
                      <a:pt x="584" y="5501"/>
                      <a:pt x="584" y="5346"/>
                    </a:cubicBezTo>
                    <a:lnTo>
                      <a:pt x="537" y="274"/>
                    </a:lnTo>
                    <a:cubicBezTo>
                      <a:pt x="537" y="119"/>
                      <a:pt x="418" y="0"/>
                      <a:pt x="2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4" name="Google Shape;574;p32"/>
              <p:cNvSpPr/>
              <p:nvPr/>
            </p:nvSpPr>
            <p:spPr>
              <a:xfrm rot="10785218" flipH="1">
                <a:off x="1310305" y="2474568"/>
                <a:ext cx="567355" cy="397679"/>
              </a:xfrm>
              <a:custGeom>
                <a:avLst/>
                <a:gdLst/>
                <a:ahLst/>
                <a:cxnLst/>
                <a:rect l="l" t="t" r="r" b="b"/>
                <a:pathLst>
                  <a:path w="22694" h="15907" extrusionOk="0">
                    <a:moveTo>
                      <a:pt x="0" y="0"/>
                    </a:moveTo>
                    <a:lnTo>
                      <a:pt x="584" y="7382"/>
                    </a:lnTo>
                    <a:cubicBezTo>
                      <a:pt x="5465" y="8823"/>
                      <a:pt x="13037" y="15907"/>
                      <a:pt x="13037" y="15907"/>
                    </a:cubicBezTo>
                    <a:cubicBezTo>
                      <a:pt x="18026" y="10442"/>
                      <a:pt x="21372" y="10549"/>
                      <a:pt x="21360" y="10537"/>
                    </a:cubicBezTo>
                    <a:lnTo>
                      <a:pt x="22693" y="4882"/>
                    </a:lnTo>
                    <a:lnTo>
                      <a:pt x="17812" y="6418"/>
                    </a:lnTo>
                    <a:cubicBezTo>
                      <a:pt x="17145" y="8811"/>
                      <a:pt x="13133" y="13883"/>
                      <a:pt x="13133" y="13883"/>
                    </a:cubicBezTo>
                    <a:cubicBezTo>
                      <a:pt x="10156" y="11597"/>
                      <a:pt x="7477" y="2203"/>
                      <a:pt x="7477" y="2203"/>
                    </a:cubicBezTo>
                    <a:lnTo>
                      <a:pt x="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5" name="Google Shape;575;p32"/>
              <p:cNvSpPr/>
              <p:nvPr/>
            </p:nvSpPr>
            <p:spPr>
              <a:xfrm>
                <a:off x="1608825" y="2953475"/>
                <a:ext cx="14600" cy="130400"/>
              </a:xfrm>
              <a:custGeom>
                <a:avLst/>
                <a:gdLst/>
                <a:ahLst/>
                <a:cxnLst/>
                <a:rect l="l" t="t" r="r" b="b"/>
                <a:pathLst>
                  <a:path w="584" h="5216" extrusionOk="0">
                    <a:moveTo>
                      <a:pt x="274" y="0"/>
                    </a:moveTo>
                    <a:cubicBezTo>
                      <a:pt x="119" y="0"/>
                      <a:pt x="0" y="119"/>
                      <a:pt x="0" y="262"/>
                    </a:cubicBezTo>
                    <a:lnTo>
                      <a:pt x="48" y="4953"/>
                    </a:lnTo>
                    <a:cubicBezTo>
                      <a:pt x="48" y="5096"/>
                      <a:pt x="167" y="5215"/>
                      <a:pt x="310" y="5215"/>
                    </a:cubicBezTo>
                    <a:cubicBezTo>
                      <a:pt x="465" y="5215"/>
                      <a:pt x="572" y="5096"/>
                      <a:pt x="584" y="4953"/>
                    </a:cubicBezTo>
                    <a:lnTo>
                      <a:pt x="536" y="262"/>
                    </a:lnTo>
                    <a:cubicBezTo>
                      <a:pt x="536" y="119"/>
                      <a:pt x="417" y="0"/>
                      <a:pt x="2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6" name="Google Shape;576;p32"/>
              <p:cNvSpPr/>
              <p:nvPr/>
            </p:nvSpPr>
            <p:spPr>
              <a:xfrm>
                <a:off x="1072450" y="2498650"/>
                <a:ext cx="151825" cy="17875"/>
              </a:xfrm>
              <a:custGeom>
                <a:avLst/>
                <a:gdLst/>
                <a:ahLst/>
                <a:cxnLst/>
                <a:rect l="l" t="t" r="r" b="b"/>
                <a:pathLst>
                  <a:path w="6073" h="715" extrusionOk="0">
                    <a:moveTo>
                      <a:pt x="262" y="1"/>
                    </a:moveTo>
                    <a:cubicBezTo>
                      <a:pt x="131" y="12"/>
                      <a:pt x="0" y="108"/>
                      <a:pt x="0" y="251"/>
                    </a:cubicBezTo>
                    <a:cubicBezTo>
                      <a:pt x="0" y="393"/>
                      <a:pt x="95" y="524"/>
                      <a:pt x="250" y="524"/>
                    </a:cubicBezTo>
                    <a:lnTo>
                      <a:pt x="5810" y="715"/>
                    </a:lnTo>
                    <a:cubicBezTo>
                      <a:pt x="5953" y="715"/>
                      <a:pt x="6072" y="596"/>
                      <a:pt x="6072" y="465"/>
                    </a:cubicBezTo>
                    <a:cubicBezTo>
                      <a:pt x="6072" y="334"/>
                      <a:pt x="5965" y="191"/>
                      <a:pt x="5810" y="191"/>
                    </a:cubicBezTo>
                    <a:lnTo>
                      <a:pt x="2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7" name="Google Shape;577;p32"/>
              <p:cNvSpPr/>
              <p:nvPr/>
            </p:nvSpPr>
            <p:spPr>
              <a:xfrm>
                <a:off x="1928800" y="2129875"/>
                <a:ext cx="63125" cy="70550"/>
              </a:xfrm>
              <a:custGeom>
                <a:avLst/>
                <a:gdLst/>
                <a:ahLst/>
                <a:cxnLst/>
                <a:rect l="l" t="t" r="r" b="b"/>
                <a:pathLst>
                  <a:path w="2525" h="2822" extrusionOk="0">
                    <a:moveTo>
                      <a:pt x="2218" y="1"/>
                    </a:moveTo>
                    <a:cubicBezTo>
                      <a:pt x="2146" y="1"/>
                      <a:pt x="2076" y="30"/>
                      <a:pt x="2025" y="95"/>
                    </a:cubicBezTo>
                    <a:lnTo>
                      <a:pt x="108" y="2381"/>
                    </a:lnTo>
                    <a:cubicBezTo>
                      <a:pt x="1" y="2500"/>
                      <a:pt x="12" y="2667"/>
                      <a:pt x="131" y="2762"/>
                    </a:cubicBezTo>
                    <a:cubicBezTo>
                      <a:pt x="179" y="2798"/>
                      <a:pt x="239" y="2822"/>
                      <a:pt x="298" y="2822"/>
                    </a:cubicBezTo>
                    <a:cubicBezTo>
                      <a:pt x="370" y="2822"/>
                      <a:pt x="453" y="2786"/>
                      <a:pt x="501" y="2726"/>
                    </a:cubicBezTo>
                    <a:lnTo>
                      <a:pt x="2429" y="440"/>
                    </a:lnTo>
                    <a:cubicBezTo>
                      <a:pt x="2525" y="321"/>
                      <a:pt x="2513" y="155"/>
                      <a:pt x="2394" y="59"/>
                    </a:cubicBezTo>
                    <a:cubicBezTo>
                      <a:pt x="2339" y="21"/>
                      <a:pt x="2278" y="1"/>
                      <a:pt x="22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8" name="Google Shape;578;p32"/>
              <p:cNvSpPr/>
              <p:nvPr/>
            </p:nvSpPr>
            <p:spPr>
              <a:xfrm>
                <a:off x="1239125" y="2871975"/>
                <a:ext cx="62250" cy="61275"/>
              </a:xfrm>
              <a:custGeom>
                <a:avLst/>
                <a:gdLst/>
                <a:ahLst/>
                <a:cxnLst/>
                <a:rect l="l" t="t" r="r" b="b"/>
                <a:pathLst>
                  <a:path w="2490" h="2451" extrusionOk="0">
                    <a:moveTo>
                      <a:pt x="2203" y="1"/>
                    </a:moveTo>
                    <a:cubicBezTo>
                      <a:pt x="2135" y="1"/>
                      <a:pt x="2066" y="28"/>
                      <a:pt x="2013" y="81"/>
                    </a:cubicBezTo>
                    <a:lnTo>
                      <a:pt x="96" y="1998"/>
                    </a:lnTo>
                    <a:cubicBezTo>
                      <a:pt x="1" y="2105"/>
                      <a:pt x="1" y="2272"/>
                      <a:pt x="96" y="2379"/>
                    </a:cubicBezTo>
                    <a:cubicBezTo>
                      <a:pt x="156" y="2415"/>
                      <a:pt x="215" y="2451"/>
                      <a:pt x="298" y="2451"/>
                    </a:cubicBezTo>
                    <a:cubicBezTo>
                      <a:pt x="346" y="2451"/>
                      <a:pt x="429" y="2427"/>
                      <a:pt x="477" y="2379"/>
                    </a:cubicBezTo>
                    <a:lnTo>
                      <a:pt x="2394" y="462"/>
                    </a:lnTo>
                    <a:cubicBezTo>
                      <a:pt x="2489" y="355"/>
                      <a:pt x="2489" y="188"/>
                      <a:pt x="2394" y="81"/>
                    </a:cubicBezTo>
                    <a:cubicBezTo>
                      <a:pt x="2340" y="28"/>
                      <a:pt x="2272" y="1"/>
                      <a:pt x="220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9" name="Google Shape;579;p32"/>
              <p:cNvSpPr/>
              <p:nvPr/>
            </p:nvSpPr>
            <p:spPr>
              <a:xfrm>
                <a:off x="1209950" y="2162850"/>
                <a:ext cx="68200" cy="51575"/>
              </a:xfrm>
              <a:custGeom>
                <a:avLst/>
                <a:gdLst/>
                <a:ahLst/>
                <a:cxnLst/>
                <a:rect l="l" t="t" r="r" b="b"/>
                <a:pathLst>
                  <a:path w="2728" h="2063" extrusionOk="0">
                    <a:moveTo>
                      <a:pt x="309" y="1"/>
                    </a:moveTo>
                    <a:cubicBezTo>
                      <a:pt x="227" y="1"/>
                      <a:pt x="146" y="38"/>
                      <a:pt x="96" y="109"/>
                    </a:cubicBezTo>
                    <a:cubicBezTo>
                      <a:pt x="1" y="229"/>
                      <a:pt x="25" y="395"/>
                      <a:pt x="156" y="490"/>
                    </a:cubicBezTo>
                    <a:lnTo>
                      <a:pt x="2263" y="2014"/>
                    </a:lnTo>
                    <a:cubicBezTo>
                      <a:pt x="2311" y="2050"/>
                      <a:pt x="2358" y="2062"/>
                      <a:pt x="2406" y="2062"/>
                    </a:cubicBezTo>
                    <a:cubicBezTo>
                      <a:pt x="2501" y="2062"/>
                      <a:pt x="2573" y="2038"/>
                      <a:pt x="2632" y="1955"/>
                    </a:cubicBezTo>
                    <a:cubicBezTo>
                      <a:pt x="2727" y="1836"/>
                      <a:pt x="2692" y="1681"/>
                      <a:pt x="2573" y="1586"/>
                    </a:cubicBezTo>
                    <a:lnTo>
                      <a:pt x="465" y="50"/>
                    </a:lnTo>
                    <a:cubicBezTo>
                      <a:pt x="418" y="17"/>
                      <a:pt x="363" y="1"/>
                      <a:pt x="3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0" name="Google Shape;580;p32"/>
              <p:cNvSpPr/>
              <p:nvPr/>
            </p:nvSpPr>
            <p:spPr>
              <a:xfrm>
                <a:off x="1558013" y="2461761"/>
                <a:ext cx="148875" cy="148875"/>
              </a:xfrm>
              <a:custGeom>
                <a:avLst/>
                <a:gdLst/>
                <a:ahLst/>
                <a:cxnLst/>
                <a:rect l="l" t="t" r="r" b="b"/>
                <a:pathLst>
                  <a:path w="5955" h="5955" extrusionOk="0">
                    <a:moveTo>
                      <a:pt x="2977" y="1"/>
                    </a:moveTo>
                    <a:cubicBezTo>
                      <a:pt x="1334" y="1"/>
                      <a:pt x="1" y="1334"/>
                      <a:pt x="1" y="2978"/>
                    </a:cubicBezTo>
                    <a:cubicBezTo>
                      <a:pt x="1" y="4621"/>
                      <a:pt x="1334" y="5954"/>
                      <a:pt x="2977" y="5954"/>
                    </a:cubicBezTo>
                    <a:cubicBezTo>
                      <a:pt x="4621" y="5954"/>
                      <a:pt x="5954" y="4621"/>
                      <a:pt x="5954" y="2978"/>
                    </a:cubicBezTo>
                    <a:cubicBezTo>
                      <a:pt x="5954" y="1334"/>
                      <a:pt x="4621" y="1"/>
                      <a:pt x="2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1" name="Google Shape;581;p32"/>
              <p:cNvSpPr/>
              <p:nvPr/>
            </p:nvSpPr>
            <p:spPr>
              <a:xfrm>
                <a:off x="1582738" y="2483811"/>
                <a:ext cx="99725" cy="99725"/>
              </a:xfrm>
              <a:custGeom>
                <a:avLst/>
                <a:gdLst/>
                <a:ahLst/>
                <a:cxnLst/>
                <a:rect l="l" t="t" r="r" b="b"/>
                <a:pathLst>
                  <a:path w="3989" h="3989" extrusionOk="0">
                    <a:moveTo>
                      <a:pt x="1988" y="536"/>
                    </a:moveTo>
                    <a:cubicBezTo>
                      <a:pt x="2798" y="536"/>
                      <a:pt x="3453" y="1191"/>
                      <a:pt x="3453" y="1988"/>
                    </a:cubicBezTo>
                    <a:cubicBezTo>
                      <a:pt x="3453" y="2798"/>
                      <a:pt x="2798" y="3453"/>
                      <a:pt x="1988" y="3453"/>
                    </a:cubicBezTo>
                    <a:cubicBezTo>
                      <a:pt x="1191" y="3453"/>
                      <a:pt x="536" y="2798"/>
                      <a:pt x="536" y="1988"/>
                    </a:cubicBezTo>
                    <a:cubicBezTo>
                      <a:pt x="536" y="1191"/>
                      <a:pt x="1191" y="536"/>
                      <a:pt x="1988" y="536"/>
                    </a:cubicBezTo>
                    <a:close/>
                    <a:moveTo>
                      <a:pt x="1988" y="0"/>
                    </a:moveTo>
                    <a:cubicBezTo>
                      <a:pt x="893" y="0"/>
                      <a:pt x="0" y="893"/>
                      <a:pt x="0" y="1988"/>
                    </a:cubicBezTo>
                    <a:cubicBezTo>
                      <a:pt x="0" y="3096"/>
                      <a:pt x="893" y="3989"/>
                      <a:pt x="1988" y="3989"/>
                    </a:cubicBezTo>
                    <a:cubicBezTo>
                      <a:pt x="3072" y="3989"/>
                      <a:pt x="3965" y="3096"/>
                      <a:pt x="3989" y="1988"/>
                    </a:cubicBezTo>
                    <a:cubicBezTo>
                      <a:pt x="3989" y="893"/>
                      <a:pt x="3096" y="0"/>
                      <a:pt x="19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82" name="Google Shape;582;p32"/>
            <p:cNvSpPr/>
            <p:nvPr/>
          </p:nvSpPr>
          <p:spPr>
            <a:xfrm>
              <a:off x="2029700" y="2459950"/>
              <a:ext cx="133675" cy="22650"/>
            </a:xfrm>
            <a:custGeom>
              <a:avLst/>
              <a:gdLst/>
              <a:ahLst/>
              <a:cxnLst/>
              <a:rect l="l" t="t" r="r" b="b"/>
              <a:pathLst>
                <a:path w="5347" h="906" extrusionOk="0">
                  <a:moveTo>
                    <a:pt x="5049" y="1"/>
                  </a:moveTo>
                  <a:lnTo>
                    <a:pt x="251" y="394"/>
                  </a:lnTo>
                  <a:cubicBezTo>
                    <a:pt x="108" y="406"/>
                    <a:pt x="1" y="525"/>
                    <a:pt x="13" y="667"/>
                  </a:cubicBezTo>
                  <a:cubicBezTo>
                    <a:pt x="25" y="810"/>
                    <a:pt x="144" y="906"/>
                    <a:pt x="286" y="906"/>
                  </a:cubicBezTo>
                  <a:lnTo>
                    <a:pt x="298" y="906"/>
                  </a:lnTo>
                  <a:lnTo>
                    <a:pt x="5085" y="525"/>
                  </a:lnTo>
                  <a:cubicBezTo>
                    <a:pt x="5239" y="513"/>
                    <a:pt x="5347" y="394"/>
                    <a:pt x="5323" y="239"/>
                  </a:cubicBezTo>
                  <a:cubicBezTo>
                    <a:pt x="5311" y="96"/>
                    <a:pt x="5192" y="1"/>
                    <a:pt x="5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3" name="Google Shape;583;p32"/>
            <p:cNvSpPr/>
            <p:nvPr/>
          </p:nvSpPr>
          <p:spPr>
            <a:xfrm>
              <a:off x="1967200" y="2838450"/>
              <a:ext cx="62825" cy="56400"/>
            </a:xfrm>
            <a:custGeom>
              <a:avLst/>
              <a:gdLst/>
              <a:ahLst/>
              <a:cxnLst/>
              <a:rect l="l" t="t" r="r" b="b"/>
              <a:pathLst>
                <a:path w="2513" h="2256" extrusionOk="0">
                  <a:moveTo>
                    <a:pt x="305" y="0"/>
                  </a:moveTo>
                  <a:cubicBezTo>
                    <a:pt x="232" y="0"/>
                    <a:pt x="159" y="31"/>
                    <a:pt x="108" y="89"/>
                  </a:cubicBezTo>
                  <a:cubicBezTo>
                    <a:pt x="0" y="196"/>
                    <a:pt x="12" y="351"/>
                    <a:pt x="119" y="458"/>
                  </a:cubicBezTo>
                  <a:lnTo>
                    <a:pt x="2036" y="2184"/>
                  </a:lnTo>
                  <a:cubicBezTo>
                    <a:pt x="2096" y="2244"/>
                    <a:pt x="2155" y="2256"/>
                    <a:pt x="2215" y="2256"/>
                  </a:cubicBezTo>
                  <a:cubicBezTo>
                    <a:pt x="2286" y="2256"/>
                    <a:pt x="2346" y="2232"/>
                    <a:pt x="2405" y="2172"/>
                  </a:cubicBezTo>
                  <a:cubicBezTo>
                    <a:pt x="2513" y="2065"/>
                    <a:pt x="2501" y="1899"/>
                    <a:pt x="2394" y="1803"/>
                  </a:cubicBezTo>
                  <a:lnTo>
                    <a:pt x="477" y="65"/>
                  </a:lnTo>
                  <a:cubicBezTo>
                    <a:pt x="428" y="22"/>
                    <a:pt x="367" y="0"/>
                    <a:pt x="3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584" name="Google Shape;584;p32"/>
          <p:cNvGrpSpPr/>
          <p:nvPr/>
        </p:nvGrpSpPr>
        <p:grpSpPr>
          <a:xfrm rot="4203774" flipH="1">
            <a:off x="9968871" y="-259419"/>
            <a:ext cx="1770393" cy="1368576"/>
            <a:chOff x="519783" y="-175249"/>
            <a:chExt cx="1327749" cy="1026397"/>
          </a:xfrm>
        </p:grpSpPr>
        <p:sp>
          <p:nvSpPr>
            <p:cNvPr id="585" name="Google Shape;585;p32"/>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6" name="Google Shape;586;p32"/>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587" name="Google Shape;587;p3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標題投影片">
  <p:cSld name="標題投影片">
    <p:spTree>
      <p:nvGrpSpPr>
        <p:cNvPr id="1" name="Shape 588"/>
        <p:cNvGrpSpPr/>
        <p:nvPr/>
      </p:nvGrpSpPr>
      <p:grpSpPr>
        <a:xfrm>
          <a:off x="0" y="0"/>
          <a:ext cx="0" cy="0"/>
          <a:chOff x="0" y="0"/>
          <a:chExt cx="0" cy="0"/>
        </a:xfrm>
      </p:grpSpPr>
      <p:sp>
        <p:nvSpPr>
          <p:cNvPr id="589" name="Google Shape;589;p33"/>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6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590" name="Google Shape;590;p3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500"/>
              <a:buNone/>
              <a:defRPr sz="24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1800"/>
            </a:lvl3pPr>
            <a:lvl4pPr lvl="3" algn="ctr">
              <a:lnSpc>
                <a:spcPct val="115000"/>
              </a:lnSpc>
              <a:spcBef>
                <a:spcPts val="0"/>
              </a:spcBef>
              <a:spcAft>
                <a:spcPts val="0"/>
              </a:spcAft>
              <a:buSzPts val="1500"/>
              <a:buNone/>
              <a:defRPr sz="1600"/>
            </a:lvl4pPr>
            <a:lvl5pPr lvl="4" algn="ctr">
              <a:lnSpc>
                <a:spcPct val="115000"/>
              </a:lnSpc>
              <a:spcBef>
                <a:spcPts val="0"/>
              </a:spcBef>
              <a:spcAft>
                <a:spcPts val="0"/>
              </a:spcAft>
              <a:buSzPts val="1500"/>
              <a:buNone/>
              <a:defRPr sz="1600"/>
            </a:lvl5pPr>
            <a:lvl6pPr lvl="5" algn="ctr">
              <a:lnSpc>
                <a:spcPct val="115000"/>
              </a:lnSpc>
              <a:spcBef>
                <a:spcPts val="0"/>
              </a:spcBef>
              <a:spcAft>
                <a:spcPts val="0"/>
              </a:spcAft>
              <a:buSzPts val="1500"/>
              <a:buNone/>
              <a:defRPr sz="1600"/>
            </a:lvl6pPr>
            <a:lvl7pPr lvl="6" algn="ctr">
              <a:lnSpc>
                <a:spcPct val="115000"/>
              </a:lnSpc>
              <a:spcBef>
                <a:spcPts val="0"/>
              </a:spcBef>
              <a:spcAft>
                <a:spcPts val="0"/>
              </a:spcAft>
              <a:buSzPts val="1500"/>
              <a:buNone/>
              <a:defRPr sz="1600"/>
            </a:lvl7pPr>
            <a:lvl8pPr lvl="7" algn="ctr">
              <a:lnSpc>
                <a:spcPct val="115000"/>
              </a:lnSpc>
              <a:spcBef>
                <a:spcPts val="0"/>
              </a:spcBef>
              <a:spcAft>
                <a:spcPts val="0"/>
              </a:spcAft>
              <a:buSzPts val="1500"/>
              <a:buNone/>
              <a:defRPr sz="1600"/>
            </a:lvl8pPr>
            <a:lvl9pPr lvl="8" algn="ctr">
              <a:lnSpc>
                <a:spcPct val="115000"/>
              </a:lnSpc>
              <a:spcBef>
                <a:spcPts val="0"/>
              </a:spcBef>
              <a:spcAft>
                <a:spcPts val="0"/>
              </a:spcAft>
              <a:buSzPts val="1500"/>
              <a:buNone/>
              <a:defRPr sz="1600"/>
            </a:lvl9pPr>
          </a:lstStyle>
          <a:p>
            <a:endParaRPr/>
          </a:p>
        </p:txBody>
      </p:sp>
      <p:sp>
        <p:nvSpPr>
          <p:cNvPr id="591" name="Google Shape;591;p3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2" name="Google Shape;592;p3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3" name="Google Shape;593;p3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72" name="Google Shape;72;p9"/>
          <p:cNvSpPr txBox="1">
            <a:spLocks noGrp="1"/>
          </p:cNvSpPr>
          <p:nvPr>
            <p:ph type="body" idx="1"/>
          </p:nvPr>
        </p:nvSpPr>
        <p:spPr>
          <a:xfrm>
            <a:off x="960000" y="2362567"/>
            <a:ext cx="6474400" cy="343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Font typeface="Arial"/>
              <a:buChar char="●"/>
              <a:defRPr/>
            </a:lvl1pPr>
            <a:lvl2pPr marL="914400" lvl="1" indent="-317500" algn="l">
              <a:lnSpc>
                <a:spcPct val="115000"/>
              </a:lnSpc>
              <a:spcBef>
                <a:spcPts val="0"/>
              </a:spcBef>
              <a:spcAft>
                <a:spcPts val="0"/>
              </a:spcAft>
              <a:buSzPts val="1400"/>
              <a:buFont typeface="Arial"/>
              <a:buChar char="○"/>
              <a:defRPr/>
            </a:lvl2pPr>
            <a:lvl3pPr marL="1371600" lvl="2" indent="-317500" algn="l">
              <a:lnSpc>
                <a:spcPct val="115000"/>
              </a:lnSpc>
              <a:spcBef>
                <a:spcPts val="0"/>
              </a:spcBef>
              <a:spcAft>
                <a:spcPts val="0"/>
              </a:spcAft>
              <a:buSzPts val="1400"/>
              <a:buFont typeface="Arial"/>
              <a:buChar char="■"/>
              <a:defRPr/>
            </a:lvl3pPr>
            <a:lvl4pPr marL="1828800" lvl="3" indent="-317500" algn="l">
              <a:lnSpc>
                <a:spcPct val="115000"/>
              </a:lnSpc>
              <a:spcBef>
                <a:spcPts val="0"/>
              </a:spcBef>
              <a:spcAft>
                <a:spcPts val="0"/>
              </a:spcAft>
              <a:buSzPts val="1400"/>
              <a:buFont typeface="Arial"/>
              <a:buChar char="●"/>
              <a:defRPr/>
            </a:lvl4pPr>
            <a:lvl5pPr marL="2286000" lvl="4" indent="-317500" algn="l">
              <a:lnSpc>
                <a:spcPct val="115000"/>
              </a:lnSpc>
              <a:spcBef>
                <a:spcPts val="0"/>
              </a:spcBef>
              <a:spcAft>
                <a:spcPts val="0"/>
              </a:spcAft>
              <a:buSzPts val="1400"/>
              <a:buFont typeface="Arial"/>
              <a:buChar char="○"/>
              <a:defRPr/>
            </a:lvl5pPr>
            <a:lvl6pPr marL="2743200" lvl="5" indent="-317500" algn="l">
              <a:lnSpc>
                <a:spcPct val="115000"/>
              </a:lnSpc>
              <a:spcBef>
                <a:spcPts val="0"/>
              </a:spcBef>
              <a:spcAft>
                <a:spcPts val="0"/>
              </a:spcAft>
              <a:buSzPts val="1400"/>
              <a:buFont typeface="Arial"/>
              <a:buChar char="■"/>
              <a:defRPr/>
            </a:lvl6pPr>
            <a:lvl7pPr marL="3200400" lvl="6" indent="-317500" algn="l">
              <a:lnSpc>
                <a:spcPct val="115000"/>
              </a:lnSpc>
              <a:spcBef>
                <a:spcPts val="0"/>
              </a:spcBef>
              <a:spcAft>
                <a:spcPts val="0"/>
              </a:spcAft>
              <a:buSzPts val="1400"/>
              <a:buFont typeface="Arial"/>
              <a:buChar char="●"/>
              <a:defRPr/>
            </a:lvl7pPr>
            <a:lvl8pPr marL="3657600" lvl="7" indent="-317500" algn="l">
              <a:lnSpc>
                <a:spcPct val="115000"/>
              </a:lnSpc>
              <a:spcBef>
                <a:spcPts val="0"/>
              </a:spcBef>
              <a:spcAft>
                <a:spcPts val="0"/>
              </a:spcAft>
              <a:buSzPts val="1400"/>
              <a:buFont typeface="Arial"/>
              <a:buChar char="○"/>
              <a:defRPr/>
            </a:lvl8pPr>
            <a:lvl9pPr marL="4114800" lvl="8" indent="-317500" algn="l">
              <a:lnSpc>
                <a:spcPct val="115000"/>
              </a:lnSpc>
              <a:spcBef>
                <a:spcPts val="0"/>
              </a:spcBef>
              <a:spcAft>
                <a:spcPts val="0"/>
              </a:spcAft>
              <a:buSzPts val="1400"/>
              <a:buFont typeface="Arial"/>
              <a:buChar char="■"/>
              <a:defRPr/>
            </a:lvl9pPr>
          </a:lstStyle>
          <a:p>
            <a:endParaRPr/>
          </a:p>
        </p:txBody>
      </p:sp>
      <p:grpSp>
        <p:nvGrpSpPr>
          <p:cNvPr id="73" name="Google Shape;73;p9"/>
          <p:cNvGrpSpPr/>
          <p:nvPr/>
        </p:nvGrpSpPr>
        <p:grpSpPr>
          <a:xfrm rot="9986871">
            <a:off x="-2084765" y="5103837"/>
            <a:ext cx="3421159" cy="3705271"/>
            <a:chOff x="2606275" y="1142525"/>
            <a:chExt cx="795950" cy="862050"/>
          </a:xfrm>
        </p:grpSpPr>
        <p:sp>
          <p:nvSpPr>
            <p:cNvPr id="74" name="Google Shape;74;p9"/>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5" name="Google Shape;75;p9"/>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70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6" name="Google Shape;76;p9"/>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7" name="Google Shape;77;p9"/>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8" name="Google Shape;78;p9"/>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9" name="Google Shape;79;p9"/>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0" name="Google Shape;80;p9"/>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1" name="Google Shape;81;p9"/>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82" name="Google Shape;82;p9"/>
          <p:cNvGrpSpPr/>
          <p:nvPr/>
        </p:nvGrpSpPr>
        <p:grpSpPr>
          <a:xfrm>
            <a:off x="-247809" y="599340"/>
            <a:ext cx="912749" cy="906033"/>
            <a:chOff x="1582325" y="3695000"/>
            <a:chExt cx="254825" cy="252950"/>
          </a:xfrm>
        </p:grpSpPr>
        <p:sp>
          <p:nvSpPr>
            <p:cNvPr id="83" name="Google Shape;83;p9"/>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4" name="Google Shape;84;p9"/>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5" name="Google Shape;85;p9"/>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6" name="Google Shape;86;p9"/>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7" name="Google Shape;87;p9"/>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8" name="Google Shape;88;p9"/>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9" name="Google Shape;89;p9"/>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rgbClr val="48AA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90" name="Google Shape;90;p9"/>
          <p:cNvGrpSpPr/>
          <p:nvPr/>
        </p:nvGrpSpPr>
        <p:grpSpPr>
          <a:xfrm>
            <a:off x="11578203" y="4026775"/>
            <a:ext cx="390740" cy="752044"/>
            <a:chOff x="4952525" y="897198"/>
            <a:chExt cx="445779" cy="857975"/>
          </a:xfrm>
        </p:grpSpPr>
        <p:sp>
          <p:nvSpPr>
            <p:cNvPr id="91" name="Google Shape;91;p9"/>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92" name="Google Shape;92;p9"/>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93" name="Google Shape;93;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3759600" y="3029100"/>
            <a:ext cx="7481600" cy="1675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96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sp>
        <p:nvSpPr>
          <p:cNvPr id="96" name="Google Shape;96;p10"/>
          <p:cNvSpPr txBox="1">
            <a:spLocks noGrp="1"/>
          </p:cNvSpPr>
          <p:nvPr>
            <p:ph type="title" idx="2"/>
          </p:nvPr>
        </p:nvSpPr>
        <p:spPr>
          <a:xfrm>
            <a:off x="7787133" y="1837563"/>
            <a:ext cx="3453600" cy="135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8900"/>
              <a:buNone/>
              <a:defRPr sz="10666">
                <a:solidFill>
                  <a:schemeClr val="accent2"/>
                </a:solidFill>
              </a:defRPr>
            </a:lvl1pPr>
            <a:lvl2pPr lvl="1" algn="l">
              <a:lnSpc>
                <a:spcPct val="100000"/>
              </a:lnSpc>
              <a:spcBef>
                <a:spcPts val="0"/>
              </a:spcBef>
              <a:spcAft>
                <a:spcPts val="0"/>
              </a:spcAft>
              <a:buSzPts val="8900"/>
              <a:buNone/>
              <a:defRPr sz="11866"/>
            </a:lvl2pPr>
            <a:lvl3pPr lvl="2" algn="l">
              <a:lnSpc>
                <a:spcPct val="100000"/>
              </a:lnSpc>
              <a:spcBef>
                <a:spcPts val="0"/>
              </a:spcBef>
              <a:spcAft>
                <a:spcPts val="0"/>
              </a:spcAft>
              <a:buSzPts val="8900"/>
              <a:buNone/>
              <a:defRPr sz="11866"/>
            </a:lvl3pPr>
            <a:lvl4pPr lvl="3" algn="l">
              <a:lnSpc>
                <a:spcPct val="100000"/>
              </a:lnSpc>
              <a:spcBef>
                <a:spcPts val="0"/>
              </a:spcBef>
              <a:spcAft>
                <a:spcPts val="0"/>
              </a:spcAft>
              <a:buSzPts val="8900"/>
              <a:buNone/>
              <a:defRPr sz="11866"/>
            </a:lvl4pPr>
            <a:lvl5pPr lvl="4" algn="l">
              <a:lnSpc>
                <a:spcPct val="100000"/>
              </a:lnSpc>
              <a:spcBef>
                <a:spcPts val="0"/>
              </a:spcBef>
              <a:spcAft>
                <a:spcPts val="0"/>
              </a:spcAft>
              <a:buSzPts val="8900"/>
              <a:buNone/>
              <a:defRPr sz="11866"/>
            </a:lvl5pPr>
            <a:lvl6pPr lvl="5" algn="l">
              <a:lnSpc>
                <a:spcPct val="100000"/>
              </a:lnSpc>
              <a:spcBef>
                <a:spcPts val="0"/>
              </a:spcBef>
              <a:spcAft>
                <a:spcPts val="0"/>
              </a:spcAft>
              <a:buSzPts val="8900"/>
              <a:buNone/>
              <a:defRPr sz="11866"/>
            </a:lvl6pPr>
            <a:lvl7pPr lvl="6" algn="l">
              <a:lnSpc>
                <a:spcPct val="100000"/>
              </a:lnSpc>
              <a:spcBef>
                <a:spcPts val="0"/>
              </a:spcBef>
              <a:spcAft>
                <a:spcPts val="0"/>
              </a:spcAft>
              <a:buSzPts val="8900"/>
              <a:buNone/>
              <a:defRPr sz="11866"/>
            </a:lvl7pPr>
            <a:lvl8pPr lvl="7" algn="l">
              <a:lnSpc>
                <a:spcPct val="100000"/>
              </a:lnSpc>
              <a:spcBef>
                <a:spcPts val="0"/>
              </a:spcBef>
              <a:spcAft>
                <a:spcPts val="0"/>
              </a:spcAft>
              <a:buSzPts val="8900"/>
              <a:buNone/>
              <a:defRPr sz="11866"/>
            </a:lvl8pPr>
            <a:lvl9pPr lvl="8" algn="l">
              <a:lnSpc>
                <a:spcPct val="100000"/>
              </a:lnSpc>
              <a:spcBef>
                <a:spcPts val="0"/>
              </a:spcBef>
              <a:spcAft>
                <a:spcPts val="0"/>
              </a:spcAft>
              <a:buSzPts val="8900"/>
              <a:buNone/>
              <a:defRPr sz="11866"/>
            </a:lvl9pPr>
          </a:lstStyle>
          <a:p>
            <a:endParaRPr/>
          </a:p>
        </p:txBody>
      </p:sp>
      <p:grpSp>
        <p:nvGrpSpPr>
          <p:cNvPr id="97" name="Google Shape;97;p10"/>
          <p:cNvGrpSpPr/>
          <p:nvPr/>
        </p:nvGrpSpPr>
        <p:grpSpPr>
          <a:xfrm rot="1022557" flipH="1">
            <a:off x="-1968578" y="-1422506"/>
            <a:ext cx="3421164" cy="3705276"/>
            <a:chOff x="2606275" y="1142525"/>
            <a:chExt cx="795950" cy="862050"/>
          </a:xfrm>
        </p:grpSpPr>
        <p:sp>
          <p:nvSpPr>
            <p:cNvPr id="98" name="Google Shape;98;p10"/>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99" name="Google Shape;99;p10"/>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0" name="Google Shape;100;p10"/>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1" name="Google Shape;101;p10"/>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2" name="Google Shape;102;p10"/>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3" name="Google Shape;103;p10"/>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4" name="Google Shape;104;p10"/>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5" name="Google Shape;105;p10"/>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06" name="Google Shape;106;p10"/>
          <p:cNvGrpSpPr/>
          <p:nvPr/>
        </p:nvGrpSpPr>
        <p:grpSpPr>
          <a:xfrm rot="-9441036">
            <a:off x="6117867" y="5317593"/>
            <a:ext cx="3051384" cy="2445659"/>
            <a:chOff x="-440953" y="-271101"/>
            <a:chExt cx="2288485" cy="1834202"/>
          </a:xfrm>
        </p:grpSpPr>
        <p:sp>
          <p:nvSpPr>
            <p:cNvPr id="107" name="Google Shape;107;p10"/>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8" name="Google Shape;108;p10"/>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9" name="Google Shape;109;p10"/>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0" name="Google Shape;110;p10"/>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11" name="Google Shape;111;p10"/>
          <p:cNvGrpSpPr/>
          <p:nvPr/>
        </p:nvGrpSpPr>
        <p:grpSpPr>
          <a:xfrm rot="-4884072">
            <a:off x="10416060" y="-1417356"/>
            <a:ext cx="2510475" cy="3705248"/>
            <a:chOff x="5765994" y="1914541"/>
            <a:chExt cx="1248955" cy="1843351"/>
          </a:xfrm>
        </p:grpSpPr>
        <p:sp>
          <p:nvSpPr>
            <p:cNvPr id="112" name="Google Shape;112;p10"/>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3" name="Google Shape;113;p10"/>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4" name="Google Shape;114;p10"/>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5" name="Google Shape;115;p10"/>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6" name="Google Shape;116;p10"/>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17" name="Google Shape;117;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947800" y="593367"/>
            <a:ext cx="102964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20" name="Google Shape;120;p11"/>
          <p:cNvSpPr txBox="1">
            <a:spLocks noGrp="1"/>
          </p:cNvSpPr>
          <p:nvPr>
            <p:ph type="body" idx="1"/>
          </p:nvPr>
        </p:nvSpPr>
        <p:spPr>
          <a:xfrm>
            <a:off x="947800" y="1536633"/>
            <a:ext cx="10296400" cy="3376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2"/>
              </a:buClr>
              <a:buSzPts val="1400"/>
              <a:buFont typeface="DM Sans"/>
              <a:buChar char="●"/>
              <a:defRPr/>
            </a:lvl1pPr>
            <a:lvl2pPr marL="914400" lvl="1" indent="-317500" algn="l">
              <a:lnSpc>
                <a:spcPct val="115000"/>
              </a:lnSpc>
              <a:spcBef>
                <a:spcPts val="0"/>
              </a:spcBef>
              <a:spcAft>
                <a:spcPts val="0"/>
              </a:spcAft>
              <a:buClr>
                <a:srgbClr val="3E4344"/>
              </a:buClr>
              <a:buSzPts val="1400"/>
              <a:buFont typeface="DM Sans"/>
              <a:buChar char="○"/>
              <a:defRPr/>
            </a:lvl2pPr>
            <a:lvl3pPr marL="1371600" lvl="2" indent="-317500" algn="l">
              <a:lnSpc>
                <a:spcPct val="115000"/>
              </a:lnSpc>
              <a:spcBef>
                <a:spcPts val="0"/>
              </a:spcBef>
              <a:spcAft>
                <a:spcPts val="0"/>
              </a:spcAft>
              <a:buClr>
                <a:srgbClr val="3E4344"/>
              </a:buClr>
              <a:buSzPts val="1400"/>
              <a:buFont typeface="DM Sans"/>
              <a:buChar char="■"/>
              <a:defRPr/>
            </a:lvl3pPr>
            <a:lvl4pPr marL="1828800" lvl="3" indent="-317500" algn="l">
              <a:lnSpc>
                <a:spcPct val="115000"/>
              </a:lnSpc>
              <a:spcBef>
                <a:spcPts val="0"/>
              </a:spcBef>
              <a:spcAft>
                <a:spcPts val="0"/>
              </a:spcAft>
              <a:buClr>
                <a:srgbClr val="3E4344"/>
              </a:buClr>
              <a:buSzPts val="1400"/>
              <a:buFont typeface="DM Sans"/>
              <a:buChar char="●"/>
              <a:defRPr/>
            </a:lvl4pPr>
            <a:lvl5pPr marL="2286000" lvl="4" indent="-317500" algn="l">
              <a:lnSpc>
                <a:spcPct val="115000"/>
              </a:lnSpc>
              <a:spcBef>
                <a:spcPts val="0"/>
              </a:spcBef>
              <a:spcAft>
                <a:spcPts val="0"/>
              </a:spcAft>
              <a:buClr>
                <a:srgbClr val="3E4344"/>
              </a:buClr>
              <a:buSzPts val="1400"/>
              <a:buFont typeface="DM Sans"/>
              <a:buChar char="○"/>
              <a:defRPr/>
            </a:lvl5pPr>
            <a:lvl6pPr marL="2743200" lvl="5" indent="-317500" algn="l">
              <a:lnSpc>
                <a:spcPct val="115000"/>
              </a:lnSpc>
              <a:spcBef>
                <a:spcPts val="0"/>
              </a:spcBef>
              <a:spcAft>
                <a:spcPts val="0"/>
              </a:spcAft>
              <a:buClr>
                <a:srgbClr val="3E4344"/>
              </a:buClr>
              <a:buSzPts val="1400"/>
              <a:buFont typeface="DM Sans"/>
              <a:buChar char="■"/>
              <a:defRPr/>
            </a:lvl6pPr>
            <a:lvl7pPr marL="3200400" lvl="6" indent="-317500" algn="l">
              <a:lnSpc>
                <a:spcPct val="115000"/>
              </a:lnSpc>
              <a:spcBef>
                <a:spcPts val="0"/>
              </a:spcBef>
              <a:spcAft>
                <a:spcPts val="0"/>
              </a:spcAft>
              <a:buClr>
                <a:srgbClr val="3E4344"/>
              </a:buClr>
              <a:buSzPts val="1400"/>
              <a:buFont typeface="DM Sans"/>
              <a:buChar char="●"/>
              <a:defRPr/>
            </a:lvl7pPr>
            <a:lvl8pPr marL="3657600" lvl="7" indent="-317500" algn="l">
              <a:lnSpc>
                <a:spcPct val="115000"/>
              </a:lnSpc>
              <a:spcBef>
                <a:spcPts val="0"/>
              </a:spcBef>
              <a:spcAft>
                <a:spcPts val="0"/>
              </a:spcAft>
              <a:buClr>
                <a:srgbClr val="3E4344"/>
              </a:buClr>
              <a:buSzPts val="1400"/>
              <a:buFont typeface="DM Sans"/>
              <a:buChar char="○"/>
              <a:defRPr/>
            </a:lvl8pPr>
            <a:lvl9pPr marL="4114800" lvl="8" indent="-317500" algn="l">
              <a:lnSpc>
                <a:spcPct val="115000"/>
              </a:lnSpc>
              <a:spcBef>
                <a:spcPts val="0"/>
              </a:spcBef>
              <a:spcAft>
                <a:spcPts val="0"/>
              </a:spcAft>
              <a:buClr>
                <a:srgbClr val="3E4344"/>
              </a:buClr>
              <a:buSzPts val="1400"/>
              <a:buFont typeface="DM Sans"/>
              <a:buChar char="■"/>
              <a:defRPr/>
            </a:lvl9pPr>
          </a:lstStyle>
          <a:p>
            <a:endParaRPr/>
          </a:p>
        </p:txBody>
      </p:sp>
      <p:grpSp>
        <p:nvGrpSpPr>
          <p:cNvPr id="121" name="Google Shape;121;p11"/>
          <p:cNvGrpSpPr/>
          <p:nvPr/>
        </p:nvGrpSpPr>
        <p:grpSpPr>
          <a:xfrm rot="4509432">
            <a:off x="10235582" y="5188073"/>
            <a:ext cx="3421169" cy="3705283"/>
            <a:chOff x="2606275" y="1142525"/>
            <a:chExt cx="795950" cy="862050"/>
          </a:xfrm>
        </p:grpSpPr>
        <p:sp>
          <p:nvSpPr>
            <p:cNvPr id="122" name="Google Shape;122;p11"/>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3" name="Google Shape;123;p11"/>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E6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4" name="Google Shape;124;p11"/>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5" name="Google Shape;125;p11"/>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6" name="Google Shape;126;p11"/>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7" name="Google Shape;127;p11"/>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8" name="Google Shape;128;p11"/>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29" name="Google Shape;129;p11"/>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0" name="Google Shape;130;p11"/>
          <p:cNvGrpSpPr/>
          <p:nvPr/>
        </p:nvGrpSpPr>
        <p:grpSpPr>
          <a:xfrm>
            <a:off x="10983724" y="3733790"/>
            <a:ext cx="912749" cy="906033"/>
            <a:chOff x="1582325" y="3695000"/>
            <a:chExt cx="254825" cy="252950"/>
          </a:xfrm>
        </p:grpSpPr>
        <p:sp>
          <p:nvSpPr>
            <p:cNvPr id="131" name="Google Shape;131;p11"/>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2" name="Google Shape;132;p11"/>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3" name="Google Shape;133;p11"/>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 name="Google Shape;134;p11"/>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 name="Google Shape;135;p11"/>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 name="Google Shape;136;p11"/>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 name="Google Shape;137;p11"/>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rgbClr val="83D6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8" name="Google Shape;138;p11"/>
          <p:cNvGrpSpPr/>
          <p:nvPr/>
        </p:nvGrpSpPr>
        <p:grpSpPr>
          <a:xfrm>
            <a:off x="376603" y="3565893"/>
            <a:ext cx="390740" cy="752044"/>
            <a:chOff x="4952525" y="897198"/>
            <a:chExt cx="445779" cy="857975"/>
          </a:xfrm>
        </p:grpSpPr>
        <p:sp>
          <p:nvSpPr>
            <p:cNvPr id="139" name="Google Shape;139;p11"/>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 name="Google Shape;140;p11"/>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1" name="Google Shape;141;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947800" y="593367"/>
            <a:ext cx="10296400" cy="76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44" name="Google Shape;144;p12"/>
          <p:cNvSpPr txBox="1">
            <a:spLocks noGrp="1"/>
          </p:cNvSpPr>
          <p:nvPr>
            <p:ph type="subTitle" idx="1"/>
          </p:nvPr>
        </p:nvSpPr>
        <p:spPr>
          <a:xfrm>
            <a:off x="1076791" y="2518800"/>
            <a:ext cx="4601200" cy="6740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800"/>
              <a:buNone/>
              <a:defRPr sz="2667">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145" name="Google Shape;145;p12"/>
          <p:cNvSpPr txBox="1">
            <a:spLocks noGrp="1"/>
          </p:cNvSpPr>
          <p:nvPr>
            <p:ph type="subTitle" idx="2"/>
          </p:nvPr>
        </p:nvSpPr>
        <p:spPr>
          <a:xfrm>
            <a:off x="6514024" y="2518800"/>
            <a:ext cx="4601200" cy="6740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800"/>
              <a:buNone/>
              <a:defRPr sz="2667">
                <a:latin typeface="Fredoka"/>
                <a:ea typeface="Fredoka"/>
                <a:cs typeface="Fredoka"/>
                <a:sym typeface="Fredoka"/>
              </a:defRPr>
            </a:lvl1pPr>
            <a:lvl2pPr lvl="1" algn="ctr">
              <a:lnSpc>
                <a:spcPct val="115000"/>
              </a:lnSpc>
              <a:spcBef>
                <a:spcPts val="0"/>
              </a:spcBef>
              <a:spcAft>
                <a:spcPts val="0"/>
              </a:spcAft>
              <a:buSzPts val="1500"/>
              <a:buNone/>
              <a:defRPr/>
            </a:lvl2pPr>
            <a:lvl3pPr lvl="2" algn="ctr">
              <a:lnSpc>
                <a:spcPct val="115000"/>
              </a:lnSpc>
              <a:spcBef>
                <a:spcPts val="0"/>
              </a:spcBef>
              <a:spcAft>
                <a:spcPts val="0"/>
              </a:spcAft>
              <a:buSzPts val="1500"/>
              <a:buNone/>
              <a:defRPr/>
            </a:lvl3pPr>
            <a:lvl4pPr lvl="3" algn="ctr">
              <a:lnSpc>
                <a:spcPct val="115000"/>
              </a:lnSpc>
              <a:spcBef>
                <a:spcPts val="0"/>
              </a:spcBef>
              <a:spcAft>
                <a:spcPts val="0"/>
              </a:spcAft>
              <a:buSzPts val="1500"/>
              <a:buNone/>
              <a:defRPr/>
            </a:lvl4pPr>
            <a:lvl5pPr lvl="4" algn="ctr">
              <a:lnSpc>
                <a:spcPct val="115000"/>
              </a:lnSpc>
              <a:spcBef>
                <a:spcPts val="0"/>
              </a:spcBef>
              <a:spcAft>
                <a:spcPts val="0"/>
              </a:spcAft>
              <a:buSzPts val="1500"/>
              <a:buNone/>
              <a:defRPr/>
            </a:lvl5pPr>
            <a:lvl6pPr lvl="5" algn="ctr">
              <a:lnSpc>
                <a:spcPct val="115000"/>
              </a:lnSpc>
              <a:spcBef>
                <a:spcPts val="0"/>
              </a:spcBef>
              <a:spcAft>
                <a:spcPts val="0"/>
              </a:spcAft>
              <a:buSzPts val="1500"/>
              <a:buNone/>
              <a:defRPr/>
            </a:lvl6pPr>
            <a:lvl7pPr lvl="6" algn="ctr">
              <a:lnSpc>
                <a:spcPct val="115000"/>
              </a:lnSpc>
              <a:spcBef>
                <a:spcPts val="0"/>
              </a:spcBef>
              <a:spcAft>
                <a:spcPts val="0"/>
              </a:spcAft>
              <a:buSzPts val="1500"/>
              <a:buNone/>
              <a:defRPr/>
            </a:lvl7pPr>
            <a:lvl8pPr lvl="7" algn="ctr">
              <a:lnSpc>
                <a:spcPct val="115000"/>
              </a:lnSpc>
              <a:spcBef>
                <a:spcPts val="0"/>
              </a:spcBef>
              <a:spcAft>
                <a:spcPts val="0"/>
              </a:spcAft>
              <a:buSzPts val="1500"/>
              <a:buNone/>
              <a:defRPr/>
            </a:lvl8pPr>
            <a:lvl9pPr lvl="8" algn="ctr">
              <a:lnSpc>
                <a:spcPct val="115000"/>
              </a:lnSpc>
              <a:spcBef>
                <a:spcPts val="0"/>
              </a:spcBef>
              <a:spcAft>
                <a:spcPts val="0"/>
              </a:spcAft>
              <a:buSzPts val="1500"/>
              <a:buNone/>
              <a:defRPr/>
            </a:lvl9pPr>
          </a:lstStyle>
          <a:p>
            <a:endParaRPr/>
          </a:p>
        </p:txBody>
      </p:sp>
      <p:sp>
        <p:nvSpPr>
          <p:cNvPr id="146" name="Google Shape;146;p12"/>
          <p:cNvSpPr txBox="1">
            <a:spLocks noGrp="1"/>
          </p:cNvSpPr>
          <p:nvPr>
            <p:ph type="body" idx="3"/>
          </p:nvPr>
        </p:nvSpPr>
        <p:spPr>
          <a:xfrm>
            <a:off x="1076800" y="3122800"/>
            <a:ext cx="4601200" cy="297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Font typeface="Arial"/>
              <a:buChar char="●"/>
              <a:defRPr/>
            </a:lvl1pPr>
            <a:lvl2pPr marL="914400" lvl="1" indent="-317500" algn="l">
              <a:lnSpc>
                <a:spcPct val="115000"/>
              </a:lnSpc>
              <a:spcBef>
                <a:spcPts val="0"/>
              </a:spcBef>
              <a:spcAft>
                <a:spcPts val="0"/>
              </a:spcAft>
              <a:buSzPts val="1400"/>
              <a:buFont typeface="Arial"/>
              <a:buChar char="○"/>
              <a:defRPr/>
            </a:lvl2pPr>
            <a:lvl3pPr marL="1371600" lvl="2" indent="-317500" algn="l">
              <a:lnSpc>
                <a:spcPct val="115000"/>
              </a:lnSpc>
              <a:spcBef>
                <a:spcPts val="0"/>
              </a:spcBef>
              <a:spcAft>
                <a:spcPts val="0"/>
              </a:spcAft>
              <a:buSzPts val="1400"/>
              <a:buFont typeface="Arial"/>
              <a:buChar char="■"/>
              <a:defRPr/>
            </a:lvl3pPr>
            <a:lvl4pPr marL="1828800" lvl="3" indent="-317500" algn="l">
              <a:lnSpc>
                <a:spcPct val="115000"/>
              </a:lnSpc>
              <a:spcBef>
                <a:spcPts val="0"/>
              </a:spcBef>
              <a:spcAft>
                <a:spcPts val="0"/>
              </a:spcAft>
              <a:buSzPts val="1400"/>
              <a:buFont typeface="Arial"/>
              <a:buChar char="●"/>
              <a:defRPr/>
            </a:lvl4pPr>
            <a:lvl5pPr marL="2286000" lvl="4" indent="-317500" algn="l">
              <a:lnSpc>
                <a:spcPct val="115000"/>
              </a:lnSpc>
              <a:spcBef>
                <a:spcPts val="0"/>
              </a:spcBef>
              <a:spcAft>
                <a:spcPts val="0"/>
              </a:spcAft>
              <a:buSzPts val="1400"/>
              <a:buFont typeface="Arial"/>
              <a:buChar char="○"/>
              <a:defRPr/>
            </a:lvl5pPr>
            <a:lvl6pPr marL="2743200" lvl="5" indent="-317500" algn="l">
              <a:lnSpc>
                <a:spcPct val="115000"/>
              </a:lnSpc>
              <a:spcBef>
                <a:spcPts val="0"/>
              </a:spcBef>
              <a:spcAft>
                <a:spcPts val="0"/>
              </a:spcAft>
              <a:buSzPts val="1400"/>
              <a:buFont typeface="Arial"/>
              <a:buChar char="■"/>
              <a:defRPr/>
            </a:lvl6pPr>
            <a:lvl7pPr marL="3200400" lvl="6" indent="-317500" algn="l">
              <a:lnSpc>
                <a:spcPct val="115000"/>
              </a:lnSpc>
              <a:spcBef>
                <a:spcPts val="0"/>
              </a:spcBef>
              <a:spcAft>
                <a:spcPts val="0"/>
              </a:spcAft>
              <a:buSzPts val="1400"/>
              <a:buFont typeface="Arial"/>
              <a:buChar char="●"/>
              <a:defRPr/>
            </a:lvl7pPr>
            <a:lvl8pPr marL="3657600" lvl="7" indent="-317500" algn="l">
              <a:lnSpc>
                <a:spcPct val="115000"/>
              </a:lnSpc>
              <a:spcBef>
                <a:spcPts val="0"/>
              </a:spcBef>
              <a:spcAft>
                <a:spcPts val="0"/>
              </a:spcAft>
              <a:buSzPts val="1400"/>
              <a:buFont typeface="Arial"/>
              <a:buChar char="○"/>
              <a:defRPr/>
            </a:lvl8pPr>
            <a:lvl9pPr marL="4114800" lvl="8" indent="-317500" algn="l">
              <a:lnSpc>
                <a:spcPct val="115000"/>
              </a:lnSpc>
              <a:spcBef>
                <a:spcPts val="0"/>
              </a:spcBef>
              <a:spcAft>
                <a:spcPts val="0"/>
              </a:spcAft>
              <a:buSzPts val="1400"/>
              <a:buFont typeface="Arial"/>
              <a:buChar char="■"/>
              <a:defRPr/>
            </a:lvl9pPr>
          </a:lstStyle>
          <a:p>
            <a:endParaRPr/>
          </a:p>
        </p:txBody>
      </p:sp>
      <p:sp>
        <p:nvSpPr>
          <p:cNvPr id="147" name="Google Shape;147;p12"/>
          <p:cNvSpPr txBox="1">
            <a:spLocks noGrp="1"/>
          </p:cNvSpPr>
          <p:nvPr>
            <p:ph type="body" idx="4"/>
          </p:nvPr>
        </p:nvSpPr>
        <p:spPr>
          <a:xfrm>
            <a:off x="6514041" y="3122800"/>
            <a:ext cx="4968400" cy="297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Font typeface="Arial"/>
              <a:buChar char="●"/>
              <a:defRPr/>
            </a:lvl1pPr>
            <a:lvl2pPr marL="914400" lvl="1" indent="-317500" algn="l">
              <a:lnSpc>
                <a:spcPct val="115000"/>
              </a:lnSpc>
              <a:spcBef>
                <a:spcPts val="0"/>
              </a:spcBef>
              <a:spcAft>
                <a:spcPts val="0"/>
              </a:spcAft>
              <a:buSzPts val="1400"/>
              <a:buFont typeface="Arial"/>
              <a:buChar char="○"/>
              <a:defRPr/>
            </a:lvl2pPr>
            <a:lvl3pPr marL="1371600" lvl="2" indent="-317500" algn="l">
              <a:lnSpc>
                <a:spcPct val="115000"/>
              </a:lnSpc>
              <a:spcBef>
                <a:spcPts val="0"/>
              </a:spcBef>
              <a:spcAft>
                <a:spcPts val="0"/>
              </a:spcAft>
              <a:buSzPts val="1400"/>
              <a:buFont typeface="Arial"/>
              <a:buChar char="■"/>
              <a:defRPr/>
            </a:lvl3pPr>
            <a:lvl4pPr marL="1828800" lvl="3" indent="-317500" algn="l">
              <a:lnSpc>
                <a:spcPct val="115000"/>
              </a:lnSpc>
              <a:spcBef>
                <a:spcPts val="0"/>
              </a:spcBef>
              <a:spcAft>
                <a:spcPts val="0"/>
              </a:spcAft>
              <a:buSzPts val="1400"/>
              <a:buFont typeface="Arial"/>
              <a:buChar char="●"/>
              <a:defRPr/>
            </a:lvl4pPr>
            <a:lvl5pPr marL="2286000" lvl="4" indent="-317500" algn="l">
              <a:lnSpc>
                <a:spcPct val="115000"/>
              </a:lnSpc>
              <a:spcBef>
                <a:spcPts val="0"/>
              </a:spcBef>
              <a:spcAft>
                <a:spcPts val="0"/>
              </a:spcAft>
              <a:buSzPts val="1400"/>
              <a:buFont typeface="Arial"/>
              <a:buChar char="○"/>
              <a:defRPr/>
            </a:lvl5pPr>
            <a:lvl6pPr marL="2743200" lvl="5" indent="-317500" algn="l">
              <a:lnSpc>
                <a:spcPct val="115000"/>
              </a:lnSpc>
              <a:spcBef>
                <a:spcPts val="0"/>
              </a:spcBef>
              <a:spcAft>
                <a:spcPts val="0"/>
              </a:spcAft>
              <a:buSzPts val="1400"/>
              <a:buFont typeface="Arial"/>
              <a:buChar char="■"/>
              <a:defRPr/>
            </a:lvl6pPr>
            <a:lvl7pPr marL="3200400" lvl="6" indent="-317500" algn="l">
              <a:lnSpc>
                <a:spcPct val="115000"/>
              </a:lnSpc>
              <a:spcBef>
                <a:spcPts val="0"/>
              </a:spcBef>
              <a:spcAft>
                <a:spcPts val="0"/>
              </a:spcAft>
              <a:buSzPts val="1400"/>
              <a:buFont typeface="Arial"/>
              <a:buChar char="●"/>
              <a:defRPr/>
            </a:lvl7pPr>
            <a:lvl8pPr marL="3657600" lvl="7" indent="-317500" algn="l">
              <a:lnSpc>
                <a:spcPct val="115000"/>
              </a:lnSpc>
              <a:spcBef>
                <a:spcPts val="0"/>
              </a:spcBef>
              <a:spcAft>
                <a:spcPts val="0"/>
              </a:spcAft>
              <a:buSzPts val="1400"/>
              <a:buFont typeface="Arial"/>
              <a:buChar char="○"/>
              <a:defRPr/>
            </a:lvl8pPr>
            <a:lvl9pPr marL="4114800" lvl="8" indent="-317500" algn="l">
              <a:lnSpc>
                <a:spcPct val="115000"/>
              </a:lnSpc>
              <a:spcBef>
                <a:spcPts val="0"/>
              </a:spcBef>
              <a:spcAft>
                <a:spcPts val="0"/>
              </a:spcAft>
              <a:buSzPts val="1400"/>
              <a:buFont typeface="Arial"/>
              <a:buChar char="■"/>
              <a:defRPr/>
            </a:lvl9pPr>
          </a:lstStyle>
          <a:p>
            <a:endParaRPr/>
          </a:p>
        </p:txBody>
      </p:sp>
      <p:grpSp>
        <p:nvGrpSpPr>
          <p:cNvPr id="148" name="Google Shape;148;p12"/>
          <p:cNvGrpSpPr/>
          <p:nvPr/>
        </p:nvGrpSpPr>
        <p:grpSpPr>
          <a:xfrm rot="-7558914">
            <a:off x="-2361175" y="-1633608"/>
            <a:ext cx="3421171" cy="3705283"/>
            <a:chOff x="2606275" y="1142525"/>
            <a:chExt cx="795950" cy="862050"/>
          </a:xfrm>
        </p:grpSpPr>
        <p:sp>
          <p:nvSpPr>
            <p:cNvPr id="149" name="Google Shape;149;p12"/>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0" name="Google Shape;150;p12"/>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1" name="Google Shape;151;p12"/>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2" name="Google Shape;152;p12"/>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3" name="Google Shape;153;p12"/>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4" name="Google Shape;154;p12"/>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5" name="Google Shape;155;p12"/>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6" name="Google Shape;156;p12"/>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57" name="Google Shape;157;p12"/>
          <p:cNvGrpSpPr/>
          <p:nvPr/>
        </p:nvGrpSpPr>
        <p:grpSpPr>
          <a:xfrm>
            <a:off x="11645803" y="2818009"/>
            <a:ext cx="390740" cy="752044"/>
            <a:chOff x="4952525" y="897198"/>
            <a:chExt cx="445779" cy="857975"/>
          </a:xfrm>
        </p:grpSpPr>
        <p:sp>
          <p:nvSpPr>
            <p:cNvPr id="158" name="Google Shape;158;p12"/>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9" name="Google Shape;159;p12"/>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rgbClr val="FFC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60" name="Google Shape;160;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5333"/>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grpSp>
        <p:nvGrpSpPr>
          <p:cNvPr id="163" name="Google Shape;163;p13"/>
          <p:cNvGrpSpPr/>
          <p:nvPr/>
        </p:nvGrpSpPr>
        <p:grpSpPr>
          <a:xfrm rot="-9441036">
            <a:off x="11344488" y="544674"/>
            <a:ext cx="1770373" cy="1368560"/>
            <a:chOff x="519783" y="-175249"/>
            <a:chExt cx="1327749" cy="1026397"/>
          </a:xfrm>
        </p:grpSpPr>
        <p:sp>
          <p:nvSpPr>
            <p:cNvPr id="164" name="Google Shape;164;p13"/>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rgbClr val="FFC7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65" name="Google Shape;165;p13"/>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66" name="Google Shape;166;p13"/>
          <p:cNvGrpSpPr/>
          <p:nvPr/>
        </p:nvGrpSpPr>
        <p:grpSpPr>
          <a:xfrm>
            <a:off x="11149224" y="1325806"/>
            <a:ext cx="912749" cy="906033"/>
            <a:chOff x="1582325" y="3695000"/>
            <a:chExt cx="254825" cy="252950"/>
          </a:xfrm>
        </p:grpSpPr>
        <p:sp>
          <p:nvSpPr>
            <p:cNvPr id="167" name="Google Shape;167;p13"/>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68" name="Google Shape;168;p13"/>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69" name="Google Shape;169;p13"/>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0" name="Google Shape;170;p13"/>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1" name="Google Shape;171;p13"/>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2" name="Google Shape;172;p13"/>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3" name="Google Shape;173;p13"/>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rgbClr val="D324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74" name="Google Shape;174;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177" name="Google Shape;177;p14"/>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0"/>
              </a:spcBef>
              <a:spcAft>
                <a:spcPts val="0"/>
              </a:spcAft>
              <a:buSzPts val="1200"/>
              <a:buChar char="○"/>
              <a:defRPr sz="1600"/>
            </a:lvl2pPr>
            <a:lvl3pPr marL="1371600" lvl="2" indent="-304800" algn="l">
              <a:lnSpc>
                <a:spcPct val="115000"/>
              </a:lnSpc>
              <a:spcBef>
                <a:spcPts val="0"/>
              </a:spcBef>
              <a:spcAft>
                <a:spcPts val="0"/>
              </a:spcAft>
              <a:buSzPts val="1200"/>
              <a:buChar char="■"/>
              <a:defRPr sz="1600"/>
            </a:lvl3pPr>
            <a:lvl4pPr marL="1828800" lvl="3" indent="-304800" algn="l">
              <a:lnSpc>
                <a:spcPct val="115000"/>
              </a:lnSpc>
              <a:spcBef>
                <a:spcPts val="0"/>
              </a:spcBef>
              <a:spcAft>
                <a:spcPts val="0"/>
              </a:spcAft>
              <a:buSzPts val="1200"/>
              <a:buChar char="●"/>
              <a:defRPr sz="1600"/>
            </a:lvl4pPr>
            <a:lvl5pPr marL="2286000" lvl="4" indent="-304800" algn="l">
              <a:lnSpc>
                <a:spcPct val="115000"/>
              </a:lnSpc>
              <a:spcBef>
                <a:spcPts val="0"/>
              </a:spcBef>
              <a:spcAft>
                <a:spcPts val="0"/>
              </a:spcAft>
              <a:buSzPts val="1200"/>
              <a:buChar char="○"/>
              <a:defRPr sz="1600"/>
            </a:lvl5pPr>
            <a:lvl6pPr marL="2743200" lvl="5" indent="-304800" algn="l">
              <a:lnSpc>
                <a:spcPct val="115000"/>
              </a:lnSpc>
              <a:spcBef>
                <a:spcPts val="0"/>
              </a:spcBef>
              <a:spcAft>
                <a:spcPts val="0"/>
              </a:spcAft>
              <a:buSzPts val="1200"/>
              <a:buChar char="■"/>
              <a:defRPr sz="1600"/>
            </a:lvl6pPr>
            <a:lvl7pPr marL="3200400" lvl="6" indent="-304800" algn="l">
              <a:lnSpc>
                <a:spcPct val="115000"/>
              </a:lnSpc>
              <a:spcBef>
                <a:spcPts val="0"/>
              </a:spcBef>
              <a:spcAft>
                <a:spcPts val="0"/>
              </a:spcAft>
              <a:buSzPts val="1200"/>
              <a:buChar char="●"/>
              <a:defRPr sz="1600"/>
            </a:lvl7pPr>
            <a:lvl8pPr marL="3657600" lvl="7" indent="-304800" algn="l">
              <a:lnSpc>
                <a:spcPct val="115000"/>
              </a:lnSpc>
              <a:spcBef>
                <a:spcPts val="0"/>
              </a:spcBef>
              <a:spcAft>
                <a:spcPts val="0"/>
              </a:spcAft>
              <a:buSzPts val="1200"/>
              <a:buChar char="○"/>
              <a:defRPr sz="1600"/>
            </a:lvl8pPr>
            <a:lvl9pPr marL="4114800" lvl="8" indent="-304800" algn="l">
              <a:lnSpc>
                <a:spcPct val="115000"/>
              </a:lnSpc>
              <a:spcBef>
                <a:spcPts val="0"/>
              </a:spcBef>
              <a:spcAft>
                <a:spcPts val="0"/>
              </a:spcAft>
              <a:buSzPts val="1200"/>
              <a:buChar char="■"/>
              <a:defRPr sz="1600"/>
            </a:lvl9pPr>
          </a:lstStyle>
          <a:p>
            <a:endParaRPr/>
          </a:p>
        </p:txBody>
      </p:sp>
      <p:grpSp>
        <p:nvGrpSpPr>
          <p:cNvPr id="178" name="Google Shape;178;p14"/>
          <p:cNvGrpSpPr/>
          <p:nvPr/>
        </p:nvGrpSpPr>
        <p:grpSpPr>
          <a:xfrm>
            <a:off x="9849160" y="-1148202"/>
            <a:ext cx="3421205" cy="3705321"/>
            <a:chOff x="2606275" y="1142525"/>
            <a:chExt cx="795950" cy="862050"/>
          </a:xfrm>
        </p:grpSpPr>
        <p:sp>
          <p:nvSpPr>
            <p:cNvPr id="179" name="Google Shape;179;p14"/>
            <p:cNvSpPr/>
            <p:nvPr/>
          </p:nvSpPr>
          <p:spPr>
            <a:xfrm>
              <a:off x="2606275" y="1142525"/>
              <a:ext cx="795950" cy="862050"/>
            </a:xfrm>
            <a:custGeom>
              <a:avLst/>
              <a:gdLst/>
              <a:ahLst/>
              <a:cxnLst/>
              <a:rect l="l" t="t" r="r" b="b"/>
              <a:pathLst>
                <a:path w="31838" h="34482" extrusionOk="0">
                  <a:moveTo>
                    <a:pt x="20276" y="739"/>
                  </a:moveTo>
                  <a:cubicBezTo>
                    <a:pt x="20646" y="751"/>
                    <a:pt x="21015" y="751"/>
                    <a:pt x="21396" y="775"/>
                  </a:cubicBezTo>
                  <a:cubicBezTo>
                    <a:pt x="21574" y="775"/>
                    <a:pt x="21729" y="787"/>
                    <a:pt x="21908" y="799"/>
                  </a:cubicBezTo>
                  <a:cubicBezTo>
                    <a:pt x="22051" y="810"/>
                    <a:pt x="22170" y="810"/>
                    <a:pt x="22301" y="834"/>
                  </a:cubicBezTo>
                  <a:cubicBezTo>
                    <a:pt x="22539" y="870"/>
                    <a:pt x="22777" y="918"/>
                    <a:pt x="23003" y="977"/>
                  </a:cubicBezTo>
                  <a:lnTo>
                    <a:pt x="23801" y="1203"/>
                  </a:lnTo>
                  <a:cubicBezTo>
                    <a:pt x="24265" y="1334"/>
                    <a:pt x="24706" y="1513"/>
                    <a:pt x="25170" y="1691"/>
                  </a:cubicBezTo>
                  <a:cubicBezTo>
                    <a:pt x="25289" y="1751"/>
                    <a:pt x="25408" y="1799"/>
                    <a:pt x="25527" y="1858"/>
                  </a:cubicBezTo>
                  <a:cubicBezTo>
                    <a:pt x="25599" y="1882"/>
                    <a:pt x="25694" y="1930"/>
                    <a:pt x="25765" y="1977"/>
                  </a:cubicBezTo>
                  <a:cubicBezTo>
                    <a:pt x="25896" y="2049"/>
                    <a:pt x="26051" y="2120"/>
                    <a:pt x="26182" y="2203"/>
                  </a:cubicBezTo>
                  <a:cubicBezTo>
                    <a:pt x="26277" y="2239"/>
                    <a:pt x="26349" y="2299"/>
                    <a:pt x="26432" y="2346"/>
                  </a:cubicBezTo>
                  <a:cubicBezTo>
                    <a:pt x="26539" y="2406"/>
                    <a:pt x="26634" y="2465"/>
                    <a:pt x="26730" y="2525"/>
                  </a:cubicBezTo>
                  <a:cubicBezTo>
                    <a:pt x="26849" y="2620"/>
                    <a:pt x="26992" y="2692"/>
                    <a:pt x="27111" y="2775"/>
                  </a:cubicBezTo>
                  <a:cubicBezTo>
                    <a:pt x="27254" y="2882"/>
                    <a:pt x="27408" y="3001"/>
                    <a:pt x="27563" y="3120"/>
                  </a:cubicBezTo>
                  <a:lnTo>
                    <a:pt x="27551" y="3108"/>
                  </a:lnTo>
                  <a:lnTo>
                    <a:pt x="27551" y="3108"/>
                  </a:lnTo>
                  <a:cubicBezTo>
                    <a:pt x="27623" y="3168"/>
                    <a:pt x="27706" y="3227"/>
                    <a:pt x="27777" y="3299"/>
                  </a:cubicBezTo>
                  <a:cubicBezTo>
                    <a:pt x="27837" y="3358"/>
                    <a:pt x="27908" y="3406"/>
                    <a:pt x="27968" y="3466"/>
                  </a:cubicBezTo>
                  <a:cubicBezTo>
                    <a:pt x="28027" y="3525"/>
                    <a:pt x="28099" y="3585"/>
                    <a:pt x="28158" y="3656"/>
                  </a:cubicBezTo>
                  <a:cubicBezTo>
                    <a:pt x="28218" y="3716"/>
                    <a:pt x="28301" y="3775"/>
                    <a:pt x="28361" y="3846"/>
                  </a:cubicBezTo>
                  <a:cubicBezTo>
                    <a:pt x="28420" y="3906"/>
                    <a:pt x="28480" y="3989"/>
                    <a:pt x="28539" y="4049"/>
                  </a:cubicBezTo>
                  <a:cubicBezTo>
                    <a:pt x="28599" y="4108"/>
                    <a:pt x="28658" y="4180"/>
                    <a:pt x="28718" y="4239"/>
                  </a:cubicBezTo>
                  <a:cubicBezTo>
                    <a:pt x="28813" y="4370"/>
                    <a:pt x="28920" y="4489"/>
                    <a:pt x="29028" y="4620"/>
                  </a:cubicBezTo>
                  <a:cubicBezTo>
                    <a:pt x="29159" y="4799"/>
                    <a:pt x="29290" y="5001"/>
                    <a:pt x="29432" y="5180"/>
                  </a:cubicBezTo>
                  <a:cubicBezTo>
                    <a:pt x="29504" y="5275"/>
                    <a:pt x="29563" y="5370"/>
                    <a:pt x="29635" y="5478"/>
                  </a:cubicBezTo>
                  <a:cubicBezTo>
                    <a:pt x="29706" y="5597"/>
                    <a:pt x="29801" y="5728"/>
                    <a:pt x="29873" y="5847"/>
                  </a:cubicBezTo>
                  <a:cubicBezTo>
                    <a:pt x="29944" y="5966"/>
                    <a:pt x="30004" y="6085"/>
                    <a:pt x="30087" y="6216"/>
                  </a:cubicBezTo>
                  <a:cubicBezTo>
                    <a:pt x="30147" y="6323"/>
                    <a:pt x="30182" y="6406"/>
                    <a:pt x="30242" y="6513"/>
                  </a:cubicBezTo>
                  <a:cubicBezTo>
                    <a:pt x="30302" y="6621"/>
                    <a:pt x="30349" y="6728"/>
                    <a:pt x="30397" y="6823"/>
                  </a:cubicBezTo>
                  <a:cubicBezTo>
                    <a:pt x="30444" y="6930"/>
                    <a:pt x="30504" y="7049"/>
                    <a:pt x="30540" y="7156"/>
                  </a:cubicBezTo>
                  <a:cubicBezTo>
                    <a:pt x="30575" y="7228"/>
                    <a:pt x="30587" y="7287"/>
                    <a:pt x="30623" y="7359"/>
                  </a:cubicBezTo>
                  <a:cubicBezTo>
                    <a:pt x="30647" y="7454"/>
                    <a:pt x="30694" y="7526"/>
                    <a:pt x="30706" y="7621"/>
                  </a:cubicBezTo>
                  <a:cubicBezTo>
                    <a:pt x="30742" y="7704"/>
                    <a:pt x="30754" y="7799"/>
                    <a:pt x="30778" y="7871"/>
                  </a:cubicBezTo>
                  <a:cubicBezTo>
                    <a:pt x="30814" y="7954"/>
                    <a:pt x="30837" y="8049"/>
                    <a:pt x="30861" y="8121"/>
                  </a:cubicBezTo>
                  <a:cubicBezTo>
                    <a:pt x="30873" y="8216"/>
                    <a:pt x="30897" y="8299"/>
                    <a:pt x="30921" y="8395"/>
                  </a:cubicBezTo>
                  <a:cubicBezTo>
                    <a:pt x="30933" y="8478"/>
                    <a:pt x="30956" y="8573"/>
                    <a:pt x="30980" y="8657"/>
                  </a:cubicBezTo>
                  <a:cubicBezTo>
                    <a:pt x="31004" y="8835"/>
                    <a:pt x="31040" y="9002"/>
                    <a:pt x="31064" y="9180"/>
                  </a:cubicBezTo>
                  <a:cubicBezTo>
                    <a:pt x="31075" y="9240"/>
                    <a:pt x="31075" y="9300"/>
                    <a:pt x="31099" y="9359"/>
                  </a:cubicBezTo>
                  <a:cubicBezTo>
                    <a:pt x="31111" y="9431"/>
                    <a:pt x="31123" y="9526"/>
                    <a:pt x="31123" y="9597"/>
                  </a:cubicBezTo>
                  <a:cubicBezTo>
                    <a:pt x="31135" y="9704"/>
                    <a:pt x="31135" y="9788"/>
                    <a:pt x="31135" y="9895"/>
                  </a:cubicBezTo>
                  <a:cubicBezTo>
                    <a:pt x="31135" y="9966"/>
                    <a:pt x="31159" y="10026"/>
                    <a:pt x="31159" y="10097"/>
                  </a:cubicBezTo>
                  <a:cubicBezTo>
                    <a:pt x="31171" y="10443"/>
                    <a:pt x="31171" y="10788"/>
                    <a:pt x="31159" y="11133"/>
                  </a:cubicBezTo>
                  <a:cubicBezTo>
                    <a:pt x="31135" y="11490"/>
                    <a:pt x="31135" y="11847"/>
                    <a:pt x="31111" y="12181"/>
                  </a:cubicBezTo>
                  <a:cubicBezTo>
                    <a:pt x="31099" y="12359"/>
                    <a:pt x="31075" y="12526"/>
                    <a:pt x="31064" y="12705"/>
                  </a:cubicBezTo>
                  <a:cubicBezTo>
                    <a:pt x="31052" y="12871"/>
                    <a:pt x="31040" y="13050"/>
                    <a:pt x="31004" y="13217"/>
                  </a:cubicBezTo>
                  <a:cubicBezTo>
                    <a:pt x="30933" y="13788"/>
                    <a:pt x="30837" y="14372"/>
                    <a:pt x="30718" y="14955"/>
                  </a:cubicBezTo>
                  <a:cubicBezTo>
                    <a:pt x="30694" y="15098"/>
                    <a:pt x="30659" y="15253"/>
                    <a:pt x="30623" y="15396"/>
                  </a:cubicBezTo>
                  <a:lnTo>
                    <a:pt x="30528" y="15717"/>
                  </a:lnTo>
                  <a:cubicBezTo>
                    <a:pt x="30516" y="15753"/>
                    <a:pt x="30504" y="15812"/>
                    <a:pt x="30480" y="15860"/>
                  </a:cubicBezTo>
                  <a:cubicBezTo>
                    <a:pt x="30456" y="15955"/>
                    <a:pt x="30421" y="16038"/>
                    <a:pt x="30397" y="16146"/>
                  </a:cubicBezTo>
                  <a:cubicBezTo>
                    <a:pt x="30385" y="16205"/>
                    <a:pt x="30361" y="16265"/>
                    <a:pt x="30337" y="16312"/>
                  </a:cubicBezTo>
                  <a:cubicBezTo>
                    <a:pt x="30290" y="16443"/>
                    <a:pt x="30230" y="16562"/>
                    <a:pt x="30182" y="16693"/>
                  </a:cubicBezTo>
                  <a:cubicBezTo>
                    <a:pt x="30111" y="16848"/>
                    <a:pt x="30052" y="17003"/>
                    <a:pt x="29980" y="17158"/>
                  </a:cubicBezTo>
                  <a:cubicBezTo>
                    <a:pt x="29909" y="17301"/>
                    <a:pt x="29825" y="17467"/>
                    <a:pt x="29754" y="17622"/>
                  </a:cubicBezTo>
                  <a:cubicBezTo>
                    <a:pt x="29682" y="17765"/>
                    <a:pt x="29611" y="17920"/>
                    <a:pt x="29516" y="18063"/>
                  </a:cubicBezTo>
                  <a:cubicBezTo>
                    <a:pt x="29444" y="18217"/>
                    <a:pt x="29349" y="18348"/>
                    <a:pt x="29278" y="18491"/>
                  </a:cubicBezTo>
                  <a:cubicBezTo>
                    <a:pt x="29111" y="18789"/>
                    <a:pt x="28932" y="19086"/>
                    <a:pt x="28754" y="19372"/>
                  </a:cubicBezTo>
                  <a:lnTo>
                    <a:pt x="28218" y="20218"/>
                  </a:lnTo>
                  <a:cubicBezTo>
                    <a:pt x="28039" y="20503"/>
                    <a:pt x="27849" y="20789"/>
                    <a:pt x="27670" y="21075"/>
                  </a:cubicBezTo>
                  <a:cubicBezTo>
                    <a:pt x="27468" y="21396"/>
                    <a:pt x="27265" y="21730"/>
                    <a:pt x="27051" y="22039"/>
                  </a:cubicBezTo>
                  <a:cubicBezTo>
                    <a:pt x="26646" y="22635"/>
                    <a:pt x="26230" y="23194"/>
                    <a:pt x="25801" y="23766"/>
                  </a:cubicBezTo>
                  <a:cubicBezTo>
                    <a:pt x="25658" y="23932"/>
                    <a:pt x="25539" y="24087"/>
                    <a:pt x="25408" y="24242"/>
                  </a:cubicBezTo>
                  <a:cubicBezTo>
                    <a:pt x="25265" y="24420"/>
                    <a:pt x="25099" y="24599"/>
                    <a:pt x="24932" y="24766"/>
                  </a:cubicBezTo>
                  <a:cubicBezTo>
                    <a:pt x="24610" y="25123"/>
                    <a:pt x="24265" y="25456"/>
                    <a:pt x="23932" y="25802"/>
                  </a:cubicBezTo>
                  <a:cubicBezTo>
                    <a:pt x="23682" y="26052"/>
                    <a:pt x="23432" y="26290"/>
                    <a:pt x="23182" y="26552"/>
                  </a:cubicBezTo>
                  <a:cubicBezTo>
                    <a:pt x="22920" y="26790"/>
                    <a:pt x="22658" y="27028"/>
                    <a:pt x="22384" y="27266"/>
                  </a:cubicBezTo>
                  <a:cubicBezTo>
                    <a:pt x="22110" y="27504"/>
                    <a:pt x="21836" y="27742"/>
                    <a:pt x="21539" y="27957"/>
                  </a:cubicBezTo>
                  <a:lnTo>
                    <a:pt x="20693" y="28635"/>
                  </a:lnTo>
                  <a:cubicBezTo>
                    <a:pt x="20062" y="29088"/>
                    <a:pt x="19443" y="29540"/>
                    <a:pt x="18812" y="29981"/>
                  </a:cubicBezTo>
                  <a:cubicBezTo>
                    <a:pt x="18252" y="30397"/>
                    <a:pt x="17669" y="30802"/>
                    <a:pt x="17074" y="31195"/>
                  </a:cubicBezTo>
                  <a:cubicBezTo>
                    <a:pt x="16764" y="31386"/>
                    <a:pt x="16455" y="31588"/>
                    <a:pt x="16121" y="31767"/>
                  </a:cubicBezTo>
                  <a:lnTo>
                    <a:pt x="15097" y="32302"/>
                  </a:lnTo>
                  <a:cubicBezTo>
                    <a:pt x="14788" y="32469"/>
                    <a:pt x="14490" y="32624"/>
                    <a:pt x="14169" y="32767"/>
                  </a:cubicBezTo>
                  <a:cubicBezTo>
                    <a:pt x="13990" y="32862"/>
                    <a:pt x="13811" y="32933"/>
                    <a:pt x="13633" y="33005"/>
                  </a:cubicBezTo>
                  <a:cubicBezTo>
                    <a:pt x="13490" y="33064"/>
                    <a:pt x="13323" y="33136"/>
                    <a:pt x="13180" y="33195"/>
                  </a:cubicBezTo>
                  <a:cubicBezTo>
                    <a:pt x="12978" y="33279"/>
                    <a:pt x="12799" y="33350"/>
                    <a:pt x="12609" y="33422"/>
                  </a:cubicBezTo>
                  <a:cubicBezTo>
                    <a:pt x="12418" y="33493"/>
                    <a:pt x="12228" y="33553"/>
                    <a:pt x="12025" y="33612"/>
                  </a:cubicBezTo>
                  <a:cubicBezTo>
                    <a:pt x="11835" y="33672"/>
                    <a:pt x="11644" y="33731"/>
                    <a:pt x="11430" y="33779"/>
                  </a:cubicBezTo>
                  <a:cubicBezTo>
                    <a:pt x="11335" y="33814"/>
                    <a:pt x="11228" y="33838"/>
                    <a:pt x="11109" y="33850"/>
                  </a:cubicBezTo>
                  <a:cubicBezTo>
                    <a:pt x="11013" y="33874"/>
                    <a:pt x="10930" y="33886"/>
                    <a:pt x="10823" y="33898"/>
                  </a:cubicBezTo>
                  <a:lnTo>
                    <a:pt x="10382" y="33945"/>
                  </a:lnTo>
                  <a:cubicBezTo>
                    <a:pt x="10216" y="33957"/>
                    <a:pt x="10049" y="33957"/>
                    <a:pt x="9882" y="33957"/>
                  </a:cubicBezTo>
                  <a:cubicBezTo>
                    <a:pt x="9728" y="33957"/>
                    <a:pt x="9561" y="33945"/>
                    <a:pt x="9394" y="33945"/>
                  </a:cubicBezTo>
                  <a:cubicBezTo>
                    <a:pt x="9288" y="33981"/>
                    <a:pt x="9199" y="33991"/>
                    <a:pt x="9117" y="33991"/>
                  </a:cubicBezTo>
                  <a:cubicBezTo>
                    <a:pt x="9061" y="33991"/>
                    <a:pt x="9007" y="33986"/>
                    <a:pt x="8954" y="33981"/>
                  </a:cubicBezTo>
                  <a:cubicBezTo>
                    <a:pt x="8727" y="33934"/>
                    <a:pt x="8501" y="33898"/>
                    <a:pt x="8275" y="33838"/>
                  </a:cubicBezTo>
                  <a:cubicBezTo>
                    <a:pt x="8156" y="33814"/>
                    <a:pt x="8037" y="33779"/>
                    <a:pt x="7918" y="33743"/>
                  </a:cubicBezTo>
                  <a:cubicBezTo>
                    <a:pt x="7823" y="33707"/>
                    <a:pt x="7727" y="33660"/>
                    <a:pt x="7620" y="33636"/>
                  </a:cubicBezTo>
                  <a:cubicBezTo>
                    <a:pt x="7537" y="33588"/>
                    <a:pt x="7442" y="33564"/>
                    <a:pt x="7358" y="33517"/>
                  </a:cubicBezTo>
                  <a:cubicBezTo>
                    <a:pt x="7251" y="33457"/>
                    <a:pt x="7132" y="33410"/>
                    <a:pt x="7025" y="33350"/>
                  </a:cubicBezTo>
                  <a:cubicBezTo>
                    <a:pt x="6930" y="33291"/>
                    <a:pt x="6822" y="33231"/>
                    <a:pt x="6727" y="33172"/>
                  </a:cubicBezTo>
                  <a:cubicBezTo>
                    <a:pt x="6656" y="33124"/>
                    <a:pt x="6584" y="33064"/>
                    <a:pt x="6513" y="33005"/>
                  </a:cubicBezTo>
                  <a:cubicBezTo>
                    <a:pt x="6418" y="32933"/>
                    <a:pt x="6310" y="32862"/>
                    <a:pt x="6239" y="32767"/>
                  </a:cubicBezTo>
                  <a:cubicBezTo>
                    <a:pt x="6156" y="32683"/>
                    <a:pt x="6072" y="32588"/>
                    <a:pt x="6001" y="32505"/>
                  </a:cubicBezTo>
                  <a:cubicBezTo>
                    <a:pt x="5822" y="32267"/>
                    <a:pt x="5691" y="32005"/>
                    <a:pt x="5572" y="31743"/>
                  </a:cubicBezTo>
                  <a:cubicBezTo>
                    <a:pt x="5501" y="31528"/>
                    <a:pt x="5441" y="31326"/>
                    <a:pt x="5406" y="31100"/>
                  </a:cubicBezTo>
                  <a:cubicBezTo>
                    <a:pt x="5394" y="30921"/>
                    <a:pt x="5382" y="30743"/>
                    <a:pt x="5394" y="30552"/>
                  </a:cubicBezTo>
                  <a:cubicBezTo>
                    <a:pt x="5394" y="30457"/>
                    <a:pt x="5406" y="30362"/>
                    <a:pt x="5406" y="30266"/>
                  </a:cubicBezTo>
                  <a:cubicBezTo>
                    <a:pt x="5406" y="30135"/>
                    <a:pt x="5441" y="30016"/>
                    <a:pt x="5453" y="29885"/>
                  </a:cubicBezTo>
                  <a:cubicBezTo>
                    <a:pt x="5477" y="29731"/>
                    <a:pt x="5501" y="29588"/>
                    <a:pt x="5525" y="29433"/>
                  </a:cubicBezTo>
                  <a:cubicBezTo>
                    <a:pt x="5537" y="29373"/>
                    <a:pt x="5560" y="29314"/>
                    <a:pt x="5572" y="29242"/>
                  </a:cubicBezTo>
                  <a:cubicBezTo>
                    <a:pt x="5572" y="29207"/>
                    <a:pt x="5584" y="29171"/>
                    <a:pt x="5584" y="29135"/>
                  </a:cubicBezTo>
                  <a:cubicBezTo>
                    <a:pt x="5620" y="29052"/>
                    <a:pt x="5644" y="28957"/>
                    <a:pt x="5656" y="28850"/>
                  </a:cubicBezTo>
                  <a:cubicBezTo>
                    <a:pt x="5691" y="28766"/>
                    <a:pt x="5715" y="28695"/>
                    <a:pt x="5751" y="28611"/>
                  </a:cubicBezTo>
                  <a:cubicBezTo>
                    <a:pt x="5775" y="28540"/>
                    <a:pt x="5810" y="28457"/>
                    <a:pt x="5834" y="28373"/>
                  </a:cubicBezTo>
                  <a:cubicBezTo>
                    <a:pt x="5894" y="28230"/>
                    <a:pt x="5941" y="28099"/>
                    <a:pt x="6001" y="27945"/>
                  </a:cubicBezTo>
                  <a:cubicBezTo>
                    <a:pt x="6215" y="27457"/>
                    <a:pt x="6418" y="26980"/>
                    <a:pt x="6644" y="26492"/>
                  </a:cubicBezTo>
                  <a:cubicBezTo>
                    <a:pt x="6763" y="26218"/>
                    <a:pt x="6846" y="25956"/>
                    <a:pt x="6941" y="25683"/>
                  </a:cubicBezTo>
                  <a:cubicBezTo>
                    <a:pt x="7049" y="25397"/>
                    <a:pt x="7108" y="25099"/>
                    <a:pt x="7132" y="24801"/>
                  </a:cubicBezTo>
                  <a:cubicBezTo>
                    <a:pt x="7180" y="24444"/>
                    <a:pt x="7144" y="24075"/>
                    <a:pt x="7072" y="23718"/>
                  </a:cubicBezTo>
                  <a:cubicBezTo>
                    <a:pt x="7013" y="23432"/>
                    <a:pt x="6930" y="23170"/>
                    <a:pt x="6811" y="22896"/>
                  </a:cubicBezTo>
                  <a:cubicBezTo>
                    <a:pt x="6715" y="22694"/>
                    <a:pt x="6596" y="22480"/>
                    <a:pt x="6465" y="22301"/>
                  </a:cubicBezTo>
                  <a:cubicBezTo>
                    <a:pt x="6346" y="22146"/>
                    <a:pt x="6227" y="21992"/>
                    <a:pt x="6096" y="21861"/>
                  </a:cubicBezTo>
                  <a:lnTo>
                    <a:pt x="5918" y="21682"/>
                  </a:lnTo>
                  <a:cubicBezTo>
                    <a:pt x="5834" y="21611"/>
                    <a:pt x="5763" y="21527"/>
                    <a:pt x="5691" y="21468"/>
                  </a:cubicBezTo>
                  <a:cubicBezTo>
                    <a:pt x="5620" y="21408"/>
                    <a:pt x="5537" y="21337"/>
                    <a:pt x="5465" y="21277"/>
                  </a:cubicBezTo>
                  <a:cubicBezTo>
                    <a:pt x="5334" y="21158"/>
                    <a:pt x="5203" y="21051"/>
                    <a:pt x="5048" y="20956"/>
                  </a:cubicBezTo>
                  <a:cubicBezTo>
                    <a:pt x="4751" y="20730"/>
                    <a:pt x="4453" y="20539"/>
                    <a:pt x="4155" y="20313"/>
                  </a:cubicBezTo>
                  <a:cubicBezTo>
                    <a:pt x="3858" y="20098"/>
                    <a:pt x="3560" y="19896"/>
                    <a:pt x="3274" y="19670"/>
                  </a:cubicBezTo>
                  <a:cubicBezTo>
                    <a:pt x="3179" y="19587"/>
                    <a:pt x="3060" y="19491"/>
                    <a:pt x="2953" y="19408"/>
                  </a:cubicBezTo>
                  <a:cubicBezTo>
                    <a:pt x="2846" y="19313"/>
                    <a:pt x="2727" y="19206"/>
                    <a:pt x="2620" y="19122"/>
                  </a:cubicBezTo>
                  <a:lnTo>
                    <a:pt x="2310" y="18813"/>
                  </a:lnTo>
                  <a:cubicBezTo>
                    <a:pt x="2191" y="18658"/>
                    <a:pt x="2060" y="18527"/>
                    <a:pt x="1941" y="18372"/>
                  </a:cubicBezTo>
                  <a:cubicBezTo>
                    <a:pt x="1822" y="18217"/>
                    <a:pt x="1703" y="18039"/>
                    <a:pt x="1596" y="17860"/>
                  </a:cubicBezTo>
                  <a:cubicBezTo>
                    <a:pt x="1536" y="17753"/>
                    <a:pt x="1488" y="17646"/>
                    <a:pt x="1429" y="17539"/>
                  </a:cubicBezTo>
                  <a:cubicBezTo>
                    <a:pt x="1357" y="17408"/>
                    <a:pt x="1298" y="17265"/>
                    <a:pt x="1238" y="17110"/>
                  </a:cubicBezTo>
                  <a:cubicBezTo>
                    <a:pt x="1226" y="17062"/>
                    <a:pt x="1215" y="17027"/>
                    <a:pt x="1179" y="16967"/>
                  </a:cubicBezTo>
                  <a:cubicBezTo>
                    <a:pt x="1155" y="16908"/>
                    <a:pt x="1119" y="16824"/>
                    <a:pt x="1107" y="16753"/>
                  </a:cubicBezTo>
                  <a:cubicBezTo>
                    <a:pt x="1072" y="16681"/>
                    <a:pt x="1060" y="16622"/>
                    <a:pt x="1048" y="16550"/>
                  </a:cubicBezTo>
                  <a:cubicBezTo>
                    <a:pt x="1036" y="16467"/>
                    <a:pt x="1000" y="16408"/>
                    <a:pt x="988" y="16336"/>
                  </a:cubicBezTo>
                  <a:cubicBezTo>
                    <a:pt x="976" y="16265"/>
                    <a:pt x="953" y="16193"/>
                    <a:pt x="929" y="16134"/>
                  </a:cubicBezTo>
                  <a:cubicBezTo>
                    <a:pt x="917" y="16050"/>
                    <a:pt x="881" y="15979"/>
                    <a:pt x="869" y="15919"/>
                  </a:cubicBezTo>
                  <a:cubicBezTo>
                    <a:pt x="834" y="15788"/>
                    <a:pt x="822" y="15657"/>
                    <a:pt x="798" y="15515"/>
                  </a:cubicBezTo>
                  <a:cubicBezTo>
                    <a:pt x="798" y="15455"/>
                    <a:pt x="774" y="15384"/>
                    <a:pt x="774" y="15324"/>
                  </a:cubicBezTo>
                  <a:cubicBezTo>
                    <a:pt x="774" y="15265"/>
                    <a:pt x="762" y="15193"/>
                    <a:pt x="762" y="15134"/>
                  </a:cubicBezTo>
                  <a:cubicBezTo>
                    <a:pt x="762" y="15038"/>
                    <a:pt x="762" y="14967"/>
                    <a:pt x="750" y="14884"/>
                  </a:cubicBezTo>
                  <a:cubicBezTo>
                    <a:pt x="750" y="14824"/>
                    <a:pt x="738" y="14741"/>
                    <a:pt x="750" y="14681"/>
                  </a:cubicBezTo>
                  <a:lnTo>
                    <a:pt x="750" y="14419"/>
                  </a:lnTo>
                  <a:lnTo>
                    <a:pt x="750" y="14241"/>
                  </a:lnTo>
                  <a:cubicBezTo>
                    <a:pt x="762" y="14086"/>
                    <a:pt x="774" y="13955"/>
                    <a:pt x="798" y="13812"/>
                  </a:cubicBezTo>
                  <a:cubicBezTo>
                    <a:pt x="822" y="13633"/>
                    <a:pt x="857" y="13431"/>
                    <a:pt x="881" y="13252"/>
                  </a:cubicBezTo>
                  <a:cubicBezTo>
                    <a:pt x="917" y="13133"/>
                    <a:pt x="929" y="13014"/>
                    <a:pt x="953" y="12895"/>
                  </a:cubicBezTo>
                  <a:cubicBezTo>
                    <a:pt x="988" y="12776"/>
                    <a:pt x="1012" y="12681"/>
                    <a:pt x="1048" y="12562"/>
                  </a:cubicBezTo>
                  <a:cubicBezTo>
                    <a:pt x="1060" y="12479"/>
                    <a:pt x="1096" y="12395"/>
                    <a:pt x="1119" y="12324"/>
                  </a:cubicBezTo>
                  <a:cubicBezTo>
                    <a:pt x="1167" y="12169"/>
                    <a:pt x="1215" y="12038"/>
                    <a:pt x="1250" y="11907"/>
                  </a:cubicBezTo>
                  <a:cubicBezTo>
                    <a:pt x="1286" y="11824"/>
                    <a:pt x="1310" y="11740"/>
                    <a:pt x="1346" y="11669"/>
                  </a:cubicBezTo>
                  <a:cubicBezTo>
                    <a:pt x="1369" y="11574"/>
                    <a:pt x="1417" y="11490"/>
                    <a:pt x="1453" y="11407"/>
                  </a:cubicBezTo>
                  <a:cubicBezTo>
                    <a:pt x="1488" y="11324"/>
                    <a:pt x="1536" y="11228"/>
                    <a:pt x="1572" y="11145"/>
                  </a:cubicBezTo>
                  <a:cubicBezTo>
                    <a:pt x="1607" y="11074"/>
                    <a:pt x="1643" y="10978"/>
                    <a:pt x="1691" y="10907"/>
                  </a:cubicBezTo>
                  <a:cubicBezTo>
                    <a:pt x="1750" y="10812"/>
                    <a:pt x="1786" y="10716"/>
                    <a:pt x="1846" y="10621"/>
                  </a:cubicBezTo>
                  <a:cubicBezTo>
                    <a:pt x="1881" y="10562"/>
                    <a:pt x="1929" y="10490"/>
                    <a:pt x="1965" y="10431"/>
                  </a:cubicBezTo>
                  <a:cubicBezTo>
                    <a:pt x="2024" y="10335"/>
                    <a:pt x="2084" y="10252"/>
                    <a:pt x="2131" y="10157"/>
                  </a:cubicBezTo>
                  <a:cubicBezTo>
                    <a:pt x="2179" y="10085"/>
                    <a:pt x="2227" y="10014"/>
                    <a:pt x="2262" y="9954"/>
                  </a:cubicBezTo>
                  <a:cubicBezTo>
                    <a:pt x="2369" y="9800"/>
                    <a:pt x="2477" y="9669"/>
                    <a:pt x="2584" y="9526"/>
                  </a:cubicBezTo>
                  <a:cubicBezTo>
                    <a:pt x="2679" y="9383"/>
                    <a:pt x="2798" y="9252"/>
                    <a:pt x="2905" y="9109"/>
                  </a:cubicBezTo>
                  <a:cubicBezTo>
                    <a:pt x="2953" y="9050"/>
                    <a:pt x="3012" y="9002"/>
                    <a:pt x="3060" y="8942"/>
                  </a:cubicBezTo>
                  <a:cubicBezTo>
                    <a:pt x="3131" y="8871"/>
                    <a:pt x="3203" y="8776"/>
                    <a:pt x="3274" y="8704"/>
                  </a:cubicBezTo>
                  <a:lnTo>
                    <a:pt x="3417" y="8573"/>
                  </a:lnTo>
                  <a:lnTo>
                    <a:pt x="3667" y="8311"/>
                  </a:lnTo>
                  <a:cubicBezTo>
                    <a:pt x="3798" y="8192"/>
                    <a:pt x="3917" y="8073"/>
                    <a:pt x="4048" y="7942"/>
                  </a:cubicBezTo>
                  <a:cubicBezTo>
                    <a:pt x="4310" y="7704"/>
                    <a:pt x="4560" y="7478"/>
                    <a:pt x="4810" y="7264"/>
                  </a:cubicBezTo>
                  <a:cubicBezTo>
                    <a:pt x="4929" y="7156"/>
                    <a:pt x="5048" y="7049"/>
                    <a:pt x="5179" y="6942"/>
                  </a:cubicBezTo>
                  <a:cubicBezTo>
                    <a:pt x="5334" y="6823"/>
                    <a:pt x="5477" y="6704"/>
                    <a:pt x="5620" y="6585"/>
                  </a:cubicBezTo>
                  <a:lnTo>
                    <a:pt x="5644" y="6561"/>
                  </a:lnTo>
                  <a:cubicBezTo>
                    <a:pt x="5751" y="6490"/>
                    <a:pt x="5870" y="6394"/>
                    <a:pt x="5977" y="6323"/>
                  </a:cubicBezTo>
                  <a:cubicBezTo>
                    <a:pt x="6037" y="6275"/>
                    <a:pt x="6072" y="6252"/>
                    <a:pt x="6132" y="6204"/>
                  </a:cubicBezTo>
                  <a:cubicBezTo>
                    <a:pt x="6310" y="6085"/>
                    <a:pt x="6489" y="5966"/>
                    <a:pt x="6656" y="5835"/>
                  </a:cubicBezTo>
                  <a:cubicBezTo>
                    <a:pt x="6787" y="5740"/>
                    <a:pt x="6941" y="5656"/>
                    <a:pt x="7072" y="5561"/>
                  </a:cubicBezTo>
                  <a:cubicBezTo>
                    <a:pt x="7203" y="5478"/>
                    <a:pt x="7346" y="5382"/>
                    <a:pt x="7477" y="5311"/>
                  </a:cubicBezTo>
                  <a:cubicBezTo>
                    <a:pt x="8001" y="5013"/>
                    <a:pt x="8501" y="4716"/>
                    <a:pt x="9037" y="4418"/>
                  </a:cubicBezTo>
                  <a:lnTo>
                    <a:pt x="9037" y="4418"/>
                  </a:lnTo>
                  <a:cubicBezTo>
                    <a:pt x="8966" y="4478"/>
                    <a:pt x="8894" y="4549"/>
                    <a:pt x="8811" y="4608"/>
                  </a:cubicBezTo>
                  <a:cubicBezTo>
                    <a:pt x="8680" y="4728"/>
                    <a:pt x="8561" y="4835"/>
                    <a:pt x="8442" y="4954"/>
                  </a:cubicBezTo>
                  <a:cubicBezTo>
                    <a:pt x="8132" y="5240"/>
                    <a:pt x="7834" y="5513"/>
                    <a:pt x="7525" y="5787"/>
                  </a:cubicBezTo>
                  <a:cubicBezTo>
                    <a:pt x="7406" y="5894"/>
                    <a:pt x="7418" y="6085"/>
                    <a:pt x="7525" y="6192"/>
                  </a:cubicBezTo>
                  <a:cubicBezTo>
                    <a:pt x="7584" y="6252"/>
                    <a:pt x="7656" y="6275"/>
                    <a:pt x="7727" y="6275"/>
                  </a:cubicBezTo>
                  <a:cubicBezTo>
                    <a:pt x="7799" y="6275"/>
                    <a:pt x="7882" y="6252"/>
                    <a:pt x="7942" y="6192"/>
                  </a:cubicBezTo>
                  <a:cubicBezTo>
                    <a:pt x="8251" y="5918"/>
                    <a:pt x="8573" y="5668"/>
                    <a:pt x="8894" y="5394"/>
                  </a:cubicBezTo>
                  <a:cubicBezTo>
                    <a:pt x="9132" y="5204"/>
                    <a:pt x="9382" y="5013"/>
                    <a:pt x="9620" y="4823"/>
                  </a:cubicBezTo>
                  <a:cubicBezTo>
                    <a:pt x="9763" y="4704"/>
                    <a:pt x="9930" y="4597"/>
                    <a:pt x="10085" y="4478"/>
                  </a:cubicBezTo>
                  <a:cubicBezTo>
                    <a:pt x="10228" y="4370"/>
                    <a:pt x="10382" y="4263"/>
                    <a:pt x="10537" y="4168"/>
                  </a:cubicBezTo>
                  <a:cubicBezTo>
                    <a:pt x="10656" y="4073"/>
                    <a:pt x="10799" y="4001"/>
                    <a:pt x="10918" y="3906"/>
                  </a:cubicBezTo>
                  <a:cubicBezTo>
                    <a:pt x="11013" y="3835"/>
                    <a:pt x="11132" y="3775"/>
                    <a:pt x="11240" y="3704"/>
                  </a:cubicBezTo>
                  <a:cubicBezTo>
                    <a:pt x="11287" y="3668"/>
                    <a:pt x="11347" y="3644"/>
                    <a:pt x="11394" y="3608"/>
                  </a:cubicBezTo>
                  <a:cubicBezTo>
                    <a:pt x="11704" y="3430"/>
                    <a:pt x="12014" y="3251"/>
                    <a:pt x="12323" y="3096"/>
                  </a:cubicBezTo>
                  <a:cubicBezTo>
                    <a:pt x="12526" y="2989"/>
                    <a:pt x="12728" y="2882"/>
                    <a:pt x="12918" y="2775"/>
                  </a:cubicBezTo>
                  <a:cubicBezTo>
                    <a:pt x="13073" y="2704"/>
                    <a:pt x="13216" y="2632"/>
                    <a:pt x="13383" y="2561"/>
                  </a:cubicBezTo>
                  <a:cubicBezTo>
                    <a:pt x="13514" y="2477"/>
                    <a:pt x="13669" y="2406"/>
                    <a:pt x="13799" y="2346"/>
                  </a:cubicBezTo>
                  <a:cubicBezTo>
                    <a:pt x="14026" y="2239"/>
                    <a:pt x="14228" y="2156"/>
                    <a:pt x="14454" y="2049"/>
                  </a:cubicBezTo>
                  <a:cubicBezTo>
                    <a:pt x="14752" y="1918"/>
                    <a:pt x="15050" y="1799"/>
                    <a:pt x="15347" y="1668"/>
                  </a:cubicBezTo>
                  <a:cubicBezTo>
                    <a:pt x="15597" y="1572"/>
                    <a:pt x="15859" y="1489"/>
                    <a:pt x="16097" y="1382"/>
                  </a:cubicBezTo>
                  <a:cubicBezTo>
                    <a:pt x="16193" y="1334"/>
                    <a:pt x="16312" y="1322"/>
                    <a:pt x="16419" y="1275"/>
                  </a:cubicBezTo>
                  <a:cubicBezTo>
                    <a:pt x="16574" y="1227"/>
                    <a:pt x="16705" y="1191"/>
                    <a:pt x="16847" y="1144"/>
                  </a:cubicBezTo>
                  <a:cubicBezTo>
                    <a:pt x="16955" y="1108"/>
                    <a:pt x="17062" y="1096"/>
                    <a:pt x="17181" y="1072"/>
                  </a:cubicBezTo>
                  <a:cubicBezTo>
                    <a:pt x="17324" y="1037"/>
                    <a:pt x="17467" y="1013"/>
                    <a:pt x="17609" y="965"/>
                  </a:cubicBezTo>
                  <a:cubicBezTo>
                    <a:pt x="17645" y="965"/>
                    <a:pt x="17669" y="953"/>
                    <a:pt x="17705" y="953"/>
                  </a:cubicBezTo>
                  <a:cubicBezTo>
                    <a:pt x="17788" y="929"/>
                    <a:pt x="17883" y="918"/>
                    <a:pt x="17955" y="906"/>
                  </a:cubicBezTo>
                  <a:cubicBezTo>
                    <a:pt x="18062" y="894"/>
                    <a:pt x="18181" y="870"/>
                    <a:pt x="18276" y="846"/>
                  </a:cubicBezTo>
                  <a:cubicBezTo>
                    <a:pt x="18455" y="834"/>
                    <a:pt x="18633" y="810"/>
                    <a:pt x="18812" y="787"/>
                  </a:cubicBezTo>
                  <a:cubicBezTo>
                    <a:pt x="18967" y="775"/>
                    <a:pt x="19098" y="775"/>
                    <a:pt x="19253" y="751"/>
                  </a:cubicBezTo>
                  <a:cubicBezTo>
                    <a:pt x="19407" y="751"/>
                    <a:pt x="19562" y="739"/>
                    <a:pt x="19729" y="739"/>
                  </a:cubicBezTo>
                  <a:close/>
                  <a:moveTo>
                    <a:pt x="19634" y="1"/>
                  </a:moveTo>
                  <a:cubicBezTo>
                    <a:pt x="19431" y="13"/>
                    <a:pt x="19229" y="13"/>
                    <a:pt x="19026" y="25"/>
                  </a:cubicBezTo>
                  <a:cubicBezTo>
                    <a:pt x="18848" y="48"/>
                    <a:pt x="18681" y="60"/>
                    <a:pt x="18502" y="72"/>
                  </a:cubicBezTo>
                  <a:cubicBezTo>
                    <a:pt x="18324" y="84"/>
                    <a:pt x="18145" y="120"/>
                    <a:pt x="17967" y="144"/>
                  </a:cubicBezTo>
                  <a:cubicBezTo>
                    <a:pt x="17836" y="167"/>
                    <a:pt x="17705" y="191"/>
                    <a:pt x="17562" y="203"/>
                  </a:cubicBezTo>
                  <a:cubicBezTo>
                    <a:pt x="17526" y="227"/>
                    <a:pt x="17467" y="227"/>
                    <a:pt x="17419" y="239"/>
                  </a:cubicBezTo>
                  <a:cubicBezTo>
                    <a:pt x="17193" y="287"/>
                    <a:pt x="16967" y="346"/>
                    <a:pt x="16752" y="382"/>
                  </a:cubicBezTo>
                  <a:cubicBezTo>
                    <a:pt x="16586" y="418"/>
                    <a:pt x="16431" y="477"/>
                    <a:pt x="16276" y="525"/>
                  </a:cubicBezTo>
                  <a:lnTo>
                    <a:pt x="15824" y="656"/>
                  </a:lnTo>
                  <a:cubicBezTo>
                    <a:pt x="15597" y="727"/>
                    <a:pt x="15383" y="822"/>
                    <a:pt x="15157" y="894"/>
                  </a:cubicBezTo>
                  <a:cubicBezTo>
                    <a:pt x="14978" y="965"/>
                    <a:pt x="14800" y="1037"/>
                    <a:pt x="14597" y="1120"/>
                  </a:cubicBezTo>
                  <a:lnTo>
                    <a:pt x="14157" y="1299"/>
                  </a:lnTo>
                  <a:lnTo>
                    <a:pt x="13490" y="1608"/>
                  </a:lnTo>
                  <a:cubicBezTo>
                    <a:pt x="13407" y="1632"/>
                    <a:pt x="13323" y="1668"/>
                    <a:pt x="13252" y="1680"/>
                  </a:cubicBezTo>
                  <a:cubicBezTo>
                    <a:pt x="12990" y="1775"/>
                    <a:pt x="12764" y="1858"/>
                    <a:pt x="12502" y="1953"/>
                  </a:cubicBezTo>
                  <a:cubicBezTo>
                    <a:pt x="12180" y="2072"/>
                    <a:pt x="11847" y="2203"/>
                    <a:pt x="11525" y="2334"/>
                  </a:cubicBezTo>
                  <a:cubicBezTo>
                    <a:pt x="11323" y="2406"/>
                    <a:pt x="11144" y="2501"/>
                    <a:pt x="10966" y="2573"/>
                  </a:cubicBezTo>
                  <a:cubicBezTo>
                    <a:pt x="10835" y="2632"/>
                    <a:pt x="10692" y="2692"/>
                    <a:pt x="10549" y="2763"/>
                  </a:cubicBezTo>
                  <a:cubicBezTo>
                    <a:pt x="10216" y="2930"/>
                    <a:pt x="9859" y="3108"/>
                    <a:pt x="9513" y="3287"/>
                  </a:cubicBezTo>
                  <a:cubicBezTo>
                    <a:pt x="9347" y="3382"/>
                    <a:pt x="9180" y="3454"/>
                    <a:pt x="9025" y="3537"/>
                  </a:cubicBezTo>
                  <a:lnTo>
                    <a:pt x="8442" y="3858"/>
                  </a:lnTo>
                  <a:lnTo>
                    <a:pt x="8037" y="4073"/>
                  </a:lnTo>
                  <a:cubicBezTo>
                    <a:pt x="7894" y="4168"/>
                    <a:pt x="7739" y="4239"/>
                    <a:pt x="7596" y="4335"/>
                  </a:cubicBezTo>
                  <a:cubicBezTo>
                    <a:pt x="7406" y="4454"/>
                    <a:pt x="7192" y="4573"/>
                    <a:pt x="7001" y="4692"/>
                  </a:cubicBezTo>
                  <a:cubicBezTo>
                    <a:pt x="6846" y="4775"/>
                    <a:pt x="6680" y="4882"/>
                    <a:pt x="6537" y="4989"/>
                  </a:cubicBezTo>
                  <a:cubicBezTo>
                    <a:pt x="6406" y="5073"/>
                    <a:pt x="6263" y="5168"/>
                    <a:pt x="6144" y="5251"/>
                  </a:cubicBezTo>
                  <a:cubicBezTo>
                    <a:pt x="6001" y="5359"/>
                    <a:pt x="5870" y="5442"/>
                    <a:pt x="5715" y="5549"/>
                  </a:cubicBezTo>
                  <a:cubicBezTo>
                    <a:pt x="5537" y="5680"/>
                    <a:pt x="5370" y="5823"/>
                    <a:pt x="5191" y="5954"/>
                  </a:cubicBezTo>
                  <a:cubicBezTo>
                    <a:pt x="5013" y="6085"/>
                    <a:pt x="4858" y="6216"/>
                    <a:pt x="4691" y="6371"/>
                  </a:cubicBezTo>
                  <a:cubicBezTo>
                    <a:pt x="4441" y="6573"/>
                    <a:pt x="4179" y="6811"/>
                    <a:pt x="3929" y="7037"/>
                  </a:cubicBezTo>
                  <a:cubicBezTo>
                    <a:pt x="3667" y="7287"/>
                    <a:pt x="3393" y="7549"/>
                    <a:pt x="3143" y="7799"/>
                  </a:cubicBezTo>
                  <a:cubicBezTo>
                    <a:pt x="3012" y="7930"/>
                    <a:pt x="2881" y="8061"/>
                    <a:pt x="2750" y="8204"/>
                  </a:cubicBezTo>
                  <a:cubicBezTo>
                    <a:pt x="2631" y="8335"/>
                    <a:pt x="2500" y="8466"/>
                    <a:pt x="2393" y="8621"/>
                  </a:cubicBezTo>
                  <a:cubicBezTo>
                    <a:pt x="2322" y="8716"/>
                    <a:pt x="2250" y="8811"/>
                    <a:pt x="2155" y="8919"/>
                  </a:cubicBezTo>
                  <a:cubicBezTo>
                    <a:pt x="2096" y="8990"/>
                    <a:pt x="2060" y="9050"/>
                    <a:pt x="2000" y="9121"/>
                  </a:cubicBezTo>
                  <a:cubicBezTo>
                    <a:pt x="1917" y="9216"/>
                    <a:pt x="1858" y="9311"/>
                    <a:pt x="1798" y="9407"/>
                  </a:cubicBezTo>
                  <a:cubicBezTo>
                    <a:pt x="1762" y="9466"/>
                    <a:pt x="1715" y="9526"/>
                    <a:pt x="1667" y="9597"/>
                  </a:cubicBezTo>
                  <a:cubicBezTo>
                    <a:pt x="1607" y="9692"/>
                    <a:pt x="1548" y="9776"/>
                    <a:pt x="1500" y="9871"/>
                  </a:cubicBezTo>
                  <a:cubicBezTo>
                    <a:pt x="1465" y="9942"/>
                    <a:pt x="1417" y="10002"/>
                    <a:pt x="1369" y="10073"/>
                  </a:cubicBezTo>
                  <a:cubicBezTo>
                    <a:pt x="1334" y="10169"/>
                    <a:pt x="1286" y="10252"/>
                    <a:pt x="1226" y="10323"/>
                  </a:cubicBezTo>
                  <a:lnTo>
                    <a:pt x="1084" y="10550"/>
                  </a:lnTo>
                  <a:lnTo>
                    <a:pt x="953" y="10824"/>
                  </a:lnTo>
                  <a:cubicBezTo>
                    <a:pt x="917" y="10895"/>
                    <a:pt x="881" y="10966"/>
                    <a:pt x="834" y="11062"/>
                  </a:cubicBezTo>
                  <a:cubicBezTo>
                    <a:pt x="762" y="11240"/>
                    <a:pt x="703" y="11395"/>
                    <a:pt x="631" y="11574"/>
                  </a:cubicBezTo>
                  <a:cubicBezTo>
                    <a:pt x="560" y="11776"/>
                    <a:pt x="476" y="11978"/>
                    <a:pt x="417" y="12193"/>
                  </a:cubicBezTo>
                  <a:cubicBezTo>
                    <a:pt x="393" y="12264"/>
                    <a:pt x="381" y="12348"/>
                    <a:pt x="345" y="12443"/>
                  </a:cubicBezTo>
                  <a:cubicBezTo>
                    <a:pt x="322" y="12526"/>
                    <a:pt x="298" y="12621"/>
                    <a:pt x="274" y="12729"/>
                  </a:cubicBezTo>
                  <a:cubicBezTo>
                    <a:pt x="238" y="12812"/>
                    <a:pt x="226" y="12907"/>
                    <a:pt x="214" y="12990"/>
                  </a:cubicBezTo>
                  <a:cubicBezTo>
                    <a:pt x="203" y="13062"/>
                    <a:pt x="167" y="13145"/>
                    <a:pt x="155" y="13229"/>
                  </a:cubicBezTo>
                  <a:cubicBezTo>
                    <a:pt x="119" y="13419"/>
                    <a:pt x="83" y="13622"/>
                    <a:pt x="60" y="13812"/>
                  </a:cubicBezTo>
                  <a:cubicBezTo>
                    <a:pt x="48" y="14003"/>
                    <a:pt x="24" y="14181"/>
                    <a:pt x="24" y="14372"/>
                  </a:cubicBezTo>
                  <a:cubicBezTo>
                    <a:pt x="24" y="14491"/>
                    <a:pt x="0" y="14598"/>
                    <a:pt x="0" y="14705"/>
                  </a:cubicBezTo>
                  <a:cubicBezTo>
                    <a:pt x="0" y="14788"/>
                    <a:pt x="0" y="14884"/>
                    <a:pt x="24" y="14955"/>
                  </a:cubicBezTo>
                  <a:cubicBezTo>
                    <a:pt x="24" y="15026"/>
                    <a:pt x="24" y="15122"/>
                    <a:pt x="36" y="15193"/>
                  </a:cubicBezTo>
                  <a:cubicBezTo>
                    <a:pt x="48" y="15312"/>
                    <a:pt x="60" y="15431"/>
                    <a:pt x="60" y="15538"/>
                  </a:cubicBezTo>
                  <a:cubicBezTo>
                    <a:pt x="83" y="15646"/>
                    <a:pt x="95" y="15729"/>
                    <a:pt x="107" y="15824"/>
                  </a:cubicBezTo>
                  <a:cubicBezTo>
                    <a:pt x="119" y="15884"/>
                    <a:pt x="119" y="15943"/>
                    <a:pt x="143" y="16015"/>
                  </a:cubicBezTo>
                  <a:cubicBezTo>
                    <a:pt x="143" y="16038"/>
                    <a:pt x="155" y="16074"/>
                    <a:pt x="155" y="16098"/>
                  </a:cubicBezTo>
                  <a:cubicBezTo>
                    <a:pt x="203" y="16265"/>
                    <a:pt x="226" y="16431"/>
                    <a:pt x="286" y="16598"/>
                  </a:cubicBezTo>
                  <a:cubicBezTo>
                    <a:pt x="334" y="16717"/>
                    <a:pt x="357" y="16812"/>
                    <a:pt x="405" y="16931"/>
                  </a:cubicBezTo>
                  <a:cubicBezTo>
                    <a:pt x="441" y="17027"/>
                    <a:pt x="476" y="17110"/>
                    <a:pt x="512" y="17205"/>
                  </a:cubicBezTo>
                  <a:cubicBezTo>
                    <a:pt x="536" y="17277"/>
                    <a:pt x="572" y="17372"/>
                    <a:pt x="619" y="17443"/>
                  </a:cubicBezTo>
                  <a:cubicBezTo>
                    <a:pt x="655" y="17551"/>
                    <a:pt x="703" y="17634"/>
                    <a:pt x="762" y="17741"/>
                  </a:cubicBezTo>
                  <a:cubicBezTo>
                    <a:pt x="834" y="17884"/>
                    <a:pt x="929" y="18039"/>
                    <a:pt x="1012" y="18182"/>
                  </a:cubicBezTo>
                  <a:cubicBezTo>
                    <a:pt x="1072" y="18289"/>
                    <a:pt x="1155" y="18396"/>
                    <a:pt x="1226" y="18503"/>
                  </a:cubicBezTo>
                  <a:cubicBezTo>
                    <a:pt x="1298" y="18598"/>
                    <a:pt x="1393" y="18705"/>
                    <a:pt x="1465" y="18813"/>
                  </a:cubicBezTo>
                  <a:cubicBezTo>
                    <a:pt x="1536" y="18896"/>
                    <a:pt x="1631" y="18991"/>
                    <a:pt x="1703" y="19075"/>
                  </a:cubicBezTo>
                  <a:cubicBezTo>
                    <a:pt x="1762" y="19134"/>
                    <a:pt x="1822" y="19217"/>
                    <a:pt x="1881" y="19277"/>
                  </a:cubicBezTo>
                  <a:cubicBezTo>
                    <a:pt x="1965" y="19348"/>
                    <a:pt x="2048" y="19420"/>
                    <a:pt x="2131" y="19515"/>
                  </a:cubicBezTo>
                  <a:cubicBezTo>
                    <a:pt x="2191" y="19575"/>
                    <a:pt x="2250" y="19610"/>
                    <a:pt x="2310" y="19658"/>
                  </a:cubicBezTo>
                  <a:cubicBezTo>
                    <a:pt x="2381" y="19717"/>
                    <a:pt x="2441" y="19777"/>
                    <a:pt x="2524" y="19825"/>
                  </a:cubicBezTo>
                  <a:cubicBezTo>
                    <a:pt x="2679" y="19944"/>
                    <a:pt x="2834" y="20063"/>
                    <a:pt x="3001" y="20182"/>
                  </a:cubicBezTo>
                  <a:lnTo>
                    <a:pt x="3893" y="20801"/>
                  </a:lnTo>
                  <a:cubicBezTo>
                    <a:pt x="4048" y="20908"/>
                    <a:pt x="4215" y="21027"/>
                    <a:pt x="4370" y="21134"/>
                  </a:cubicBezTo>
                  <a:cubicBezTo>
                    <a:pt x="4501" y="21218"/>
                    <a:pt x="4632" y="21325"/>
                    <a:pt x="4763" y="21432"/>
                  </a:cubicBezTo>
                  <a:cubicBezTo>
                    <a:pt x="4941" y="21563"/>
                    <a:pt x="5120" y="21718"/>
                    <a:pt x="5275" y="21861"/>
                  </a:cubicBezTo>
                  <a:cubicBezTo>
                    <a:pt x="5346" y="21932"/>
                    <a:pt x="5441" y="22015"/>
                    <a:pt x="5513" y="22099"/>
                  </a:cubicBezTo>
                  <a:cubicBezTo>
                    <a:pt x="5632" y="22230"/>
                    <a:pt x="5751" y="22349"/>
                    <a:pt x="5858" y="22492"/>
                  </a:cubicBezTo>
                  <a:cubicBezTo>
                    <a:pt x="6013" y="22706"/>
                    <a:pt x="6156" y="22968"/>
                    <a:pt x="6275" y="23218"/>
                  </a:cubicBezTo>
                  <a:cubicBezTo>
                    <a:pt x="6370" y="23480"/>
                    <a:pt x="6453" y="23754"/>
                    <a:pt x="6489" y="24039"/>
                  </a:cubicBezTo>
                  <a:cubicBezTo>
                    <a:pt x="6525" y="24254"/>
                    <a:pt x="6525" y="24492"/>
                    <a:pt x="6489" y="24718"/>
                  </a:cubicBezTo>
                  <a:cubicBezTo>
                    <a:pt x="6465" y="24968"/>
                    <a:pt x="6406" y="25230"/>
                    <a:pt x="6310" y="25468"/>
                  </a:cubicBezTo>
                  <a:cubicBezTo>
                    <a:pt x="6275" y="25563"/>
                    <a:pt x="6239" y="25671"/>
                    <a:pt x="6191" y="25790"/>
                  </a:cubicBezTo>
                  <a:cubicBezTo>
                    <a:pt x="6132" y="25921"/>
                    <a:pt x="6096" y="26040"/>
                    <a:pt x="6037" y="26183"/>
                  </a:cubicBezTo>
                  <a:cubicBezTo>
                    <a:pt x="5870" y="26540"/>
                    <a:pt x="5703" y="26897"/>
                    <a:pt x="5525" y="27254"/>
                  </a:cubicBezTo>
                  <a:cubicBezTo>
                    <a:pt x="5358" y="27588"/>
                    <a:pt x="5227" y="27945"/>
                    <a:pt x="5096" y="28290"/>
                  </a:cubicBezTo>
                  <a:cubicBezTo>
                    <a:pt x="5036" y="28457"/>
                    <a:pt x="4977" y="28623"/>
                    <a:pt x="4929" y="28802"/>
                  </a:cubicBezTo>
                  <a:cubicBezTo>
                    <a:pt x="4906" y="28873"/>
                    <a:pt x="4882" y="28957"/>
                    <a:pt x="4870" y="29040"/>
                  </a:cubicBezTo>
                  <a:cubicBezTo>
                    <a:pt x="4858" y="29135"/>
                    <a:pt x="4822" y="29242"/>
                    <a:pt x="4810" y="29350"/>
                  </a:cubicBezTo>
                  <a:cubicBezTo>
                    <a:pt x="4798" y="29433"/>
                    <a:pt x="4786" y="29540"/>
                    <a:pt x="4763" y="29647"/>
                  </a:cubicBezTo>
                  <a:cubicBezTo>
                    <a:pt x="4751" y="29731"/>
                    <a:pt x="4739" y="29826"/>
                    <a:pt x="4739" y="29909"/>
                  </a:cubicBezTo>
                  <a:cubicBezTo>
                    <a:pt x="4727" y="30016"/>
                    <a:pt x="4703" y="30124"/>
                    <a:pt x="4703" y="30207"/>
                  </a:cubicBezTo>
                  <a:cubicBezTo>
                    <a:pt x="4703" y="30314"/>
                    <a:pt x="4691" y="30421"/>
                    <a:pt x="4691" y="30528"/>
                  </a:cubicBezTo>
                  <a:cubicBezTo>
                    <a:pt x="4679" y="30743"/>
                    <a:pt x="4691" y="30981"/>
                    <a:pt x="4739" y="31207"/>
                  </a:cubicBezTo>
                  <a:cubicBezTo>
                    <a:pt x="4786" y="31445"/>
                    <a:pt x="4846" y="31683"/>
                    <a:pt x="4929" y="31909"/>
                  </a:cubicBezTo>
                  <a:cubicBezTo>
                    <a:pt x="5025" y="32136"/>
                    <a:pt x="5144" y="32350"/>
                    <a:pt x="5287" y="32552"/>
                  </a:cubicBezTo>
                  <a:cubicBezTo>
                    <a:pt x="5417" y="32743"/>
                    <a:pt x="5572" y="32933"/>
                    <a:pt x="5751" y="33100"/>
                  </a:cubicBezTo>
                  <a:cubicBezTo>
                    <a:pt x="5894" y="33231"/>
                    <a:pt x="6060" y="33362"/>
                    <a:pt x="6239" y="33481"/>
                  </a:cubicBezTo>
                  <a:lnTo>
                    <a:pt x="6465" y="33624"/>
                  </a:lnTo>
                  <a:cubicBezTo>
                    <a:pt x="6632" y="33707"/>
                    <a:pt x="6775" y="33803"/>
                    <a:pt x="6953" y="33874"/>
                  </a:cubicBezTo>
                  <a:cubicBezTo>
                    <a:pt x="7287" y="34005"/>
                    <a:pt x="7620" y="34160"/>
                    <a:pt x="7977" y="34243"/>
                  </a:cubicBezTo>
                  <a:cubicBezTo>
                    <a:pt x="8156" y="34291"/>
                    <a:pt x="8358" y="34338"/>
                    <a:pt x="8537" y="34362"/>
                  </a:cubicBezTo>
                  <a:cubicBezTo>
                    <a:pt x="8727" y="34398"/>
                    <a:pt x="8918" y="34422"/>
                    <a:pt x="9108" y="34434"/>
                  </a:cubicBezTo>
                  <a:cubicBezTo>
                    <a:pt x="9323" y="34469"/>
                    <a:pt x="9549" y="34481"/>
                    <a:pt x="9763" y="34481"/>
                  </a:cubicBezTo>
                  <a:cubicBezTo>
                    <a:pt x="9906" y="34481"/>
                    <a:pt x="10037" y="34481"/>
                    <a:pt x="10168" y="34469"/>
                  </a:cubicBezTo>
                  <a:lnTo>
                    <a:pt x="10704" y="34422"/>
                  </a:lnTo>
                  <a:cubicBezTo>
                    <a:pt x="10894" y="34386"/>
                    <a:pt x="11097" y="34362"/>
                    <a:pt x="11287" y="34315"/>
                  </a:cubicBezTo>
                  <a:cubicBezTo>
                    <a:pt x="11644" y="34243"/>
                    <a:pt x="12002" y="34136"/>
                    <a:pt x="12347" y="34041"/>
                  </a:cubicBezTo>
                  <a:cubicBezTo>
                    <a:pt x="12668" y="33945"/>
                    <a:pt x="13002" y="33826"/>
                    <a:pt x="13323" y="33707"/>
                  </a:cubicBezTo>
                  <a:cubicBezTo>
                    <a:pt x="13514" y="33636"/>
                    <a:pt x="13692" y="33576"/>
                    <a:pt x="13895" y="33505"/>
                  </a:cubicBezTo>
                  <a:cubicBezTo>
                    <a:pt x="14073" y="33422"/>
                    <a:pt x="14252" y="33362"/>
                    <a:pt x="14431" y="33291"/>
                  </a:cubicBezTo>
                  <a:cubicBezTo>
                    <a:pt x="14764" y="33148"/>
                    <a:pt x="15097" y="32993"/>
                    <a:pt x="15443" y="32826"/>
                  </a:cubicBezTo>
                  <a:cubicBezTo>
                    <a:pt x="15621" y="32755"/>
                    <a:pt x="15776" y="32671"/>
                    <a:pt x="15955" y="32588"/>
                  </a:cubicBezTo>
                  <a:cubicBezTo>
                    <a:pt x="16121" y="32517"/>
                    <a:pt x="16300" y="32421"/>
                    <a:pt x="16466" y="32338"/>
                  </a:cubicBezTo>
                  <a:cubicBezTo>
                    <a:pt x="16788" y="32171"/>
                    <a:pt x="17121" y="31981"/>
                    <a:pt x="17431" y="31790"/>
                  </a:cubicBezTo>
                  <a:cubicBezTo>
                    <a:pt x="17740" y="31612"/>
                    <a:pt x="18038" y="31421"/>
                    <a:pt x="18336" y="31219"/>
                  </a:cubicBezTo>
                  <a:cubicBezTo>
                    <a:pt x="18633" y="31028"/>
                    <a:pt x="18919" y="30838"/>
                    <a:pt x="19217" y="30647"/>
                  </a:cubicBezTo>
                  <a:cubicBezTo>
                    <a:pt x="19514" y="30433"/>
                    <a:pt x="19812" y="30243"/>
                    <a:pt x="20110" y="30028"/>
                  </a:cubicBezTo>
                  <a:cubicBezTo>
                    <a:pt x="20276" y="29933"/>
                    <a:pt x="20419" y="29814"/>
                    <a:pt x="20586" y="29707"/>
                  </a:cubicBezTo>
                  <a:cubicBezTo>
                    <a:pt x="20753" y="29588"/>
                    <a:pt x="20919" y="29481"/>
                    <a:pt x="21062" y="29362"/>
                  </a:cubicBezTo>
                  <a:cubicBezTo>
                    <a:pt x="21229" y="29242"/>
                    <a:pt x="21372" y="29123"/>
                    <a:pt x="21539" y="29004"/>
                  </a:cubicBezTo>
                  <a:cubicBezTo>
                    <a:pt x="21717" y="28873"/>
                    <a:pt x="21884" y="28742"/>
                    <a:pt x="22062" y="28588"/>
                  </a:cubicBezTo>
                  <a:cubicBezTo>
                    <a:pt x="22348" y="28361"/>
                    <a:pt x="22622" y="28123"/>
                    <a:pt x="22908" y="27885"/>
                  </a:cubicBezTo>
                  <a:cubicBezTo>
                    <a:pt x="23182" y="27671"/>
                    <a:pt x="23444" y="27409"/>
                    <a:pt x="23694" y="27171"/>
                  </a:cubicBezTo>
                  <a:cubicBezTo>
                    <a:pt x="23956" y="26933"/>
                    <a:pt x="24217" y="26683"/>
                    <a:pt x="24456" y="26433"/>
                  </a:cubicBezTo>
                  <a:cubicBezTo>
                    <a:pt x="24729" y="26159"/>
                    <a:pt x="24979" y="25897"/>
                    <a:pt x="25229" y="25623"/>
                  </a:cubicBezTo>
                  <a:cubicBezTo>
                    <a:pt x="25349" y="25492"/>
                    <a:pt x="25480" y="25361"/>
                    <a:pt x="25599" y="25230"/>
                  </a:cubicBezTo>
                  <a:cubicBezTo>
                    <a:pt x="25682" y="25135"/>
                    <a:pt x="25753" y="25051"/>
                    <a:pt x="25825" y="24968"/>
                  </a:cubicBezTo>
                  <a:cubicBezTo>
                    <a:pt x="25872" y="24909"/>
                    <a:pt x="25932" y="24873"/>
                    <a:pt x="25980" y="24813"/>
                  </a:cubicBezTo>
                  <a:cubicBezTo>
                    <a:pt x="26218" y="24492"/>
                    <a:pt x="26468" y="24182"/>
                    <a:pt x="26706" y="23861"/>
                  </a:cubicBezTo>
                  <a:cubicBezTo>
                    <a:pt x="26896" y="23575"/>
                    <a:pt x="27111" y="23277"/>
                    <a:pt x="27301" y="22980"/>
                  </a:cubicBezTo>
                  <a:cubicBezTo>
                    <a:pt x="27706" y="22337"/>
                    <a:pt x="28087" y="21682"/>
                    <a:pt x="28480" y="21039"/>
                  </a:cubicBezTo>
                  <a:cubicBezTo>
                    <a:pt x="28849" y="20420"/>
                    <a:pt x="29230" y="19813"/>
                    <a:pt x="29587" y="19182"/>
                  </a:cubicBezTo>
                  <a:cubicBezTo>
                    <a:pt x="29790" y="18860"/>
                    <a:pt x="29968" y="18515"/>
                    <a:pt x="30123" y="18182"/>
                  </a:cubicBezTo>
                  <a:cubicBezTo>
                    <a:pt x="30302" y="17848"/>
                    <a:pt x="30468" y="17503"/>
                    <a:pt x="30623" y="17146"/>
                  </a:cubicBezTo>
                  <a:cubicBezTo>
                    <a:pt x="30706" y="16967"/>
                    <a:pt x="30778" y="16777"/>
                    <a:pt x="30861" y="16574"/>
                  </a:cubicBezTo>
                  <a:cubicBezTo>
                    <a:pt x="30921" y="16419"/>
                    <a:pt x="30980" y="16253"/>
                    <a:pt x="31040" y="16074"/>
                  </a:cubicBezTo>
                  <a:cubicBezTo>
                    <a:pt x="31064" y="16003"/>
                    <a:pt x="31075" y="15908"/>
                    <a:pt x="31111" y="15836"/>
                  </a:cubicBezTo>
                  <a:cubicBezTo>
                    <a:pt x="31135" y="15741"/>
                    <a:pt x="31171" y="15657"/>
                    <a:pt x="31183" y="15586"/>
                  </a:cubicBezTo>
                  <a:lnTo>
                    <a:pt x="31314" y="15050"/>
                  </a:lnTo>
                  <a:cubicBezTo>
                    <a:pt x="31361" y="14848"/>
                    <a:pt x="31397" y="14669"/>
                    <a:pt x="31433" y="14479"/>
                  </a:cubicBezTo>
                  <a:cubicBezTo>
                    <a:pt x="31480" y="14300"/>
                    <a:pt x="31516" y="14110"/>
                    <a:pt x="31540" y="13931"/>
                  </a:cubicBezTo>
                  <a:cubicBezTo>
                    <a:pt x="31611" y="13574"/>
                    <a:pt x="31647" y="13229"/>
                    <a:pt x="31695" y="12871"/>
                  </a:cubicBezTo>
                  <a:cubicBezTo>
                    <a:pt x="31706" y="12752"/>
                    <a:pt x="31718" y="12645"/>
                    <a:pt x="31718" y="12526"/>
                  </a:cubicBezTo>
                  <a:cubicBezTo>
                    <a:pt x="31730" y="12443"/>
                    <a:pt x="31730" y="12348"/>
                    <a:pt x="31754" y="12264"/>
                  </a:cubicBezTo>
                  <a:lnTo>
                    <a:pt x="31790" y="11728"/>
                  </a:lnTo>
                  <a:cubicBezTo>
                    <a:pt x="31814" y="11550"/>
                    <a:pt x="31826" y="11371"/>
                    <a:pt x="31826" y="11193"/>
                  </a:cubicBezTo>
                  <a:cubicBezTo>
                    <a:pt x="31826" y="11014"/>
                    <a:pt x="31837" y="10835"/>
                    <a:pt x="31837" y="10657"/>
                  </a:cubicBezTo>
                  <a:lnTo>
                    <a:pt x="31837" y="10109"/>
                  </a:lnTo>
                  <a:cubicBezTo>
                    <a:pt x="31826" y="9931"/>
                    <a:pt x="31826" y="9728"/>
                    <a:pt x="31814" y="9550"/>
                  </a:cubicBezTo>
                  <a:cubicBezTo>
                    <a:pt x="31766" y="9157"/>
                    <a:pt x="31718" y="8764"/>
                    <a:pt x="31647" y="8359"/>
                  </a:cubicBezTo>
                  <a:cubicBezTo>
                    <a:pt x="31611" y="8240"/>
                    <a:pt x="31599" y="8121"/>
                    <a:pt x="31576" y="8026"/>
                  </a:cubicBezTo>
                  <a:cubicBezTo>
                    <a:pt x="31552" y="7942"/>
                    <a:pt x="31540" y="7883"/>
                    <a:pt x="31516" y="7811"/>
                  </a:cubicBezTo>
                  <a:cubicBezTo>
                    <a:pt x="31480" y="7704"/>
                    <a:pt x="31456" y="7585"/>
                    <a:pt x="31421" y="7490"/>
                  </a:cubicBezTo>
                  <a:cubicBezTo>
                    <a:pt x="31409" y="7406"/>
                    <a:pt x="31373" y="7335"/>
                    <a:pt x="31349" y="7264"/>
                  </a:cubicBezTo>
                  <a:cubicBezTo>
                    <a:pt x="31314" y="7168"/>
                    <a:pt x="31290" y="7073"/>
                    <a:pt x="31254" y="6978"/>
                  </a:cubicBezTo>
                  <a:cubicBezTo>
                    <a:pt x="31242" y="6930"/>
                    <a:pt x="31218" y="6871"/>
                    <a:pt x="31195" y="6835"/>
                  </a:cubicBezTo>
                  <a:cubicBezTo>
                    <a:pt x="31183" y="6775"/>
                    <a:pt x="31159" y="6728"/>
                    <a:pt x="31135" y="6668"/>
                  </a:cubicBezTo>
                  <a:cubicBezTo>
                    <a:pt x="31099" y="6573"/>
                    <a:pt x="31064" y="6490"/>
                    <a:pt x="31016" y="6394"/>
                  </a:cubicBezTo>
                  <a:cubicBezTo>
                    <a:pt x="30980" y="6311"/>
                    <a:pt x="30944" y="6240"/>
                    <a:pt x="30897" y="6144"/>
                  </a:cubicBezTo>
                  <a:cubicBezTo>
                    <a:pt x="30873" y="6073"/>
                    <a:pt x="30825" y="6002"/>
                    <a:pt x="30802" y="5918"/>
                  </a:cubicBezTo>
                  <a:cubicBezTo>
                    <a:pt x="30742" y="5835"/>
                    <a:pt x="30694" y="5728"/>
                    <a:pt x="30635" y="5644"/>
                  </a:cubicBezTo>
                  <a:cubicBezTo>
                    <a:pt x="30540" y="5478"/>
                    <a:pt x="30444" y="5311"/>
                    <a:pt x="30349" y="5168"/>
                  </a:cubicBezTo>
                  <a:cubicBezTo>
                    <a:pt x="30266" y="5001"/>
                    <a:pt x="30147" y="4847"/>
                    <a:pt x="30040" y="4704"/>
                  </a:cubicBezTo>
                  <a:cubicBezTo>
                    <a:pt x="29932" y="4549"/>
                    <a:pt x="29825" y="4406"/>
                    <a:pt x="29706" y="4251"/>
                  </a:cubicBezTo>
                  <a:cubicBezTo>
                    <a:pt x="29587" y="4073"/>
                    <a:pt x="29444" y="3918"/>
                    <a:pt x="29313" y="3751"/>
                  </a:cubicBezTo>
                  <a:lnTo>
                    <a:pt x="28956" y="3346"/>
                  </a:lnTo>
                  <a:cubicBezTo>
                    <a:pt x="28909" y="3287"/>
                    <a:pt x="28849" y="3239"/>
                    <a:pt x="28789" y="3180"/>
                  </a:cubicBezTo>
                  <a:cubicBezTo>
                    <a:pt x="28718" y="3108"/>
                    <a:pt x="28635" y="3037"/>
                    <a:pt x="28551" y="2965"/>
                  </a:cubicBezTo>
                  <a:cubicBezTo>
                    <a:pt x="28492" y="2906"/>
                    <a:pt x="28432" y="2858"/>
                    <a:pt x="28373" y="2811"/>
                  </a:cubicBezTo>
                  <a:cubicBezTo>
                    <a:pt x="28301" y="2739"/>
                    <a:pt x="28206" y="2680"/>
                    <a:pt x="28135" y="2608"/>
                  </a:cubicBezTo>
                  <a:cubicBezTo>
                    <a:pt x="28063" y="2525"/>
                    <a:pt x="27956" y="2465"/>
                    <a:pt x="27885" y="2406"/>
                  </a:cubicBezTo>
                  <a:cubicBezTo>
                    <a:pt x="27789" y="2334"/>
                    <a:pt x="27706" y="2275"/>
                    <a:pt x="27611" y="2203"/>
                  </a:cubicBezTo>
                  <a:cubicBezTo>
                    <a:pt x="27551" y="2156"/>
                    <a:pt x="27492" y="2132"/>
                    <a:pt x="27432" y="2084"/>
                  </a:cubicBezTo>
                  <a:cubicBezTo>
                    <a:pt x="27325" y="2025"/>
                    <a:pt x="27242" y="1953"/>
                    <a:pt x="27134" y="1894"/>
                  </a:cubicBezTo>
                  <a:cubicBezTo>
                    <a:pt x="27075" y="1858"/>
                    <a:pt x="27027" y="1811"/>
                    <a:pt x="26968" y="1787"/>
                  </a:cubicBezTo>
                  <a:cubicBezTo>
                    <a:pt x="26873" y="1727"/>
                    <a:pt x="26765" y="1668"/>
                    <a:pt x="26658" y="1596"/>
                  </a:cubicBezTo>
                  <a:cubicBezTo>
                    <a:pt x="26492" y="1489"/>
                    <a:pt x="26337" y="1418"/>
                    <a:pt x="26170" y="1322"/>
                  </a:cubicBezTo>
                  <a:cubicBezTo>
                    <a:pt x="26003" y="1239"/>
                    <a:pt x="25825" y="1180"/>
                    <a:pt x="25658" y="1084"/>
                  </a:cubicBezTo>
                  <a:cubicBezTo>
                    <a:pt x="25468" y="1001"/>
                    <a:pt x="25277" y="918"/>
                    <a:pt x="25087" y="846"/>
                  </a:cubicBezTo>
                  <a:cubicBezTo>
                    <a:pt x="24741" y="715"/>
                    <a:pt x="24384" y="596"/>
                    <a:pt x="24039" y="489"/>
                  </a:cubicBezTo>
                  <a:cubicBezTo>
                    <a:pt x="23694" y="382"/>
                    <a:pt x="23336" y="287"/>
                    <a:pt x="22979" y="203"/>
                  </a:cubicBezTo>
                  <a:cubicBezTo>
                    <a:pt x="22777" y="167"/>
                    <a:pt x="22562" y="120"/>
                    <a:pt x="22372" y="108"/>
                  </a:cubicBezTo>
                  <a:cubicBezTo>
                    <a:pt x="22193" y="84"/>
                    <a:pt x="22027" y="72"/>
                    <a:pt x="21848" y="60"/>
                  </a:cubicBezTo>
                  <a:cubicBezTo>
                    <a:pt x="21491" y="48"/>
                    <a:pt x="21134" y="13"/>
                    <a:pt x="20765" y="13"/>
                  </a:cubicBezTo>
                  <a:cubicBezTo>
                    <a:pt x="20586" y="13"/>
                    <a:pt x="20407" y="1"/>
                    <a:pt x="20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0" name="Google Shape;180;p14"/>
            <p:cNvSpPr/>
            <p:nvPr/>
          </p:nvSpPr>
          <p:spPr>
            <a:xfrm>
              <a:off x="2634850" y="1155025"/>
              <a:ext cx="759925" cy="835850"/>
            </a:xfrm>
            <a:custGeom>
              <a:avLst/>
              <a:gdLst/>
              <a:ahLst/>
              <a:cxnLst/>
              <a:rect l="l" t="t" r="r" b="b"/>
              <a:pathLst>
                <a:path w="30397" h="33434" extrusionOk="0">
                  <a:moveTo>
                    <a:pt x="16109" y="1"/>
                  </a:moveTo>
                  <a:cubicBezTo>
                    <a:pt x="15419" y="1"/>
                    <a:pt x="14740" y="84"/>
                    <a:pt x="14085" y="179"/>
                  </a:cubicBezTo>
                  <a:cubicBezTo>
                    <a:pt x="13276" y="322"/>
                    <a:pt x="12597" y="477"/>
                    <a:pt x="11966" y="691"/>
                  </a:cubicBezTo>
                  <a:cubicBezTo>
                    <a:pt x="11609" y="810"/>
                    <a:pt x="11240" y="941"/>
                    <a:pt x="10978" y="1037"/>
                  </a:cubicBezTo>
                  <a:cubicBezTo>
                    <a:pt x="10692" y="1132"/>
                    <a:pt x="10347" y="1251"/>
                    <a:pt x="10025" y="1394"/>
                  </a:cubicBezTo>
                  <a:cubicBezTo>
                    <a:pt x="9227" y="1715"/>
                    <a:pt x="8608" y="2025"/>
                    <a:pt x="8061" y="2370"/>
                  </a:cubicBezTo>
                  <a:cubicBezTo>
                    <a:pt x="7358" y="2799"/>
                    <a:pt x="6715" y="3192"/>
                    <a:pt x="6072" y="3597"/>
                  </a:cubicBezTo>
                  <a:cubicBezTo>
                    <a:pt x="5977" y="3668"/>
                    <a:pt x="5894" y="3787"/>
                    <a:pt x="5882" y="3918"/>
                  </a:cubicBezTo>
                  <a:cubicBezTo>
                    <a:pt x="5691" y="4073"/>
                    <a:pt x="5477" y="4251"/>
                    <a:pt x="5287" y="4406"/>
                  </a:cubicBezTo>
                  <a:cubicBezTo>
                    <a:pt x="5001" y="4668"/>
                    <a:pt x="4727" y="4918"/>
                    <a:pt x="4429" y="5216"/>
                  </a:cubicBezTo>
                  <a:cubicBezTo>
                    <a:pt x="4155" y="5466"/>
                    <a:pt x="3929" y="5704"/>
                    <a:pt x="3739" y="5930"/>
                  </a:cubicBezTo>
                  <a:cubicBezTo>
                    <a:pt x="3274" y="6478"/>
                    <a:pt x="2834" y="7061"/>
                    <a:pt x="2429" y="7645"/>
                  </a:cubicBezTo>
                  <a:cubicBezTo>
                    <a:pt x="2310" y="7799"/>
                    <a:pt x="2203" y="7966"/>
                    <a:pt x="2108" y="8133"/>
                  </a:cubicBezTo>
                  <a:cubicBezTo>
                    <a:pt x="2072" y="8180"/>
                    <a:pt x="2060" y="8204"/>
                    <a:pt x="2024" y="8252"/>
                  </a:cubicBezTo>
                  <a:cubicBezTo>
                    <a:pt x="1965" y="8335"/>
                    <a:pt x="1905" y="8442"/>
                    <a:pt x="1846" y="8550"/>
                  </a:cubicBezTo>
                  <a:cubicBezTo>
                    <a:pt x="1691" y="8847"/>
                    <a:pt x="1512" y="9157"/>
                    <a:pt x="1357" y="9490"/>
                  </a:cubicBezTo>
                  <a:cubicBezTo>
                    <a:pt x="1226" y="9788"/>
                    <a:pt x="1060" y="10121"/>
                    <a:pt x="929" y="10466"/>
                  </a:cubicBezTo>
                  <a:cubicBezTo>
                    <a:pt x="857" y="10693"/>
                    <a:pt x="798" y="10859"/>
                    <a:pt x="738" y="11002"/>
                  </a:cubicBezTo>
                  <a:cubicBezTo>
                    <a:pt x="679" y="11181"/>
                    <a:pt x="619" y="11371"/>
                    <a:pt x="536" y="11633"/>
                  </a:cubicBezTo>
                  <a:cubicBezTo>
                    <a:pt x="441" y="11967"/>
                    <a:pt x="357" y="12300"/>
                    <a:pt x="286" y="12621"/>
                  </a:cubicBezTo>
                  <a:cubicBezTo>
                    <a:pt x="214" y="12979"/>
                    <a:pt x="119" y="13383"/>
                    <a:pt x="83" y="13812"/>
                  </a:cubicBezTo>
                  <a:cubicBezTo>
                    <a:pt x="0" y="14443"/>
                    <a:pt x="0" y="14943"/>
                    <a:pt x="83" y="15408"/>
                  </a:cubicBezTo>
                  <a:cubicBezTo>
                    <a:pt x="143" y="15717"/>
                    <a:pt x="203" y="16015"/>
                    <a:pt x="286" y="16289"/>
                  </a:cubicBezTo>
                  <a:cubicBezTo>
                    <a:pt x="334" y="16455"/>
                    <a:pt x="393" y="16610"/>
                    <a:pt x="464" y="16777"/>
                  </a:cubicBezTo>
                  <a:cubicBezTo>
                    <a:pt x="476" y="16824"/>
                    <a:pt x="512" y="16884"/>
                    <a:pt x="524" y="16932"/>
                  </a:cubicBezTo>
                  <a:cubicBezTo>
                    <a:pt x="572" y="17027"/>
                    <a:pt x="619" y="17146"/>
                    <a:pt x="679" y="17253"/>
                  </a:cubicBezTo>
                  <a:lnTo>
                    <a:pt x="762" y="17432"/>
                  </a:lnTo>
                  <a:cubicBezTo>
                    <a:pt x="822" y="17563"/>
                    <a:pt x="893" y="17705"/>
                    <a:pt x="976" y="17836"/>
                  </a:cubicBezTo>
                  <a:cubicBezTo>
                    <a:pt x="988" y="17884"/>
                    <a:pt x="1012" y="17920"/>
                    <a:pt x="1048" y="17967"/>
                  </a:cubicBezTo>
                  <a:cubicBezTo>
                    <a:pt x="1107" y="18074"/>
                    <a:pt x="1167" y="18182"/>
                    <a:pt x="1238" y="18277"/>
                  </a:cubicBezTo>
                  <a:cubicBezTo>
                    <a:pt x="1274" y="18313"/>
                    <a:pt x="1298" y="18360"/>
                    <a:pt x="1334" y="18396"/>
                  </a:cubicBezTo>
                  <a:lnTo>
                    <a:pt x="1548" y="18717"/>
                  </a:lnTo>
                  <a:lnTo>
                    <a:pt x="1596" y="18777"/>
                  </a:lnTo>
                  <a:cubicBezTo>
                    <a:pt x="1691" y="18896"/>
                    <a:pt x="1786" y="19027"/>
                    <a:pt x="1893" y="19146"/>
                  </a:cubicBezTo>
                  <a:cubicBezTo>
                    <a:pt x="2048" y="19313"/>
                    <a:pt x="2191" y="19468"/>
                    <a:pt x="2358" y="19634"/>
                  </a:cubicBezTo>
                  <a:cubicBezTo>
                    <a:pt x="2500" y="19789"/>
                    <a:pt x="2667" y="19932"/>
                    <a:pt x="2834" y="20087"/>
                  </a:cubicBezTo>
                  <a:cubicBezTo>
                    <a:pt x="2905" y="20158"/>
                    <a:pt x="3001" y="20230"/>
                    <a:pt x="3072" y="20301"/>
                  </a:cubicBezTo>
                  <a:cubicBezTo>
                    <a:pt x="3322" y="20539"/>
                    <a:pt x="3548" y="20765"/>
                    <a:pt x="3751" y="20992"/>
                  </a:cubicBezTo>
                  <a:cubicBezTo>
                    <a:pt x="3774" y="21015"/>
                    <a:pt x="3798" y="21039"/>
                    <a:pt x="3810" y="21063"/>
                  </a:cubicBezTo>
                  <a:cubicBezTo>
                    <a:pt x="3870" y="21134"/>
                    <a:pt x="3953" y="21218"/>
                    <a:pt x="4013" y="21301"/>
                  </a:cubicBezTo>
                  <a:lnTo>
                    <a:pt x="4096" y="21420"/>
                  </a:lnTo>
                  <a:lnTo>
                    <a:pt x="4191" y="21539"/>
                  </a:lnTo>
                  <a:cubicBezTo>
                    <a:pt x="4274" y="21658"/>
                    <a:pt x="4346" y="21789"/>
                    <a:pt x="4405" y="21896"/>
                  </a:cubicBezTo>
                  <a:cubicBezTo>
                    <a:pt x="4513" y="22123"/>
                    <a:pt x="4608" y="22325"/>
                    <a:pt x="4679" y="22539"/>
                  </a:cubicBezTo>
                  <a:cubicBezTo>
                    <a:pt x="4691" y="22551"/>
                    <a:pt x="4691" y="22587"/>
                    <a:pt x="4703" y="22611"/>
                  </a:cubicBezTo>
                  <a:cubicBezTo>
                    <a:pt x="4727" y="22670"/>
                    <a:pt x="4751" y="22742"/>
                    <a:pt x="4763" y="22801"/>
                  </a:cubicBezTo>
                  <a:lnTo>
                    <a:pt x="4798" y="22944"/>
                  </a:lnTo>
                  <a:lnTo>
                    <a:pt x="4822" y="23075"/>
                  </a:lnTo>
                  <a:lnTo>
                    <a:pt x="4846" y="23135"/>
                  </a:lnTo>
                  <a:cubicBezTo>
                    <a:pt x="4858" y="23206"/>
                    <a:pt x="4870" y="23301"/>
                    <a:pt x="4882" y="23373"/>
                  </a:cubicBezTo>
                  <a:cubicBezTo>
                    <a:pt x="4882" y="23420"/>
                    <a:pt x="4906" y="23444"/>
                    <a:pt x="4906" y="23492"/>
                  </a:cubicBezTo>
                  <a:cubicBezTo>
                    <a:pt x="4917" y="23563"/>
                    <a:pt x="4929" y="23659"/>
                    <a:pt x="4929" y="23730"/>
                  </a:cubicBezTo>
                  <a:cubicBezTo>
                    <a:pt x="4941" y="23778"/>
                    <a:pt x="4941" y="23801"/>
                    <a:pt x="4941" y="23849"/>
                  </a:cubicBezTo>
                  <a:cubicBezTo>
                    <a:pt x="4965" y="23932"/>
                    <a:pt x="4965" y="24016"/>
                    <a:pt x="4965" y="24099"/>
                  </a:cubicBezTo>
                  <a:lnTo>
                    <a:pt x="4965" y="24444"/>
                  </a:lnTo>
                  <a:cubicBezTo>
                    <a:pt x="4929" y="24968"/>
                    <a:pt x="4882" y="25456"/>
                    <a:pt x="4822" y="25933"/>
                  </a:cubicBezTo>
                  <a:cubicBezTo>
                    <a:pt x="4798" y="26123"/>
                    <a:pt x="4763" y="26337"/>
                    <a:pt x="4739" y="26528"/>
                  </a:cubicBezTo>
                  <a:cubicBezTo>
                    <a:pt x="4691" y="26837"/>
                    <a:pt x="4632" y="27183"/>
                    <a:pt x="4608" y="27504"/>
                  </a:cubicBezTo>
                  <a:lnTo>
                    <a:pt x="4608" y="27564"/>
                  </a:lnTo>
                  <a:cubicBezTo>
                    <a:pt x="4584" y="27719"/>
                    <a:pt x="4572" y="27885"/>
                    <a:pt x="4560" y="28040"/>
                  </a:cubicBezTo>
                  <a:cubicBezTo>
                    <a:pt x="4548" y="28278"/>
                    <a:pt x="4525" y="28504"/>
                    <a:pt x="4525" y="28695"/>
                  </a:cubicBezTo>
                  <a:cubicBezTo>
                    <a:pt x="4513" y="28873"/>
                    <a:pt x="4525" y="29088"/>
                    <a:pt x="4560" y="29278"/>
                  </a:cubicBezTo>
                  <a:cubicBezTo>
                    <a:pt x="4608" y="29576"/>
                    <a:pt x="4667" y="29814"/>
                    <a:pt x="4739" y="30040"/>
                  </a:cubicBezTo>
                  <a:cubicBezTo>
                    <a:pt x="4810" y="30266"/>
                    <a:pt x="4917" y="30481"/>
                    <a:pt x="5036" y="30719"/>
                  </a:cubicBezTo>
                  <a:cubicBezTo>
                    <a:pt x="5144" y="30933"/>
                    <a:pt x="5263" y="31159"/>
                    <a:pt x="5417" y="31362"/>
                  </a:cubicBezTo>
                  <a:cubicBezTo>
                    <a:pt x="5739" y="31779"/>
                    <a:pt x="6108" y="32124"/>
                    <a:pt x="6525" y="32386"/>
                  </a:cubicBezTo>
                  <a:cubicBezTo>
                    <a:pt x="6953" y="32672"/>
                    <a:pt x="7465" y="32898"/>
                    <a:pt x="8001" y="33041"/>
                  </a:cubicBezTo>
                  <a:cubicBezTo>
                    <a:pt x="8061" y="33064"/>
                    <a:pt x="8096" y="33076"/>
                    <a:pt x="8144" y="33088"/>
                  </a:cubicBezTo>
                  <a:cubicBezTo>
                    <a:pt x="8287" y="33124"/>
                    <a:pt x="8418" y="33160"/>
                    <a:pt x="8549" y="33195"/>
                  </a:cubicBezTo>
                  <a:cubicBezTo>
                    <a:pt x="9073" y="33314"/>
                    <a:pt x="9537" y="33374"/>
                    <a:pt x="9989" y="33374"/>
                  </a:cubicBezTo>
                  <a:cubicBezTo>
                    <a:pt x="10049" y="33374"/>
                    <a:pt x="10097" y="33374"/>
                    <a:pt x="10228" y="33434"/>
                  </a:cubicBezTo>
                  <a:cubicBezTo>
                    <a:pt x="10621" y="33422"/>
                    <a:pt x="11037" y="33362"/>
                    <a:pt x="11513" y="33255"/>
                  </a:cubicBezTo>
                  <a:lnTo>
                    <a:pt x="11549" y="33243"/>
                  </a:lnTo>
                  <a:cubicBezTo>
                    <a:pt x="11704" y="33195"/>
                    <a:pt x="11871" y="33160"/>
                    <a:pt x="12025" y="33112"/>
                  </a:cubicBezTo>
                  <a:cubicBezTo>
                    <a:pt x="12418" y="33017"/>
                    <a:pt x="12764" y="32910"/>
                    <a:pt x="13073" y="32791"/>
                  </a:cubicBezTo>
                  <a:cubicBezTo>
                    <a:pt x="13799" y="32517"/>
                    <a:pt x="14490" y="32171"/>
                    <a:pt x="15002" y="31898"/>
                  </a:cubicBezTo>
                  <a:lnTo>
                    <a:pt x="15062" y="31874"/>
                  </a:lnTo>
                  <a:cubicBezTo>
                    <a:pt x="15383" y="31707"/>
                    <a:pt x="15693" y="31540"/>
                    <a:pt x="16002" y="31362"/>
                  </a:cubicBezTo>
                  <a:cubicBezTo>
                    <a:pt x="16336" y="31183"/>
                    <a:pt x="16657" y="30993"/>
                    <a:pt x="17026" y="30767"/>
                  </a:cubicBezTo>
                  <a:cubicBezTo>
                    <a:pt x="17288" y="30624"/>
                    <a:pt x="17538" y="30457"/>
                    <a:pt x="17776" y="30302"/>
                  </a:cubicBezTo>
                  <a:lnTo>
                    <a:pt x="17860" y="30243"/>
                  </a:lnTo>
                  <a:lnTo>
                    <a:pt x="18074" y="30124"/>
                  </a:lnTo>
                  <a:cubicBezTo>
                    <a:pt x="18312" y="29981"/>
                    <a:pt x="18550" y="29826"/>
                    <a:pt x="18788" y="29671"/>
                  </a:cubicBezTo>
                  <a:cubicBezTo>
                    <a:pt x="19372" y="29278"/>
                    <a:pt x="19979" y="28873"/>
                    <a:pt x="20538" y="28433"/>
                  </a:cubicBezTo>
                  <a:cubicBezTo>
                    <a:pt x="21098" y="28004"/>
                    <a:pt x="21646" y="27564"/>
                    <a:pt x="22181" y="27111"/>
                  </a:cubicBezTo>
                  <a:cubicBezTo>
                    <a:pt x="22705" y="26659"/>
                    <a:pt x="23241" y="26183"/>
                    <a:pt x="23848" y="25623"/>
                  </a:cubicBezTo>
                  <a:cubicBezTo>
                    <a:pt x="24134" y="25337"/>
                    <a:pt x="24396" y="25087"/>
                    <a:pt x="24634" y="24849"/>
                  </a:cubicBezTo>
                  <a:lnTo>
                    <a:pt x="24646" y="24825"/>
                  </a:lnTo>
                  <a:cubicBezTo>
                    <a:pt x="24884" y="24611"/>
                    <a:pt x="25122" y="24349"/>
                    <a:pt x="25349" y="24099"/>
                  </a:cubicBezTo>
                  <a:cubicBezTo>
                    <a:pt x="25765" y="23623"/>
                    <a:pt x="26242" y="23075"/>
                    <a:pt x="26670" y="22480"/>
                  </a:cubicBezTo>
                  <a:cubicBezTo>
                    <a:pt x="26718" y="22432"/>
                    <a:pt x="26753" y="22385"/>
                    <a:pt x="26777" y="22349"/>
                  </a:cubicBezTo>
                  <a:cubicBezTo>
                    <a:pt x="26837" y="22242"/>
                    <a:pt x="26908" y="22146"/>
                    <a:pt x="26992" y="22051"/>
                  </a:cubicBezTo>
                  <a:lnTo>
                    <a:pt x="27349" y="21527"/>
                  </a:lnTo>
                  <a:cubicBezTo>
                    <a:pt x="27551" y="21194"/>
                    <a:pt x="27766" y="20872"/>
                    <a:pt x="27908" y="20622"/>
                  </a:cubicBezTo>
                  <a:cubicBezTo>
                    <a:pt x="27920" y="20575"/>
                    <a:pt x="27956" y="20527"/>
                    <a:pt x="27980" y="20480"/>
                  </a:cubicBezTo>
                  <a:lnTo>
                    <a:pt x="28158" y="20170"/>
                  </a:lnTo>
                  <a:lnTo>
                    <a:pt x="28266" y="19991"/>
                  </a:lnTo>
                  <a:cubicBezTo>
                    <a:pt x="28337" y="19884"/>
                    <a:pt x="28397" y="19765"/>
                    <a:pt x="28456" y="19646"/>
                  </a:cubicBezTo>
                  <a:cubicBezTo>
                    <a:pt x="28516" y="19551"/>
                    <a:pt x="28563" y="19432"/>
                    <a:pt x="28623" y="19313"/>
                  </a:cubicBezTo>
                  <a:cubicBezTo>
                    <a:pt x="28635" y="19253"/>
                    <a:pt x="28670" y="19206"/>
                    <a:pt x="28694" y="19146"/>
                  </a:cubicBezTo>
                  <a:cubicBezTo>
                    <a:pt x="28754" y="19039"/>
                    <a:pt x="28801" y="18920"/>
                    <a:pt x="28849" y="18801"/>
                  </a:cubicBezTo>
                  <a:cubicBezTo>
                    <a:pt x="28861" y="18753"/>
                    <a:pt x="28897" y="18717"/>
                    <a:pt x="28909" y="18670"/>
                  </a:cubicBezTo>
                  <a:cubicBezTo>
                    <a:pt x="29159" y="18039"/>
                    <a:pt x="29385" y="17384"/>
                    <a:pt x="29623" y="16670"/>
                  </a:cubicBezTo>
                  <a:cubicBezTo>
                    <a:pt x="29682" y="16479"/>
                    <a:pt x="29742" y="16289"/>
                    <a:pt x="29801" y="16110"/>
                  </a:cubicBezTo>
                  <a:cubicBezTo>
                    <a:pt x="29813" y="16062"/>
                    <a:pt x="29825" y="16003"/>
                    <a:pt x="29849" y="15955"/>
                  </a:cubicBezTo>
                  <a:cubicBezTo>
                    <a:pt x="29885" y="15836"/>
                    <a:pt x="29921" y="15741"/>
                    <a:pt x="29944" y="15622"/>
                  </a:cubicBezTo>
                  <a:lnTo>
                    <a:pt x="30111" y="14991"/>
                  </a:lnTo>
                  <a:cubicBezTo>
                    <a:pt x="30147" y="14872"/>
                    <a:pt x="30171" y="14753"/>
                    <a:pt x="30182" y="14634"/>
                  </a:cubicBezTo>
                  <a:cubicBezTo>
                    <a:pt x="30182" y="14574"/>
                    <a:pt x="30206" y="14515"/>
                    <a:pt x="30218" y="14455"/>
                  </a:cubicBezTo>
                  <a:cubicBezTo>
                    <a:pt x="30230" y="14312"/>
                    <a:pt x="30266" y="14169"/>
                    <a:pt x="30278" y="14038"/>
                  </a:cubicBezTo>
                  <a:lnTo>
                    <a:pt x="30290" y="13979"/>
                  </a:lnTo>
                  <a:cubicBezTo>
                    <a:pt x="30325" y="13812"/>
                    <a:pt x="30337" y="13669"/>
                    <a:pt x="30349" y="13503"/>
                  </a:cubicBezTo>
                  <a:lnTo>
                    <a:pt x="30361" y="13360"/>
                  </a:lnTo>
                  <a:cubicBezTo>
                    <a:pt x="30385" y="13157"/>
                    <a:pt x="30397" y="12967"/>
                    <a:pt x="30397" y="12776"/>
                  </a:cubicBezTo>
                  <a:lnTo>
                    <a:pt x="30397" y="12479"/>
                  </a:lnTo>
                  <a:lnTo>
                    <a:pt x="30397" y="12181"/>
                  </a:lnTo>
                  <a:cubicBezTo>
                    <a:pt x="30397" y="12062"/>
                    <a:pt x="30397" y="11943"/>
                    <a:pt x="30385" y="11824"/>
                  </a:cubicBezTo>
                  <a:lnTo>
                    <a:pt x="30385" y="11800"/>
                  </a:lnTo>
                  <a:cubicBezTo>
                    <a:pt x="30385" y="11705"/>
                    <a:pt x="30361" y="11574"/>
                    <a:pt x="30349" y="11431"/>
                  </a:cubicBezTo>
                  <a:cubicBezTo>
                    <a:pt x="30337" y="11252"/>
                    <a:pt x="30325" y="11062"/>
                    <a:pt x="30278" y="10883"/>
                  </a:cubicBezTo>
                  <a:cubicBezTo>
                    <a:pt x="30242" y="10693"/>
                    <a:pt x="30206" y="10478"/>
                    <a:pt x="30159" y="10288"/>
                  </a:cubicBezTo>
                  <a:cubicBezTo>
                    <a:pt x="30111" y="10085"/>
                    <a:pt x="30052" y="9871"/>
                    <a:pt x="29992" y="9669"/>
                  </a:cubicBezTo>
                  <a:lnTo>
                    <a:pt x="29968" y="9550"/>
                  </a:lnTo>
                  <a:cubicBezTo>
                    <a:pt x="29932" y="9419"/>
                    <a:pt x="29885" y="9312"/>
                    <a:pt x="29849" y="9192"/>
                  </a:cubicBezTo>
                  <a:cubicBezTo>
                    <a:pt x="29825" y="9145"/>
                    <a:pt x="29813" y="9109"/>
                    <a:pt x="29801" y="9061"/>
                  </a:cubicBezTo>
                  <a:cubicBezTo>
                    <a:pt x="29694" y="8752"/>
                    <a:pt x="29575" y="8442"/>
                    <a:pt x="29444" y="8157"/>
                  </a:cubicBezTo>
                  <a:cubicBezTo>
                    <a:pt x="29337" y="7930"/>
                    <a:pt x="29230" y="7716"/>
                    <a:pt x="29111" y="7490"/>
                  </a:cubicBezTo>
                  <a:lnTo>
                    <a:pt x="28932" y="7180"/>
                  </a:lnTo>
                  <a:cubicBezTo>
                    <a:pt x="28920" y="7168"/>
                    <a:pt x="28920" y="7133"/>
                    <a:pt x="28909" y="7121"/>
                  </a:cubicBezTo>
                  <a:cubicBezTo>
                    <a:pt x="28873" y="7073"/>
                    <a:pt x="28861" y="7026"/>
                    <a:pt x="28837" y="6978"/>
                  </a:cubicBezTo>
                  <a:lnTo>
                    <a:pt x="28682" y="6728"/>
                  </a:lnTo>
                  <a:lnTo>
                    <a:pt x="28539" y="6478"/>
                  </a:lnTo>
                  <a:cubicBezTo>
                    <a:pt x="28480" y="6371"/>
                    <a:pt x="28397" y="6287"/>
                    <a:pt x="28325" y="6180"/>
                  </a:cubicBezTo>
                  <a:lnTo>
                    <a:pt x="28242" y="6049"/>
                  </a:lnTo>
                  <a:cubicBezTo>
                    <a:pt x="28027" y="5763"/>
                    <a:pt x="27789" y="5490"/>
                    <a:pt x="27563" y="5228"/>
                  </a:cubicBezTo>
                  <a:cubicBezTo>
                    <a:pt x="27289" y="4894"/>
                    <a:pt x="26968" y="4597"/>
                    <a:pt x="26670" y="4299"/>
                  </a:cubicBezTo>
                  <a:lnTo>
                    <a:pt x="26658" y="4287"/>
                  </a:lnTo>
                  <a:cubicBezTo>
                    <a:pt x="26396" y="4037"/>
                    <a:pt x="26170" y="3811"/>
                    <a:pt x="25932" y="3620"/>
                  </a:cubicBezTo>
                  <a:cubicBezTo>
                    <a:pt x="25658" y="3382"/>
                    <a:pt x="25360" y="3156"/>
                    <a:pt x="25087" y="2942"/>
                  </a:cubicBezTo>
                  <a:cubicBezTo>
                    <a:pt x="24848" y="2763"/>
                    <a:pt x="24587" y="2596"/>
                    <a:pt x="24337" y="2430"/>
                  </a:cubicBezTo>
                  <a:lnTo>
                    <a:pt x="24253" y="2370"/>
                  </a:lnTo>
                  <a:lnTo>
                    <a:pt x="24110" y="2275"/>
                  </a:lnTo>
                  <a:cubicBezTo>
                    <a:pt x="23813" y="2084"/>
                    <a:pt x="23515" y="1894"/>
                    <a:pt x="23205" y="1715"/>
                  </a:cubicBezTo>
                  <a:cubicBezTo>
                    <a:pt x="22920" y="1549"/>
                    <a:pt x="22622" y="1406"/>
                    <a:pt x="22312" y="1251"/>
                  </a:cubicBezTo>
                  <a:cubicBezTo>
                    <a:pt x="22051" y="1120"/>
                    <a:pt x="21753" y="1001"/>
                    <a:pt x="21408" y="870"/>
                  </a:cubicBezTo>
                  <a:cubicBezTo>
                    <a:pt x="21015" y="715"/>
                    <a:pt x="20622" y="596"/>
                    <a:pt x="20300" y="513"/>
                  </a:cubicBezTo>
                  <a:cubicBezTo>
                    <a:pt x="20003" y="418"/>
                    <a:pt x="19693" y="358"/>
                    <a:pt x="19288" y="275"/>
                  </a:cubicBezTo>
                  <a:cubicBezTo>
                    <a:pt x="18955" y="203"/>
                    <a:pt x="18598" y="156"/>
                    <a:pt x="18264" y="120"/>
                  </a:cubicBezTo>
                  <a:cubicBezTo>
                    <a:pt x="17526" y="37"/>
                    <a:pt x="16907" y="1"/>
                    <a:pt x="163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1" name="Google Shape;181;p14"/>
            <p:cNvSpPr/>
            <p:nvPr/>
          </p:nvSpPr>
          <p:spPr>
            <a:xfrm>
              <a:off x="3001850" y="1248600"/>
              <a:ext cx="62525" cy="117800"/>
            </a:xfrm>
            <a:custGeom>
              <a:avLst/>
              <a:gdLst/>
              <a:ahLst/>
              <a:cxnLst/>
              <a:rect l="l" t="t" r="r" b="b"/>
              <a:pathLst>
                <a:path w="2501" h="4712" extrusionOk="0">
                  <a:moveTo>
                    <a:pt x="1358" y="687"/>
                  </a:moveTo>
                  <a:cubicBezTo>
                    <a:pt x="1405" y="770"/>
                    <a:pt x="1465" y="866"/>
                    <a:pt x="1501" y="949"/>
                  </a:cubicBezTo>
                  <a:cubicBezTo>
                    <a:pt x="1608" y="1163"/>
                    <a:pt x="1715" y="1366"/>
                    <a:pt x="1798" y="1580"/>
                  </a:cubicBezTo>
                  <a:cubicBezTo>
                    <a:pt x="1906" y="1794"/>
                    <a:pt x="1977" y="2020"/>
                    <a:pt x="2060" y="2247"/>
                  </a:cubicBezTo>
                  <a:cubicBezTo>
                    <a:pt x="2084" y="2366"/>
                    <a:pt x="2120" y="2485"/>
                    <a:pt x="2132" y="2592"/>
                  </a:cubicBezTo>
                  <a:cubicBezTo>
                    <a:pt x="2156" y="2747"/>
                    <a:pt x="2179" y="2913"/>
                    <a:pt x="2179" y="3080"/>
                  </a:cubicBezTo>
                  <a:cubicBezTo>
                    <a:pt x="2179" y="3223"/>
                    <a:pt x="2144" y="3378"/>
                    <a:pt x="2120" y="3521"/>
                  </a:cubicBezTo>
                  <a:cubicBezTo>
                    <a:pt x="2084" y="3616"/>
                    <a:pt x="2060" y="3723"/>
                    <a:pt x="2001" y="3794"/>
                  </a:cubicBezTo>
                  <a:cubicBezTo>
                    <a:pt x="1953" y="3866"/>
                    <a:pt x="1894" y="3937"/>
                    <a:pt x="1834" y="3997"/>
                  </a:cubicBezTo>
                  <a:cubicBezTo>
                    <a:pt x="1775" y="4056"/>
                    <a:pt x="1715" y="4104"/>
                    <a:pt x="1644" y="4152"/>
                  </a:cubicBezTo>
                  <a:cubicBezTo>
                    <a:pt x="1596" y="4175"/>
                    <a:pt x="1536" y="4199"/>
                    <a:pt x="1489" y="4211"/>
                  </a:cubicBezTo>
                  <a:cubicBezTo>
                    <a:pt x="1441" y="4211"/>
                    <a:pt x="1417" y="4223"/>
                    <a:pt x="1370" y="4223"/>
                  </a:cubicBezTo>
                  <a:cubicBezTo>
                    <a:pt x="1351" y="4237"/>
                    <a:pt x="1334" y="4242"/>
                    <a:pt x="1318" y="4242"/>
                  </a:cubicBezTo>
                  <a:cubicBezTo>
                    <a:pt x="1292" y="4242"/>
                    <a:pt x="1268" y="4230"/>
                    <a:pt x="1239" y="4223"/>
                  </a:cubicBezTo>
                  <a:cubicBezTo>
                    <a:pt x="1191" y="4211"/>
                    <a:pt x="1144" y="4199"/>
                    <a:pt x="1108" y="4164"/>
                  </a:cubicBezTo>
                  <a:cubicBezTo>
                    <a:pt x="1048" y="4116"/>
                    <a:pt x="1001" y="4092"/>
                    <a:pt x="941" y="4033"/>
                  </a:cubicBezTo>
                  <a:cubicBezTo>
                    <a:pt x="870" y="3937"/>
                    <a:pt x="810" y="3854"/>
                    <a:pt x="751" y="3759"/>
                  </a:cubicBezTo>
                  <a:cubicBezTo>
                    <a:pt x="691" y="3664"/>
                    <a:pt x="655" y="3556"/>
                    <a:pt x="608" y="3437"/>
                  </a:cubicBezTo>
                  <a:cubicBezTo>
                    <a:pt x="596" y="3342"/>
                    <a:pt x="584" y="3259"/>
                    <a:pt x="584" y="3163"/>
                  </a:cubicBezTo>
                  <a:cubicBezTo>
                    <a:pt x="596" y="2878"/>
                    <a:pt x="655" y="2616"/>
                    <a:pt x="727" y="2342"/>
                  </a:cubicBezTo>
                  <a:lnTo>
                    <a:pt x="727" y="2342"/>
                  </a:lnTo>
                  <a:cubicBezTo>
                    <a:pt x="727" y="2366"/>
                    <a:pt x="715" y="2390"/>
                    <a:pt x="715" y="2401"/>
                  </a:cubicBezTo>
                  <a:cubicBezTo>
                    <a:pt x="763" y="2247"/>
                    <a:pt x="810" y="2080"/>
                    <a:pt x="870" y="1925"/>
                  </a:cubicBezTo>
                  <a:lnTo>
                    <a:pt x="1048" y="1437"/>
                  </a:lnTo>
                  <a:lnTo>
                    <a:pt x="1358" y="687"/>
                  </a:lnTo>
                  <a:close/>
                  <a:moveTo>
                    <a:pt x="1280" y="0"/>
                  </a:moveTo>
                  <a:cubicBezTo>
                    <a:pt x="1221" y="0"/>
                    <a:pt x="1160" y="19"/>
                    <a:pt x="1108" y="56"/>
                  </a:cubicBezTo>
                  <a:cubicBezTo>
                    <a:pt x="1048" y="104"/>
                    <a:pt x="1013" y="163"/>
                    <a:pt x="1001" y="235"/>
                  </a:cubicBezTo>
                  <a:cubicBezTo>
                    <a:pt x="941" y="365"/>
                    <a:pt x="858" y="520"/>
                    <a:pt x="786" y="651"/>
                  </a:cubicBezTo>
                  <a:cubicBezTo>
                    <a:pt x="727" y="770"/>
                    <a:pt x="667" y="877"/>
                    <a:pt x="608" y="997"/>
                  </a:cubicBezTo>
                  <a:cubicBezTo>
                    <a:pt x="489" y="1235"/>
                    <a:pt x="370" y="1473"/>
                    <a:pt x="286" y="1723"/>
                  </a:cubicBezTo>
                  <a:cubicBezTo>
                    <a:pt x="251" y="1794"/>
                    <a:pt x="227" y="1854"/>
                    <a:pt x="203" y="1925"/>
                  </a:cubicBezTo>
                  <a:cubicBezTo>
                    <a:pt x="191" y="2009"/>
                    <a:pt x="167" y="2080"/>
                    <a:pt x="143" y="2151"/>
                  </a:cubicBezTo>
                  <a:cubicBezTo>
                    <a:pt x="120" y="2223"/>
                    <a:pt x="108" y="2318"/>
                    <a:pt x="84" y="2390"/>
                  </a:cubicBezTo>
                  <a:cubicBezTo>
                    <a:pt x="72" y="2449"/>
                    <a:pt x="60" y="2497"/>
                    <a:pt x="60" y="2556"/>
                  </a:cubicBezTo>
                  <a:cubicBezTo>
                    <a:pt x="48" y="2628"/>
                    <a:pt x="24" y="2699"/>
                    <a:pt x="24" y="2782"/>
                  </a:cubicBezTo>
                  <a:cubicBezTo>
                    <a:pt x="12" y="2961"/>
                    <a:pt x="1" y="3152"/>
                    <a:pt x="48" y="3342"/>
                  </a:cubicBezTo>
                  <a:cubicBezTo>
                    <a:pt x="72" y="3533"/>
                    <a:pt x="132" y="3735"/>
                    <a:pt x="239" y="3914"/>
                  </a:cubicBezTo>
                  <a:cubicBezTo>
                    <a:pt x="310" y="4056"/>
                    <a:pt x="417" y="4187"/>
                    <a:pt x="524" y="4330"/>
                  </a:cubicBezTo>
                  <a:cubicBezTo>
                    <a:pt x="596" y="4402"/>
                    <a:pt x="667" y="4473"/>
                    <a:pt x="763" y="4533"/>
                  </a:cubicBezTo>
                  <a:cubicBezTo>
                    <a:pt x="834" y="4580"/>
                    <a:pt x="905" y="4628"/>
                    <a:pt x="1001" y="4652"/>
                  </a:cubicBezTo>
                  <a:cubicBezTo>
                    <a:pt x="1084" y="4687"/>
                    <a:pt x="1155" y="4699"/>
                    <a:pt x="1251" y="4711"/>
                  </a:cubicBezTo>
                  <a:cubicBezTo>
                    <a:pt x="1263" y="4699"/>
                    <a:pt x="1298" y="4699"/>
                    <a:pt x="1322" y="4699"/>
                  </a:cubicBezTo>
                  <a:cubicBezTo>
                    <a:pt x="1370" y="4699"/>
                    <a:pt x="1429" y="4699"/>
                    <a:pt x="1477" y="4687"/>
                  </a:cubicBezTo>
                  <a:cubicBezTo>
                    <a:pt x="1536" y="4676"/>
                    <a:pt x="1596" y="4652"/>
                    <a:pt x="1644" y="4640"/>
                  </a:cubicBezTo>
                  <a:cubicBezTo>
                    <a:pt x="1679" y="4628"/>
                    <a:pt x="1715" y="4616"/>
                    <a:pt x="1763" y="4580"/>
                  </a:cubicBezTo>
                  <a:cubicBezTo>
                    <a:pt x="1834" y="4533"/>
                    <a:pt x="1894" y="4485"/>
                    <a:pt x="1953" y="4449"/>
                  </a:cubicBezTo>
                  <a:lnTo>
                    <a:pt x="2132" y="4271"/>
                  </a:lnTo>
                  <a:cubicBezTo>
                    <a:pt x="2179" y="4211"/>
                    <a:pt x="2215" y="4128"/>
                    <a:pt x="2263" y="4056"/>
                  </a:cubicBezTo>
                  <a:cubicBezTo>
                    <a:pt x="2429" y="3759"/>
                    <a:pt x="2489" y="3390"/>
                    <a:pt x="2501" y="3044"/>
                  </a:cubicBezTo>
                  <a:cubicBezTo>
                    <a:pt x="2501" y="2878"/>
                    <a:pt x="2489" y="2735"/>
                    <a:pt x="2477" y="2568"/>
                  </a:cubicBezTo>
                  <a:cubicBezTo>
                    <a:pt x="2453" y="2437"/>
                    <a:pt x="2441" y="2318"/>
                    <a:pt x="2418" y="2199"/>
                  </a:cubicBezTo>
                  <a:cubicBezTo>
                    <a:pt x="2382" y="2080"/>
                    <a:pt x="2358" y="1949"/>
                    <a:pt x="2310" y="1830"/>
                  </a:cubicBezTo>
                  <a:cubicBezTo>
                    <a:pt x="2215" y="1592"/>
                    <a:pt x="2120" y="1354"/>
                    <a:pt x="2001" y="1127"/>
                  </a:cubicBezTo>
                  <a:cubicBezTo>
                    <a:pt x="1882" y="889"/>
                    <a:pt x="1727" y="663"/>
                    <a:pt x="1596" y="437"/>
                  </a:cubicBezTo>
                  <a:cubicBezTo>
                    <a:pt x="1572" y="413"/>
                    <a:pt x="1548" y="401"/>
                    <a:pt x="1536" y="377"/>
                  </a:cubicBezTo>
                  <a:cubicBezTo>
                    <a:pt x="1548" y="342"/>
                    <a:pt x="1548" y="294"/>
                    <a:pt x="1548" y="246"/>
                  </a:cubicBezTo>
                  <a:cubicBezTo>
                    <a:pt x="1536" y="139"/>
                    <a:pt x="1477" y="56"/>
                    <a:pt x="1382" y="20"/>
                  </a:cubicBezTo>
                  <a:cubicBezTo>
                    <a:pt x="1350" y="7"/>
                    <a:pt x="1316" y="0"/>
                    <a:pt x="12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2" name="Google Shape;182;p14"/>
            <p:cNvSpPr/>
            <p:nvPr/>
          </p:nvSpPr>
          <p:spPr>
            <a:xfrm>
              <a:off x="2907800" y="1326025"/>
              <a:ext cx="60450" cy="110325"/>
            </a:xfrm>
            <a:custGeom>
              <a:avLst/>
              <a:gdLst/>
              <a:ahLst/>
              <a:cxnLst/>
              <a:rect l="l" t="t" r="r" b="b"/>
              <a:pathLst>
                <a:path w="2418" h="4413" extrusionOk="0">
                  <a:moveTo>
                    <a:pt x="1275" y="462"/>
                  </a:moveTo>
                  <a:lnTo>
                    <a:pt x="1275" y="462"/>
                  </a:lnTo>
                  <a:cubicBezTo>
                    <a:pt x="1275" y="463"/>
                    <a:pt x="1276" y="464"/>
                    <a:pt x="1276" y="465"/>
                  </a:cubicBezTo>
                  <a:lnTo>
                    <a:pt x="1276" y="465"/>
                  </a:lnTo>
                  <a:cubicBezTo>
                    <a:pt x="1276" y="464"/>
                    <a:pt x="1275" y="463"/>
                    <a:pt x="1275" y="462"/>
                  </a:cubicBezTo>
                  <a:close/>
                  <a:moveTo>
                    <a:pt x="1262" y="436"/>
                  </a:moveTo>
                  <a:cubicBezTo>
                    <a:pt x="1268" y="446"/>
                    <a:pt x="1271" y="455"/>
                    <a:pt x="1275" y="462"/>
                  </a:cubicBezTo>
                  <a:lnTo>
                    <a:pt x="1275" y="462"/>
                  </a:lnTo>
                  <a:cubicBezTo>
                    <a:pt x="1274" y="461"/>
                    <a:pt x="1274" y="460"/>
                    <a:pt x="1274" y="459"/>
                  </a:cubicBezTo>
                  <a:lnTo>
                    <a:pt x="1274" y="459"/>
                  </a:lnTo>
                  <a:cubicBezTo>
                    <a:pt x="1276" y="462"/>
                    <a:pt x="1277" y="464"/>
                    <a:pt x="1279" y="467"/>
                  </a:cubicBezTo>
                  <a:lnTo>
                    <a:pt x="1279" y="467"/>
                  </a:lnTo>
                  <a:cubicBezTo>
                    <a:pt x="1278" y="466"/>
                    <a:pt x="1277" y="466"/>
                    <a:pt x="1276" y="465"/>
                  </a:cubicBezTo>
                  <a:lnTo>
                    <a:pt x="1276" y="465"/>
                  </a:lnTo>
                  <a:cubicBezTo>
                    <a:pt x="1278" y="467"/>
                    <a:pt x="1279" y="469"/>
                    <a:pt x="1281" y="471"/>
                  </a:cubicBezTo>
                  <a:lnTo>
                    <a:pt x="1281" y="471"/>
                  </a:lnTo>
                  <a:cubicBezTo>
                    <a:pt x="1361" y="610"/>
                    <a:pt x="1431" y="749"/>
                    <a:pt x="1500" y="888"/>
                  </a:cubicBezTo>
                  <a:cubicBezTo>
                    <a:pt x="1596" y="1055"/>
                    <a:pt x="1667" y="1221"/>
                    <a:pt x="1738" y="1376"/>
                  </a:cubicBezTo>
                  <a:cubicBezTo>
                    <a:pt x="1810" y="1543"/>
                    <a:pt x="1869" y="1710"/>
                    <a:pt x="1953" y="1876"/>
                  </a:cubicBezTo>
                  <a:cubicBezTo>
                    <a:pt x="2012" y="2019"/>
                    <a:pt x="2048" y="2186"/>
                    <a:pt x="2096" y="2329"/>
                  </a:cubicBezTo>
                  <a:cubicBezTo>
                    <a:pt x="2108" y="2412"/>
                    <a:pt x="2131" y="2483"/>
                    <a:pt x="2143" y="2543"/>
                  </a:cubicBezTo>
                  <a:cubicBezTo>
                    <a:pt x="2143" y="2591"/>
                    <a:pt x="2155" y="2626"/>
                    <a:pt x="2155" y="2686"/>
                  </a:cubicBezTo>
                  <a:cubicBezTo>
                    <a:pt x="2167" y="2781"/>
                    <a:pt x="2167" y="2888"/>
                    <a:pt x="2167" y="2972"/>
                  </a:cubicBezTo>
                  <a:cubicBezTo>
                    <a:pt x="2167" y="3126"/>
                    <a:pt x="2143" y="3269"/>
                    <a:pt x="2108" y="3424"/>
                  </a:cubicBezTo>
                  <a:cubicBezTo>
                    <a:pt x="2084" y="3519"/>
                    <a:pt x="2036" y="3615"/>
                    <a:pt x="1989" y="3698"/>
                  </a:cubicBezTo>
                  <a:cubicBezTo>
                    <a:pt x="1953" y="3781"/>
                    <a:pt x="1893" y="3853"/>
                    <a:pt x="1834" y="3912"/>
                  </a:cubicBezTo>
                  <a:lnTo>
                    <a:pt x="1655" y="4043"/>
                  </a:lnTo>
                  <a:cubicBezTo>
                    <a:pt x="1596" y="4079"/>
                    <a:pt x="1536" y="4103"/>
                    <a:pt x="1477" y="4115"/>
                  </a:cubicBezTo>
                  <a:cubicBezTo>
                    <a:pt x="1429" y="4138"/>
                    <a:pt x="1381" y="4138"/>
                    <a:pt x="1334" y="4138"/>
                  </a:cubicBezTo>
                  <a:cubicBezTo>
                    <a:pt x="1262" y="4138"/>
                    <a:pt x="1215" y="4115"/>
                    <a:pt x="1155" y="4115"/>
                  </a:cubicBezTo>
                  <a:cubicBezTo>
                    <a:pt x="1096" y="4103"/>
                    <a:pt x="1036" y="4067"/>
                    <a:pt x="1000" y="4043"/>
                  </a:cubicBezTo>
                  <a:cubicBezTo>
                    <a:pt x="941" y="4019"/>
                    <a:pt x="893" y="3972"/>
                    <a:pt x="846" y="3924"/>
                  </a:cubicBezTo>
                  <a:cubicBezTo>
                    <a:pt x="798" y="3876"/>
                    <a:pt x="750" y="3817"/>
                    <a:pt x="726" y="3757"/>
                  </a:cubicBezTo>
                  <a:cubicBezTo>
                    <a:pt x="655" y="3615"/>
                    <a:pt x="595" y="3460"/>
                    <a:pt x="548" y="3305"/>
                  </a:cubicBezTo>
                  <a:cubicBezTo>
                    <a:pt x="512" y="3150"/>
                    <a:pt x="500" y="3019"/>
                    <a:pt x="500" y="2864"/>
                  </a:cubicBezTo>
                  <a:cubicBezTo>
                    <a:pt x="524" y="2579"/>
                    <a:pt x="584" y="2305"/>
                    <a:pt x="655" y="2019"/>
                  </a:cubicBezTo>
                  <a:cubicBezTo>
                    <a:pt x="667" y="1960"/>
                    <a:pt x="703" y="1888"/>
                    <a:pt x="715" y="1829"/>
                  </a:cubicBezTo>
                  <a:cubicBezTo>
                    <a:pt x="738" y="1757"/>
                    <a:pt x="774" y="1674"/>
                    <a:pt x="786" y="1590"/>
                  </a:cubicBezTo>
                  <a:cubicBezTo>
                    <a:pt x="834" y="1436"/>
                    <a:pt x="893" y="1305"/>
                    <a:pt x="953" y="1162"/>
                  </a:cubicBezTo>
                  <a:cubicBezTo>
                    <a:pt x="1012" y="1019"/>
                    <a:pt x="1072" y="876"/>
                    <a:pt x="1131" y="733"/>
                  </a:cubicBezTo>
                  <a:cubicBezTo>
                    <a:pt x="1179" y="638"/>
                    <a:pt x="1215" y="543"/>
                    <a:pt x="1262" y="436"/>
                  </a:cubicBezTo>
                  <a:close/>
                  <a:moveTo>
                    <a:pt x="1193" y="0"/>
                  </a:moveTo>
                  <a:cubicBezTo>
                    <a:pt x="1172" y="0"/>
                    <a:pt x="1151" y="3"/>
                    <a:pt x="1131" y="7"/>
                  </a:cubicBezTo>
                  <a:cubicBezTo>
                    <a:pt x="1072" y="31"/>
                    <a:pt x="1036" y="66"/>
                    <a:pt x="1024" y="126"/>
                  </a:cubicBezTo>
                  <a:cubicBezTo>
                    <a:pt x="965" y="221"/>
                    <a:pt x="905" y="328"/>
                    <a:pt x="857" y="412"/>
                  </a:cubicBezTo>
                  <a:cubicBezTo>
                    <a:pt x="810" y="507"/>
                    <a:pt x="750" y="590"/>
                    <a:pt x="715" y="686"/>
                  </a:cubicBezTo>
                  <a:cubicBezTo>
                    <a:pt x="619" y="840"/>
                    <a:pt x="536" y="1007"/>
                    <a:pt x="453" y="1174"/>
                  </a:cubicBezTo>
                  <a:cubicBezTo>
                    <a:pt x="441" y="1221"/>
                    <a:pt x="417" y="1257"/>
                    <a:pt x="393" y="1305"/>
                  </a:cubicBezTo>
                  <a:cubicBezTo>
                    <a:pt x="381" y="1340"/>
                    <a:pt x="369" y="1376"/>
                    <a:pt x="357" y="1412"/>
                  </a:cubicBezTo>
                  <a:cubicBezTo>
                    <a:pt x="322" y="1495"/>
                    <a:pt x="274" y="1579"/>
                    <a:pt x="250" y="1662"/>
                  </a:cubicBezTo>
                  <a:cubicBezTo>
                    <a:pt x="238" y="1721"/>
                    <a:pt x="203" y="1781"/>
                    <a:pt x="191" y="1840"/>
                  </a:cubicBezTo>
                  <a:cubicBezTo>
                    <a:pt x="179" y="1888"/>
                    <a:pt x="155" y="1948"/>
                    <a:pt x="143" y="1995"/>
                  </a:cubicBezTo>
                  <a:cubicBezTo>
                    <a:pt x="131" y="2055"/>
                    <a:pt x="119" y="2114"/>
                    <a:pt x="95" y="2150"/>
                  </a:cubicBezTo>
                  <a:cubicBezTo>
                    <a:pt x="84" y="2198"/>
                    <a:pt x="84" y="2245"/>
                    <a:pt x="72" y="2269"/>
                  </a:cubicBezTo>
                  <a:cubicBezTo>
                    <a:pt x="24" y="2495"/>
                    <a:pt x="0" y="2733"/>
                    <a:pt x="24" y="2972"/>
                  </a:cubicBezTo>
                  <a:cubicBezTo>
                    <a:pt x="60" y="3257"/>
                    <a:pt x="143" y="3555"/>
                    <a:pt x="298" y="3793"/>
                  </a:cubicBezTo>
                  <a:cubicBezTo>
                    <a:pt x="369" y="3912"/>
                    <a:pt x="441" y="4019"/>
                    <a:pt x="548" y="4115"/>
                  </a:cubicBezTo>
                  <a:cubicBezTo>
                    <a:pt x="631" y="4210"/>
                    <a:pt x="750" y="4281"/>
                    <a:pt x="857" y="4329"/>
                  </a:cubicBezTo>
                  <a:cubicBezTo>
                    <a:pt x="1000" y="4388"/>
                    <a:pt x="1131" y="4412"/>
                    <a:pt x="1262" y="4412"/>
                  </a:cubicBezTo>
                  <a:lnTo>
                    <a:pt x="1310" y="4412"/>
                  </a:lnTo>
                  <a:cubicBezTo>
                    <a:pt x="1441" y="4412"/>
                    <a:pt x="1572" y="4365"/>
                    <a:pt x="1679" y="4317"/>
                  </a:cubicBezTo>
                  <a:cubicBezTo>
                    <a:pt x="1738" y="4281"/>
                    <a:pt x="1810" y="4234"/>
                    <a:pt x="1869" y="4198"/>
                  </a:cubicBezTo>
                  <a:cubicBezTo>
                    <a:pt x="1917" y="4150"/>
                    <a:pt x="1977" y="4103"/>
                    <a:pt x="2024" y="4055"/>
                  </a:cubicBezTo>
                  <a:cubicBezTo>
                    <a:pt x="2108" y="3972"/>
                    <a:pt x="2191" y="3853"/>
                    <a:pt x="2239" y="3734"/>
                  </a:cubicBezTo>
                  <a:cubicBezTo>
                    <a:pt x="2298" y="3603"/>
                    <a:pt x="2346" y="3460"/>
                    <a:pt x="2381" y="3329"/>
                  </a:cubicBezTo>
                  <a:cubicBezTo>
                    <a:pt x="2405" y="3198"/>
                    <a:pt x="2417" y="3079"/>
                    <a:pt x="2417" y="2948"/>
                  </a:cubicBezTo>
                  <a:cubicBezTo>
                    <a:pt x="2417" y="2674"/>
                    <a:pt x="2393" y="2424"/>
                    <a:pt x="2334" y="2174"/>
                  </a:cubicBezTo>
                  <a:cubicBezTo>
                    <a:pt x="2286" y="1971"/>
                    <a:pt x="2227" y="1781"/>
                    <a:pt x="2167" y="1590"/>
                  </a:cubicBezTo>
                  <a:cubicBezTo>
                    <a:pt x="2108" y="1412"/>
                    <a:pt x="2036" y="1233"/>
                    <a:pt x="1941" y="1055"/>
                  </a:cubicBezTo>
                  <a:cubicBezTo>
                    <a:pt x="1858" y="876"/>
                    <a:pt x="1762" y="697"/>
                    <a:pt x="1667" y="519"/>
                  </a:cubicBezTo>
                  <a:cubicBezTo>
                    <a:pt x="1619" y="447"/>
                    <a:pt x="1560" y="352"/>
                    <a:pt x="1512" y="281"/>
                  </a:cubicBezTo>
                  <a:cubicBezTo>
                    <a:pt x="1488" y="245"/>
                    <a:pt x="1465" y="209"/>
                    <a:pt x="1441" y="174"/>
                  </a:cubicBezTo>
                  <a:cubicBezTo>
                    <a:pt x="1429" y="162"/>
                    <a:pt x="1429" y="150"/>
                    <a:pt x="1405" y="126"/>
                  </a:cubicBezTo>
                  <a:lnTo>
                    <a:pt x="1346" y="66"/>
                  </a:lnTo>
                  <a:cubicBezTo>
                    <a:pt x="1334" y="55"/>
                    <a:pt x="1334" y="55"/>
                    <a:pt x="1322" y="55"/>
                  </a:cubicBezTo>
                  <a:lnTo>
                    <a:pt x="1310" y="43"/>
                  </a:lnTo>
                  <a:cubicBezTo>
                    <a:pt x="1278" y="11"/>
                    <a:pt x="1236" y="0"/>
                    <a:pt x="11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3" name="Google Shape;183;p14"/>
            <p:cNvSpPr/>
            <p:nvPr/>
          </p:nvSpPr>
          <p:spPr>
            <a:xfrm>
              <a:off x="3044725" y="1479250"/>
              <a:ext cx="57750" cy="91925"/>
            </a:xfrm>
            <a:custGeom>
              <a:avLst/>
              <a:gdLst/>
              <a:ahLst/>
              <a:cxnLst/>
              <a:rect l="l" t="t" r="r" b="b"/>
              <a:pathLst>
                <a:path w="2310" h="3677" extrusionOk="0">
                  <a:moveTo>
                    <a:pt x="1310" y="355"/>
                  </a:moveTo>
                  <a:lnTo>
                    <a:pt x="1441" y="581"/>
                  </a:lnTo>
                  <a:lnTo>
                    <a:pt x="1572" y="843"/>
                  </a:lnTo>
                  <a:cubicBezTo>
                    <a:pt x="1619" y="938"/>
                    <a:pt x="1667" y="1045"/>
                    <a:pt x="1691" y="1141"/>
                  </a:cubicBezTo>
                  <a:cubicBezTo>
                    <a:pt x="1762" y="1355"/>
                    <a:pt x="1846" y="1546"/>
                    <a:pt x="1905" y="1760"/>
                  </a:cubicBezTo>
                  <a:cubicBezTo>
                    <a:pt x="1917" y="1843"/>
                    <a:pt x="1941" y="1927"/>
                    <a:pt x="1941" y="2022"/>
                  </a:cubicBezTo>
                  <a:cubicBezTo>
                    <a:pt x="1965" y="2129"/>
                    <a:pt x="1965" y="2212"/>
                    <a:pt x="1965" y="2319"/>
                  </a:cubicBezTo>
                  <a:cubicBezTo>
                    <a:pt x="1965" y="2450"/>
                    <a:pt x="1941" y="2569"/>
                    <a:pt x="1917" y="2712"/>
                  </a:cubicBezTo>
                  <a:cubicBezTo>
                    <a:pt x="1881" y="2784"/>
                    <a:pt x="1857" y="2855"/>
                    <a:pt x="1822" y="2915"/>
                  </a:cubicBezTo>
                  <a:cubicBezTo>
                    <a:pt x="1786" y="2986"/>
                    <a:pt x="1726" y="3046"/>
                    <a:pt x="1667" y="3129"/>
                  </a:cubicBezTo>
                  <a:cubicBezTo>
                    <a:pt x="1619" y="3153"/>
                    <a:pt x="1572" y="3201"/>
                    <a:pt x="1524" y="3224"/>
                  </a:cubicBezTo>
                  <a:cubicBezTo>
                    <a:pt x="1488" y="3260"/>
                    <a:pt x="1429" y="3272"/>
                    <a:pt x="1381" y="3284"/>
                  </a:cubicBezTo>
                  <a:cubicBezTo>
                    <a:pt x="1322" y="3308"/>
                    <a:pt x="1274" y="3308"/>
                    <a:pt x="1214" y="3308"/>
                  </a:cubicBezTo>
                  <a:cubicBezTo>
                    <a:pt x="1155" y="3284"/>
                    <a:pt x="1131" y="3284"/>
                    <a:pt x="1095" y="3284"/>
                  </a:cubicBezTo>
                  <a:lnTo>
                    <a:pt x="1012" y="3248"/>
                  </a:lnTo>
                  <a:cubicBezTo>
                    <a:pt x="953" y="3201"/>
                    <a:pt x="893" y="3153"/>
                    <a:pt x="845" y="3105"/>
                  </a:cubicBezTo>
                  <a:cubicBezTo>
                    <a:pt x="774" y="3034"/>
                    <a:pt x="714" y="2950"/>
                    <a:pt x="667" y="2855"/>
                  </a:cubicBezTo>
                  <a:cubicBezTo>
                    <a:pt x="631" y="2784"/>
                    <a:pt x="595" y="2712"/>
                    <a:pt x="583" y="2629"/>
                  </a:cubicBezTo>
                  <a:cubicBezTo>
                    <a:pt x="560" y="2534"/>
                    <a:pt x="548" y="2439"/>
                    <a:pt x="548" y="2331"/>
                  </a:cubicBezTo>
                  <a:cubicBezTo>
                    <a:pt x="560" y="2141"/>
                    <a:pt x="595" y="1950"/>
                    <a:pt x="655" y="1760"/>
                  </a:cubicBezTo>
                  <a:cubicBezTo>
                    <a:pt x="691" y="1605"/>
                    <a:pt x="738" y="1474"/>
                    <a:pt x="798" y="1319"/>
                  </a:cubicBezTo>
                  <a:cubicBezTo>
                    <a:pt x="833" y="1248"/>
                    <a:pt x="881" y="1165"/>
                    <a:pt x="917" y="1081"/>
                  </a:cubicBezTo>
                  <a:lnTo>
                    <a:pt x="1048" y="819"/>
                  </a:lnTo>
                  <a:cubicBezTo>
                    <a:pt x="1131" y="664"/>
                    <a:pt x="1214" y="498"/>
                    <a:pt x="1310" y="355"/>
                  </a:cubicBezTo>
                  <a:close/>
                  <a:moveTo>
                    <a:pt x="1217" y="0"/>
                  </a:moveTo>
                  <a:cubicBezTo>
                    <a:pt x="1169" y="0"/>
                    <a:pt x="1122" y="18"/>
                    <a:pt x="1095" y="57"/>
                  </a:cubicBezTo>
                  <a:cubicBezTo>
                    <a:pt x="1036" y="141"/>
                    <a:pt x="976" y="224"/>
                    <a:pt x="917" y="295"/>
                  </a:cubicBezTo>
                  <a:cubicBezTo>
                    <a:pt x="845" y="379"/>
                    <a:pt x="786" y="486"/>
                    <a:pt x="714" y="581"/>
                  </a:cubicBezTo>
                  <a:cubicBezTo>
                    <a:pt x="524" y="831"/>
                    <a:pt x="345" y="1081"/>
                    <a:pt x="226" y="1379"/>
                  </a:cubicBezTo>
                  <a:cubicBezTo>
                    <a:pt x="167" y="1546"/>
                    <a:pt x="107" y="1712"/>
                    <a:pt x="60" y="1879"/>
                  </a:cubicBezTo>
                  <a:cubicBezTo>
                    <a:pt x="12" y="2034"/>
                    <a:pt x="0" y="2188"/>
                    <a:pt x="12" y="2355"/>
                  </a:cubicBezTo>
                  <a:cubicBezTo>
                    <a:pt x="12" y="2439"/>
                    <a:pt x="24" y="2522"/>
                    <a:pt x="48" y="2617"/>
                  </a:cubicBezTo>
                  <a:cubicBezTo>
                    <a:pt x="60" y="2689"/>
                    <a:pt x="71" y="2772"/>
                    <a:pt x="107" y="2843"/>
                  </a:cubicBezTo>
                  <a:cubicBezTo>
                    <a:pt x="167" y="2986"/>
                    <a:pt x="238" y="3129"/>
                    <a:pt x="345" y="3248"/>
                  </a:cubicBezTo>
                  <a:cubicBezTo>
                    <a:pt x="441" y="3379"/>
                    <a:pt x="583" y="3498"/>
                    <a:pt x="726" y="3582"/>
                  </a:cubicBezTo>
                  <a:cubicBezTo>
                    <a:pt x="786" y="3617"/>
                    <a:pt x="845" y="3641"/>
                    <a:pt x="917" y="3665"/>
                  </a:cubicBezTo>
                  <a:cubicBezTo>
                    <a:pt x="1012" y="3665"/>
                    <a:pt x="1084" y="3677"/>
                    <a:pt x="1179" y="3677"/>
                  </a:cubicBezTo>
                  <a:cubicBezTo>
                    <a:pt x="1262" y="3677"/>
                    <a:pt x="1334" y="3665"/>
                    <a:pt x="1417" y="3641"/>
                  </a:cubicBezTo>
                  <a:cubicBezTo>
                    <a:pt x="1488" y="3629"/>
                    <a:pt x="1548" y="3617"/>
                    <a:pt x="1607" y="3570"/>
                  </a:cubicBezTo>
                  <a:cubicBezTo>
                    <a:pt x="1667" y="3546"/>
                    <a:pt x="1738" y="3510"/>
                    <a:pt x="1786" y="3462"/>
                  </a:cubicBezTo>
                  <a:cubicBezTo>
                    <a:pt x="1846" y="3427"/>
                    <a:pt x="1905" y="3367"/>
                    <a:pt x="1953" y="3320"/>
                  </a:cubicBezTo>
                  <a:cubicBezTo>
                    <a:pt x="2048" y="3201"/>
                    <a:pt x="2143" y="3046"/>
                    <a:pt x="2203" y="2903"/>
                  </a:cubicBezTo>
                  <a:cubicBezTo>
                    <a:pt x="2250" y="2772"/>
                    <a:pt x="2274" y="2629"/>
                    <a:pt x="2286" y="2486"/>
                  </a:cubicBezTo>
                  <a:cubicBezTo>
                    <a:pt x="2310" y="2319"/>
                    <a:pt x="2310" y="2177"/>
                    <a:pt x="2286" y="2010"/>
                  </a:cubicBezTo>
                  <a:cubicBezTo>
                    <a:pt x="2274" y="1784"/>
                    <a:pt x="2215" y="1546"/>
                    <a:pt x="2143" y="1343"/>
                  </a:cubicBezTo>
                  <a:cubicBezTo>
                    <a:pt x="2107" y="1236"/>
                    <a:pt x="2072" y="1129"/>
                    <a:pt x="2036" y="1045"/>
                  </a:cubicBezTo>
                  <a:lnTo>
                    <a:pt x="1905" y="724"/>
                  </a:lnTo>
                  <a:cubicBezTo>
                    <a:pt x="1810" y="522"/>
                    <a:pt x="1715" y="331"/>
                    <a:pt x="1607" y="129"/>
                  </a:cubicBezTo>
                  <a:cubicBezTo>
                    <a:pt x="1572" y="93"/>
                    <a:pt x="1512" y="57"/>
                    <a:pt x="1476" y="57"/>
                  </a:cubicBezTo>
                  <a:cubicBezTo>
                    <a:pt x="1441" y="57"/>
                    <a:pt x="1393" y="57"/>
                    <a:pt x="1369" y="69"/>
                  </a:cubicBezTo>
                  <a:cubicBezTo>
                    <a:pt x="1357" y="57"/>
                    <a:pt x="1334" y="33"/>
                    <a:pt x="1322" y="33"/>
                  </a:cubicBezTo>
                  <a:cubicBezTo>
                    <a:pt x="1295" y="12"/>
                    <a:pt x="1256" y="0"/>
                    <a:pt x="1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4" name="Google Shape;184;p14"/>
            <p:cNvSpPr/>
            <p:nvPr/>
          </p:nvSpPr>
          <p:spPr>
            <a:xfrm>
              <a:off x="3175675" y="1583125"/>
              <a:ext cx="52425" cy="99975"/>
            </a:xfrm>
            <a:custGeom>
              <a:avLst/>
              <a:gdLst/>
              <a:ahLst/>
              <a:cxnLst/>
              <a:rect l="l" t="t" r="r" b="b"/>
              <a:pathLst>
                <a:path w="2097" h="3999" extrusionOk="0">
                  <a:moveTo>
                    <a:pt x="1120" y="558"/>
                  </a:moveTo>
                  <a:cubicBezTo>
                    <a:pt x="1191" y="760"/>
                    <a:pt x="1263" y="950"/>
                    <a:pt x="1358" y="1141"/>
                  </a:cubicBezTo>
                  <a:cubicBezTo>
                    <a:pt x="1453" y="1391"/>
                    <a:pt x="1549" y="1629"/>
                    <a:pt x="1632" y="1903"/>
                  </a:cubicBezTo>
                  <a:cubicBezTo>
                    <a:pt x="1668" y="2022"/>
                    <a:pt x="1691" y="2129"/>
                    <a:pt x="1715" y="2248"/>
                  </a:cubicBezTo>
                  <a:cubicBezTo>
                    <a:pt x="1727" y="2308"/>
                    <a:pt x="1727" y="2367"/>
                    <a:pt x="1739" y="2427"/>
                  </a:cubicBezTo>
                  <a:cubicBezTo>
                    <a:pt x="1739" y="2486"/>
                    <a:pt x="1751" y="2546"/>
                    <a:pt x="1751" y="2594"/>
                  </a:cubicBezTo>
                  <a:cubicBezTo>
                    <a:pt x="1751" y="2748"/>
                    <a:pt x="1751" y="2915"/>
                    <a:pt x="1727" y="3058"/>
                  </a:cubicBezTo>
                  <a:cubicBezTo>
                    <a:pt x="1715" y="3153"/>
                    <a:pt x="1680" y="3225"/>
                    <a:pt x="1632" y="3308"/>
                  </a:cubicBezTo>
                  <a:cubicBezTo>
                    <a:pt x="1608" y="3356"/>
                    <a:pt x="1596" y="3403"/>
                    <a:pt x="1561" y="3427"/>
                  </a:cubicBezTo>
                  <a:lnTo>
                    <a:pt x="1501" y="3487"/>
                  </a:lnTo>
                  <a:cubicBezTo>
                    <a:pt x="1489" y="3510"/>
                    <a:pt x="1453" y="3510"/>
                    <a:pt x="1441" y="3522"/>
                  </a:cubicBezTo>
                  <a:cubicBezTo>
                    <a:pt x="1418" y="3522"/>
                    <a:pt x="1382" y="3534"/>
                    <a:pt x="1358" y="3534"/>
                  </a:cubicBezTo>
                  <a:cubicBezTo>
                    <a:pt x="1275" y="3558"/>
                    <a:pt x="1251" y="3558"/>
                    <a:pt x="1215" y="3558"/>
                  </a:cubicBezTo>
                  <a:cubicBezTo>
                    <a:pt x="1180" y="3534"/>
                    <a:pt x="1144" y="3522"/>
                    <a:pt x="1096" y="3510"/>
                  </a:cubicBezTo>
                  <a:cubicBezTo>
                    <a:pt x="1037" y="3475"/>
                    <a:pt x="1001" y="3439"/>
                    <a:pt x="941" y="3391"/>
                  </a:cubicBezTo>
                  <a:cubicBezTo>
                    <a:pt x="882" y="3332"/>
                    <a:pt x="822" y="3260"/>
                    <a:pt x="775" y="3177"/>
                  </a:cubicBezTo>
                  <a:cubicBezTo>
                    <a:pt x="715" y="3094"/>
                    <a:pt x="668" y="2986"/>
                    <a:pt x="644" y="2879"/>
                  </a:cubicBezTo>
                  <a:cubicBezTo>
                    <a:pt x="608" y="2748"/>
                    <a:pt x="584" y="2617"/>
                    <a:pt x="584" y="2486"/>
                  </a:cubicBezTo>
                  <a:cubicBezTo>
                    <a:pt x="584" y="2284"/>
                    <a:pt x="596" y="2082"/>
                    <a:pt x="620" y="1891"/>
                  </a:cubicBezTo>
                  <a:cubicBezTo>
                    <a:pt x="679" y="1665"/>
                    <a:pt x="763" y="1451"/>
                    <a:pt x="846" y="1248"/>
                  </a:cubicBezTo>
                  <a:cubicBezTo>
                    <a:pt x="894" y="1141"/>
                    <a:pt x="941" y="1034"/>
                    <a:pt x="977" y="915"/>
                  </a:cubicBezTo>
                  <a:lnTo>
                    <a:pt x="1120" y="558"/>
                  </a:lnTo>
                  <a:close/>
                  <a:moveTo>
                    <a:pt x="1041" y="1"/>
                  </a:moveTo>
                  <a:cubicBezTo>
                    <a:pt x="989" y="1"/>
                    <a:pt x="941" y="25"/>
                    <a:pt x="906" y="69"/>
                  </a:cubicBezTo>
                  <a:cubicBezTo>
                    <a:pt x="787" y="248"/>
                    <a:pt x="679" y="439"/>
                    <a:pt x="584" y="641"/>
                  </a:cubicBezTo>
                  <a:cubicBezTo>
                    <a:pt x="441" y="879"/>
                    <a:pt x="310" y="1129"/>
                    <a:pt x="203" y="1379"/>
                  </a:cubicBezTo>
                  <a:cubicBezTo>
                    <a:pt x="132" y="1534"/>
                    <a:pt x="84" y="1689"/>
                    <a:pt x="60" y="1855"/>
                  </a:cubicBezTo>
                  <a:cubicBezTo>
                    <a:pt x="25" y="2022"/>
                    <a:pt x="1" y="2189"/>
                    <a:pt x="1" y="2344"/>
                  </a:cubicBezTo>
                  <a:cubicBezTo>
                    <a:pt x="1" y="2522"/>
                    <a:pt x="13" y="2701"/>
                    <a:pt x="60" y="2879"/>
                  </a:cubicBezTo>
                  <a:cubicBezTo>
                    <a:pt x="84" y="2975"/>
                    <a:pt x="108" y="3058"/>
                    <a:pt x="144" y="3153"/>
                  </a:cubicBezTo>
                  <a:cubicBezTo>
                    <a:pt x="179" y="3225"/>
                    <a:pt x="227" y="3296"/>
                    <a:pt x="263" y="3356"/>
                  </a:cubicBezTo>
                  <a:cubicBezTo>
                    <a:pt x="358" y="3510"/>
                    <a:pt x="453" y="3641"/>
                    <a:pt x="596" y="3748"/>
                  </a:cubicBezTo>
                  <a:cubicBezTo>
                    <a:pt x="727" y="3856"/>
                    <a:pt x="882" y="3927"/>
                    <a:pt x="1025" y="3975"/>
                  </a:cubicBezTo>
                  <a:cubicBezTo>
                    <a:pt x="1072" y="3987"/>
                    <a:pt x="1120" y="3987"/>
                    <a:pt x="1156" y="3998"/>
                  </a:cubicBezTo>
                  <a:lnTo>
                    <a:pt x="1299" y="3998"/>
                  </a:lnTo>
                  <a:cubicBezTo>
                    <a:pt x="1370" y="3998"/>
                    <a:pt x="1441" y="3987"/>
                    <a:pt x="1513" y="3951"/>
                  </a:cubicBezTo>
                  <a:cubicBezTo>
                    <a:pt x="1656" y="3915"/>
                    <a:pt x="1775" y="3820"/>
                    <a:pt x="1846" y="3701"/>
                  </a:cubicBezTo>
                  <a:cubicBezTo>
                    <a:pt x="1930" y="3570"/>
                    <a:pt x="2013" y="3415"/>
                    <a:pt x="2037" y="3260"/>
                  </a:cubicBezTo>
                  <a:cubicBezTo>
                    <a:pt x="2072" y="3094"/>
                    <a:pt x="2096" y="2927"/>
                    <a:pt x="2096" y="2748"/>
                  </a:cubicBezTo>
                  <a:cubicBezTo>
                    <a:pt x="2096" y="2582"/>
                    <a:pt x="2096" y="2427"/>
                    <a:pt x="2072" y="2272"/>
                  </a:cubicBezTo>
                  <a:cubicBezTo>
                    <a:pt x="2049" y="2153"/>
                    <a:pt x="2037" y="2046"/>
                    <a:pt x="2013" y="1927"/>
                  </a:cubicBezTo>
                  <a:cubicBezTo>
                    <a:pt x="1977" y="1796"/>
                    <a:pt x="1930" y="1677"/>
                    <a:pt x="1894" y="1546"/>
                  </a:cubicBezTo>
                  <a:cubicBezTo>
                    <a:pt x="1811" y="1308"/>
                    <a:pt x="1727" y="1081"/>
                    <a:pt x="1620" y="855"/>
                  </a:cubicBezTo>
                  <a:cubicBezTo>
                    <a:pt x="1537" y="653"/>
                    <a:pt x="1430" y="427"/>
                    <a:pt x="1310" y="236"/>
                  </a:cubicBezTo>
                  <a:cubicBezTo>
                    <a:pt x="1275" y="189"/>
                    <a:pt x="1263" y="165"/>
                    <a:pt x="1215" y="141"/>
                  </a:cubicBezTo>
                  <a:lnTo>
                    <a:pt x="1203" y="141"/>
                  </a:lnTo>
                  <a:cubicBezTo>
                    <a:pt x="1203" y="129"/>
                    <a:pt x="1203" y="117"/>
                    <a:pt x="1191" y="105"/>
                  </a:cubicBezTo>
                  <a:cubicBezTo>
                    <a:pt x="1180" y="58"/>
                    <a:pt x="1132" y="22"/>
                    <a:pt x="1096" y="10"/>
                  </a:cubicBezTo>
                  <a:cubicBezTo>
                    <a:pt x="1078" y="4"/>
                    <a:pt x="1059" y="1"/>
                    <a:pt x="1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5" name="Google Shape;185;p14"/>
            <p:cNvSpPr/>
            <p:nvPr/>
          </p:nvSpPr>
          <p:spPr>
            <a:xfrm>
              <a:off x="2833375" y="1799150"/>
              <a:ext cx="62225" cy="99450"/>
            </a:xfrm>
            <a:custGeom>
              <a:avLst/>
              <a:gdLst/>
              <a:ahLst/>
              <a:cxnLst/>
              <a:rect l="l" t="t" r="r" b="b"/>
              <a:pathLst>
                <a:path w="2489" h="3978" extrusionOk="0">
                  <a:moveTo>
                    <a:pt x="1596" y="477"/>
                  </a:moveTo>
                  <a:cubicBezTo>
                    <a:pt x="1727" y="703"/>
                    <a:pt x="1858" y="942"/>
                    <a:pt x="1965" y="1180"/>
                  </a:cubicBezTo>
                  <a:cubicBezTo>
                    <a:pt x="2013" y="1299"/>
                    <a:pt x="2048" y="1418"/>
                    <a:pt x="2084" y="1537"/>
                  </a:cubicBezTo>
                  <a:cubicBezTo>
                    <a:pt x="2108" y="1632"/>
                    <a:pt x="2132" y="1751"/>
                    <a:pt x="2144" y="1870"/>
                  </a:cubicBezTo>
                  <a:cubicBezTo>
                    <a:pt x="2144" y="1965"/>
                    <a:pt x="2156" y="2073"/>
                    <a:pt x="2156" y="2156"/>
                  </a:cubicBezTo>
                  <a:cubicBezTo>
                    <a:pt x="2156" y="2251"/>
                    <a:pt x="2144" y="2335"/>
                    <a:pt x="2144" y="2430"/>
                  </a:cubicBezTo>
                  <a:cubicBezTo>
                    <a:pt x="2132" y="2489"/>
                    <a:pt x="2132" y="2549"/>
                    <a:pt x="2108" y="2608"/>
                  </a:cubicBezTo>
                  <a:cubicBezTo>
                    <a:pt x="2096" y="2739"/>
                    <a:pt x="2048" y="2858"/>
                    <a:pt x="2001" y="2977"/>
                  </a:cubicBezTo>
                  <a:cubicBezTo>
                    <a:pt x="1965" y="3061"/>
                    <a:pt x="1918" y="3156"/>
                    <a:pt x="1858" y="3228"/>
                  </a:cubicBezTo>
                  <a:cubicBezTo>
                    <a:pt x="1810" y="3287"/>
                    <a:pt x="1751" y="3347"/>
                    <a:pt x="1691" y="3394"/>
                  </a:cubicBezTo>
                  <a:cubicBezTo>
                    <a:pt x="1644" y="3418"/>
                    <a:pt x="1584" y="3466"/>
                    <a:pt x="1525" y="3478"/>
                  </a:cubicBezTo>
                  <a:cubicBezTo>
                    <a:pt x="1501" y="3501"/>
                    <a:pt x="1453" y="3501"/>
                    <a:pt x="1429" y="3513"/>
                  </a:cubicBezTo>
                  <a:cubicBezTo>
                    <a:pt x="1370" y="3501"/>
                    <a:pt x="1322" y="3501"/>
                    <a:pt x="1263" y="3501"/>
                  </a:cubicBezTo>
                  <a:cubicBezTo>
                    <a:pt x="1203" y="3478"/>
                    <a:pt x="1156" y="3466"/>
                    <a:pt x="1120" y="3454"/>
                  </a:cubicBezTo>
                  <a:cubicBezTo>
                    <a:pt x="1072" y="3442"/>
                    <a:pt x="1025" y="3406"/>
                    <a:pt x="977" y="3382"/>
                  </a:cubicBezTo>
                  <a:cubicBezTo>
                    <a:pt x="941" y="3347"/>
                    <a:pt x="905" y="3311"/>
                    <a:pt x="858" y="3263"/>
                  </a:cubicBezTo>
                  <a:cubicBezTo>
                    <a:pt x="822" y="3204"/>
                    <a:pt x="786" y="3132"/>
                    <a:pt x="763" y="3061"/>
                  </a:cubicBezTo>
                  <a:cubicBezTo>
                    <a:pt x="727" y="2977"/>
                    <a:pt x="703" y="2882"/>
                    <a:pt x="679" y="2799"/>
                  </a:cubicBezTo>
                  <a:cubicBezTo>
                    <a:pt x="667" y="2680"/>
                    <a:pt x="667" y="2573"/>
                    <a:pt x="679" y="2454"/>
                  </a:cubicBezTo>
                  <a:cubicBezTo>
                    <a:pt x="715" y="2251"/>
                    <a:pt x="775" y="2049"/>
                    <a:pt x="834" y="1858"/>
                  </a:cubicBezTo>
                  <a:lnTo>
                    <a:pt x="917" y="1632"/>
                  </a:lnTo>
                  <a:cubicBezTo>
                    <a:pt x="1013" y="1430"/>
                    <a:pt x="1120" y="1215"/>
                    <a:pt x="1239" y="1025"/>
                  </a:cubicBezTo>
                  <a:cubicBezTo>
                    <a:pt x="1358" y="834"/>
                    <a:pt x="1477" y="656"/>
                    <a:pt x="1596" y="477"/>
                  </a:cubicBezTo>
                  <a:close/>
                  <a:moveTo>
                    <a:pt x="1370" y="1"/>
                  </a:moveTo>
                  <a:cubicBezTo>
                    <a:pt x="1298" y="1"/>
                    <a:pt x="1203" y="37"/>
                    <a:pt x="1156" y="84"/>
                  </a:cubicBezTo>
                  <a:cubicBezTo>
                    <a:pt x="1132" y="132"/>
                    <a:pt x="1084" y="180"/>
                    <a:pt x="1036" y="203"/>
                  </a:cubicBezTo>
                  <a:cubicBezTo>
                    <a:pt x="1013" y="251"/>
                    <a:pt x="965" y="287"/>
                    <a:pt x="941" y="334"/>
                  </a:cubicBezTo>
                  <a:cubicBezTo>
                    <a:pt x="846" y="430"/>
                    <a:pt x="775" y="525"/>
                    <a:pt x="679" y="632"/>
                  </a:cubicBezTo>
                  <a:cubicBezTo>
                    <a:pt x="608" y="727"/>
                    <a:pt x="524" y="834"/>
                    <a:pt x="465" y="953"/>
                  </a:cubicBezTo>
                  <a:cubicBezTo>
                    <a:pt x="429" y="1013"/>
                    <a:pt x="382" y="1061"/>
                    <a:pt x="370" y="1120"/>
                  </a:cubicBezTo>
                  <a:cubicBezTo>
                    <a:pt x="346" y="1180"/>
                    <a:pt x="310" y="1239"/>
                    <a:pt x="286" y="1311"/>
                  </a:cubicBezTo>
                  <a:lnTo>
                    <a:pt x="191" y="1537"/>
                  </a:lnTo>
                  <a:lnTo>
                    <a:pt x="143" y="1668"/>
                  </a:lnTo>
                  <a:cubicBezTo>
                    <a:pt x="132" y="1727"/>
                    <a:pt x="108" y="1799"/>
                    <a:pt x="84" y="1858"/>
                  </a:cubicBezTo>
                  <a:cubicBezTo>
                    <a:pt x="60" y="2025"/>
                    <a:pt x="24" y="2180"/>
                    <a:pt x="13" y="2335"/>
                  </a:cubicBezTo>
                  <a:cubicBezTo>
                    <a:pt x="1" y="2513"/>
                    <a:pt x="1" y="2692"/>
                    <a:pt x="48" y="2870"/>
                  </a:cubicBezTo>
                  <a:cubicBezTo>
                    <a:pt x="60" y="2966"/>
                    <a:pt x="72" y="3037"/>
                    <a:pt x="108" y="3108"/>
                  </a:cubicBezTo>
                  <a:cubicBezTo>
                    <a:pt x="132" y="3204"/>
                    <a:pt x="167" y="3275"/>
                    <a:pt x="203" y="3370"/>
                  </a:cubicBezTo>
                  <a:cubicBezTo>
                    <a:pt x="251" y="3454"/>
                    <a:pt x="310" y="3549"/>
                    <a:pt x="382" y="3620"/>
                  </a:cubicBezTo>
                  <a:cubicBezTo>
                    <a:pt x="441" y="3680"/>
                    <a:pt x="501" y="3739"/>
                    <a:pt x="584" y="3787"/>
                  </a:cubicBezTo>
                  <a:cubicBezTo>
                    <a:pt x="644" y="3823"/>
                    <a:pt x="703" y="3870"/>
                    <a:pt x="775" y="3906"/>
                  </a:cubicBezTo>
                  <a:cubicBezTo>
                    <a:pt x="846" y="3930"/>
                    <a:pt x="917" y="3966"/>
                    <a:pt x="1013" y="3978"/>
                  </a:cubicBezTo>
                  <a:lnTo>
                    <a:pt x="1334" y="3978"/>
                  </a:lnTo>
                  <a:cubicBezTo>
                    <a:pt x="1429" y="3954"/>
                    <a:pt x="1501" y="3942"/>
                    <a:pt x="1596" y="3918"/>
                  </a:cubicBezTo>
                  <a:cubicBezTo>
                    <a:pt x="1751" y="3859"/>
                    <a:pt x="1906" y="3739"/>
                    <a:pt x="2025" y="3620"/>
                  </a:cubicBezTo>
                  <a:cubicBezTo>
                    <a:pt x="2156" y="3466"/>
                    <a:pt x="2251" y="3311"/>
                    <a:pt x="2322" y="3132"/>
                  </a:cubicBezTo>
                  <a:cubicBezTo>
                    <a:pt x="2382" y="2977"/>
                    <a:pt x="2429" y="2835"/>
                    <a:pt x="2441" y="2680"/>
                  </a:cubicBezTo>
                  <a:cubicBezTo>
                    <a:pt x="2453" y="2608"/>
                    <a:pt x="2465" y="2513"/>
                    <a:pt x="2465" y="2442"/>
                  </a:cubicBezTo>
                  <a:cubicBezTo>
                    <a:pt x="2465" y="2382"/>
                    <a:pt x="2489" y="2311"/>
                    <a:pt x="2489" y="2251"/>
                  </a:cubicBezTo>
                  <a:cubicBezTo>
                    <a:pt x="2489" y="2096"/>
                    <a:pt x="2489" y="1954"/>
                    <a:pt x="2465" y="1799"/>
                  </a:cubicBezTo>
                  <a:cubicBezTo>
                    <a:pt x="2453" y="1727"/>
                    <a:pt x="2453" y="1656"/>
                    <a:pt x="2441" y="1573"/>
                  </a:cubicBezTo>
                  <a:cubicBezTo>
                    <a:pt x="2429" y="1501"/>
                    <a:pt x="2406" y="1442"/>
                    <a:pt x="2394" y="1370"/>
                  </a:cubicBezTo>
                  <a:cubicBezTo>
                    <a:pt x="2370" y="1239"/>
                    <a:pt x="2322" y="1120"/>
                    <a:pt x="2263" y="977"/>
                  </a:cubicBezTo>
                  <a:cubicBezTo>
                    <a:pt x="2156" y="715"/>
                    <a:pt x="2025" y="465"/>
                    <a:pt x="1870" y="203"/>
                  </a:cubicBezTo>
                  <a:cubicBezTo>
                    <a:pt x="1829" y="145"/>
                    <a:pt x="1770" y="111"/>
                    <a:pt x="1706" y="111"/>
                  </a:cubicBezTo>
                  <a:cubicBezTo>
                    <a:pt x="1678" y="111"/>
                    <a:pt x="1649" y="117"/>
                    <a:pt x="1620" y="132"/>
                  </a:cubicBezTo>
                  <a:lnTo>
                    <a:pt x="1572" y="84"/>
                  </a:lnTo>
                  <a:cubicBezTo>
                    <a:pt x="1513" y="37"/>
                    <a:pt x="1441" y="1"/>
                    <a:pt x="1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6" name="Google Shape;186;p14"/>
            <p:cNvSpPr/>
            <p:nvPr/>
          </p:nvSpPr>
          <p:spPr>
            <a:xfrm>
              <a:off x="2914050" y="1680925"/>
              <a:ext cx="60750" cy="96825"/>
            </a:xfrm>
            <a:custGeom>
              <a:avLst/>
              <a:gdLst/>
              <a:ahLst/>
              <a:cxnLst/>
              <a:rect l="l" t="t" r="r" b="b"/>
              <a:pathLst>
                <a:path w="2430" h="3873" extrusionOk="0">
                  <a:moveTo>
                    <a:pt x="488" y="2206"/>
                  </a:moveTo>
                  <a:cubicBezTo>
                    <a:pt x="488" y="2218"/>
                    <a:pt x="476" y="2218"/>
                    <a:pt x="488" y="2218"/>
                  </a:cubicBezTo>
                  <a:lnTo>
                    <a:pt x="488" y="2206"/>
                  </a:lnTo>
                  <a:close/>
                  <a:moveTo>
                    <a:pt x="1346" y="420"/>
                  </a:moveTo>
                  <a:cubicBezTo>
                    <a:pt x="1441" y="563"/>
                    <a:pt x="1536" y="718"/>
                    <a:pt x="1619" y="872"/>
                  </a:cubicBezTo>
                  <a:cubicBezTo>
                    <a:pt x="1703" y="1027"/>
                    <a:pt x="1774" y="1170"/>
                    <a:pt x="1846" y="1337"/>
                  </a:cubicBezTo>
                  <a:cubicBezTo>
                    <a:pt x="1893" y="1456"/>
                    <a:pt x="1941" y="1575"/>
                    <a:pt x="1965" y="1694"/>
                  </a:cubicBezTo>
                  <a:cubicBezTo>
                    <a:pt x="1977" y="1765"/>
                    <a:pt x="2012" y="1849"/>
                    <a:pt x="2024" y="1920"/>
                  </a:cubicBezTo>
                  <a:cubicBezTo>
                    <a:pt x="2036" y="1980"/>
                    <a:pt x="2060" y="2039"/>
                    <a:pt x="2060" y="2099"/>
                  </a:cubicBezTo>
                  <a:cubicBezTo>
                    <a:pt x="2060" y="2158"/>
                    <a:pt x="2072" y="2194"/>
                    <a:pt x="2072" y="2253"/>
                  </a:cubicBezTo>
                  <a:cubicBezTo>
                    <a:pt x="2072" y="2396"/>
                    <a:pt x="2072" y="2515"/>
                    <a:pt x="2060" y="2634"/>
                  </a:cubicBezTo>
                  <a:cubicBezTo>
                    <a:pt x="2036" y="2730"/>
                    <a:pt x="2012" y="2837"/>
                    <a:pt x="1977" y="2932"/>
                  </a:cubicBezTo>
                  <a:cubicBezTo>
                    <a:pt x="1941" y="3015"/>
                    <a:pt x="1893" y="3111"/>
                    <a:pt x="1834" y="3182"/>
                  </a:cubicBezTo>
                  <a:cubicBezTo>
                    <a:pt x="1786" y="3242"/>
                    <a:pt x="1739" y="3289"/>
                    <a:pt x="1679" y="3325"/>
                  </a:cubicBezTo>
                  <a:cubicBezTo>
                    <a:pt x="1619" y="3373"/>
                    <a:pt x="1584" y="3408"/>
                    <a:pt x="1524" y="3420"/>
                  </a:cubicBezTo>
                  <a:cubicBezTo>
                    <a:pt x="1465" y="3432"/>
                    <a:pt x="1417" y="3444"/>
                    <a:pt x="1358" y="3468"/>
                  </a:cubicBezTo>
                  <a:cubicBezTo>
                    <a:pt x="1286" y="3456"/>
                    <a:pt x="1227" y="3456"/>
                    <a:pt x="1167" y="3456"/>
                  </a:cubicBezTo>
                  <a:lnTo>
                    <a:pt x="988" y="3408"/>
                  </a:lnTo>
                  <a:cubicBezTo>
                    <a:pt x="929" y="3373"/>
                    <a:pt x="881" y="3349"/>
                    <a:pt x="822" y="3313"/>
                  </a:cubicBezTo>
                  <a:cubicBezTo>
                    <a:pt x="762" y="3254"/>
                    <a:pt x="703" y="3218"/>
                    <a:pt x="643" y="3134"/>
                  </a:cubicBezTo>
                  <a:cubicBezTo>
                    <a:pt x="596" y="3063"/>
                    <a:pt x="548" y="3004"/>
                    <a:pt x="524" y="2932"/>
                  </a:cubicBezTo>
                  <a:cubicBezTo>
                    <a:pt x="488" y="2861"/>
                    <a:pt x="476" y="2765"/>
                    <a:pt x="465" y="2694"/>
                  </a:cubicBezTo>
                  <a:cubicBezTo>
                    <a:pt x="453" y="2539"/>
                    <a:pt x="465" y="2408"/>
                    <a:pt x="476" y="2265"/>
                  </a:cubicBezTo>
                  <a:cubicBezTo>
                    <a:pt x="488" y="2146"/>
                    <a:pt x="524" y="2027"/>
                    <a:pt x="548" y="1920"/>
                  </a:cubicBezTo>
                  <a:cubicBezTo>
                    <a:pt x="584" y="1813"/>
                    <a:pt x="607" y="1706"/>
                    <a:pt x="655" y="1610"/>
                  </a:cubicBezTo>
                  <a:cubicBezTo>
                    <a:pt x="691" y="1551"/>
                    <a:pt x="703" y="1491"/>
                    <a:pt x="726" y="1432"/>
                  </a:cubicBezTo>
                  <a:cubicBezTo>
                    <a:pt x="774" y="1337"/>
                    <a:pt x="822" y="1229"/>
                    <a:pt x="869" y="1146"/>
                  </a:cubicBezTo>
                  <a:cubicBezTo>
                    <a:pt x="893" y="1099"/>
                    <a:pt x="929" y="1039"/>
                    <a:pt x="953" y="991"/>
                  </a:cubicBezTo>
                  <a:cubicBezTo>
                    <a:pt x="988" y="932"/>
                    <a:pt x="1024" y="896"/>
                    <a:pt x="1060" y="837"/>
                  </a:cubicBezTo>
                  <a:cubicBezTo>
                    <a:pt x="1143" y="682"/>
                    <a:pt x="1250" y="551"/>
                    <a:pt x="1346" y="420"/>
                  </a:cubicBezTo>
                  <a:close/>
                  <a:moveTo>
                    <a:pt x="1265" y="0"/>
                  </a:moveTo>
                  <a:cubicBezTo>
                    <a:pt x="1195" y="0"/>
                    <a:pt x="1128" y="41"/>
                    <a:pt x="1096" y="98"/>
                  </a:cubicBezTo>
                  <a:cubicBezTo>
                    <a:pt x="1000" y="277"/>
                    <a:pt x="857" y="444"/>
                    <a:pt x="750" y="610"/>
                  </a:cubicBezTo>
                  <a:cubicBezTo>
                    <a:pt x="691" y="682"/>
                    <a:pt x="643" y="753"/>
                    <a:pt x="584" y="837"/>
                  </a:cubicBezTo>
                  <a:cubicBezTo>
                    <a:pt x="548" y="896"/>
                    <a:pt x="500" y="956"/>
                    <a:pt x="476" y="1015"/>
                  </a:cubicBezTo>
                  <a:cubicBezTo>
                    <a:pt x="441" y="1051"/>
                    <a:pt x="429" y="1087"/>
                    <a:pt x="417" y="1134"/>
                  </a:cubicBezTo>
                  <a:cubicBezTo>
                    <a:pt x="226" y="1491"/>
                    <a:pt x="84" y="1872"/>
                    <a:pt x="48" y="2277"/>
                  </a:cubicBezTo>
                  <a:cubicBezTo>
                    <a:pt x="0" y="2587"/>
                    <a:pt x="24" y="2896"/>
                    <a:pt x="167" y="3182"/>
                  </a:cubicBezTo>
                  <a:cubicBezTo>
                    <a:pt x="298" y="3456"/>
                    <a:pt x="500" y="3670"/>
                    <a:pt x="786" y="3789"/>
                  </a:cubicBezTo>
                  <a:cubicBezTo>
                    <a:pt x="857" y="3825"/>
                    <a:pt x="953" y="3849"/>
                    <a:pt x="1024" y="3873"/>
                  </a:cubicBezTo>
                  <a:cubicBezTo>
                    <a:pt x="1046" y="3851"/>
                    <a:pt x="1076" y="3847"/>
                    <a:pt x="1109" y="3847"/>
                  </a:cubicBezTo>
                  <a:cubicBezTo>
                    <a:pt x="1131" y="3847"/>
                    <a:pt x="1155" y="3849"/>
                    <a:pt x="1179" y="3849"/>
                  </a:cubicBezTo>
                  <a:lnTo>
                    <a:pt x="1227" y="3849"/>
                  </a:lnTo>
                  <a:cubicBezTo>
                    <a:pt x="1369" y="3837"/>
                    <a:pt x="1536" y="3813"/>
                    <a:pt x="1667" y="3730"/>
                  </a:cubicBezTo>
                  <a:cubicBezTo>
                    <a:pt x="1941" y="3587"/>
                    <a:pt x="2143" y="3349"/>
                    <a:pt x="2262" y="3063"/>
                  </a:cubicBezTo>
                  <a:cubicBezTo>
                    <a:pt x="2322" y="2932"/>
                    <a:pt x="2370" y="2777"/>
                    <a:pt x="2393" y="2634"/>
                  </a:cubicBezTo>
                  <a:cubicBezTo>
                    <a:pt x="2417" y="2527"/>
                    <a:pt x="2429" y="2420"/>
                    <a:pt x="2429" y="2325"/>
                  </a:cubicBezTo>
                  <a:lnTo>
                    <a:pt x="2429" y="2003"/>
                  </a:lnTo>
                  <a:cubicBezTo>
                    <a:pt x="2417" y="1884"/>
                    <a:pt x="2393" y="1765"/>
                    <a:pt x="2370" y="1646"/>
                  </a:cubicBezTo>
                  <a:lnTo>
                    <a:pt x="2274" y="1337"/>
                  </a:lnTo>
                  <a:cubicBezTo>
                    <a:pt x="2143" y="932"/>
                    <a:pt x="1905" y="575"/>
                    <a:pt x="1667" y="217"/>
                  </a:cubicBezTo>
                  <a:cubicBezTo>
                    <a:pt x="1643" y="170"/>
                    <a:pt x="1608" y="146"/>
                    <a:pt x="1548" y="134"/>
                  </a:cubicBezTo>
                  <a:cubicBezTo>
                    <a:pt x="1536" y="128"/>
                    <a:pt x="1518" y="125"/>
                    <a:pt x="1499" y="125"/>
                  </a:cubicBezTo>
                  <a:cubicBezTo>
                    <a:pt x="1480" y="125"/>
                    <a:pt x="1459" y="128"/>
                    <a:pt x="1441" y="134"/>
                  </a:cubicBezTo>
                  <a:cubicBezTo>
                    <a:pt x="1429" y="86"/>
                    <a:pt x="1405" y="63"/>
                    <a:pt x="1358" y="27"/>
                  </a:cubicBezTo>
                  <a:cubicBezTo>
                    <a:pt x="1328" y="9"/>
                    <a:pt x="1296" y="0"/>
                    <a:pt x="12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87" name="Google Shape;187;p14"/>
          <p:cNvGrpSpPr/>
          <p:nvPr/>
        </p:nvGrpSpPr>
        <p:grpSpPr>
          <a:xfrm>
            <a:off x="11521337" y="4968242"/>
            <a:ext cx="390740" cy="752044"/>
            <a:chOff x="4952525" y="897198"/>
            <a:chExt cx="445779" cy="857975"/>
          </a:xfrm>
        </p:grpSpPr>
        <p:sp>
          <p:nvSpPr>
            <p:cNvPr id="188" name="Google Shape;188;p14"/>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9" name="Google Shape;189;p14"/>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90" name="Google Shape;190;p14"/>
          <p:cNvGrpSpPr/>
          <p:nvPr/>
        </p:nvGrpSpPr>
        <p:grpSpPr>
          <a:xfrm rot="-9441036">
            <a:off x="5463188" y="6007374"/>
            <a:ext cx="1770373" cy="1368560"/>
            <a:chOff x="519783" y="-175249"/>
            <a:chExt cx="1327749" cy="1026397"/>
          </a:xfrm>
        </p:grpSpPr>
        <p:sp>
          <p:nvSpPr>
            <p:cNvPr id="191" name="Google Shape;191;p14"/>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2" name="Google Shape;192;p14"/>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93" name="Google Shape;193;p14"/>
          <p:cNvGrpSpPr/>
          <p:nvPr/>
        </p:nvGrpSpPr>
        <p:grpSpPr>
          <a:xfrm>
            <a:off x="11021024" y="2236473"/>
            <a:ext cx="912749" cy="906033"/>
            <a:chOff x="1582325" y="3695000"/>
            <a:chExt cx="254825" cy="252950"/>
          </a:xfrm>
        </p:grpSpPr>
        <p:sp>
          <p:nvSpPr>
            <p:cNvPr id="194" name="Google Shape;194;p14"/>
            <p:cNvSpPr/>
            <p:nvPr/>
          </p:nvSpPr>
          <p:spPr>
            <a:xfrm>
              <a:off x="1759125" y="3786000"/>
              <a:ext cx="60450" cy="42600"/>
            </a:xfrm>
            <a:custGeom>
              <a:avLst/>
              <a:gdLst/>
              <a:ahLst/>
              <a:cxnLst/>
              <a:rect l="l" t="t" r="r" b="b"/>
              <a:pathLst>
                <a:path w="2418" h="1704" extrusionOk="0">
                  <a:moveTo>
                    <a:pt x="1168" y="1"/>
                  </a:moveTo>
                  <a:cubicBezTo>
                    <a:pt x="1049" y="1"/>
                    <a:pt x="930" y="1"/>
                    <a:pt x="811" y="13"/>
                  </a:cubicBezTo>
                  <a:cubicBezTo>
                    <a:pt x="751" y="37"/>
                    <a:pt x="668" y="37"/>
                    <a:pt x="608" y="49"/>
                  </a:cubicBezTo>
                  <a:cubicBezTo>
                    <a:pt x="287" y="96"/>
                    <a:pt x="37" y="370"/>
                    <a:pt x="1" y="692"/>
                  </a:cubicBezTo>
                  <a:lnTo>
                    <a:pt x="1" y="751"/>
                  </a:lnTo>
                  <a:cubicBezTo>
                    <a:pt x="1" y="1025"/>
                    <a:pt x="168" y="1299"/>
                    <a:pt x="418" y="1418"/>
                  </a:cubicBezTo>
                  <a:cubicBezTo>
                    <a:pt x="453" y="1442"/>
                    <a:pt x="477" y="1465"/>
                    <a:pt x="513" y="1489"/>
                  </a:cubicBezTo>
                  <a:cubicBezTo>
                    <a:pt x="668" y="1608"/>
                    <a:pt x="822" y="1644"/>
                    <a:pt x="1013" y="1680"/>
                  </a:cubicBezTo>
                  <a:cubicBezTo>
                    <a:pt x="1061" y="1704"/>
                    <a:pt x="1108" y="1704"/>
                    <a:pt x="1144" y="1704"/>
                  </a:cubicBezTo>
                  <a:cubicBezTo>
                    <a:pt x="1239" y="1704"/>
                    <a:pt x="1323" y="1704"/>
                    <a:pt x="1418" y="1680"/>
                  </a:cubicBezTo>
                  <a:cubicBezTo>
                    <a:pt x="1501" y="1668"/>
                    <a:pt x="1644" y="1644"/>
                    <a:pt x="1704" y="1608"/>
                  </a:cubicBezTo>
                  <a:cubicBezTo>
                    <a:pt x="1846" y="1537"/>
                    <a:pt x="1965" y="1465"/>
                    <a:pt x="2061" y="1323"/>
                  </a:cubicBezTo>
                  <a:cubicBezTo>
                    <a:pt x="2096" y="1263"/>
                    <a:pt x="2132" y="1227"/>
                    <a:pt x="2144" y="1168"/>
                  </a:cubicBezTo>
                  <a:cubicBezTo>
                    <a:pt x="2239" y="1120"/>
                    <a:pt x="2323" y="1049"/>
                    <a:pt x="2358" y="942"/>
                  </a:cubicBezTo>
                  <a:cubicBezTo>
                    <a:pt x="2418" y="751"/>
                    <a:pt x="2323" y="489"/>
                    <a:pt x="2120" y="430"/>
                  </a:cubicBezTo>
                  <a:cubicBezTo>
                    <a:pt x="2096" y="430"/>
                    <a:pt x="2073" y="418"/>
                    <a:pt x="2061" y="418"/>
                  </a:cubicBezTo>
                  <a:cubicBezTo>
                    <a:pt x="2013" y="346"/>
                    <a:pt x="1942" y="287"/>
                    <a:pt x="1858" y="227"/>
                  </a:cubicBezTo>
                  <a:cubicBezTo>
                    <a:pt x="1775" y="168"/>
                    <a:pt x="1668" y="108"/>
                    <a:pt x="1561" y="72"/>
                  </a:cubicBezTo>
                  <a:cubicBezTo>
                    <a:pt x="1549" y="72"/>
                    <a:pt x="1525" y="61"/>
                    <a:pt x="1489" y="61"/>
                  </a:cubicBezTo>
                  <a:cubicBezTo>
                    <a:pt x="1382" y="37"/>
                    <a:pt x="1263" y="1"/>
                    <a:pt x="116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5" name="Google Shape;195;p14"/>
            <p:cNvSpPr/>
            <p:nvPr/>
          </p:nvSpPr>
          <p:spPr>
            <a:xfrm>
              <a:off x="1679075" y="3750800"/>
              <a:ext cx="58650" cy="43625"/>
            </a:xfrm>
            <a:custGeom>
              <a:avLst/>
              <a:gdLst/>
              <a:ahLst/>
              <a:cxnLst/>
              <a:rect l="l" t="t" r="r" b="b"/>
              <a:pathLst>
                <a:path w="2346" h="1745" extrusionOk="0">
                  <a:moveTo>
                    <a:pt x="972" y="0"/>
                  </a:moveTo>
                  <a:cubicBezTo>
                    <a:pt x="888" y="0"/>
                    <a:pt x="803" y="6"/>
                    <a:pt x="715" y="16"/>
                  </a:cubicBezTo>
                  <a:cubicBezTo>
                    <a:pt x="417" y="40"/>
                    <a:pt x="167" y="278"/>
                    <a:pt x="60" y="552"/>
                  </a:cubicBezTo>
                  <a:cubicBezTo>
                    <a:pt x="36" y="635"/>
                    <a:pt x="24" y="742"/>
                    <a:pt x="0" y="849"/>
                  </a:cubicBezTo>
                  <a:cubicBezTo>
                    <a:pt x="0" y="968"/>
                    <a:pt x="36" y="1088"/>
                    <a:pt x="84" y="1183"/>
                  </a:cubicBezTo>
                  <a:cubicBezTo>
                    <a:pt x="155" y="1338"/>
                    <a:pt x="238" y="1469"/>
                    <a:pt x="381" y="1564"/>
                  </a:cubicBezTo>
                  <a:cubicBezTo>
                    <a:pt x="465" y="1599"/>
                    <a:pt x="536" y="1647"/>
                    <a:pt x="631" y="1683"/>
                  </a:cubicBezTo>
                  <a:cubicBezTo>
                    <a:pt x="703" y="1707"/>
                    <a:pt x="857" y="1742"/>
                    <a:pt x="953" y="1742"/>
                  </a:cubicBezTo>
                  <a:cubicBezTo>
                    <a:pt x="991" y="1742"/>
                    <a:pt x="1031" y="1744"/>
                    <a:pt x="1070" y="1744"/>
                  </a:cubicBezTo>
                  <a:cubicBezTo>
                    <a:pt x="1130" y="1744"/>
                    <a:pt x="1188" y="1740"/>
                    <a:pt x="1238" y="1719"/>
                  </a:cubicBezTo>
                  <a:cubicBezTo>
                    <a:pt x="1334" y="1695"/>
                    <a:pt x="1417" y="1683"/>
                    <a:pt x="1512" y="1635"/>
                  </a:cubicBezTo>
                  <a:cubicBezTo>
                    <a:pt x="1572" y="1635"/>
                    <a:pt x="1631" y="1623"/>
                    <a:pt x="1691" y="1623"/>
                  </a:cubicBezTo>
                  <a:cubicBezTo>
                    <a:pt x="1953" y="1588"/>
                    <a:pt x="2179" y="1385"/>
                    <a:pt x="2262" y="1147"/>
                  </a:cubicBezTo>
                  <a:cubicBezTo>
                    <a:pt x="2346" y="968"/>
                    <a:pt x="2322" y="766"/>
                    <a:pt x="2250" y="587"/>
                  </a:cubicBezTo>
                  <a:cubicBezTo>
                    <a:pt x="2155" y="337"/>
                    <a:pt x="1941" y="195"/>
                    <a:pt x="1691" y="135"/>
                  </a:cubicBezTo>
                  <a:lnTo>
                    <a:pt x="1334" y="40"/>
                  </a:lnTo>
                  <a:cubicBezTo>
                    <a:pt x="1208" y="12"/>
                    <a:pt x="1091" y="0"/>
                    <a:pt x="9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6" name="Google Shape;196;p14"/>
            <p:cNvSpPr/>
            <p:nvPr/>
          </p:nvSpPr>
          <p:spPr>
            <a:xfrm>
              <a:off x="1582325" y="3745050"/>
              <a:ext cx="42300" cy="34725"/>
            </a:xfrm>
            <a:custGeom>
              <a:avLst/>
              <a:gdLst/>
              <a:ahLst/>
              <a:cxnLst/>
              <a:rect l="l" t="t" r="r" b="b"/>
              <a:pathLst>
                <a:path w="1692" h="1389" extrusionOk="0">
                  <a:moveTo>
                    <a:pt x="811" y="0"/>
                  </a:moveTo>
                  <a:cubicBezTo>
                    <a:pt x="715" y="0"/>
                    <a:pt x="629" y="30"/>
                    <a:pt x="536" y="67"/>
                  </a:cubicBezTo>
                  <a:cubicBezTo>
                    <a:pt x="477" y="103"/>
                    <a:pt x="441" y="139"/>
                    <a:pt x="382" y="163"/>
                  </a:cubicBezTo>
                  <a:cubicBezTo>
                    <a:pt x="358" y="163"/>
                    <a:pt x="358" y="186"/>
                    <a:pt x="346" y="186"/>
                  </a:cubicBezTo>
                  <a:cubicBezTo>
                    <a:pt x="286" y="198"/>
                    <a:pt x="227" y="222"/>
                    <a:pt x="179" y="270"/>
                  </a:cubicBezTo>
                  <a:cubicBezTo>
                    <a:pt x="84" y="341"/>
                    <a:pt x="24" y="484"/>
                    <a:pt x="1" y="615"/>
                  </a:cubicBezTo>
                  <a:cubicBezTo>
                    <a:pt x="1" y="627"/>
                    <a:pt x="1" y="639"/>
                    <a:pt x="24" y="675"/>
                  </a:cubicBezTo>
                  <a:cubicBezTo>
                    <a:pt x="24" y="746"/>
                    <a:pt x="36" y="806"/>
                    <a:pt x="60" y="877"/>
                  </a:cubicBezTo>
                  <a:cubicBezTo>
                    <a:pt x="96" y="925"/>
                    <a:pt x="108" y="960"/>
                    <a:pt x="144" y="996"/>
                  </a:cubicBezTo>
                  <a:cubicBezTo>
                    <a:pt x="167" y="1044"/>
                    <a:pt x="227" y="1091"/>
                    <a:pt x="274" y="1139"/>
                  </a:cubicBezTo>
                  <a:cubicBezTo>
                    <a:pt x="286" y="1139"/>
                    <a:pt x="298" y="1151"/>
                    <a:pt x="322" y="1163"/>
                  </a:cubicBezTo>
                  <a:cubicBezTo>
                    <a:pt x="417" y="1282"/>
                    <a:pt x="596" y="1389"/>
                    <a:pt x="763" y="1389"/>
                  </a:cubicBezTo>
                  <a:cubicBezTo>
                    <a:pt x="882" y="1389"/>
                    <a:pt x="989" y="1389"/>
                    <a:pt x="1108" y="1377"/>
                  </a:cubicBezTo>
                  <a:lnTo>
                    <a:pt x="1156" y="1377"/>
                  </a:lnTo>
                  <a:cubicBezTo>
                    <a:pt x="1215" y="1377"/>
                    <a:pt x="1251" y="1353"/>
                    <a:pt x="1310" y="1329"/>
                  </a:cubicBezTo>
                  <a:cubicBezTo>
                    <a:pt x="1358" y="1294"/>
                    <a:pt x="1417" y="1270"/>
                    <a:pt x="1465" y="1234"/>
                  </a:cubicBezTo>
                  <a:cubicBezTo>
                    <a:pt x="1548" y="1163"/>
                    <a:pt x="1608" y="1056"/>
                    <a:pt x="1656" y="960"/>
                  </a:cubicBezTo>
                  <a:cubicBezTo>
                    <a:pt x="1656" y="901"/>
                    <a:pt x="1668" y="853"/>
                    <a:pt x="1691" y="794"/>
                  </a:cubicBezTo>
                  <a:lnTo>
                    <a:pt x="1691" y="615"/>
                  </a:lnTo>
                  <a:cubicBezTo>
                    <a:pt x="1656" y="496"/>
                    <a:pt x="1608" y="389"/>
                    <a:pt x="1537" y="305"/>
                  </a:cubicBezTo>
                  <a:cubicBezTo>
                    <a:pt x="1429" y="186"/>
                    <a:pt x="1370" y="151"/>
                    <a:pt x="1227" y="79"/>
                  </a:cubicBezTo>
                  <a:cubicBezTo>
                    <a:pt x="1120" y="32"/>
                    <a:pt x="1001" y="8"/>
                    <a:pt x="894" y="8"/>
                  </a:cubicBezTo>
                  <a:cubicBezTo>
                    <a:pt x="865" y="3"/>
                    <a:pt x="837" y="0"/>
                    <a:pt x="81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7" name="Google Shape;197;p14"/>
            <p:cNvSpPr/>
            <p:nvPr/>
          </p:nvSpPr>
          <p:spPr>
            <a:xfrm>
              <a:off x="1618050" y="3822025"/>
              <a:ext cx="75925" cy="48850"/>
            </a:xfrm>
            <a:custGeom>
              <a:avLst/>
              <a:gdLst/>
              <a:ahLst/>
              <a:cxnLst/>
              <a:rect l="l" t="t" r="r" b="b"/>
              <a:pathLst>
                <a:path w="3037" h="1954" extrusionOk="0">
                  <a:moveTo>
                    <a:pt x="1405" y="1"/>
                  </a:moveTo>
                  <a:cubicBezTo>
                    <a:pt x="1286" y="1"/>
                    <a:pt x="1167" y="1"/>
                    <a:pt x="1048" y="24"/>
                  </a:cubicBezTo>
                  <a:cubicBezTo>
                    <a:pt x="977" y="36"/>
                    <a:pt x="881" y="48"/>
                    <a:pt x="810" y="84"/>
                  </a:cubicBezTo>
                  <a:cubicBezTo>
                    <a:pt x="703" y="96"/>
                    <a:pt x="620" y="132"/>
                    <a:pt x="524" y="167"/>
                  </a:cubicBezTo>
                  <a:cubicBezTo>
                    <a:pt x="239" y="286"/>
                    <a:pt x="36" y="572"/>
                    <a:pt x="0" y="894"/>
                  </a:cubicBezTo>
                  <a:lnTo>
                    <a:pt x="0" y="989"/>
                  </a:lnTo>
                  <a:cubicBezTo>
                    <a:pt x="0" y="1108"/>
                    <a:pt x="36" y="1227"/>
                    <a:pt x="119" y="1322"/>
                  </a:cubicBezTo>
                  <a:cubicBezTo>
                    <a:pt x="179" y="1477"/>
                    <a:pt x="286" y="1608"/>
                    <a:pt x="417" y="1703"/>
                  </a:cubicBezTo>
                  <a:cubicBezTo>
                    <a:pt x="524" y="1787"/>
                    <a:pt x="631" y="1846"/>
                    <a:pt x="750" y="1882"/>
                  </a:cubicBezTo>
                  <a:cubicBezTo>
                    <a:pt x="750" y="1882"/>
                    <a:pt x="989" y="1953"/>
                    <a:pt x="1072" y="1953"/>
                  </a:cubicBezTo>
                  <a:lnTo>
                    <a:pt x="1227" y="1953"/>
                  </a:lnTo>
                  <a:cubicBezTo>
                    <a:pt x="1465" y="1953"/>
                    <a:pt x="1667" y="1906"/>
                    <a:pt x="1882" y="1822"/>
                  </a:cubicBezTo>
                  <a:cubicBezTo>
                    <a:pt x="1953" y="1787"/>
                    <a:pt x="2024" y="1739"/>
                    <a:pt x="2084" y="1679"/>
                  </a:cubicBezTo>
                  <a:lnTo>
                    <a:pt x="2144" y="1679"/>
                  </a:lnTo>
                  <a:cubicBezTo>
                    <a:pt x="2174" y="1684"/>
                    <a:pt x="2205" y="1687"/>
                    <a:pt x="2235" y="1687"/>
                  </a:cubicBezTo>
                  <a:cubicBezTo>
                    <a:pt x="2347" y="1687"/>
                    <a:pt x="2457" y="1655"/>
                    <a:pt x="2560" y="1608"/>
                  </a:cubicBezTo>
                  <a:lnTo>
                    <a:pt x="2655" y="1548"/>
                  </a:lnTo>
                  <a:lnTo>
                    <a:pt x="2739" y="1489"/>
                  </a:lnTo>
                  <a:cubicBezTo>
                    <a:pt x="2906" y="1358"/>
                    <a:pt x="3025" y="1156"/>
                    <a:pt x="3036" y="929"/>
                  </a:cubicBezTo>
                  <a:lnTo>
                    <a:pt x="3036" y="858"/>
                  </a:lnTo>
                  <a:cubicBezTo>
                    <a:pt x="3036" y="417"/>
                    <a:pt x="2703" y="48"/>
                    <a:pt x="2286" y="24"/>
                  </a:cubicBezTo>
                  <a:lnTo>
                    <a:pt x="2179" y="24"/>
                  </a:lnTo>
                  <a:cubicBezTo>
                    <a:pt x="2060" y="24"/>
                    <a:pt x="1929" y="1"/>
                    <a:pt x="18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8" name="Google Shape;198;p14"/>
            <p:cNvSpPr/>
            <p:nvPr/>
          </p:nvSpPr>
          <p:spPr>
            <a:xfrm>
              <a:off x="1749025" y="3695000"/>
              <a:ext cx="63425" cy="44650"/>
            </a:xfrm>
            <a:custGeom>
              <a:avLst/>
              <a:gdLst/>
              <a:ahLst/>
              <a:cxnLst/>
              <a:rect l="l" t="t" r="r" b="b"/>
              <a:pathLst>
                <a:path w="2537" h="1786" extrusionOk="0">
                  <a:moveTo>
                    <a:pt x="924" y="1"/>
                  </a:moveTo>
                  <a:cubicBezTo>
                    <a:pt x="860" y="1"/>
                    <a:pt x="792" y="4"/>
                    <a:pt x="715" y="10"/>
                  </a:cubicBezTo>
                  <a:cubicBezTo>
                    <a:pt x="584" y="21"/>
                    <a:pt x="405" y="117"/>
                    <a:pt x="322" y="188"/>
                  </a:cubicBezTo>
                  <a:cubicBezTo>
                    <a:pt x="262" y="236"/>
                    <a:pt x="214" y="295"/>
                    <a:pt x="155" y="355"/>
                  </a:cubicBezTo>
                  <a:lnTo>
                    <a:pt x="143" y="379"/>
                  </a:lnTo>
                  <a:cubicBezTo>
                    <a:pt x="48" y="486"/>
                    <a:pt x="0" y="641"/>
                    <a:pt x="0" y="819"/>
                  </a:cubicBezTo>
                  <a:cubicBezTo>
                    <a:pt x="0" y="855"/>
                    <a:pt x="0" y="891"/>
                    <a:pt x="36" y="950"/>
                  </a:cubicBezTo>
                  <a:cubicBezTo>
                    <a:pt x="48" y="1081"/>
                    <a:pt x="107" y="1200"/>
                    <a:pt x="203" y="1307"/>
                  </a:cubicBezTo>
                  <a:cubicBezTo>
                    <a:pt x="322" y="1474"/>
                    <a:pt x="500" y="1593"/>
                    <a:pt x="691" y="1665"/>
                  </a:cubicBezTo>
                  <a:cubicBezTo>
                    <a:pt x="750" y="1676"/>
                    <a:pt x="798" y="1688"/>
                    <a:pt x="857" y="1712"/>
                  </a:cubicBezTo>
                  <a:cubicBezTo>
                    <a:pt x="929" y="1736"/>
                    <a:pt x="1012" y="1748"/>
                    <a:pt x="1107" y="1772"/>
                  </a:cubicBezTo>
                  <a:cubicBezTo>
                    <a:pt x="1176" y="1779"/>
                    <a:pt x="1253" y="1785"/>
                    <a:pt x="1333" y="1785"/>
                  </a:cubicBezTo>
                  <a:cubicBezTo>
                    <a:pt x="1391" y="1785"/>
                    <a:pt x="1452" y="1782"/>
                    <a:pt x="1512" y="1772"/>
                  </a:cubicBezTo>
                  <a:cubicBezTo>
                    <a:pt x="1631" y="1748"/>
                    <a:pt x="1750" y="1700"/>
                    <a:pt x="1869" y="1665"/>
                  </a:cubicBezTo>
                  <a:cubicBezTo>
                    <a:pt x="1953" y="1629"/>
                    <a:pt x="2024" y="1569"/>
                    <a:pt x="2084" y="1510"/>
                  </a:cubicBezTo>
                  <a:cubicBezTo>
                    <a:pt x="2239" y="1462"/>
                    <a:pt x="2358" y="1391"/>
                    <a:pt x="2429" y="1272"/>
                  </a:cubicBezTo>
                  <a:cubicBezTo>
                    <a:pt x="2489" y="1188"/>
                    <a:pt x="2524" y="1081"/>
                    <a:pt x="2536" y="974"/>
                  </a:cubicBezTo>
                  <a:lnTo>
                    <a:pt x="2536" y="891"/>
                  </a:lnTo>
                  <a:cubicBezTo>
                    <a:pt x="2536" y="855"/>
                    <a:pt x="2524" y="831"/>
                    <a:pt x="2524" y="795"/>
                  </a:cubicBezTo>
                  <a:cubicBezTo>
                    <a:pt x="2500" y="676"/>
                    <a:pt x="2465" y="593"/>
                    <a:pt x="2381" y="498"/>
                  </a:cubicBezTo>
                  <a:cubicBezTo>
                    <a:pt x="2322" y="450"/>
                    <a:pt x="2286" y="414"/>
                    <a:pt x="2239" y="367"/>
                  </a:cubicBezTo>
                  <a:lnTo>
                    <a:pt x="2143" y="319"/>
                  </a:lnTo>
                  <a:lnTo>
                    <a:pt x="2084" y="295"/>
                  </a:lnTo>
                  <a:cubicBezTo>
                    <a:pt x="2024" y="260"/>
                    <a:pt x="1953" y="236"/>
                    <a:pt x="1893" y="212"/>
                  </a:cubicBezTo>
                  <a:cubicBezTo>
                    <a:pt x="1834" y="176"/>
                    <a:pt x="1774" y="141"/>
                    <a:pt x="1703" y="129"/>
                  </a:cubicBezTo>
                  <a:lnTo>
                    <a:pt x="1655" y="117"/>
                  </a:lnTo>
                  <a:lnTo>
                    <a:pt x="1429" y="69"/>
                  </a:lnTo>
                  <a:cubicBezTo>
                    <a:pt x="1310" y="45"/>
                    <a:pt x="1215" y="21"/>
                    <a:pt x="1107" y="10"/>
                  </a:cubicBezTo>
                  <a:cubicBezTo>
                    <a:pt x="1048" y="4"/>
                    <a:pt x="988" y="1"/>
                    <a:pt x="9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99" name="Google Shape;199;p14"/>
            <p:cNvSpPr/>
            <p:nvPr/>
          </p:nvSpPr>
          <p:spPr>
            <a:xfrm>
              <a:off x="1779675" y="3863325"/>
              <a:ext cx="57475" cy="44450"/>
            </a:xfrm>
            <a:custGeom>
              <a:avLst/>
              <a:gdLst/>
              <a:ahLst/>
              <a:cxnLst/>
              <a:rect l="l" t="t" r="r" b="b"/>
              <a:pathLst>
                <a:path w="2299" h="1778" extrusionOk="0">
                  <a:moveTo>
                    <a:pt x="1196" y="1"/>
                  </a:moveTo>
                  <a:cubicBezTo>
                    <a:pt x="1091" y="1"/>
                    <a:pt x="992" y="24"/>
                    <a:pt x="893" y="63"/>
                  </a:cubicBezTo>
                  <a:lnTo>
                    <a:pt x="858" y="75"/>
                  </a:lnTo>
                  <a:lnTo>
                    <a:pt x="834" y="99"/>
                  </a:lnTo>
                  <a:cubicBezTo>
                    <a:pt x="608" y="99"/>
                    <a:pt x="429" y="158"/>
                    <a:pt x="286" y="277"/>
                  </a:cubicBezTo>
                  <a:cubicBezTo>
                    <a:pt x="167" y="361"/>
                    <a:pt x="84" y="468"/>
                    <a:pt x="48" y="599"/>
                  </a:cubicBezTo>
                  <a:cubicBezTo>
                    <a:pt x="12" y="694"/>
                    <a:pt x="0" y="777"/>
                    <a:pt x="0" y="873"/>
                  </a:cubicBezTo>
                  <a:cubicBezTo>
                    <a:pt x="0" y="992"/>
                    <a:pt x="12" y="1087"/>
                    <a:pt x="84" y="1182"/>
                  </a:cubicBezTo>
                  <a:cubicBezTo>
                    <a:pt x="143" y="1301"/>
                    <a:pt x="215" y="1420"/>
                    <a:pt x="346" y="1492"/>
                  </a:cubicBezTo>
                  <a:cubicBezTo>
                    <a:pt x="548" y="1682"/>
                    <a:pt x="834" y="1742"/>
                    <a:pt x="1132" y="1778"/>
                  </a:cubicBezTo>
                  <a:lnTo>
                    <a:pt x="1191" y="1778"/>
                  </a:lnTo>
                  <a:cubicBezTo>
                    <a:pt x="1263" y="1766"/>
                    <a:pt x="1346" y="1766"/>
                    <a:pt x="1441" y="1766"/>
                  </a:cubicBezTo>
                  <a:cubicBezTo>
                    <a:pt x="1489" y="1742"/>
                    <a:pt x="1548" y="1742"/>
                    <a:pt x="1584" y="1730"/>
                  </a:cubicBezTo>
                  <a:cubicBezTo>
                    <a:pt x="1858" y="1659"/>
                    <a:pt x="2048" y="1551"/>
                    <a:pt x="2144" y="1385"/>
                  </a:cubicBezTo>
                  <a:cubicBezTo>
                    <a:pt x="2179" y="1313"/>
                    <a:pt x="2227" y="1242"/>
                    <a:pt x="2263" y="1147"/>
                  </a:cubicBezTo>
                  <a:cubicBezTo>
                    <a:pt x="2286" y="1063"/>
                    <a:pt x="2298" y="968"/>
                    <a:pt x="2298" y="885"/>
                  </a:cubicBezTo>
                  <a:cubicBezTo>
                    <a:pt x="2298" y="777"/>
                    <a:pt x="2286" y="670"/>
                    <a:pt x="2251" y="575"/>
                  </a:cubicBezTo>
                  <a:cubicBezTo>
                    <a:pt x="2203" y="456"/>
                    <a:pt x="2108" y="337"/>
                    <a:pt x="1989" y="254"/>
                  </a:cubicBezTo>
                  <a:cubicBezTo>
                    <a:pt x="1786" y="99"/>
                    <a:pt x="1513" y="4"/>
                    <a:pt x="1263" y="4"/>
                  </a:cubicBezTo>
                  <a:cubicBezTo>
                    <a:pt x="1240" y="2"/>
                    <a:pt x="1218" y="1"/>
                    <a:pt x="11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00" name="Google Shape;200;p14"/>
            <p:cNvSpPr/>
            <p:nvPr/>
          </p:nvSpPr>
          <p:spPr>
            <a:xfrm>
              <a:off x="1719250" y="3912400"/>
              <a:ext cx="44375" cy="35550"/>
            </a:xfrm>
            <a:custGeom>
              <a:avLst/>
              <a:gdLst/>
              <a:ahLst/>
              <a:cxnLst/>
              <a:rect l="l" t="t" r="r" b="b"/>
              <a:pathLst>
                <a:path w="1775" h="1422" extrusionOk="0">
                  <a:moveTo>
                    <a:pt x="782" y="1"/>
                  </a:moveTo>
                  <a:cubicBezTo>
                    <a:pt x="700" y="1"/>
                    <a:pt x="618" y="16"/>
                    <a:pt x="536" y="53"/>
                  </a:cubicBezTo>
                  <a:lnTo>
                    <a:pt x="405" y="136"/>
                  </a:lnTo>
                  <a:cubicBezTo>
                    <a:pt x="286" y="172"/>
                    <a:pt x="179" y="243"/>
                    <a:pt x="108" y="350"/>
                  </a:cubicBezTo>
                  <a:cubicBezTo>
                    <a:pt x="48" y="422"/>
                    <a:pt x="24" y="517"/>
                    <a:pt x="1" y="612"/>
                  </a:cubicBezTo>
                  <a:lnTo>
                    <a:pt x="1" y="672"/>
                  </a:lnTo>
                  <a:cubicBezTo>
                    <a:pt x="1" y="755"/>
                    <a:pt x="24" y="827"/>
                    <a:pt x="60" y="898"/>
                  </a:cubicBezTo>
                  <a:lnTo>
                    <a:pt x="96" y="946"/>
                  </a:lnTo>
                  <a:cubicBezTo>
                    <a:pt x="120" y="993"/>
                    <a:pt x="155" y="1053"/>
                    <a:pt x="179" y="1089"/>
                  </a:cubicBezTo>
                  <a:cubicBezTo>
                    <a:pt x="262" y="1184"/>
                    <a:pt x="358" y="1243"/>
                    <a:pt x="465" y="1291"/>
                  </a:cubicBezTo>
                  <a:lnTo>
                    <a:pt x="477" y="1303"/>
                  </a:lnTo>
                  <a:cubicBezTo>
                    <a:pt x="524" y="1327"/>
                    <a:pt x="572" y="1351"/>
                    <a:pt x="632" y="1362"/>
                  </a:cubicBezTo>
                  <a:cubicBezTo>
                    <a:pt x="715" y="1386"/>
                    <a:pt x="822" y="1422"/>
                    <a:pt x="929" y="1422"/>
                  </a:cubicBezTo>
                  <a:cubicBezTo>
                    <a:pt x="1120" y="1422"/>
                    <a:pt x="1286" y="1386"/>
                    <a:pt x="1405" y="1315"/>
                  </a:cubicBezTo>
                  <a:cubicBezTo>
                    <a:pt x="1513" y="1267"/>
                    <a:pt x="1596" y="1196"/>
                    <a:pt x="1655" y="1112"/>
                  </a:cubicBezTo>
                  <a:cubicBezTo>
                    <a:pt x="1691" y="1065"/>
                    <a:pt x="1703" y="1017"/>
                    <a:pt x="1727" y="970"/>
                  </a:cubicBezTo>
                  <a:cubicBezTo>
                    <a:pt x="1763" y="910"/>
                    <a:pt x="1775" y="827"/>
                    <a:pt x="1775" y="755"/>
                  </a:cubicBezTo>
                  <a:cubicBezTo>
                    <a:pt x="1775" y="660"/>
                    <a:pt x="1763" y="577"/>
                    <a:pt x="1715" y="517"/>
                  </a:cubicBezTo>
                  <a:cubicBezTo>
                    <a:pt x="1644" y="398"/>
                    <a:pt x="1596" y="315"/>
                    <a:pt x="1477" y="231"/>
                  </a:cubicBezTo>
                  <a:cubicBezTo>
                    <a:pt x="1417" y="184"/>
                    <a:pt x="1346" y="136"/>
                    <a:pt x="1274" y="112"/>
                  </a:cubicBezTo>
                  <a:lnTo>
                    <a:pt x="1239" y="100"/>
                  </a:lnTo>
                  <a:cubicBezTo>
                    <a:pt x="1108" y="17"/>
                    <a:pt x="953" y="5"/>
                    <a:pt x="858" y="5"/>
                  </a:cubicBezTo>
                  <a:cubicBezTo>
                    <a:pt x="832" y="2"/>
                    <a:pt x="807" y="1"/>
                    <a:pt x="7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01" name="Google Shape;201;p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204" name="Google Shape;204;p15"/>
          <p:cNvSpPr/>
          <p:nvPr/>
        </p:nvSpPr>
        <p:spPr>
          <a:xfrm rot="754036">
            <a:off x="9804876" y="5724050"/>
            <a:ext cx="3570848" cy="632785"/>
          </a:xfrm>
          <a:custGeom>
            <a:avLst/>
            <a:gdLst/>
            <a:ahLst/>
            <a:cxnLst/>
            <a:rect l="l" t="t" r="r" b="b"/>
            <a:pathLst>
              <a:path w="28695" h="5085" extrusionOk="0">
                <a:moveTo>
                  <a:pt x="4644" y="560"/>
                </a:moveTo>
                <a:cubicBezTo>
                  <a:pt x="4668" y="560"/>
                  <a:pt x="4692" y="572"/>
                  <a:pt x="4716" y="584"/>
                </a:cubicBezTo>
                <a:cubicBezTo>
                  <a:pt x="4775" y="620"/>
                  <a:pt x="4823" y="643"/>
                  <a:pt x="4882" y="691"/>
                </a:cubicBezTo>
                <a:cubicBezTo>
                  <a:pt x="4954" y="751"/>
                  <a:pt x="5013" y="822"/>
                  <a:pt x="5073" y="894"/>
                </a:cubicBezTo>
                <a:cubicBezTo>
                  <a:pt x="5097" y="941"/>
                  <a:pt x="5132" y="989"/>
                  <a:pt x="5144" y="1024"/>
                </a:cubicBezTo>
                <a:cubicBezTo>
                  <a:pt x="5156" y="1072"/>
                  <a:pt x="5180" y="1132"/>
                  <a:pt x="5180" y="1191"/>
                </a:cubicBezTo>
                <a:cubicBezTo>
                  <a:pt x="5180" y="1286"/>
                  <a:pt x="5180" y="1370"/>
                  <a:pt x="5168" y="1465"/>
                </a:cubicBezTo>
                <a:cubicBezTo>
                  <a:pt x="5132" y="1584"/>
                  <a:pt x="5097" y="1691"/>
                  <a:pt x="5061" y="1810"/>
                </a:cubicBezTo>
                <a:cubicBezTo>
                  <a:pt x="4990" y="1965"/>
                  <a:pt x="4882" y="2120"/>
                  <a:pt x="4775" y="2263"/>
                </a:cubicBezTo>
                <a:cubicBezTo>
                  <a:pt x="4644" y="2429"/>
                  <a:pt x="4478" y="2560"/>
                  <a:pt x="4299" y="2703"/>
                </a:cubicBezTo>
                <a:cubicBezTo>
                  <a:pt x="4239" y="2727"/>
                  <a:pt x="4180" y="2775"/>
                  <a:pt x="4120" y="2799"/>
                </a:cubicBezTo>
                <a:cubicBezTo>
                  <a:pt x="4061" y="2679"/>
                  <a:pt x="4001" y="2584"/>
                  <a:pt x="3954" y="2453"/>
                </a:cubicBezTo>
                <a:cubicBezTo>
                  <a:pt x="3906" y="2310"/>
                  <a:pt x="3882" y="2156"/>
                  <a:pt x="3870" y="2013"/>
                </a:cubicBezTo>
                <a:cubicBezTo>
                  <a:pt x="3858" y="1810"/>
                  <a:pt x="3870" y="1596"/>
                  <a:pt x="3882" y="1394"/>
                </a:cubicBezTo>
                <a:cubicBezTo>
                  <a:pt x="3906" y="1263"/>
                  <a:pt x="3942" y="1144"/>
                  <a:pt x="3989" y="1048"/>
                </a:cubicBezTo>
                <a:cubicBezTo>
                  <a:pt x="4025" y="953"/>
                  <a:pt x="4073" y="882"/>
                  <a:pt x="4132" y="810"/>
                </a:cubicBezTo>
                <a:cubicBezTo>
                  <a:pt x="4180" y="751"/>
                  <a:pt x="4239" y="703"/>
                  <a:pt x="4299" y="655"/>
                </a:cubicBezTo>
                <a:cubicBezTo>
                  <a:pt x="4347" y="632"/>
                  <a:pt x="4382" y="608"/>
                  <a:pt x="4418" y="596"/>
                </a:cubicBezTo>
                <a:cubicBezTo>
                  <a:pt x="4466" y="584"/>
                  <a:pt x="4489" y="584"/>
                  <a:pt x="4537" y="572"/>
                </a:cubicBezTo>
                <a:cubicBezTo>
                  <a:pt x="4585" y="560"/>
                  <a:pt x="4609" y="560"/>
                  <a:pt x="4644" y="560"/>
                </a:cubicBezTo>
                <a:close/>
                <a:moveTo>
                  <a:pt x="14811" y="891"/>
                </a:moveTo>
                <a:cubicBezTo>
                  <a:pt x="14839" y="891"/>
                  <a:pt x="14866" y="894"/>
                  <a:pt x="14896" y="894"/>
                </a:cubicBezTo>
                <a:cubicBezTo>
                  <a:pt x="14955" y="917"/>
                  <a:pt x="15015" y="929"/>
                  <a:pt x="15074" y="953"/>
                </a:cubicBezTo>
                <a:cubicBezTo>
                  <a:pt x="15122" y="977"/>
                  <a:pt x="15146" y="1001"/>
                  <a:pt x="15193" y="1036"/>
                </a:cubicBezTo>
                <a:cubicBezTo>
                  <a:pt x="15229" y="1060"/>
                  <a:pt x="15253" y="1096"/>
                  <a:pt x="15288" y="1132"/>
                </a:cubicBezTo>
                <a:cubicBezTo>
                  <a:pt x="15312" y="1179"/>
                  <a:pt x="15348" y="1227"/>
                  <a:pt x="15360" y="1286"/>
                </a:cubicBezTo>
                <a:cubicBezTo>
                  <a:pt x="15372" y="1358"/>
                  <a:pt x="15384" y="1417"/>
                  <a:pt x="15407" y="1489"/>
                </a:cubicBezTo>
                <a:cubicBezTo>
                  <a:pt x="15407" y="1584"/>
                  <a:pt x="15407" y="1667"/>
                  <a:pt x="15384" y="1775"/>
                </a:cubicBezTo>
                <a:cubicBezTo>
                  <a:pt x="15348" y="1965"/>
                  <a:pt x="15288" y="2156"/>
                  <a:pt x="15193" y="2382"/>
                </a:cubicBezTo>
                <a:cubicBezTo>
                  <a:pt x="15110" y="2584"/>
                  <a:pt x="15003" y="2751"/>
                  <a:pt x="14872" y="2929"/>
                </a:cubicBezTo>
                <a:lnTo>
                  <a:pt x="14824" y="2906"/>
                </a:lnTo>
                <a:cubicBezTo>
                  <a:pt x="14669" y="2775"/>
                  <a:pt x="14538" y="2632"/>
                  <a:pt x="14419" y="2489"/>
                </a:cubicBezTo>
                <a:cubicBezTo>
                  <a:pt x="14336" y="2370"/>
                  <a:pt x="14276" y="2239"/>
                  <a:pt x="14217" y="2096"/>
                </a:cubicBezTo>
                <a:cubicBezTo>
                  <a:pt x="14169" y="1977"/>
                  <a:pt x="14145" y="1882"/>
                  <a:pt x="14134" y="1763"/>
                </a:cubicBezTo>
                <a:cubicBezTo>
                  <a:pt x="14134" y="1667"/>
                  <a:pt x="14134" y="1596"/>
                  <a:pt x="14145" y="1525"/>
                </a:cubicBezTo>
                <a:cubicBezTo>
                  <a:pt x="14169" y="1441"/>
                  <a:pt x="14181" y="1382"/>
                  <a:pt x="14217" y="1322"/>
                </a:cubicBezTo>
                <a:cubicBezTo>
                  <a:pt x="14241" y="1251"/>
                  <a:pt x="14288" y="1191"/>
                  <a:pt x="14324" y="1132"/>
                </a:cubicBezTo>
                <a:lnTo>
                  <a:pt x="14467" y="1001"/>
                </a:lnTo>
                <a:cubicBezTo>
                  <a:pt x="14491" y="989"/>
                  <a:pt x="14538" y="953"/>
                  <a:pt x="14574" y="941"/>
                </a:cubicBezTo>
                <a:cubicBezTo>
                  <a:pt x="14610" y="929"/>
                  <a:pt x="14657" y="929"/>
                  <a:pt x="14705" y="905"/>
                </a:cubicBezTo>
                <a:lnTo>
                  <a:pt x="14717" y="905"/>
                </a:lnTo>
                <a:cubicBezTo>
                  <a:pt x="14753" y="894"/>
                  <a:pt x="14782" y="891"/>
                  <a:pt x="14811" y="891"/>
                </a:cubicBezTo>
                <a:close/>
                <a:moveTo>
                  <a:pt x="19670" y="536"/>
                </a:moveTo>
                <a:cubicBezTo>
                  <a:pt x="19706" y="560"/>
                  <a:pt x="19729" y="560"/>
                  <a:pt x="19765" y="560"/>
                </a:cubicBezTo>
                <a:cubicBezTo>
                  <a:pt x="19837" y="572"/>
                  <a:pt x="19896" y="596"/>
                  <a:pt x="19968" y="620"/>
                </a:cubicBezTo>
                <a:cubicBezTo>
                  <a:pt x="20075" y="667"/>
                  <a:pt x="20194" y="739"/>
                  <a:pt x="20301" y="810"/>
                </a:cubicBezTo>
                <a:cubicBezTo>
                  <a:pt x="20349" y="858"/>
                  <a:pt x="20384" y="894"/>
                  <a:pt x="20420" y="941"/>
                </a:cubicBezTo>
                <a:cubicBezTo>
                  <a:pt x="20444" y="989"/>
                  <a:pt x="20480" y="1036"/>
                  <a:pt x="20491" y="1096"/>
                </a:cubicBezTo>
                <a:lnTo>
                  <a:pt x="20539" y="1263"/>
                </a:lnTo>
                <a:cubicBezTo>
                  <a:pt x="20539" y="1346"/>
                  <a:pt x="20539" y="1405"/>
                  <a:pt x="20527" y="1477"/>
                </a:cubicBezTo>
                <a:cubicBezTo>
                  <a:pt x="20468" y="1763"/>
                  <a:pt x="20360" y="2013"/>
                  <a:pt x="20253" y="2263"/>
                </a:cubicBezTo>
                <a:cubicBezTo>
                  <a:pt x="20206" y="2370"/>
                  <a:pt x="20170" y="2453"/>
                  <a:pt x="20122" y="2537"/>
                </a:cubicBezTo>
                <a:cubicBezTo>
                  <a:pt x="20075" y="2608"/>
                  <a:pt x="20027" y="2679"/>
                  <a:pt x="19968" y="2739"/>
                </a:cubicBezTo>
                <a:cubicBezTo>
                  <a:pt x="19896" y="2834"/>
                  <a:pt x="19813" y="2929"/>
                  <a:pt x="19706" y="3013"/>
                </a:cubicBezTo>
                <a:cubicBezTo>
                  <a:pt x="19551" y="3108"/>
                  <a:pt x="19408" y="3203"/>
                  <a:pt x="19229" y="3275"/>
                </a:cubicBezTo>
                <a:cubicBezTo>
                  <a:pt x="19194" y="3251"/>
                  <a:pt x="19182" y="3215"/>
                  <a:pt x="19158" y="3191"/>
                </a:cubicBezTo>
                <a:cubicBezTo>
                  <a:pt x="19122" y="3144"/>
                  <a:pt x="19098" y="3084"/>
                  <a:pt x="19063" y="3037"/>
                </a:cubicBezTo>
                <a:cubicBezTo>
                  <a:pt x="19039" y="2977"/>
                  <a:pt x="19003" y="2906"/>
                  <a:pt x="18979" y="2846"/>
                </a:cubicBezTo>
                <a:cubicBezTo>
                  <a:pt x="18944" y="2751"/>
                  <a:pt x="18920" y="2668"/>
                  <a:pt x="18896" y="2608"/>
                </a:cubicBezTo>
                <a:cubicBezTo>
                  <a:pt x="18884" y="2537"/>
                  <a:pt x="18872" y="2453"/>
                  <a:pt x="18860" y="2358"/>
                </a:cubicBezTo>
                <a:lnTo>
                  <a:pt x="18860" y="2025"/>
                </a:lnTo>
                <a:cubicBezTo>
                  <a:pt x="18860" y="1917"/>
                  <a:pt x="18872" y="1834"/>
                  <a:pt x="18884" y="1739"/>
                </a:cubicBezTo>
                <a:cubicBezTo>
                  <a:pt x="18932" y="1489"/>
                  <a:pt x="18991" y="1239"/>
                  <a:pt x="19075" y="1001"/>
                </a:cubicBezTo>
                <a:cubicBezTo>
                  <a:pt x="19122" y="894"/>
                  <a:pt x="19182" y="798"/>
                  <a:pt x="19253" y="703"/>
                </a:cubicBezTo>
                <a:lnTo>
                  <a:pt x="19337" y="632"/>
                </a:lnTo>
                <a:lnTo>
                  <a:pt x="19420" y="584"/>
                </a:lnTo>
                <a:cubicBezTo>
                  <a:pt x="19479" y="572"/>
                  <a:pt x="19551" y="548"/>
                  <a:pt x="19634" y="536"/>
                </a:cubicBezTo>
                <a:close/>
                <a:moveTo>
                  <a:pt x="9335" y="1251"/>
                </a:moveTo>
                <a:cubicBezTo>
                  <a:pt x="9347" y="1251"/>
                  <a:pt x="9359" y="1251"/>
                  <a:pt x="9359" y="1275"/>
                </a:cubicBezTo>
                <a:cubicBezTo>
                  <a:pt x="9395" y="1286"/>
                  <a:pt x="9419" y="1298"/>
                  <a:pt x="9431" y="1334"/>
                </a:cubicBezTo>
                <a:cubicBezTo>
                  <a:pt x="9490" y="1394"/>
                  <a:pt x="9550" y="1453"/>
                  <a:pt x="9609" y="1525"/>
                </a:cubicBezTo>
                <a:cubicBezTo>
                  <a:pt x="9657" y="1584"/>
                  <a:pt x="9692" y="1656"/>
                  <a:pt x="9716" y="1727"/>
                </a:cubicBezTo>
                <a:cubicBezTo>
                  <a:pt x="9752" y="1822"/>
                  <a:pt x="9764" y="1906"/>
                  <a:pt x="9776" y="2013"/>
                </a:cubicBezTo>
                <a:cubicBezTo>
                  <a:pt x="9776" y="2132"/>
                  <a:pt x="9776" y="2263"/>
                  <a:pt x="9764" y="2406"/>
                </a:cubicBezTo>
                <a:cubicBezTo>
                  <a:pt x="9728" y="2548"/>
                  <a:pt x="9692" y="2715"/>
                  <a:pt x="9609" y="2858"/>
                </a:cubicBezTo>
                <a:cubicBezTo>
                  <a:pt x="9526" y="3060"/>
                  <a:pt x="9395" y="3263"/>
                  <a:pt x="9240" y="3453"/>
                </a:cubicBezTo>
                <a:cubicBezTo>
                  <a:pt x="9133" y="3370"/>
                  <a:pt x="9050" y="3263"/>
                  <a:pt x="8954" y="3144"/>
                </a:cubicBezTo>
                <a:cubicBezTo>
                  <a:pt x="8883" y="3025"/>
                  <a:pt x="8823" y="2918"/>
                  <a:pt x="8776" y="2787"/>
                </a:cubicBezTo>
                <a:cubicBezTo>
                  <a:pt x="8752" y="2679"/>
                  <a:pt x="8716" y="2560"/>
                  <a:pt x="8704" y="2465"/>
                </a:cubicBezTo>
                <a:cubicBezTo>
                  <a:pt x="8704" y="2346"/>
                  <a:pt x="8704" y="2227"/>
                  <a:pt x="8716" y="2084"/>
                </a:cubicBezTo>
                <a:cubicBezTo>
                  <a:pt x="8752" y="1953"/>
                  <a:pt x="8776" y="1834"/>
                  <a:pt x="8823" y="1715"/>
                </a:cubicBezTo>
                <a:cubicBezTo>
                  <a:pt x="8871" y="1632"/>
                  <a:pt x="8919" y="1548"/>
                  <a:pt x="8978" y="1477"/>
                </a:cubicBezTo>
                <a:lnTo>
                  <a:pt x="9109" y="1346"/>
                </a:lnTo>
                <a:cubicBezTo>
                  <a:pt x="9133" y="1334"/>
                  <a:pt x="9181" y="1298"/>
                  <a:pt x="9216" y="1286"/>
                </a:cubicBezTo>
                <a:cubicBezTo>
                  <a:pt x="9240" y="1286"/>
                  <a:pt x="9252" y="1275"/>
                  <a:pt x="9288" y="1275"/>
                </a:cubicBezTo>
                <a:cubicBezTo>
                  <a:pt x="9311" y="1251"/>
                  <a:pt x="9335" y="1251"/>
                  <a:pt x="9335" y="1251"/>
                </a:cubicBezTo>
                <a:close/>
                <a:moveTo>
                  <a:pt x="23825" y="989"/>
                </a:moveTo>
                <a:cubicBezTo>
                  <a:pt x="23885" y="1013"/>
                  <a:pt x="23932" y="1013"/>
                  <a:pt x="23980" y="1036"/>
                </a:cubicBezTo>
                <a:cubicBezTo>
                  <a:pt x="24040" y="1048"/>
                  <a:pt x="24075" y="1060"/>
                  <a:pt x="24123" y="1072"/>
                </a:cubicBezTo>
                <a:cubicBezTo>
                  <a:pt x="24159" y="1096"/>
                  <a:pt x="24182" y="1108"/>
                  <a:pt x="24218" y="1132"/>
                </a:cubicBezTo>
                <a:cubicBezTo>
                  <a:pt x="24278" y="1179"/>
                  <a:pt x="24313" y="1239"/>
                  <a:pt x="24361" y="1298"/>
                </a:cubicBezTo>
                <a:lnTo>
                  <a:pt x="24409" y="1394"/>
                </a:lnTo>
                <a:cubicBezTo>
                  <a:pt x="24421" y="1429"/>
                  <a:pt x="24432" y="1489"/>
                  <a:pt x="24432" y="1536"/>
                </a:cubicBezTo>
                <a:cubicBezTo>
                  <a:pt x="24444" y="1715"/>
                  <a:pt x="24421" y="1906"/>
                  <a:pt x="24397" y="2060"/>
                </a:cubicBezTo>
                <a:lnTo>
                  <a:pt x="24373" y="2108"/>
                </a:lnTo>
                <a:cubicBezTo>
                  <a:pt x="24361" y="2203"/>
                  <a:pt x="24337" y="2310"/>
                  <a:pt x="24301" y="2418"/>
                </a:cubicBezTo>
                <a:cubicBezTo>
                  <a:pt x="24278" y="2525"/>
                  <a:pt x="24230" y="2620"/>
                  <a:pt x="24182" y="2739"/>
                </a:cubicBezTo>
                <a:cubicBezTo>
                  <a:pt x="24159" y="2822"/>
                  <a:pt x="24111" y="2906"/>
                  <a:pt x="24051" y="2977"/>
                </a:cubicBezTo>
                <a:cubicBezTo>
                  <a:pt x="24004" y="3060"/>
                  <a:pt x="23944" y="3120"/>
                  <a:pt x="23885" y="3203"/>
                </a:cubicBezTo>
                <a:cubicBezTo>
                  <a:pt x="23766" y="3334"/>
                  <a:pt x="23635" y="3489"/>
                  <a:pt x="23468" y="3620"/>
                </a:cubicBezTo>
                <a:cubicBezTo>
                  <a:pt x="23444" y="3608"/>
                  <a:pt x="23408" y="3572"/>
                  <a:pt x="23385" y="3549"/>
                </a:cubicBezTo>
                <a:cubicBezTo>
                  <a:pt x="23278" y="3453"/>
                  <a:pt x="23206" y="3370"/>
                  <a:pt x="23123" y="3263"/>
                </a:cubicBezTo>
                <a:cubicBezTo>
                  <a:pt x="23051" y="3156"/>
                  <a:pt x="23004" y="3060"/>
                  <a:pt x="22944" y="2918"/>
                </a:cubicBezTo>
                <a:cubicBezTo>
                  <a:pt x="22908" y="2799"/>
                  <a:pt x="22873" y="2668"/>
                  <a:pt x="22861" y="2537"/>
                </a:cubicBezTo>
                <a:cubicBezTo>
                  <a:pt x="22849" y="2406"/>
                  <a:pt x="22861" y="2251"/>
                  <a:pt x="22873" y="2120"/>
                </a:cubicBezTo>
                <a:cubicBezTo>
                  <a:pt x="22908" y="1965"/>
                  <a:pt x="22944" y="1822"/>
                  <a:pt x="23004" y="1667"/>
                </a:cubicBezTo>
                <a:cubicBezTo>
                  <a:pt x="23063" y="1536"/>
                  <a:pt x="23147" y="1417"/>
                  <a:pt x="23230" y="1298"/>
                </a:cubicBezTo>
                <a:cubicBezTo>
                  <a:pt x="23289" y="1227"/>
                  <a:pt x="23349" y="1167"/>
                  <a:pt x="23420" y="1120"/>
                </a:cubicBezTo>
                <a:lnTo>
                  <a:pt x="23599" y="1036"/>
                </a:lnTo>
                <a:cubicBezTo>
                  <a:pt x="23659" y="1013"/>
                  <a:pt x="23742" y="1001"/>
                  <a:pt x="23801" y="989"/>
                </a:cubicBezTo>
                <a:close/>
                <a:moveTo>
                  <a:pt x="4466" y="1"/>
                </a:moveTo>
                <a:cubicBezTo>
                  <a:pt x="4406" y="1"/>
                  <a:pt x="4358" y="12"/>
                  <a:pt x="4299" y="12"/>
                </a:cubicBezTo>
                <a:cubicBezTo>
                  <a:pt x="4239" y="36"/>
                  <a:pt x="4192" y="48"/>
                  <a:pt x="4144" y="60"/>
                </a:cubicBezTo>
                <a:cubicBezTo>
                  <a:pt x="4061" y="96"/>
                  <a:pt x="3989" y="132"/>
                  <a:pt x="3882" y="215"/>
                </a:cubicBezTo>
                <a:cubicBezTo>
                  <a:pt x="3811" y="274"/>
                  <a:pt x="3727" y="334"/>
                  <a:pt x="3668" y="405"/>
                </a:cubicBezTo>
                <a:cubicBezTo>
                  <a:pt x="3585" y="513"/>
                  <a:pt x="3525" y="596"/>
                  <a:pt x="3466" y="691"/>
                </a:cubicBezTo>
                <a:cubicBezTo>
                  <a:pt x="3346" y="894"/>
                  <a:pt x="3275" y="1108"/>
                  <a:pt x="3239" y="1346"/>
                </a:cubicBezTo>
                <a:cubicBezTo>
                  <a:pt x="3192" y="1596"/>
                  <a:pt x="3180" y="1822"/>
                  <a:pt x="3192" y="2025"/>
                </a:cubicBezTo>
                <a:lnTo>
                  <a:pt x="3192" y="2037"/>
                </a:lnTo>
                <a:cubicBezTo>
                  <a:pt x="3215" y="2179"/>
                  <a:pt x="3215" y="2310"/>
                  <a:pt x="3239" y="2429"/>
                </a:cubicBezTo>
                <a:cubicBezTo>
                  <a:pt x="3275" y="2548"/>
                  <a:pt x="3299" y="2656"/>
                  <a:pt x="3346" y="2775"/>
                </a:cubicBezTo>
                <a:cubicBezTo>
                  <a:pt x="3394" y="2894"/>
                  <a:pt x="3454" y="3013"/>
                  <a:pt x="3513" y="3132"/>
                </a:cubicBezTo>
                <a:cubicBezTo>
                  <a:pt x="3287" y="3203"/>
                  <a:pt x="3061" y="3251"/>
                  <a:pt x="2858" y="3275"/>
                </a:cubicBezTo>
                <a:lnTo>
                  <a:pt x="2692" y="3275"/>
                </a:lnTo>
                <a:cubicBezTo>
                  <a:pt x="2584" y="3275"/>
                  <a:pt x="2477" y="3275"/>
                  <a:pt x="2382" y="3263"/>
                </a:cubicBezTo>
                <a:cubicBezTo>
                  <a:pt x="2239" y="3227"/>
                  <a:pt x="2108" y="3191"/>
                  <a:pt x="1977" y="3144"/>
                </a:cubicBezTo>
                <a:cubicBezTo>
                  <a:pt x="1787" y="3037"/>
                  <a:pt x="1584" y="2918"/>
                  <a:pt x="1394" y="2775"/>
                </a:cubicBezTo>
                <a:cubicBezTo>
                  <a:pt x="1108" y="2513"/>
                  <a:pt x="894" y="2298"/>
                  <a:pt x="715" y="2060"/>
                </a:cubicBezTo>
                <a:cubicBezTo>
                  <a:pt x="620" y="1906"/>
                  <a:pt x="548" y="1775"/>
                  <a:pt x="489" y="1644"/>
                </a:cubicBezTo>
                <a:cubicBezTo>
                  <a:pt x="453" y="1536"/>
                  <a:pt x="441" y="1465"/>
                  <a:pt x="429" y="1382"/>
                </a:cubicBezTo>
                <a:lnTo>
                  <a:pt x="429" y="1322"/>
                </a:lnTo>
                <a:cubicBezTo>
                  <a:pt x="429" y="1298"/>
                  <a:pt x="429" y="1251"/>
                  <a:pt x="418" y="1227"/>
                </a:cubicBezTo>
                <a:cubicBezTo>
                  <a:pt x="394" y="1167"/>
                  <a:pt x="370" y="1120"/>
                  <a:pt x="322" y="1096"/>
                </a:cubicBezTo>
                <a:cubicBezTo>
                  <a:pt x="298" y="1072"/>
                  <a:pt x="251" y="1060"/>
                  <a:pt x="215" y="1060"/>
                </a:cubicBezTo>
                <a:lnTo>
                  <a:pt x="179" y="1060"/>
                </a:lnTo>
                <a:cubicBezTo>
                  <a:pt x="132" y="1072"/>
                  <a:pt x="84" y="1108"/>
                  <a:pt x="60" y="1155"/>
                </a:cubicBezTo>
                <a:cubicBezTo>
                  <a:pt x="37" y="1179"/>
                  <a:pt x="25" y="1227"/>
                  <a:pt x="25" y="1251"/>
                </a:cubicBezTo>
                <a:cubicBezTo>
                  <a:pt x="25" y="1298"/>
                  <a:pt x="13" y="1334"/>
                  <a:pt x="13" y="1358"/>
                </a:cubicBezTo>
                <a:cubicBezTo>
                  <a:pt x="1" y="1548"/>
                  <a:pt x="25" y="1763"/>
                  <a:pt x="96" y="1989"/>
                </a:cubicBezTo>
                <a:cubicBezTo>
                  <a:pt x="179" y="2179"/>
                  <a:pt x="263" y="2370"/>
                  <a:pt x="370" y="2537"/>
                </a:cubicBezTo>
                <a:cubicBezTo>
                  <a:pt x="620" y="2929"/>
                  <a:pt x="918" y="3251"/>
                  <a:pt x="1227" y="3489"/>
                </a:cubicBezTo>
                <a:cubicBezTo>
                  <a:pt x="1322" y="3561"/>
                  <a:pt x="1406" y="3620"/>
                  <a:pt x="1513" y="3680"/>
                </a:cubicBezTo>
                <a:cubicBezTo>
                  <a:pt x="1620" y="3739"/>
                  <a:pt x="1727" y="3787"/>
                  <a:pt x="1822" y="3822"/>
                </a:cubicBezTo>
                <a:cubicBezTo>
                  <a:pt x="2025" y="3906"/>
                  <a:pt x="2227" y="3965"/>
                  <a:pt x="2453" y="3977"/>
                </a:cubicBezTo>
                <a:cubicBezTo>
                  <a:pt x="2525" y="3977"/>
                  <a:pt x="2596" y="3989"/>
                  <a:pt x="2656" y="3989"/>
                </a:cubicBezTo>
                <a:lnTo>
                  <a:pt x="2823" y="3989"/>
                </a:lnTo>
                <a:cubicBezTo>
                  <a:pt x="2930" y="3977"/>
                  <a:pt x="3037" y="3977"/>
                  <a:pt x="3132" y="3965"/>
                </a:cubicBezTo>
                <a:cubicBezTo>
                  <a:pt x="3346" y="3918"/>
                  <a:pt x="3549" y="3858"/>
                  <a:pt x="3763" y="3787"/>
                </a:cubicBezTo>
                <a:cubicBezTo>
                  <a:pt x="3823" y="3775"/>
                  <a:pt x="3870" y="3739"/>
                  <a:pt x="3930" y="3715"/>
                </a:cubicBezTo>
                <a:cubicBezTo>
                  <a:pt x="3989" y="3775"/>
                  <a:pt x="4025" y="3834"/>
                  <a:pt x="4085" y="3894"/>
                </a:cubicBezTo>
                <a:cubicBezTo>
                  <a:pt x="4239" y="4049"/>
                  <a:pt x="4406" y="4192"/>
                  <a:pt x="4561" y="4311"/>
                </a:cubicBezTo>
                <a:cubicBezTo>
                  <a:pt x="4906" y="4561"/>
                  <a:pt x="5275" y="4763"/>
                  <a:pt x="5668" y="4906"/>
                </a:cubicBezTo>
                <a:cubicBezTo>
                  <a:pt x="5871" y="4977"/>
                  <a:pt x="6109" y="5037"/>
                  <a:pt x="6371" y="5084"/>
                </a:cubicBezTo>
                <a:cubicBezTo>
                  <a:pt x="6438" y="5073"/>
                  <a:pt x="6507" y="5069"/>
                  <a:pt x="6576" y="5069"/>
                </a:cubicBezTo>
                <a:cubicBezTo>
                  <a:pt x="6713" y="5069"/>
                  <a:pt x="6851" y="5084"/>
                  <a:pt x="6978" y="5084"/>
                </a:cubicBezTo>
                <a:cubicBezTo>
                  <a:pt x="7454" y="5084"/>
                  <a:pt x="7907" y="4989"/>
                  <a:pt x="8299" y="4811"/>
                </a:cubicBezTo>
                <a:cubicBezTo>
                  <a:pt x="8514" y="4715"/>
                  <a:pt x="8704" y="4620"/>
                  <a:pt x="8895" y="4465"/>
                </a:cubicBezTo>
                <a:cubicBezTo>
                  <a:pt x="9002" y="4394"/>
                  <a:pt x="9109" y="4299"/>
                  <a:pt x="9192" y="4227"/>
                </a:cubicBezTo>
                <a:lnTo>
                  <a:pt x="9419" y="4358"/>
                </a:lnTo>
                <a:cubicBezTo>
                  <a:pt x="9812" y="4573"/>
                  <a:pt x="10228" y="4739"/>
                  <a:pt x="10657" y="4834"/>
                </a:cubicBezTo>
                <a:cubicBezTo>
                  <a:pt x="11133" y="4954"/>
                  <a:pt x="11562" y="5013"/>
                  <a:pt x="11955" y="5013"/>
                </a:cubicBezTo>
                <a:lnTo>
                  <a:pt x="11978" y="5013"/>
                </a:lnTo>
                <a:cubicBezTo>
                  <a:pt x="12431" y="5013"/>
                  <a:pt x="12860" y="4954"/>
                  <a:pt x="13264" y="4834"/>
                </a:cubicBezTo>
                <a:cubicBezTo>
                  <a:pt x="13538" y="4763"/>
                  <a:pt x="13753" y="4680"/>
                  <a:pt x="13931" y="4584"/>
                </a:cubicBezTo>
                <a:cubicBezTo>
                  <a:pt x="14110" y="4501"/>
                  <a:pt x="14288" y="4382"/>
                  <a:pt x="14467" y="4239"/>
                </a:cubicBezTo>
                <a:cubicBezTo>
                  <a:pt x="14657" y="4096"/>
                  <a:pt x="14824" y="3941"/>
                  <a:pt x="14967" y="3799"/>
                </a:cubicBezTo>
                <a:cubicBezTo>
                  <a:pt x="15003" y="3811"/>
                  <a:pt x="15050" y="3846"/>
                  <a:pt x="15074" y="3858"/>
                </a:cubicBezTo>
                <a:lnTo>
                  <a:pt x="15086" y="3870"/>
                </a:lnTo>
                <a:lnTo>
                  <a:pt x="15134" y="3882"/>
                </a:lnTo>
                <a:lnTo>
                  <a:pt x="15169" y="3906"/>
                </a:lnTo>
                <a:cubicBezTo>
                  <a:pt x="15288" y="3965"/>
                  <a:pt x="15384" y="4025"/>
                  <a:pt x="15503" y="4084"/>
                </a:cubicBezTo>
                <a:lnTo>
                  <a:pt x="15598" y="4120"/>
                </a:lnTo>
                <a:cubicBezTo>
                  <a:pt x="15658" y="4156"/>
                  <a:pt x="15729" y="4180"/>
                  <a:pt x="15788" y="4215"/>
                </a:cubicBezTo>
                <a:lnTo>
                  <a:pt x="15848" y="4227"/>
                </a:lnTo>
                <a:cubicBezTo>
                  <a:pt x="15955" y="4275"/>
                  <a:pt x="16039" y="4311"/>
                  <a:pt x="16146" y="4334"/>
                </a:cubicBezTo>
                <a:cubicBezTo>
                  <a:pt x="16324" y="4382"/>
                  <a:pt x="16503" y="4406"/>
                  <a:pt x="16729" y="4442"/>
                </a:cubicBezTo>
                <a:cubicBezTo>
                  <a:pt x="16931" y="4465"/>
                  <a:pt x="17134" y="4489"/>
                  <a:pt x="17312" y="4489"/>
                </a:cubicBezTo>
                <a:cubicBezTo>
                  <a:pt x="17408" y="4489"/>
                  <a:pt x="17515" y="4489"/>
                  <a:pt x="17622" y="4465"/>
                </a:cubicBezTo>
                <a:cubicBezTo>
                  <a:pt x="17789" y="4453"/>
                  <a:pt x="17944" y="4442"/>
                  <a:pt x="18086" y="4406"/>
                </a:cubicBezTo>
                <a:cubicBezTo>
                  <a:pt x="18182" y="4394"/>
                  <a:pt x="18301" y="4370"/>
                  <a:pt x="18455" y="4322"/>
                </a:cubicBezTo>
                <a:cubicBezTo>
                  <a:pt x="18682" y="4263"/>
                  <a:pt x="18872" y="4192"/>
                  <a:pt x="19051" y="4108"/>
                </a:cubicBezTo>
                <a:cubicBezTo>
                  <a:pt x="19075" y="4144"/>
                  <a:pt x="19110" y="4168"/>
                  <a:pt x="19134" y="4192"/>
                </a:cubicBezTo>
                <a:lnTo>
                  <a:pt x="19170" y="4215"/>
                </a:lnTo>
                <a:cubicBezTo>
                  <a:pt x="19229" y="4263"/>
                  <a:pt x="19289" y="4322"/>
                  <a:pt x="19348" y="4346"/>
                </a:cubicBezTo>
                <a:cubicBezTo>
                  <a:pt x="19468" y="4442"/>
                  <a:pt x="19598" y="4513"/>
                  <a:pt x="19753" y="4573"/>
                </a:cubicBezTo>
                <a:cubicBezTo>
                  <a:pt x="19908" y="4644"/>
                  <a:pt x="20063" y="4703"/>
                  <a:pt x="20206" y="4751"/>
                </a:cubicBezTo>
                <a:cubicBezTo>
                  <a:pt x="20515" y="4858"/>
                  <a:pt x="20849" y="4918"/>
                  <a:pt x="21146" y="4942"/>
                </a:cubicBezTo>
                <a:lnTo>
                  <a:pt x="21158" y="4942"/>
                </a:lnTo>
                <a:cubicBezTo>
                  <a:pt x="21277" y="4965"/>
                  <a:pt x="21432" y="4977"/>
                  <a:pt x="21563" y="4977"/>
                </a:cubicBezTo>
                <a:lnTo>
                  <a:pt x="21801" y="4977"/>
                </a:lnTo>
                <a:cubicBezTo>
                  <a:pt x="21873" y="4977"/>
                  <a:pt x="21968" y="4954"/>
                  <a:pt x="22039" y="4954"/>
                </a:cubicBezTo>
                <a:lnTo>
                  <a:pt x="22063" y="4954"/>
                </a:lnTo>
                <a:cubicBezTo>
                  <a:pt x="22361" y="4930"/>
                  <a:pt x="22682" y="4834"/>
                  <a:pt x="22944" y="4703"/>
                </a:cubicBezTo>
                <a:cubicBezTo>
                  <a:pt x="23111" y="4620"/>
                  <a:pt x="23278" y="4525"/>
                  <a:pt x="23420" y="4418"/>
                </a:cubicBezTo>
                <a:cubicBezTo>
                  <a:pt x="23789" y="4632"/>
                  <a:pt x="24206" y="4763"/>
                  <a:pt x="24682" y="4811"/>
                </a:cubicBezTo>
                <a:cubicBezTo>
                  <a:pt x="24849" y="4823"/>
                  <a:pt x="25004" y="4834"/>
                  <a:pt x="25135" y="4834"/>
                </a:cubicBezTo>
                <a:cubicBezTo>
                  <a:pt x="25206" y="4834"/>
                  <a:pt x="25302" y="4834"/>
                  <a:pt x="25373" y="4823"/>
                </a:cubicBezTo>
                <a:cubicBezTo>
                  <a:pt x="25575" y="4811"/>
                  <a:pt x="25814" y="4775"/>
                  <a:pt x="26040" y="4715"/>
                </a:cubicBezTo>
                <a:cubicBezTo>
                  <a:pt x="26290" y="4668"/>
                  <a:pt x="26504" y="4573"/>
                  <a:pt x="26683" y="4477"/>
                </a:cubicBezTo>
                <a:cubicBezTo>
                  <a:pt x="26873" y="4394"/>
                  <a:pt x="27052" y="4275"/>
                  <a:pt x="27230" y="4144"/>
                </a:cubicBezTo>
                <a:cubicBezTo>
                  <a:pt x="27409" y="4001"/>
                  <a:pt x="27564" y="3858"/>
                  <a:pt x="27707" y="3703"/>
                </a:cubicBezTo>
                <a:cubicBezTo>
                  <a:pt x="27778" y="3620"/>
                  <a:pt x="27873" y="3513"/>
                  <a:pt x="27957" y="3394"/>
                </a:cubicBezTo>
                <a:cubicBezTo>
                  <a:pt x="28052" y="3275"/>
                  <a:pt x="28135" y="3144"/>
                  <a:pt x="28219" y="3037"/>
                </a:cubicBezTo>
                <a:cubicBezTo>
                  <a:pt x="28350" y="2834"/>
                  <a:pt x="28516" y="2572"/>
                  <a:pt x="28647" y="2310"/>
                </a:cubicBezTo>
                <a:cubicBezTo>
                  <a:pt x="28683" y="2251"/>
                  <a:pt x="28695" y="2191"/>
                  <a:pt x="28683" y="2132"/>
                </a:cubicBezTo>
                <a:cubicBezTo>
                  <a:pt x="28659" y="2072"/>
                  <a:pt x="28612" y="2013"/>
                  <a:pt x="28576" y="1989"/>
                </a:cubicBezTo>
                <a:cubicBezTo>
                  <a:pt x="28528" y="1953"/>
                  <a:pt x="28504" y="1953"/>
                  <a:pt x="28433" y="1953"/>
                </a:cubicBezTo>
                <a:cubicBezTo>
                  <a:pt x="28350" y="1953"/>
                  <a:pt x="28278" y="2001"/>
                  <a:pt x="28231" y="2072"/>
                </a:cubicBezTo>
                <a:cubicBezTo>
                  <a:pt x="28195" y="2132"/>
                  <a:pt x="28159" y="2191"/>
                  <a:pt x="28123" y="2227"/>
                </a:cubicBezTo>
                <a:cubicBezTo>
                  <a:pt x="27957" y="2418"/>
                  <a:pt x="27802" y="2584"/>
                  <a:pt x="27647" y="2739"/>
                </a:cubicBezTo>
                <a:lnTo>
                  <a:pt x="27385" y="3013"/>
                </a:lnTo>
                <a:cubicBezTo>
                  <a:pt x="27183" y="3203"/>
                  <a:pt x="26992" y="3370"/>
                  <a:pt x="26802" y="3513"/>
                </a:cubicBezTo>
                <a:cubicBezTo>
                  <a:pt x="26587" y="3644"/>
                  <a:pt x="26373" y="3775"/>
                  <a:pt x="26147" y="3858"/>
                </a:cubicBezTo>
                <a:cubicBezTo>
                  <a:pt x="25897" y="3953"/>
                  <a:pt x="25623" y="3989"/>
                  <a:pt x="25361" y="4025"/>
                </a:cubicBezTo>
                <a:cubicBezTo>
                  <a:pt x="25254" y="4037"/>
                  <a:pt x="25135" y="4037"/>
                  <a:pt x="25028" y="4037"/>
                </a:cubicBezTo>
                <a:cubicBezTo>
                  <a:pt x="24825" y="4037"/>
                  <a:pt x="24611" y="4025"/>
                  <a:pt x="24421" y="3989"/>
                </a:cubicBezTo>
                <a:cubicBezTo>
                  <a:pt x="24290" y="3965"/>
                  <a:pt x="24147" y="3930"/>
                  <a:pt x="24028" y="3906"/>
                </a:cubicBezTo>
                <a:cubicBezTo>
                  <a:pt x="24135" y="3787"/>
                  <a:pt x="24254" y="3668"/>
                  <a:pt x="24349" y="3537"/>
                </a:cubicBezTo>
                <a:lnTo>
                  <a:pt x="24480" y="3358"/>
                </a:lnTo>
                <a:lnTo>
                  <a:pt x="24504" y="3310"/>
                </a:lnTo>
                <a:cubicBezTo>
                  <a:pt x="24540" y="3263"/>
                  <a:pt x="24563" y="3239"/>
                  <a:pt x="24587" y="3191"/>
                </a:cubicBezTo>
                <a:cubicBezTo>
                  <a:pt x="24659" y="3060"/>
                  <a:pt x="24730" y="2906"/>
                  <a:pt x="24802" y="2727"/>
                </a:cubicBezTo>
                <a:cubicBezTo>
                  <a:pt x="24909" y="2477"/>
                  <a:pt x="24968" y="2179"/>
                  <a:pt x="25004" y="1834"/>
                </a:cubicBezTo>
                <a:cubicBezTo>
                  <a:pt x="25004" y="1763"/>
                  <a:pt x="25016" y="1691"/>
                  <a:pt x="25016" y="1608"/>
                </a:cubicBezTo>
                <a:cubicBezTo>
                  <a:pt x="25016" y="1489"/>
                  <a:pt x="25004" y="1370"/>
                  <a:pt x="24968" y="1251"/>
                </a:cubicBezTo>
                <a:cubicBezTo>
                  <a:pt x="24956" y="1179"/>
                  <a:pt x="24921" y="1072"/>
                  <a:pt x="24861" y="1001"/>
                </a:cubicBezTo>
                <a:cubicBezTo>
                  <a:pt x="24825" y="941"/>
                  <a:pt x="24790" y="882"/>
                  <a:pt x="24742" y="834"/>
                </a:cubicBezTo>
                <a:cubicBezTo>
                  <a:pt x="24706" y="774"/>
                  <a:pt x="24659" y="751"/>
                  <a:pt x="24611" y="703"/>
                </a:cubicBezTo>
                <a:cubicBezTo>
                  <a:pt x="24540" y="643"/>
                  <a:pt x="24468" y="584"/>
                  <a:pt x="24373" y="560"/>
                </a:cubicBezTo>
                <a:cubicBezTo>
                  <a:pt x="24301" y="524"/>
                  <a:pt x="24230" y="501"/>
                  <a:pt x="24147" y="477"/>
                </a:cubicBezTo>
                <a:lnTo>
                  <a:pt x="24123" y="477"/>
                </a:lnTo>
                <a:cubicBezTo>
                  <a:pt x="24028" y="465"/>
                  <a:pt x="23956" y="453"/>
                  <a:pt x="23873" y="453"/>
                </a:cubicBezTo>
                <a:lnTo>
                  <a:pt x="23825" y="453"/>
                </a:lnTo>
                <a:cubicBezTo>
                  <a:pt x="23706" y="465"/>
                  <a:pt x="23599" y="465"/>
                  <a:pt x="23492" y="513"/>
                </a:cubicBezTo>
                <a:lnTo>
                  <a:pt x="23480" y="513"/>
                </a:lnTo>
                <a:cubicBezTo>
                  <a:pt x="23397" y="536"/>
                  <a:pt x="23301" y="572"/>
                  <a:pt x="23230" y="632"/>
                </a:cubicBezTo>
                <a:cubicBezTo>
                  <a:pt x="23158" y="679"/>
                  <a:pt x="23063" y="739"/>
                  <a:pt x="22992" y="810"/>
                </a:cubicBezTo>
                <a:cubicBezTo>
                  <a:pt x="22920" y="882"/>
                  <a:pt x="22837" y="953"/>
                  <a:pt x="22766" y="1048"/>
                </a:cubicBezTo>
                <a:cubicBezTo>
                  <a:pt x="22516" y="1370"/>
                  <a:pt x="22337" y="1775"/>
                  <a:pt x="22289" y="2191"/>
                </a:cubicBezTo>
                <a:cubicBezTo>
                  <a:pt x="22277" y="2346"/>
                  <a:pt x="22265" y="2465"/>
                  <a:pt x="22277" y="2584"/>
                </a:cubicBezTo>
                <a:cubicBezTo>
                  <a:pt x="22277" y="2679"/>
                  <a:pt x="22289" y="2799"/>
                  <a:pt x="22325" y="2918"/>
                </a:cubicBezTo>
                <a:cubicBezTo>
                  <a:pt x="22361" y="3144"/>
                  <a:pt x="22444" y="3334"/>
                  <a:pt x="22516" y="3501"/>
                </a:cubicBezTo>
                <a:cubicBezTo>
                  <a:pt x="22575" y="3608"/>
                  <a:pt x="22635" y="3715"/>
                  <a:pt x="22706" y="3811"/>
                </a:cubicBezTo>
                <a:cubicBezTo>
                  <a:pt x="22754" y="3894"/>
                  <a:pt x="22825" y="3965"/>
                  <a:pt x="22897" y="4037"/>
                </a:cubicBezTo>
                <a:lnTo>
                  <a:pt x="22920" y="4049"/>
                </a:lnTo>
                <a:lnTo>
                  <a:pt x="22897" y="4072"/>
                </a:lnTo>
                <a:cubicBezTo>
                  <a:pt x="22813" y="4108"/>
                  <a:pt x="22718" y="4156"/>
                  <a:pt x="22623" y="4203"/>
                </a:cubicBezTo>
                <a:cubicBezTo>
                  <a:pt x="22504" y="4251"/>
                  <a:pt x="22385" y="4263"/>
                  <a:pt x="22265" y="4275"/>
                </a:cubicBezTo>
                <a:lnTo>
                  <a:pt x="22087" y="4275"/>
                </a:lnTo>
                <a:cubicBezTo>
                  <a:pt x="21932" y="4275"/>
                  <a:pt x="21765" y="4263"/>
                  <a:pt x="21587" y="4251"/>
                </a:cubicBezTo>
                <a:lnTo>
                  <a:pt x="21515" y="4227"/>
                </a:lnTo>
                <a:cubicBezTo>
                  <a:pt x="21289" y="4203"/>
                  <a:pt x="21099" y="4192"/>
                  <a:pt x="20896" y="4156"/>
                </a:cubicBezTo>
                <a:lnTo>
                  <a:pt x="20837" y="4156"/>
                </a:lnTo>
                <a:cubicBezTo>
                  <a:pt x="20694" y="4132"/>
                  <a:pt x="20551" y="4108"/>
                  <a:pt x="20420" y="4072"/>
                </a:cubicBezTo>
                <a:cubicBezTo>
                  <a:pt x="20265" y="4025"/>
                  <a:pt x="20134" y="3977"/>
                  <a:pt x="19979" y="3930"/>
                </a:cubicBezTo>
                <a:cubicBezTo>
                  <a:pt x="19908" y="3894"/>
                  <a:pt x="19837" y="3858"/>
                  <a:pt x="19777" y="3811"/>
                </a:cubicBezTo>
                <a:lnTo>
                  <a:pt x="19765" y="3799"/>
                </a:lnTo>
                <a:lnTo>
                  <a:pt x="19729" y="3787"/>
                </a:lnTo>
                <a:lnTo>
                  <a:pt x="19765" y="3775"/>
                </a:lnTo>
                <a:cubicBezTo>
                  <a:pt x="19908" y="3680"/>
                  <a:pt x="20063" y="3572"/>
                  <a:pt x="20182" y="3453"/>
                </a:cubicBezTo>
                <a:cubicBezTo>
                  <a:pt x="20253" y="3382"/>
                  <a:pt x="20325" y="3287"/>
                  <a:pt x="20396" y="3191"/>
                </a:cubicBezTo>
                <a:lnTo>
                  <a:pt x="20420" y="3156"/>
                </a:lnTo>
                <a:cubicBezTo>
                  <a:pt x="20456" y="3108"/>
                  <a:pt x="20491" y="3049"/>
                  <a:pt x="20515" y="3013"/>
                </a:cubicBezTo>
                <a:cubicBezTo>
                  <a:pt x="20599" y="2882"/>
                  <a:pt x="20670" y="2739"/>
                  <a:pt x="20730" y="2608"/>
                </a:cubicBezTo>
                <a:cubicBezTo>
                  <a:pt x="20861" y="2322"/>
                  <a:pt x="20956" y="2025"/>
                  <a:pt x="21027" y="1727"/>
                </a:cubicBezTo>
                <a:cubicBezTo>
                  <a:pt x="21075" y="1536"/>
                  <a:pt x="21075" y="1346"/>
                  <a:pt x="21039" y="1167"/>
                </a:cubicBezTo>
                <a:cubicBezTo>
                  <a:pt x="21015" y="989"/>
                  <a:pt x="20932" y="822"/>
                  <a:pt x="20837" y="691"/>
                </a:cubicBezTo>
                <a:cubicBezTo>
                  <a:pt x="20730" y="560"/>
                  <a:pt x="20575" y="417"/>
                  <a:pt x="20432" y="346"/>
                </a:cubicBezTo>
                <a:cubicBezTo>
                  <a:pt x="20337" y="298"/>
                  <a:pt x="20253" y="251"/>
                  <a:pt x="20158" y="227"/>
                </a:cubicBezTo>
                <a:cubicBezTo>
                  <a:pt x="20027" y="167"/>
                  <a:pt x="19884" y="132"/>
                  <a:pt x="19729" y="132"/>
                </a:cubicBezTo>
                <a:cubicBezTo>
                  <a:pt x="19682" y="132"/>
                  <a:pt x="19646" y="132"/>
                  <a:pt x="19610" y="155"/>
                </a:cubicBezTo>
                <a:cubicBezTo>
                  <a:pt x="19408" y="179"/>
                  <a:pt x="19241" y="239"/>
                  <a:pt x="19087" y="334"/>
                </a:cubicBezTo>
                <a:cubicBezTo>
                  <a:pt x="18967" y="405"/>
                  <a:pt x="18884" y="524"/>
                  <a:pt x="18789" y="643"/>
                </a:cubicBezTo>
                <a:cubicBezTo>
                  <a:pt x="18753" y="703"/>
                  <a:pt x="18694" y="774"/>
                  <a:pt x="18646" y="870"/>
                </a:cubicBezTo>
                <a:cubicBezTo>
                  <a:pt x="18610" y="929"/>
                  <a:pt x="18586" y="1001"/>
                  <a:pt x="18551" y="1048"/>
                </a:cubicBezTo>
                <a:cubicBezTo>
                  <a:pt x="18491" y="1179"/>
                  <a:pt x="18432" y="1322"/>
                  <a:pt x="18408" y="1465"/>
                </a:cubicBezTo>
                <a:cubicBezTo>
                  <a:pt x="18360" y="1608"/>
                  <a:pt x="18313" y="1775"/>
                  <a:pt x="18301" y="1941"/>
                </a:cubicBezTo>
                <a:cubicBezTo>
                  <a:pt x="18289" y="2084"/>
                  <a:pt x="18277" y="2239"/>
                  <a:pt x="18277" y="2406"/>
                </a:cubicBezTo>
                <a:cubicBezTo>
                  <a:pt x="18277" y="2548"/>
                  <a:pt x="18289" y="2703"/>
                  <a:pt x="18336" y="2894"/>
                </a:cubicBezTo>
                <a:cubicBezTo>
                  <a:pt x="18360" y="3037"/>
                  <a:pt x="18408" y="3203"/>
                  <a:pt x="18467" y="3334"/>
                </a:cubicBezTo>
                <a:cubicBezTo>
                  <a:pt x="18515" y="3453"/>
                  <a:pt x="18551" y="3549"/>
                  <a:pt x="18610" y="3620"/>
                </a:cubicBezTo>
                <a:lnTo>
                  <a:pt x="18575" y="3620"/>
                </a:lnTo>
                <a:lnTo>
                  <a:pt x="18122" y="3751"/>
                </a:lnTo>
                <a:cubicBezTo>
                  <a:pt x="18039" y="3775"/>
                  <a:pt x="17955" y="3787"/>
                  <a:pt x="17872" y="3799"/>
                </a:cubicBezTo>
                <a:cubicBezTo>
                  <a:pt x="17813" y="3811"/>
                  <a:pt x="17753" y="3811"/>
                  <a:pt x="17705" y="3811"/>
                </a:cubicBezTo>
                <a:cubicBezTo>
                  <a:pt x="17598" y="3811"/>
                  <a:pt x="17515" y="3834"/>
                  <a:pt x="17408" y="3834"/>
                </a:cubicBezTo>
                <a:cubicBezTo>
                  <a:pt x="17122" y="3834"/>
                  <a:pt x="16848" y="3811"/>
                  <a:pt x="16562" y="3775"/>
                </a:cubicBezTo>
                <a:cubicBezTo>
                  <a:pt x="16515" y="3751"/>
                  <a:pt x="16467" y="3751"/>
                  <a:pt x="16408" y="3739"/>
                </a:cubicBezTo>
                <a:cubicBezTo>
                  <a:pt x="16312" y="3715"/>
                  <a:pt x="16205" y="3680"/>
                  <a:pt x="16098" y="3632"/>
                </a:cubicBezTo>
                <a:cubicBezTo>
                  <a:pt x="15991" y="3608"/>
                  <a:pt x="15908" y="3561"/>
                  <a:pt x="15812" y="3513"/>
                </a:cubicBezTo>
                <a:cubicBezTo>
                  <a:pt x="15681" y="3453"/>
                  <a:pt x="15550" y="3382"/>
                  <a:pt x="15419" y="3322"/>
                </a:cubicBezTo>
                <a:cubicBezTo>
                  <a:pt x="15538" y="3144"/>
                  <a:pt x="15634" y="2953"/>
                  <a:pt x="15729" y="2739"/>
                </a:cubicBezTo>
                <a:cubicBezTo>
                  <a:pt x="15812" y="2537"/>
                  <a:pt x="15872" y="2358"/>
                  <a:pt x="15919" y="2179"/>
                </a:cubicBezTo>
                <a:cubicBezTo>
                  <a:pt x="15955" y="2025"/>
                  <a:pt x="15979" y="1929"/>
                  <a:pt x="15979" y="1822"/>
                </a:cubicBezTo>
                <a:cubicBezTo>
                  <a:pt x="15991" y="1715"/>
                  <a:pt x="15991" y="1608"/>
                  <a:pt x="15979" y="1489"/>
                </a:cubicBezTo>
                <a:cubicBezTo>
                  <a:pt x="15979" y="1417"/>
                  <a:pt x="15967" y="1310"/>
                  <a:pt x="15931" y="1227"/>
                </a:cubicBezTo>
                <a:lnTo>
                  <a:pt x="15931" y="1215"/>
                </a:lnTo>
                <a:cubicBezTo>
                  <a:pt x="15908" y="1120"/>
                  <a:pt x="15872" y="1013"/>
                  <a:pt x="15812" y="929"/>
                </a:cubicBezTo>
                <a:cubicBezTo>
                  <a:pt x="15741" y="810"/>
                  <a:pt x="15669" y="715"/>
                  <a:pt x="15574" y="643"/>
                </a:cubicBezTo>
                <a:cubicBezTo>
                  <a:pt x="15491" y="572"/>
                  <a:pt x="15396" y="513"/>
                  <a:pt x="15312" y="465"/>
                </a:cubicBezTo>
                <a:cubicBezTo>
                  <a:pt x="15134" y="382"/>
                  <a:pt x="14955" y="346"/>
                  <a:pt x="14765" y="346"/>
                </a:cubicBezTo>
                <a:lnTo>
                  <a:pt x="14717" y="346"/>
                </a:lnTo>
                <a:cubicBezTo>
                  <a:pt x="14491" y="358"/>
                  <a:pt x="14264" y="441"/>
                  <a:pt x="14074" y="584"/>
                </a:cubicBezTo>
                <a:cubicBezTo>
                  <a:pt x="14003" y="643"/>
                  <a:pt x="13943" y="703"/>
                  <a:pt x="13895" y="763"/>
                </a:cubicBezTo>
                <a:cubicBezTo>
                  <a:pt x="13836" y="834"/>
                  <a:pt x="13764" y="929"/>
                  <a:pt x="13717" y="1013"/>
                </a:cubicBezTo>
                <a:cubicBezTo>
                  <a:pt x="13598" y="1239"/>
                  <a:pt x="13538" y="1477"/>
                  <a:pt x="13538" y="1691"/>
                </a:cubicBezTo>
                <a:cubicBezTo>
                  <a:pt x="13538" y="1929"/>
                  <a:pt x="13574" y="2132"/>
                  <a:pt x="13633" y="2310"/>
                </a:cubicBezTo>
                <a:cubicBezTo>
                  <a:pt x="13669" y="2441"/>
                  <a:pt x="13717" y="2560"/>
                  <a:pt x="13776" y="2668"/>
                </a:cubicBezTo>
                <a:cubicBezTo>
                  <a:pt x="13824" y="2763"/>
                  <a:pt x="13883" y="2846"/>
                  <a:pt x="13955" y="2953"/>
                </a:cubicBezTo>
                <a:cubicBezTo>
                  <a:pt x="14074" y="3120"/>
                  <a:pt x="14193" y="3263"/>
                  <a:pt x="14348" y="3382"/>
                </a:cubicBezTo>
                <a:cubicBezTo>
                  <a:pt x="14372" y="3418"/>
                  <a:pt x="14407" y="3441"/>
                  <a:pt x="14431" y="3453"/>
                </a:cubicBezTo>
                <a:cubicBezTo>
                  <a:pt x="14312" y="3572"/>
                  <a:pt x="14181" y="3680"/>
                  <a:pt x="14050" y="3787"/>
                </a:cubicBezTo>
                <a:cubicBezTo>
                  <a:pt x="13836" y="3930"/>
                  <a:pt x="13598" y="4049"/>
                  <a:pt x="13360" y="4144"/>
                </a:cubicBezTo>
                <a:cubicBezTo>
                  <a:pt x="13050" y="4239"/>
                  <a:pt x="12693" y="4322"/>
                  <a:pt x="12336" y="4370"/>
                </a:cubicBezTo>
                <a:cubicBezTo>
                  <a:pt x="12229" y="4382"/>
                  <a:pt x="12121" y="4382"/>
                  <a:pt x="12026" y="4382"/>
                </a:cubicBezTo>
                <a:cubicBezTo>
                  <a:pt x="11764" y="4382"/>
                  <a:pt x="11502" y="4370"/>
                  <a:pt x="11216" y="4322"/>
                </a:cubicBezTo>
                <a:cubicBezTo>
                  <a:pt x="10788" y="4251"/>
                  <a:pt x="10371" y="4132"/>
                  <a:pt x="10002" y="3965"/>
                </a:cubicBezTo>
                <a:lnTo>
                  <a:pt x="9645" y="3787"/>
                </a:lnTo>
                <a:cubicBezTo>
                  <a:pt x="9800" y="3561"/>
                  <a:pt x="9943" y="3334"/>
                  <a:pt x="10026" y="3096"/>
                </a:cubicBezTo>
                <a:cubicBezTo>
                  <a:pt x="10204" y="2679"/>
                  <a:pt x="10276" y="2263"/>
                  <a:pt x="10240" y="1894"/>
                </a:cubicBezTo>
                <a:cubicBezTo>
                  <a:pt x="10204" y="1667"/>
                  <a:pt x="10145" y="1465"/>
                  <a:pt x="10038" y="1298"/>
                </a:cubicBezTo>
                <a:cubicBezTo>
                  <a:pt x="9978" y="1215"/>
                  <a:pt x="9943" y="1120"/>
                  <a:pt x="9859" y="1048"/>
                </a:cubicBezTo>
                <a:lnTo>
                  <a:pt x="9776" y="953"/>
                </a:lnTo>
                <a:lnTo>
                  <a:pt x="9740" y="929"/>
                </a:lnTo>
                <a:cubicBezTo>
                  <a:pt x="9716" y="894"/>
                  <a:pt x="9681" y="882"/>
                  <a:pt x="9657" y="858"/>
                </a:cubicBezTo>
                <a:cubicBezTo>
                  <a:pt x="9538" y="774"/>
                  <a:pt x="9431" y="751"/>
                  <a:pt x="9323" y="739"/>
                </a:cubicBezTo>
                <a:lnTo>
                  <a:pt x="9288" y="739"/>
                </a:lnTo>
                <a:cubicBezTo>
                  <a:pt x="9192" y="739"/>
                  <a:pt x="9109" y="751"/>
                  <a:pt x="9014" y="774"/>
                </a:cubicBezTo>
                <a:cubicBezTo>
                  <a:pt x="8907" y="810"/>
                  <a:pt x="8835" y="858"/>
                  <a:pt x="8764" y="917"/>
                </a:cubicBezTo>
                <a:cubicBezTo>
                  <a:pt x="8692" y="965"/>
                  <a:pt x="8597" y="1036"/>
                  <a:pt x="8526" y="1120"/>
                </a:cubicBezTo>
                <a:cubicBezTo>
                  <a:pt x="8454" y="1215"/>
                  <a:pt x="8371" y="1298"/>
                  <a:pt x="8335" y="1405"/>
                </a:cubicBezTo>
                <a:cubicBezTo>
                  <a:pt x="8288" y="1477"/>
                  <a:pt x="8240" y="1584"/>
                  <a:pt x="8192" y="1703"/>
                </a:cubicBezTo>
                <a:cubicBezTo>
                  <a:pt x="8157" y="1822"/>
                  <a:pt x="8121" y="1906"/>
                  <a:pt x="8109" y="2001"/>
                </a:cubicBezTo>
                <a:lnTo>
                  <a:pt x="8109" y="2025"/>
                </a:lnTo>
                <a:cubicBezTo>
                  <a:pt x="8097" y="2120"/>
                  <a:pt x="8073" y="2203"/>
                  <a:pt x="8073" y="2310"/>
                </a:cubicBezTo>
                <a:cubicBezTo>
                  <a:pt x="8073" y="2572"/>
                  <a:pt x="8109" y="2799"/>
                  <a:pt x="8168" y="3013"/>
                </a:cubicBezTo>
                <a:lnTo>
                  <a:pt x="8180" y="3037"/>
                </a:lnTo>
                <a:cubicBezTo>
                  <a:pt x="8216" y="3132"/>
                  <a:pt x="8240" y="3215"/>
                  <a:pt x="8299" y="3310"/>
                </a:cubicBezTo>
                <a:cubicBezTo>
                  <a:pt x="8347" y="3394"/>
                  <a:pt x="8407" y="3489"/>
                  <a:pt x="8478" y="3584"/>
                </a:cubicBezTo>
                <a:cubicBezTo>
                  <a:pt x="8573" y="3727"/>
                  <a:pt x="8669" y="3846"/>
                  <a:pt x="8788" y="3941"/>
                </a:cubicBezTo>
                <a:cubicBezTo>
                  <a:pt x="8752" y="3977"/>
                  <a:pt x="8716" y="4001"/>
                  <a:pt x="8669" y="4037"/>
                </a:cubicBezTo>
                <a:cubicBezTo>
                  <a:pt x="8478" y="4156"/>
                  <a:pt x="8288" y="4263"/>
                  <a:pt x="8073" y="4346"/>
                </a:cubicBezTo>
                <a:cubicBezTo>
                  <a:pt x="7859" y="4418"/>
                  <a:pt x="7633" y="4465"/>
                  <a:pt x="7395" y="4501"/>
                </a:cubicBezTo>
                <a:cubicBezTo>
                  <a:pt x="7323" y="4501"/>
                  <a:pt x="7228" y="4513"/>
                  <a:pt x="7145" y="4513"/>
                </a:cubicBezTo>
                <a:cubicBezTo>
                  <a:pt x="6942" y="4513"/>
                  <a:pt x="6740" y="4501"/>
                  <a:pt x="6525" y="4465"/>
                </a:cubicBezTo>
                <a:cubicBezTo>
                  <a:pt x="6216" y="4406"/>
                  <a:pt x="5930" y="4322"/>
                  <a:pt x="5656" y="4203"/>
                </a:cubicBezTo>
                <a:cubicBezTo>
                  <a:pt x="5371" y="4061"/>
                  <a:pt x="5120" y="3906"/>
                  <a:pt x="4882" y="3727"/>
                </a:cubicBezTo>
                <a:cubicBezTo>
                  <a:pt x="4739" y="3608"/>
                  <a:pt x="4620" y="3489"/>
                  <a:pt x="4501" y="3346"/>
                </a:cubicBezTo>
                <a:cubicBezTo>
                  <a:pt x="4644" y="3263"/>
                  <a:pt x="4739" y="3168"/>
                  <a:pt x="4835" y="3084"/>
                </a:cubicBezTo>
                <a:cubicBezTo>
                  <a:pt x="5013" y="2906"/>
                  <a:pt x="5144" y="2739"/>
                  <a:pt x="5251" y="2560"/>
                </a:cubicBezTo>
                <a:cubicBezTo>
                  <a:pt x="5371" y="2370"/>
                  <a:pt x="5454" y="2191"/>
                  <a:pt x="5513" y="2013"/>
                </a:cubicBezTo>
                <a:cubicBezTo>
                  <a:pt x="5692" y="1501"/>
                  <a:pt x="5692" y="1084"/>
                  <a:pt x="5537" y="751"/>
                </a:cubicBezTo>
                <a:cubicBezTo>
                  <a:pt x="5442" y="548"/>
                  <a:pt x="5311" y="393"/>
                  <a:pt x="5132" y="239"/>
                </a:cubicBezTo>
                <a:cubicBezTo>
                  <a:pt x="5025" y="155"/>
                  <a:pt x="4918" y="96"/>
                  <a:pt x="4835" y="60"/>
                </a:cubicBezTo>
                <a:cubicBezTo>
                  <a:pt x="4775" y="48"/>
                  <a:pt x="4728" y="36"/>
                  <a:pt x="4656" y="12"/>
                </a:cubicBezTo>
                <a:cubicBezTo>
                  <a:pt x="4609" y="12"/>
                  <a:pt x="4561" y="1"/>
                  <a:pt x="452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05" name="Google Shape;205;p15"/>
          <p:cNvGrpSpPr/>
          <p:nvPr/>
        </p:nvGrpSpPr>
        <p:grpSpPr>
          <a:xfrm rot="-953843">
            <a:off x="-898448" y="-789271"/>
            <a:ext cx="3051143" cy="2445465"/>
            <a:chOff x="-440953" y="-271101"/>
            <a:chExt cx="2288485" cy="1834202"/>
          </a:xfrm>
        </p:grpSpPr>
        <p:sp>
          <p:nvSpPr>
            <p:cNvPr id="206" name="Google Shape;206;p15"/>
            <p:cNvSpPr/>
            <p:nvPr/>
          </p:nvSpPr>
          <p:spPr>
            <a:xfrm>
              <a:off x="-440953" y="-127009"/>
              <a:ext cx="1022255" cy="1669917"/>
            </a:xfrm>
            <a:custGeom>
              <a:avLst/>
              <a:gdLst/>
              <a:ahLst/>
              <a:cxnLst/>
              <a:rect l="l" t="t" r="r" b="b"/>
              <a:pathLst>
                <a:path w="12121" h="19801" extrusionOk="0">
                  <a:moveTo>
                    <a:pt x="2108" y="0"/>
                  </a:moveTo>
                  <a:cubicBezTo>
                    <a:pt x="2000" y="24"/>
                    <a:pt x="1917" y="84"/>
                    <a:pt x="1869" y="155"/>
                  </a:cubicBezTo>
                  <a:cubicBezTo>
                    <a:pt x="1834" y="215"/>
                    <a:pt x="1810" y="286"/>
                    <a:pt x="1810" y="369"/>
                  </a:cubicBezTo>
                  <a:cubicBezTo>
                    <a:pt x="1798" y="393"/>
                    <a:pt x="1798" y="441"/>
                    <a:pt x="1798" y="488"/>
                  </a:cubicBezTo>
                  <a:lnTo>
                    <a:pt x="1798" y="572"/>
                  </a:lnTo>
                  <a:cubicBezTo>
                    <a:pt x="1798" y="679"/>
                    <a:pt x="1774" y="798"/>
                    <a:pt x="1762" y="893"/>
                  </a:cubicBezTo>
                  <a:lnTo>
                    <a:pt x="1750" y="1000"/>
                  </a:lnTo>
                  <a:cubicBezTo>
                    <a:pt x="1738" y="1120"/>
                    <a:pt x="1727" y="1262"/>
                    <a:pt x="1703" y="1381"/>
                  </a:cubicBezTo>
                  <a:lnTo>
                    <a:pt x="1667" y="1822"/>
                  </a:lnTo>
                  <a:cubicBezTo>
                    <a:pt x="1619" y="2060"/>
                    <a:pt x="1572" y="2334"/>
                    <a:pt x="1512" y="2596"/>
                  </a:cubicBezTo>
                  <a:cubicBezTo>
                    <a:pt x="1441" y="2905"/>
                    <a:pt x="1346" y="3203"/>
                    <a:pt x="1262" y="3501"/>
                  </a:cubicBezTo>
                  <a:cubicBezTo>
                    <a:pt x="1226" y="3620"/>
                    <a:pt x="1191" y="3739"/>
                    <a:pt x="1155" y="3858"/>
                  </a:cubicBezTo>
                  <a:cubicBezTo>
                    <a:pt x="1096" y="4013"/>
                    <a:pt x="1048" y="4179"/>
                    <a:pt x="1012" y="4322"/>
                  </a:cubicBezTo>
                  <a:cubicBezTo>
                    <a:pt x="869" y="4739"/>
                    <a:pt x="750" y="5191"/>
                    <a:pt x="631" y="5596"/>
                  </a:cubicBezTo>
                  <a:cubicBezTo>
                    <a:pt x="584" y="5751"/>
                    <a:pt x="548" y="5918"/>
                    <a:pt x="500" y="6061"/>
                  </a:cubicBezTo>
                  <a:cubicBezTo>
                    <a:pt x="417" y="6346"/>
                    <a:pt x="334" y="6632"/>
                    <a:pt x="262" y="6930"/>
                  </a:cubicBezTo>
                  <a:cubicBezTo>
                    <a:pt x="167" y="7251"/>
                    <a:pt x="119" y="7549"/>
                    <a:pt x="83" y="7847"/>
                  </a:cubicBezTo>
                  <a:cubicBezTo>
                    <a:pt x="48" y="8192"/>
                    <a:pt x="24" y="8537"/>
                    <a:pt x="12" y="8799"/>
                  </a:cubicBezTo>
                  <a:cubicBezTo>
                    <a:pt x="0" y="8906"/>
                    <a:pt x="0" y="9013"/>
                    <a:pt x="0" y="9109"/>
                  </a:cubicBezTo>
                  <a:lnTo>
                    <a:pt x="0" y="9251"/>
                  </a:lnTo>
                  <a:cubicBezTo>
                    <a:pt x="0" y="9371"/>
                    <a:pt x="12" y="9490"/>
                    <a:pt x="12" y="9609"/>
                  </a:cubicBezTo>
                  <a:lnTo>
                    <a:pt x="12" y="9668"/>
                  </a:lnTo>
                  <a:cubicBezTo>
                    <a:pt x="24" y="9978"/>
                    <a:pt x="48" y="10287"/>
                    <a:pt x="119" y="10633"/>
                  </a:cubicBezTo>
                  <a:cubicBezTo>
                    <a:pt x="131" y="10764"/>
                    <a:pt x="155" y="10918"/>
                    <a:pt x="191" y="11061"/>
                  </a:cubicBezTo>
                  <a:lnTo>
                    <a:pt x="191" y="11097"/>
                  </a:lnTo>
                  <a:cubicBezTo>
                    <a:pt x="203" y="11228"/>
                    <a:pt x="238" y="11359"/>
                    <a:pt x="274" y="11490"/>
                  </a:cubicBezTo>
                  <a:lnTo>
                    <a:pt x="310" y="11621"/>
                  </a:lnTo>
                  <a:lnTo>
                    <a:pt x="345" y="11776"/>
                  </a:lnTo>
                  <a:cubicBezTo>
                    <a:pt x="405" y="11978"/>
                    <a:pt x="488" y="12145"/>
                    <a:pt x="548" y="12299"/>
                  </a:cubicBezTo>
                  <a:cubicBezTo>
                    <a:pt x="619" y="12490"/>
                    <a:pt x="726" y="12669"/>
                    <a:pt x="834" y="12847"/>
                  </a:cubicBezTo>
                  <a:cubicBezTo>
                    <a:pt x="857" y="12895"/>
                    <a:pt x="905" y="12954"/>
                    <a:pt x="929" y="13002"/>
                  </a:cubicBezTo>
                  <a:lnTo>
                    <a:pt x="965" y="13038"/>
                  </a:lnTo>
                  <a:cubicBezTo>
                    <a:pt x="1143" y="13311"/>
                    <a:pt x="1334" y="13573"/>
                    <a:pt x="1560" y="13812"/>
                  </a:cubicBezTo>
                  <a:cubicBezTo>
                    <a:pt x="1679" y="13954"/>
                    <a:pt x="1822" y="14097"/>
                    <a:pt x="1988" y="14228"/>
                  </a:cubicBezTo>
                  <a:lnTo>
                    <a:pt x="2084" y="14312"/>
                  </a:lnTo>
                  <a:lnTo>
                    <a:pt x="2167" y="14383"/>
                  </a:lnTo>
                  <a:lnTo>
                    <a:pt x="2215" y="14431"/>
                  </a:lnTo>
                  <a:lnTo>
                    <a:pt x="2393" y="14562"/>
                  </a:lnTo>
                  <a:lnTo>
                    <a:pt x="2631" y="14728"/>
                  </a:lnTo>
                  <a:cubicBezTo>
                    <a:pt x="2655" y="14752"/>
                    <a:pt x="2703" y="14776"/>
                    <a:pt x="2750" y="14800"/>
                  </a:cubicBezTo>
                  <a:lnTo>
                    <a:pt x="2774" y="14812"/>
                  </a:lnTo>
                  <a:cubicBezTo>
                    <a:pt x="2798" y="14835"/>
                    <a:pt x="2822" y="14847"/>
                    <a:pt x="2834" y="14859"/>
                  </a:cubicBezTo>
                  <a:cubicBezTo>
                    <a:pt x="2881" y="14895"/>
                    <a:pt x="2929" y="14907"/>
                    <a:pt x="2977" y="14931"/>
                  </a:cubicBezTo>
                  <a:cubicBezTo>
                    <a:pt x="3001" y="14955"/>
                    <a:pt x="3048" y="14978"/>
                    <a:pt x="3072" y="14990"/>
                  </a:cubicBezTo>
                  <a:lnTo>
                    <a:pt x="3346" y="15133"/>
                  </a:lnTo>
                  <a:lnTo>
                    <a:pt x="3405" y="15157"/>
                  </a:lnTo>
                  <a:cubicBezTo>
                    <a:pt x="3536" y="15228"/>
                    <a:pt x="3703" y="15288"/>
                    <a:pt x="3846" y="15347"/>
                  </a:cubicBezTo>
                  <a:cubicBezTo>
                    <a:pt x="4060" y="15431"/>
                    <a:pt x="4286" y="15502"/>
                    <a:pt x="4489" y="15574"/>
                  </a:cubicBezTo>
                  <a:cubicBezTo>
                    <a:pt x="4584" y="15609"/>
                    <a:pt x="4655" y="15633"/>
                    <a:pt x="4739" y="15669"/>
                  </a:cubicBezTo>
                  <a:cubicBezTo>
                    <a:pt x="5013" y="15752"/>
                    <a:pt x="5275" y="15859"/>
                    <a:pt x="5537" y="15967"/>
                  </a:cubicBezTo>
                  <a:cubicBezTo>
                    <a:pt x="5620" y="15990"/>
                    <a:pt x="5715" y="16038"/>
                    <a:pt x="5798" y="16062"/>
                  </a:cubicBezTo>
                  <a:cubicBezTo>
                    <a:pt x="5846" y="16086"/>
                    <a:pt x="5870" y="16098"/>
                    <a:pt x="5918" y="16109"/>
                  </a:cubicBezTo>
                  <a:cubicBezTo>
                    <a:pt x="5989" y="16145"/>
                    <a:pt x="6084" y="16169"/>
                    <a:pt x="6168" y="16217"/>
                  </a:cubicBezTo>
                  <a:cubicBezTo>
                    <a:pt x="6215" y="16229"/>
                    <a:pt x="6263" y="16264"/>
                    <a:pt x="6310" y="16276"/>
                  </a:cubicBezTo>
                  <a:cubicBezTo>
                    <a:pt x="6382" y="16300"/>
                    <a:pt x="6465" y="16336"/>
                    <a:pt x="6549" y="16383"/>
                  </a:cubicBezTo>
                  <a:cubicBezTo>
                    <a:pt x="6846" y="16526"/>
                    <a:pt x="7120" y="16705"/>
                    <a:pt x="7394" y="16895"/>
                  </a:cubicBezTo>
                  <a:cubicBezTo>
                    <a:pt x="7739" y="17169"/>
                    <a:pt x="8037" y="17467"/>
                    <a:pt x="8287" y="17788"/>
                  </a:cubicBezTo>
                  <a:cubicBezTo>
                    <a:pt x="8489" y="18086"/>
                    <a:pt x="8680" y="18419"/>
                    <a:pt x="8823" y="18741"/>
                  </a:cubicBezTo>
                  <a:cubicBezTo>
                    <a:pt x="8930" y="19026"/>
                    <a:pt x="9001" y="19253"/>
                    <a:pt x="9025" y="19479"/>
                  </a:cubicBezTo>
                  <a:lnTo>
                    <a:pt x="9025" y="19503"/>
                  </a:lnTo>
                  <a:cubicBezTo>
                    <a:pt x="9025" y="19598"/>
                    <a:pt x="9061" y="19658"/>
                    <a:pt x="9120" y="19717"/>
                  </a:cubicBezTo>
                  <a:cubicBezTo>
                    <a:pt x="9168" y="19777"/>
                    <a:pt x="9251" y="19800"/>
                    <a:pt x="9323" y="19800"/>
                  </a:cubicBezTo>
                  <a:cubicBezTo>
                    <a:pt x="9406" y="19800"/>
                    <a:pt x="9478" y="19777"/>
                    <a:pt x="9597" y="19777"/>
                  </a:cubicBezTo>
                  <a:cubicBezTo>
                    <a:pt x="9644" y="19729"/>
                    <a:pt x="9680" y="19634"/>
                    <a:pt x="9680" y="19562"/>
                  </a:cubicBezTo>
                  <a:cubicBezTo>
                    <a:pt x="9680" y="19491"/>
                    <a:pt x="9668" y="19396"/>
                    <a:pt x="9656" y="19312"/>
                  </a:cubicBezTo>
                  <a:cubicBezTo>
                    <a:pt x="9656" y="19277"/>
                    <a:pt x="9668" y="19265"/>
                    <a:pt x="9668" y="19241"/>
                  </a:cubicBezTo>
                  <a:cubicBezTo>
                    <a:pt x="9680" y="19146"/>
                    <a:pt x="9680" y="19074"/>
                    <a:pt x="9680" y="19003"/>
                  </a:cubicBezTo>
                  <a:cubicBezTo>
                    <a:pt x="9680" y="18943"/>
                    <a:pt x="9704" y="18860"/>
                    <a:pt x="9704" y="18800"/>
                  </a:cubicBezTo>
                  <a:cubicBezTo>
                    <a:pt x="9716" y="18669"/>
                    <a:pt x="9716" y="18526"/>
                    <a:pt x="9728" y="18384"/>
                  </a:cubicBezTo>
                  <a:cubicBezTo>
                    <a:pt x="9739" y="18122"/>
                    <a:pt x="9775" y="17848"/>
                    <a:pt x="9799" y="17598"/>
                  </a:cubicBezTo>
                  <a:lnTo>
                    <a:pt x="9799" y="17574"/>
                  </a:lnTo>
                  <a:cubicBezTo>
                    <a:pt x="9835" y="17395"/>
                    <a:pt x="9859" y="17241"/>
                    <a:pt x="9894" y="17110"/>
                  </a:cubicBezTo>
                  <a:cubicBezTo>
                    <a:pt x="9918" y="16931"/>
                    <a:pt x="9966" y="16764"/>
                    <a:pt x="10013" y="16598"/>
                  </a:cubicBezTo>
                  <a:cubicBezTo>
                    <a:pt x="10085" y="16300"/>
                    <a:pt x="10204" y="16038"/>
                    <a:pt x="10323" y="15728"/>
                  </a:cubicBezTo>
                  <a:cubicBezTo>
                    <a:pt x="10382" y="15586"/>
                    <a:pt x="10442" y="15443"/>
                    <a:pt x="10513" y="15312"/>
                  </a:cubicBezTo>
                  <a:lnTo>
                    <a:pt x="10561" y="15228"/>
                  </a:lnTo>
                  <a:lnTo>
                    <a:pt x="10740" y="14871"/>
                  </a:lnTo>
                  <a:cubicBezTo>
                    <a:pt x="10906" y="14526"/>
                    <a:pt x="11037" y="14169"/>
                    <a:pt x="11168" y="13847"/>
                  </a:cubicBezTo>
                  <a:cubicBezTo>
                    <a:pt x="11383" y="13335"/>
                    <a:pt x="11561" y="12788"/>
                    <a:pt x="11740" y="12168"/>
                  </a:cubicBezTo>
                  <a:cubicBezTo>
                    <a:pt x="11811" y="11895"/>
                    <a:pt x="11871" y="11633"/>
                    <a:pt x="11942" y="11287"/>
                  </a:cubicBezTo>
                  <a:cubicBezTo>
                    <a:pt x="11978" y="11168"/>
                    <a:pt x="12002" y="11025"/>
                    <a:pt x="12025" y="10883"/>
                  </a:cubicBezTo>
                  <a:cubicBezTo>
                    <a:pt x="12025" y="10823"/>
                    <a:pt x="12037" y="10787"/>
                    <a:pt x="12037" y="10740"/>
                  </a:cubicBezTo>
                  <a:cubicBezTo>
                    <a:pt x="12049" y="10621"/>
                    <a:pt x="12061" y="10490"/>
                    <a:pt x="12085" y="10359"/>
                  </a:cubicBezTo>
                  <a:cubicBezTo>
                    <a:pt x="12097" y="10085"/>
                    <a:pt x="12121" y="9763"/>
                    <a:pt x="12121" y="9454"/>
                  </a:cubicBezTo>
                  <a:cubicBezTo>
                    <a:pt x="12109" y="9192"/>
                    <a:pt x="12097" y="8894"/>
                    <a:pt x="12085" y="8513"/>
                  </a:cubicBezTo>
                  <a:cubicBezTo>
                    <a:pt x="12049" y="7858"/>
                    <a:pt x="11978" y="7239"/>
                    <a:pt x="11859" y="6656"/>
                  </a:cubicBezTo>
                  <a:cubicBezTo>
                    <a:pt x="11799" y="6346"/>
                    <a:pt x="11704" y="6049"/>
                    <a:pt x="11633" y="5775"/>
                  </a:cubicBezTo>
                  <a:cubicBezTo>
                    <a:pt x="11609" y="5656"/>
                    <a:pt x="11561" y="5561"/>
                    <a:pt x="11525" y="5441"/>
                  </a:cubicBezTo>
                  <a:lnTo>
                    <a:pt x="11502" y="5346"/>
                  </a:lnTo>
                  <a:cubicBezTo>
                    <a:pt x="11454" y="5215"/>
                    <a:pt x="11406" y="5084"/>
                    <a:pt x="11371" y="4977"/>
                  </a:cubicBezTo>
                  <a:lnTo>
                    <a:pt x="11347" y="4930"/>
                  </a:lnTo>
                  <a:cubicBezTo>
                    <a:pt x="11228" y="4656"/>
                    <a:pt x="11109" y="4358"/>
                    <a:pt x="10978" y="4072"/>
                  </a:cubicBezTo>
                  <a:cubicBezTo>
                    <a:pt x="10966" y="4048"/>
                    <a:pt x="10966" y="4037"/>
                    <a:pt x="10954" y="4013"/>
                  </a:cubicBezTo>
                  <a:cubicBezTo>
                    <a:pt x="10918" y="3965"/>
                    <a:pt x="10906" y="3917"/>
                    <a:pt x="10871" y="3870"/>
                  </a:cubicBezTo>
                  <a:lnTo>
                    <a:pt x="10740" y="3656"/>
                  </a:lnTo>
                  <a:cubicBezTo>
                    <a:pt x="10656" y="3513"/>
                    <a:pt x="10561" y="3370"/>
                    <a:pt x="10442" y="3215"/>
                  </a:cubicBezTo>
                  <a:lnTo>
                    <a:pt x="10430" y="3203"/>
                  </a:lnTo>
                  <a:cubicBezTo>
                    <a:pt x="10359" y="3096"/>
                    <a:pt x="10263" y="2977"/>
                    <a:pt x="10180" y="2882"/>
                  </a:cubicBezTo>
                  <a:cubicBezTo>
                    <a:pt x="10085" y="2774"/>
                    <a:pt x="10001" y="2655"/>
                    <a:pt x="9894" y="2560"/>
                  </a:cubicBezTo>
                  <a:cubicBezTo>
                    <a:pt x="9787" y="2477"/>
                    <a:pt x="9668" y="2358"/>
                    <a:pt x="9537" y="2251"/>
                  </a:cubicBezTo>
                  <a:cubicBezTo>
                    <a:pt x="9466" y="2191"/>
                    <a:pt x="9382" y="2132"/>
                    <a:pt x="9299" y="2072"/>
                  </a:cubicBezTo>
                  <a:cubicBezTo>
                    <a:pt x="9287" y="2060"/>
                    <a:pt x="9251" y="2048"/>
                    <a:pt x="9239" y="2024"/>
                  </a:cubicBezTo>
                  <a:cubicBezTo>
                    <a:pt x="9204" y="2001"/>
                    <a:pt x="9168" y="1977"/>
                    <a:pt x="9120" y="1941"/>
                  </a:cubicBezTo>
                  <a:lnTo>
                    <a:pt x="8894" y="1810"/>
                  </a:lnTo>
                  <a:cubicBezTo>
                    <a:pt x="8846" y="1774"/>
                    <a:pt x="8823" y="1751"/>
                    <a:pt x="8775" y="1727"/>
                  </a:cubicBezTo>
                  <a:cubicBezTo>
                    <a:pt x="8763" y="1715"/>
                    <a:pt x="8727" y="1715"/>
                    <a:pt x="8716" y="1703"/>
                  </a:cubicBezTo>
                  <a:lnTo>
                    <a:pt x="8358" y="1524"/>
                  </a:lnTo>
                  <a:cubicBezTo>
                    <a:pt x="8037" y="1370"/>
                    <a:pt x="7739" y="1250"/>
                    <a:pt x="7442" y="1167"/>
                  </a:cubicBezTo>
                  <a:cubicBezTo>
                    <a:pt x="7156" y="1060"/>
                    <a:pt x="6870" y="1000"/>
                    <a:pt x="6572" y="929"/>
                  </a:cubicBezTo>
                  <a:cubicBezTo>
                    <a:pt x="6263" y="858"/>
                    <a:pt x="5977" y="798"/>
                    <a:pt x="5727" y="750"/>
                  </a:cubicBezTo>
                  <a:cubicBezTo>
                    <a:pt x="5417" y="691"/>
                    <a:pt x="5132" y="643"/>
                    <a:pt x="4858" y="596"/>
                  </a:cubicBezTo>
                  <a:lnTo>
                    <a:pt x="4596" y="560"/>
                  </a:lnTo>
                  <a:cubicBezTo>
                    <a:pt x="4405" y="524"/>
                    <a:pt x="4179" y="477"/>
                    <a:pt x="3965" y="453"/>
                  </a:cubicBezTo>
                  <a:lnTo>
                    <a:pt x="3905" y="441"/>
                  </a:lnTo>
                  <a:cubicBezTo>
                    <a:pt x="3655" y="405"/>
                    <a:pt x="3393" y="358"/>
                    <a:pt x="3131" y="286"/>
                  </a:cubicBezTo>
                  <a:lnTo>
                    <a:pt x="3108" y="274"/>
                  </a:lnTo>
                  <a:cubicBezTo>
                    <a:pt x="2965" y="227"/>
                    <a:pt x="2834" y="203"/>
                    <a:pt x="2703" y="155"/>
                  </a:cubicBezTo>
                  <a:cubicBezTo>
                    <a:pt x="2631" y="119"/>
                    <a:pt x="2548" y="107"/>
                    <a:pt x="2477" y="84"/>
                  </a:cubicBezTo>
                  <a:lnTo>
                    <a:pt x="2453" y="72"/>
                  </a:lnTo>
                  <a:cubicBezTo>
                    <a:pt x="2346" y="36"/>
                    <a:pt x="2250" y="0"/>
                    <a:pt x="21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07" name="Google Shape;207;p15"/>
            <p:cNvSpPr/>
            <p:nvPr/>
          </p:nvSpPr>
          <p:spPr>
            <a:xfrm>
              <a:off x="656518" y="-175249"/>
              <a:ext cx="1191014" cy="998189"/>
            </a:xfrm>
            <a:custGeom>
              <a:avLst/>
              <a:gdLst/>
              <a:ahLst/>
              <a:cxnLst/>
              <a:rect l="l" t="t" r="r" b="b"/>
              <a:pathLst>
                <a:path w="14122" h="11836" extrusionOk="0">
                  <a:moveTo>
                    <a:pt x="7966" y="1"/>
                  </a:moveTo>
                  <a:cubicBezTo>
                    <a:pt x="7764" y="1"/>
                    <a:pt x="7549" y="1"/>
                    <a:pt x="7359" y="13"/>
                  </a:cubicBezTo>
                  <a:cubicBezTo>
                    <a:pt x="6835" y="60"/>
                    <a:pt x="6132" y="120"/>
                    <a:pt x="5466" y="263"/>
                  </a:cubicBezTo>
                  <a:cubicBezTo>
                    <a:pt x="4894" y="382"/>
                    <a:pt x="4358" y="549"/>
                    <a:pt x="3727" y="739"/>
                  </a:cubicBezTo>
                  <a:lnTo>
                    <a:pt x="2965" y="965"/>
                  </a:lnTo>
                  <a:cubicBezTo>
                    <a:pt x="2668" y="1060"/>
                    <a:pt x="2358" y="1156"/>
                    <a:pt x="2060" y="1251"/>
                  </a:cubicBezTo>
                  <a:cubicBezTo>
                    <a:pt x="1775" y="1322"/>
                    <a:pt x="1489" y="1394"/>
                    <a:pt x="1227" y="1477"/>
                  </a:cubicBezTo>
                  <a:cubicBezTo>
                    <a:pt x="1132" y="1501"/>
                    <a:pt x="1060" y="1513"/>
                    <a:pt x="977" y="1549"/>
                  </a:cubicBezTo>
                  <a:cubicBezTo>
                    <a:pt x="929" y="1561"/>
                    <a:pt x="870" y="1572"/>
                    <a:pt x="822" y="1596"/>
                  </a:cubicBezTo>
                  <a:cubicBezTo>
                    <a:pt x="763" y="1608"/>
                    <a:pt x="691" y="1620"/>
                    <a:pt x="620" y="1632"/>
                  </a:cubicBezTo>
                  <a:cubicBezTo>
                    <a:pt x="584" y="1632"/>
                    <a:pt x="572" y="1656"/>
                    <a:pt x="536" y="1656"/>
                  </a:cubicBezTo>
                  <a:cubicBezTo>
                    <a:pt x="501" y="1656"/>
                    <a:pt x="453" y="1656"/>
                    <a:pt x="417" y="1668"/>
                  </a:cubicBezTo>
                  <a:cubicBezTo>
                    <a:pt x="394" y="1668"/>
                    <a:pt x="346" y="1680"/>
                    <a:pt x="322" y="1715"/>
                  </a:cubicBezTo>
                  <a:lnTo>
                    <a:pt x="251" y="1715"/>
                  </a:lnTo>
                  <a:cubicBezTo>
                    <a:pt x="191" y="1715"/>
                    <a:pt x="120" y="1739"/>
                    <a:pt x="72" y="1787"/>
                  </a:cubicBezTo>
                  <a:cubicBezTo>
                    <a:pt x="36" y="1846"/>
                    <a:pt x="1" y="1918"/>
                    <a:pt x="1" y="1989"/>
                  </a:cubicBezTo>
                  <a:cubicBezTo>
                    <a:pt x="1" y="2049"/>
                    <a:pt x="36" y="2108"/>
                    <a:pt x="72" y="2156"/>
                  </a:cubicBezTo>
                  <a:cubicBezTo>
                    <a:pt x="191" y="2263"/>
                    <a:pt x="310" y="2382"/>
                    <a:pt x="417" y="2513"/>
                  </a:cubicBezTo>
                  <a:cubicBezTo>
                    <a:pt x="525" y="2632"/>
                    <a:pt x="596" y="2787"/>
                    <a:pt x="667" y="2942"/>
                  </a:cubicBezTo>
                  <a:cubicBezTo>
                    <a:pt x="822" y="3323"/>
                    <a:pt x="894" y="3739"/>
                    <a:pt x="953" y="4097"/>
                  </a:cubicBezTo>
                  <a:cubicBezTo>
                    <a:pt x="989" y="4370"/>
                    <a:pt x="1013" y="4668"/>
                    <a:pt x="1048" y="4954"/>
                  </a:cubicBezTo>
                  <a:lnTo>
                    <a:pt x="1048" y="5001"/>
                  </a:lnTo>
                  <a:cubicBezTo>
                    <a:pt x="1072" y="5359"/>
                    <a:pt x="1108" y="5668"/>
                    <a:pt x="1144" y="5966"/>
                  </a:cubicBezTo>
                  <a:cubicBezTo>
                    <a:pt x="1167" y="6097"/>
                    <a:pt x="1191" y="6264"/>
                    <a:pt x="1227" y="6442"/>
                  </a:cubicBezTo>
                  <a:cubicBezTo>
                    <a:pt x="1251" y="6597"/>
                    <a:pt x="1298" y="6752"/>
                    <a:pt x="1322" y="6895"/>
                  </a:cubicBezTo>
                  <a:cubicBezTo>
                    <a:pt x="1465" y="7454"/>
                    <a:pt x="1703" y="8002"/>
                    <a:pt x="2072" y="8621"/>
                  </a:cubicBezTo>
                  <a:cubicBezTo>
                    <a:pt x="2144" y="8752"/>
                    <a:pt x="2239" y="8871"/>
                    <a:pt x="2322" y="9002"/>
                  </a:cubicBezTo>
                  <a:lnTo>
                    <a:pt x="2465" y="9181"/>
                  </a:lnTo>
                  <a:cubicBezTo>
                    <a:pt x="2477" y="9216"/>
                    <a:pt x="2501" y="9228"/>
                    <a:pt x="2525" y="9252"/>
                  </a:cubicBezTo>
                  <a:cubicBezTo>
                    <a:pt x="2525" y="9276"/>
                    <a:pt x="2537" y="9288"/>
                    <a:pt x="2549" y="9300"/>
                  </a:cubicBezTo>
                  <a:cubicBezTo>
                    <a:pt x="2584" y="9335"/>
                    <a:pt x="2608" y="9371"/>
                    <a:pt x="2644" y="9407"/>
                  </a:cubicBezTo>
                  <a:lnTo>
                    <a:pt x="2668" y="9454"/>
                  </a:lnTo>
                  <a:cubicBezTo>
                    <a:pt x="2739" y="9550"/>
                    <a:pt x="2834" y="9657"/>
                    <a:pt x="2918" y="9752"/>
                  </a:cubicBezTo>
                  <a:lnTo>
                    <a:pt x="3263" y="10085"/>
                  </a:lnTo>
                  <a:cubicBezTo>
                    <a:pt x="3311" y="10133"/>
                    <a:pt x="3334" y="10181"/>
                    <a:pt x="3394" y="10228"/>
                  </a:cubicBezTo>
                  <a:lnTo>
                    <a:pt x="3442" y="10264"/>
                  </a:lnTo>
                  <a:cubicBezTo>
                    <a:pt x="3477" y="10300"/>
                    <a:pt x="3501" y="10324"/>
                    <a:pt x="3549" y="10359"/>
                  </a:cubicBezTo>
                  <a:cubicBezTo>
                    <a:pt x="3573" y="10383"/>
                    <a:pt x="3620" y="10419"/>
                    <a:pt x="3656" y="10443"/>
                  </a:cubicBezTo>
                  <a:cubicBezTo>
                    <a:pt x="3775" y="10538"/>
                    <a:pt x="3870" y="10621"/>
                    <a:pt x="3989" y="10705"/>
                  </a:cubicBezTo>
                  <a:cubicBezTo>
                    <a:pt x="4025" y="10716"/>
                    <a:pt x="4037" y="10728"/>
                    <a:pt x="4073" y="10740"/>
                  </a:cubicBezTo>
                  <a:cubicBezTo>
                    <a:pt x="4108" y="10776"/>
                    <a:pt x="4168" y="10800"/>
                    <a:pt x="4215" y="10835"/>
                  </a:cubicBezTo>
                  <a:lnTo>
                    <a:pt x="4335" y="10907"/>
                  </a:lnTo>
                  <a:lnTo>
                    <a:pt x="4430" y="10955"/>
                  </a:lnTo>
                  <a:cubicBezTo>
                    <a:pt x="4525" y="11014"/>
                    <a:pt x="4632" y="11074"/>
                    <a:pt x="4739" y="11121"/>
                  </a:cubicBezTo>
                  <a:lnTo>
                    <a:pt x="4811" y="11157"/>
                  </a:lnTo>
                  <a:cubicBezTo>
                    <a:pt x="4858" y="11193"/>
                    <a:pt x="4906" y="11205"/>
                    <a:pt x="4942" y="11216"/>
                  </a:cubicBezTo>
                  <a:cubicBezTo>
                    <a:pt x="4966" y="11240"/>
                    <a:pt x="4989" y="11240"/>
                    <a:pt x="5001" y="11252"/>
                  </a:cubicBezTo>
                  <a:cubicBezTo>
                    <a:pt x="5037" y="11264"/>
                    <a:pt x="5049" y="11264"/>
                    <a:pt x="5085" y="11276"/>
                  </a:cubicBezTo>
                  <a:cubicBezTo>
                    <a:pt x="5144" y="11312"/>
                    <a:pt x="5216" y="11324"/>
                    <a:pt x="5275" y="11359"/>
                  </a:cubicBezTo>
                  <a:lnTo>
                    <a:pt x="5347" y="11383"/>
                  </a:lnTo>
                  <a:cubicBezTo>
                    <a:pt x="5466" y="11431"/>
                    <a:pt x="5573" y="11478"/>
                    <a:pt x="5692" y="11502"/>
                  </a:cubicBezTo>
                  <a:cubicBezTo>
                    <a:pt x="5716" y="11514"/>
                    <a:pt x="5739" y="11514"/>
                    <a:pt x="5763" y="11538"/>
                  </a:cubicBezTo>
                  <a:cubicBezTo>
                    <a:pt x="5823" y="11550"/>
                    <a:pt x="5870" y="11562"/>
                    <a:pt x="5930" y="11574"/>
                  </a:cubicBezTo>
                  <a:lnTo>
                    <a:pt x="6073" y="11609"/>
                  </a:lnTo>
                  <a:lnTo>
                    <a:pt x="6132" y="11621"/>
                  </a:lnTo>
                  <a:cubicBezTo>
                    <a:pt x="6251" y="11657"/>
                    <a:pt x="6371" y="11681"/>
                    <a:pt x="6490" y="11693"/>
                  </a:cubicBezTo>
                  <a:lnTo>
                    <a:pt x="6573" y="11717"/>
                  </a:lnTo>
                  <a:cubicBezTo>
                    <a:pt x="6644" y="11728"/>
                    <a:pt x="6716" y="11728"/>
                    <a:pt x="6787" y="11740"/>
                  </a:cubicBezTo>
                  <a:cubicBezTo>
                    <a:pt x="6823" y="11740"/>
                    <a:pt x="6871" y="11752"/>
                    <a:pt x="6894" y="11752"/>
                  </a:cubicBezTo>
                  <a:cubicBezTo>
                    <a:pt x="6954" y="11752"/>
                    <a:pt x="7002" y="11776"/>
                    <a:pt x="7061" y="11776"/>
                  </a:cubicBezTo>
                  <a:cubicBezTo>
                    <a:pt x="7263" y="11788"/>
                    <a:pt x="7418" y="11800"/>
                    <a:pt x="7549" y="11800"/>
                  </a:cubicBezTo>
                  <a:cubicBezTo>
                    <a:pt x="7668" y="11812"/>
                    <a:pt x="7799" y="11812"/>
                    <a:pt x="7918" y="11812"/>
                  </a:cubicBezTo>
                  <a:cubicBezTo>
                    <a:pt x="8073" y="11812"/>
                    <a:pt x="8216" y="11812"/>
                    <a:pt x="8442" y="11836"/>
                  </a:cubicBezTo>
                  <a:cubicBezTo>
                    <a:pt x="8740" y="11800"/>
                    <a:pt x="9049" y="11776"/>
                    <a:pt x="9347" y="11740"/>
                  </a:cubicBezTo>
                  <a:cubicBezTo>
                    <a:pt x="9680" y="11693"/>
                    <a:pt x="10002" y="11633"/>
                    <a:pt x="10288" y="11574"/>
                  </a:cubicBezTo>
                  <a:cubicBezTo>
                    <a:pt x="10395" y="11550"/>
                    <a:pt x="10490" y="11538"/>
                    <a:pt x="10597" y="11502"/>
                  </a:cubicBezTo>
                  <a:cubicBezTo>
                    <a:pt x="10776" y="11478"/>
                    <a:pt x="10954" y="11431"/>
                    <a:pt x="11133" y="11395"/>
                  </a:cubicBezTo>
                  <a:cubicBezTo>
                    <a:pt x="11419" y="11336"/>
                    <a:pt x="11681" y="11300"/>
                    <a:pt x="11919" y="11264"/>
                  </a:cubicBezTo>
                  <a:cubicBezTo>
                    <a:pt x="12002" y="11252"/>
                    <a:pt x="12086" y="11240"/>
                    <a:pt x="12181" y="11240"/>
                  </a:cubicBezTo>
                  <a:cubicBezTo>
                    <a:pt x="12276" y="11216"/>
                    <a:pt x="12383" y="11216"/>
                    <a:pt x="12478" y="11216"/>
                  </a:cubicBezTo>
                  <a:lnTo>
                    <a:pt x="12514" y="11216"/>
                  </a:lnTo>
                  <a:cubicBezTo>
                    <a:pt x="12681" y="11216"/>
                    <a:pt x="12848" y="11240"/>
                    <a:pt x="13014" y="11252"/>
                  </a:cubicBezTo>
                  <a:lnTo>
                    <a:pt x="13026" y="11252"/>
                  </a:lnTo>
                  <a:cubicBezTo>
                    <a:pt x="13169" y="11276"/>
                    <a:pt x="13336" y="11312"/>
                    <a:pt x="13526" y="11336"/>
                  </a:cubicBezTo>
                  <a:lnTo>
                    <a:pt x="13562" y="11336"/>
                  </a:lnTo>
                  <a:cubicBezTo>
                    <a:pt x="13586" y="11336"/>
                    <a:pt x="13633" y="11336"/>
                    <a:pt x="13669" y="11359"/>
                  </a:cubicBezTo>
                  <a:cubicBezTo>
                    <a:pt x="13681" y="11371"/>
                    <a:pt x="13693" y="11371"/>
                    <a:pt x="13705" y="11371"/>
                  </a:cubicBezTo>
                  <a:cubicBezTo>
                    <a:pt x="13752" y="11383"/>
                    <a:pt x="13812" y="11395"/>
                    <a:pt x="13860" y="11395"/>
                  </a:cubicBezTo>
                  <a:cubicBezTo>
                    <a:pt x="13871" y="11395"/>
                    <a:pt x="13907" y="11383"/>
                    <a:pt x="13919" y="11383"/>
                  </a:cubicBezTo>
                  <a:cubicBezTo>
                    <a:pt x="13991" y="11359"/>
                    <a:pt x="14038" y="11324"/>
                    <a:pt x="14086" y="11264"/>
                  </a:cubicBezTo>
                  <a:cubicBezTo>
                    <a:pt x="14110" y="11216"/>
                    <a:pt x="14121" y="11157"/>
                    <a:pt x="14121" y="11097"/>
                  </a:cubicBezTo>
                  <a:cubicBezTo>
                    <a:pt x="14121" y="11002"/>
                    <a:pt x="14098" y="10907"/>
                    <a:pt x="14086" y="10800"/>
                  </a:cubicBezTo>
                  <a:lnTo>
                    <a:pt x="14062" y="10764"/>
                  </a:lnTo>
                  <a:lnTo>
                    <a:pt x="14038" y="10645"/>
                  </a:lnTo>
                  <a:cubicBezTo>
                    <a:pt x="14002" y="10502"/>
                    <a:pt x="13991" y="10371"/>
                    <a:pt x="13967" y="10228"/>
                  </a:cubicBezTo>
                  <a:cubicBezTo>
                    <a:pt x="13931" y="10050"/>
                    <a:pt x="13907" y="9847"/>
                    <a:pt x="13871" y="9645"/>
                  </a:cubicBezTo>
                  <a:lnTo>
                    <a:pt x="13860" y="9573"/>
                  </a:lnTo>
                  <a:lnTo>
                    <a:pt x="13848" y="9490"/>
                  </a:lnTo>
                  <a:cubicBezTo>
                    <a:pt x="13788" y="8978"/>
                    <a:pt x="13764" y="8419"/>
                    <a:pt x="13764" y="7740"/>
                  </a:cubicBezTo>
                  <a:lnTo>
                    <a:pt x="13764" y="7025"/>
                  </a:lnTo>
                  <a:lnTo>
                    <a:pt x="13764" y="5942"/>
                  </a:lnTo>
                  <a:cubicBezTo>
                    <a:pt x="13764" y="5347"/>
                    <a:pt x="13752" y="4716"/>
                    <a:pt x="13669" y="4120"/>
                  </a:cubicBezTo>
                  <a:cubicBezTo>
                    <a:pt x="13669" y="4097"/>
                    <a:pt x="13645" y="4061"/>
                    <a:pt x="13645" y="4037"/>
                  </a:cubicBezTo>
                  <a:cubicBezTo>
                    <a:pt x="13633" y="3989"/>
                    <a:pt x="13633" y="3930"/>
                    <a:pt x="13621" y="3870"/>
                  </a:cubicBezTo>
                  <a:cubicBezTo>
                    <a:pt x="13574" y="3680"/>
                    <a:pt x="13526" y="3501"/>
                    <a:pt x="13467" y="3335"/>
                  </a:cubicBezTo>
                  <a:cubicBezTo>
                    <a:pt x="13312" y="2858"/>
                    <a:pt x="13133" y="2513"/>
                    <a:pt x="12919" y="2215"/>
                  </a:cubicBezTo>
                  <a:cubicBezTo>
                    <a:pt x="12800" y="2073"/>
                    <a:pt x="12657" y="1858"/>
                    <a:pt x="12478" y="1680"/>
                  </a:cubicBezTo>
                  <a:lnTo>
                    <a:pt x="12336" y="1549"/>
                  </a:lnTo>
                  <a:lnTo>
                    <a:pt x="12300" y="1501"/>
                  </a:lnTo>
                  <a:cubicBezTo>
                    <a:pt x="12216" y="1418"/>
                    <a:pt x="12121" y="1334"/>
                    <a:pt x="12026" y="1263"/>
                  </a:cubicBezTo>
                  <a:lnTo>
                    <a:pt x="11978" y="1215"/>
                  </a:lnTo>
                  <a:cubicBezTo>
                    <a:pt x="11907" y="1144"/>
                    <a:pt x="11835" y="1096"/>
                    <a:pt x="11764" y="1037"/>
                  </a:cubicBezTo>
                  <a:cubicBezTo>
                    <a:pt x="11728" y="1025"/>
                    <a:pt x="11705" y="1001"/>
                    <a:pt x="11669" y="977"/>
                  </a:cubicBezTo>
                  <a:cubicBezTo>
                    <a:pt x="11562" y="906"/>
                    <a:pt x="11466" y="846"/>
                    <a:pt x="11371" y="787"/>
                  </a:cubicBezTo>
                  <a:cubicBezTo>
                    <a:pt x="11181" y="668"/>
                    <a:pt x="10990" y="584"/>
                    <a:pt x="10776" y="489"/>
                  </a:cubicBezTo>
                  <a:lnTo>
                    <a:pt x="10764" y="489"/>
                  </a:lnTo>
                  <a:cubicBezTo>
                    <a:pt x="10573" y="406"/>
                    <a:pt x="10347" y="310"/>
                    <a:pt x="10133" y="263"/>
                  </a:cubicBezTo>
                  <a:cubicBezTo>
                    <a:pt x="10109" y="251"/>
                    <a:pt x="10061" y="251"/>
                    <a:pt x="10038" y="239"/>
                  </a:cubicBezTo>
                  <a:cubicBezTo>
                    <a:pt x="9930" y="203"/>
                    <a:pt x="9823" y="179"/>
                    <a:pt x="9716" y="168"/>
                  </a:cubicBezTo>
                  <a:cubicBezTo>
                    <a:pt x="9526" y="132"/>
                    <a:pt x="9323" y="108"/>
                    <a:pt x="9109" y="72"/>
                  </a:cubicBezTo>
                  <a:cubicBezTo>
                    <a:pt x="8728" y="25"/>
                    <a:pt x="8335" y="1"/>
                    <a:pt x="79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08" name="Google Shape;208;p15"/>
            <p:cNvSpPr/>
            <p:nvPr/>
          </p:nvSpPr>
          <p:spPr>
            <a:xfrm>
              <a:off x="-396955" y="-271101"/>
              <a:ext cx="747146" cy="1834202"/>
            </a:xfrm>
            <a:custGeom>
              <a:avLst/>
              <a:gdLst/>
              <a:ahLst/>
              <a:cxnLst/>
              <a:rect l="l" t="t" r="r" b="b"/>
              <a:pathLst>
                <a:path w="8859" h="21749" extrusionOk="0">
                  <a:moveTo>
                    <a:pt x="2310" y="3115"/>
                  </a:moveTo>
                  <a:cubicBezTo>
                    <a:pt x="2323" y="3129"/>
                    <a:pt x="2335" y="3143"/>
                    <a:pt x="2347" y="3157"/>
                  </a:cubicBezTo>
                  <a:lnTo>
                    <a:pt x="2347" y="3157"/>
                  </a:lnTo>
                  <a:cubicBezTo>
                    <a:pt x="2337" y="3143"/>
                    <a:pt x="2325" y="3129"/>
                    <a:pt x="2310" y="3115"/>
                  </a:cubicBezTo>
                  <a:close/>
                  <a:moveTo>
                    <a:pt x="2583" y="3471"/>
                  </a:moveTo>
                  <a:lnTo>
                    <a:pt x="2583" y="3471"/>
                  </a:lnTo>
                  <a:cubicBezTo>
                    <a:pt x="2591" y="3481"/>
                    <a:pt x="2598" y="3492"/>
                    <a:pt x="2606" y="3502"/>
                  </a:cubicBezTo>
                  <a:lnTo>
                    <a:pt x="2606" y="3502"/>
                  </a:lnTo>
                  <a:cubicBezTo>
                    <a:pt x="2600" y="3490"/>
                    <a:pt x="2592" y="3480"/>
                    <a:pt x="2583" y="3471"/>
                  </a:cubicBezTo>
                  <a:close/>
                  <a:moveTo>
                    <a:pt x="216" y="1"/>
                  </a:moveTo>
                  <a:cubicBezTo>
                    <a:pt x="200" y="1"/>
                    <a:pt x="183" y="3"/>
                    <a:pt x="167" y="8"/>
                  </a:cubicBezTo>
                  <a:cubicBezTo>
                    <a:pt x="96" y="19"/>
                    <a:pt x="36" y="79"/>
                    <a:pt x="24" y="150"/>
                  </a:cubicBezTo>
                  <a:cubicBezTo>
                    <a:pt x="1" y="198"/>
                    <a:pt x="24" y="246"/>
                    <a:pt x="24" y="270"/>
                  </a:cubicBezTo>
                  <a:lnTo>
                    <a:pt x="24" y="258"/>
                  </a:lnTo>
                  <a:cubicBezTo>
                    <a:pt x="48" y="424"/>
                    <a:pt x="108" y="567"/>
                    <a:pt x="155" y="734"/>
                  </a:cubicBezTo>
                  <a:cubicBezTo>
                    <a:pt x="179" y="853"/>
                    <a:pt x="227" y="984"/>
                    <a:pt x="263" y="1103"/>
                  </a:cubicBezTo>
                  <a:cubicBezTo>
                    <a:pt x="298" y="1258"/>
                    <a:pt x="346" y="1401"/>
                    <a:pt x="405" y="1555"/>
                  </a:cubicBezTo>
                  <a:lnTo>
                    <a:pt x="501" y="1782"/>
                  </a:lnTo>
                  <a:cubicBezTo>
                    <a:pt x="524" y="1853"/>
                    <a:pt x="560" y="1924"/>
                    <a:pt x="584" y="1984"/>
                  </a:cubicBezTo>
                  <a:cubicBezTo>
                    <a:pt x="644" y="2115"/>
                    <a:pt x="703" y="2258"/>
                    <a:pt x="774" y="2389"/>
                  </a:cubicBezTo>
                  <a:cubicBezTo>
                    <a:pt x="858" y="2520"/>
                    <a:pt x="917" y="2651"/>
                    <a:pt x="989" y="2794"/>
                  </a:cubicBezTo>
                  <a:cubicBezTo>
                    <a:pt x="1132" y="3056"/>
                    <a:pt x="1286" y="3306"/>
                    <a:pt x="1453" y="3568"/>
                  </a:cubicBezTo>
                  <a:cubicBezTo>
                    <a:pt x="1787" y="4103"/>
                    <a:pt x="2179" y="4591"/>
                    <a:pt x="2560" y="5080"/>
                  </a:cubicBezTo>
                  <a:cubicBezTo>
                    <a:pt x="2906" y="5532"/>
                    <a:pt x="3263" y="5949"/>
                    <a:pt x="3608" y="6389"/>
                  </a:cubicBezTo>
                  <a:cubicBezTo>
                    <a:pt x="4156" y="7139"/>
                    <a:pt x="4644" y="7913"/>
                    <a:pt x="5120" y="8699"/>
                  </a:cubicBezTo>
                  <a:cubicBezTo>
                    <a:pt x="5275" y="8937"/>
                    <a:pt x="5406" y="9187"/>
                    <a:pt x="5561" y="9437"/>
                  </a:cubicBezTo>
                  <a:cubicBezTo>
                    <a:pt x="5704" y="9711"/>
                    <a:pt x="5858" y="9973"/>
                    <a:pt x="5989" y="10247"/>
                  </a:cubicBezTo>
                  <a:cubicBezTo>
                    <a:pt x="6120" y="10509"/>
                    <a:pt x="6239" y="10771"/>
                    <a:pt x="6370" y="11033"/>
                  </a:cubicBezTo>
                  <a:cubicBezTo>
                    <a:pt x="6489" y="11283"/>
                    <a:pt x="6597" y="11545"/>
                    <a:pt x="6704" y="11795"/>
                  </a:cubicBezTo>
                  <a:cubicBezTo>
                    <a:pt x="6823" y="12104"/>
                    <a:pt x="6942" y="12414"/>
                    <a:pt x="7061" y="12712"/>
                  </a:cubicBezTo>
                  <a:cubicBezTo>
                    <a:pt x="7168" y="13009"/>
                    <a:pt x="7263" y="13295"/>
                    <a:pt x="7359" y="13593"/>
                  </a:cubicBezTo>
                  <a:cubicBezTo>
                    <a:pt x="7442" y="13890"/>
                    <a:pt x="7537" y="14188"/>
                    <a:pt x="7609" y="14486"/>
                  </a:cubicBezTo>
                  <a:cubicBezTo>
                    <a:pt x="7680" y="14771"/>
                    <a:pt x="7740" y="15057"/>
                    <a:pt x="7799" y="15331"/>
                  </a:cubicBezTo>
                  <a:cubicBezTo>
                    <a:pt x="7942" y="15914"/>
                    <a:pt x="8025" y="16498"/>
                    <a:pt x="8121" y="17081"/>
                  </a:cubicBezTo>
                  <a:lnTo>
                    <a:pt x="8156" y="17391"/>
                  </a:lnTo>
                  <a:cubicBezTo>
                    <a:pt x="8240" y="17974"/>
                    <a:pt x="8299" y="18569"/>
                    <a:pt x="8359" y="19141"/>
                  </a:cubicBezTo>
                  <a:cubicBezTo>
                    <a:pt x="8383" y="19462"/>
                    <a:pt x="8418" y="19772"/>
                    <a:pt x="8442" y="20093"/>
                  </a:cubicBezTo>
                  <a:cubicBezTo>
                    <a:pt x="8478" y="20379"/>
                    <a:pt x="8514" y="20665"/>
                    <a:pt x="8549" y="20963"/>
                  </a:cubicBezTo>
                  <a:cubicBezTo>
                    <a:pt x="8573" y="21165"/>
                    <a:pt x="8597" y="21391"/>
                    <a:pt x="8609" y="21605"/>
                  </a:cubicBezTo>
                  <a:cubicBezTo>
                    <a:pt x="8597" y="21689"/>
                    <a:pt x="8656" y="21748"/>
                    <a:pt x="8728" y="21748"/>
                  </a:cubicBezTo>
                  <a:cubicBezTo>
                    <a:pt x="8799" y="21748"/>
                    <a:pt x="8859" y="21689"/>
                    <a:pt x="8859" y="21617"/>
                  </a:cubicBezTo>
                  <a:cubicBezTo>
                    <a:pt x="8847" y="21320"/>
                    <a:pt x="8835" y="21022"/>
                    <a:pt x="8835" y="20713"/>
                  </a:cubicBezTo>
                  <a:cubicBezTo>
                    <a:pt x="8835" y="20415"/>
                    <a:pt x="8811" y="20117"/>
                    <a:pt x="8799" y="19820"/>
                  </a:cubicBezTo>
                  <a:cubicBezTo>
                    <a:pt x="8775" y="19236"/>
                    <a:pt x="8740" y="18653"/>
                    <a:pt x="8692" y="18069"/>
                  </a:cubicBezTo>
                  <a:cubicBezTo>
                    <a:pt x="8633" y="17462"/>
                    <a:pt x="8573" y="16867"/>
                    <a:pt x="8478" y="16260"/>
                  </a:cubicBezTo>
                  <a:cubicBezTo>
                    <a:pt x="8371" y="15652"/>
                    <a:pt x="8240" y="15057"/>
                    <a:pt x="8097" y="14462"/>
                  </a:cubicBezTo>
                  <a:cubicBezTo>
                    <a:pt x="7966" y="13890"/>
                    <a:pt x="7799" y="13343"/>
                    <a:pt x="7621" y="12807"/>
                  </a:cubicBezTo>
                  <a:cubicBezTo>
                    <a:pt x="7430" y="12235"/>
                    <a:pt x="7240" y="11676"/>
                    <a:pt x="7013" y="11128"/>
                  </a:cubicBezTo>
                  <a:cubicBezTo>
                    <a:pt x="6775" y="10568"/>
                    <a:pt x="6525" y="10021"/>
                    <a:pt x="6239" y="9485"/>
                  </a:cubicBezTo>
                  <a:cubicBezTo>
                    <a:pt x="5978" y="8961"/>
                    <a:pt x="5680" y="8449"/>
                    <a:pt x="5382" y="7925"/>
                  </a:cubicBezTo>
                  <a:cubicBezTo>
                    <a:pt x="5085" y="7437"/>
                    <a:pt x="4787" y="6925"/>
                    <a:pt x="4489" y="6437"/>
                  </a:cubicBezTo>
                  <a:cubicBezTo>
                    <a:pt x="4168" y="5925"/>
                    <a:pt x="3858" y="5425"/>
                    <a:pt x="3549" y="4901"/>
                  </a:cubicBezTo>
                  <a:cubicBezTo>
                    <a:pt x="3394" y="4663"/>
                    <a:pt x="3251" y="4425"/>
                    <a:pt x="3084" y="4187"/>
                  </a:cubicBezTo>
                  <a:cubicBezTo>
                    <a:pt x="2925" y="3963"/>
                    <a:pt x="2765" y="3721"/>
                    <a:pt x="2606" y="3502"/>
                  </a:cubicBezTo>
                  <a:lnTo>
                    <a:pt x="2606" y="3502"/>
                  </a:lnTo>
                  <a:cubicBezTo>
                    <a:pt x="2607" y="3504"/>
                    <a:pt x="2607" y="3506"/>
                    <a:pt x="2608" y="3508"/>
                  </a:cubicBezTo>
                  <a:cubicBezTo>
                    <a:pt x="2596" y="3493"/>
                    <a:pt x="2585" y="3477"/>
                    <a:pt x="2574" y="3462"/>
                  </a:cubicBezTo>
                  <a:lnTo>
                    <a:pt x="2574" y="3462"/>
                  </a:lnTo>
                  <a:cubicBezTo>
                    <a:pt x="2577" y="3465"/>
                    <a:pt x="2580" y="3468"/>
                    <a:pt x="2583" y="3471"/>
                  </a:cubicBezTo>
                  <a:lnTo>
                    <a:pt x="2583" y="3471"/>
                  </a:lnTo>
                  <a:cubicBezTo>
                    <a:pt x="2572" y="3455"/>
                    <a:pt x="2560" y="3440"/>
                    <a:pt x="2549" y="3425"/>
                  </a:cubicBezTo>
                  <a:lnTo>
                    <a:pt x="2549" y="3425"/>
                  </a:lnTo>
                  <a:cubicBezTo>
                    <a:pt x="2549" y="3426"/>
                    <a:pt x="2550" y="3428"/>
                    <a:pt x="2550" y="3429"/>
                  </a:cubicBezTo>
                  <a:lnTo>
                    <a:pt x="2550" y="3429"/>
                  </a:lnTo>
                  <a:cubicBezTo>
                    <a:pt x="2481" y="3333"/>
                    <a:pt x="2418" y="3242"/>
                    <a:pt x="2347" y="3157"/>
                  </a:cubicBezTo>
                  <a:lnTo>
                    <a:pt x="2347" y="3157"/>
                  </a:lnTo>
                  <a:cubicBezTo>
                    <a:pt x="2363" y="3179"/>
                    <a:pt x="2375" y="3201"/>
                    <a:pt x="2382" y="3222"/>
                  </a:cubicBezTo>
                  <a:cubicBezTo>
                    <a:pt x="2203" y="2996"/>
                    <a:pt x="2048" y="2770"/>
                    <a:pt x="1870" y="2556"/>
                  </a:cubicBezTo>
                  <a:cubicBezTo>
                    <a:pt x="1608" y="2210"/>
                    <a:pt x="1358" y="1877"/>
                    <a:pt x="1132" y="1520"/>
                  </a:cubicBezTo>
                  <a:cubicBezTo>
                    <a:pt x="1013" y="1329"/>
                    <a:pt x="894" y="1139"/>
                    <a:pt x="774" y="924"/>
                  </a:cubicBezTo>
                  <a:lnTo>
                    <a:pt x="513" y="389"/>
                  </a:lnTo>
                  <a:cubicBezTo>
                    <a:pt x="477" y="329"/>
                    <a:pt x="465" y="258"/>
                    <a:pt x="441" y="198"/>
                  </a:cubicBezTo>
                  <a:cubicBezTo>
                    <a:pt x="441" y="95"/>
                    <a:pt x="325" y="1"/>
                    <a:pt x="2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09" name="Google Shape;209;p15"/>
            <p:cNvSpPr/>
            <p:nvPr/>
          </p:nvSpPr>
          <p:spPr>
            <a:xfrm>
              <a:off x="519783" y="-28550"/>
              <a:ext cx="1289436" cy="879698"/>
            </a:xfrm>
            <a:custGeom>
              <a:avLst/>
              <a:gdLst/>
              <a:ahLst/>
              <a:cxnLst/>
              <a:rect l="l" t="t" r="r" b="b"/>
              <a:pathLst>
                <a:path w="15289" h="10431" extrusionOk="0">
                  <a:moveTo>
                    <a:pt x="203" y="1"/>
                  </a:moveTo>
                  <a:cubicBezTo>
                    <a:pt x="144" y="1"/>
                    <a:pt x="108" y="37"/>
                    <a:pt x="72" y="61"/>
                  </a:cubicBezTo>
                  <a:cubicBezTo>
                    <a:pt x="13" y="120"/>
                    <a:pt x="1" y="215"/>
                    <a:pt x="49" y="287"/>
                  </a:cubicBezTo>
                  <a:cubicBezTo>
                    <a:pt x="61" y="299"/>
                    <a:pt x="72" y="334"/>
                    <a:pt x="84" y="346"/>
                  </a:cubicBezTo>
                  <a:cubicBezTo>
                    <a:pt x="120" y="406"/>
                    <a:pt x="168" y="453"/>
                    <a:pt x="191" y="489"/>
                  </a:cubicBezTo>
                  <a:cubicBezTo>
                    <a:pt x="549" y="942"/>
                    <a:pt x="942" y="1358"/>
                    <a:pt x="1323" y="1775"/>
                  </a:cubicBezTo>
                  <a:cubicBezTo>
                    <a:pt x="1513" y="2001"/>
                    <a:pt x="1692" y="2204"/>
                    <a:pt x="1906" y="2394"/>
                  </a:cubicBezTo>
                  <a:cubicBezTo>
                    <a:pt x="2013" y="2501"/>
                    <a:pt x="2108" y="2608"/>
                    <a:pt x="2227" y="2692"/>
                  </a:cubicBezTo>
                  <a:cubicBezTo>
                    <a:pt x="2382" y="2811"/>
                    <a:pt x="2549" y="2918"/>
                    <a:pt x="2704" y="3025"/>
                  </a:cubicBezTo>
                  <a:cubicBezTo>
                    <a:pt x="2966" y="3168"/>
                    <a:pt x="3228" y="3287"/>
                    <a:pt x="3501" y="3406"/>
                  </a:cubicBezTo>
                  <a:cubicBezTo>
                    <a:pt x="3811" y="3549"/>
                    <a:pt x="4121" y="3668"/>
                    <a:pt x="4430" y="3787"/>
                  </a:cubicBezTo>
                  <a:cubicBezTo>
                    <a:pt x="4990" y="3990"/>
                    <a:pt x="5549" y="4144"/>
                    <a:pt x="6121" y="4263"/>
                  </a:cubicBezTo>
                  <a:cubicBezTo>
                    <a:pt x="6383" y="4299"/>
                    <a:pt x="6668" y="4347"/>
                    <a:pt x="6930" y="4418"/>
                  </a:cubicBezTo>
                  <a:cubicBezTo>
                    <a:pt x="7216" y="4502"/>
                    <a:pt x="7490" y="4585"/>
                    <a:pt x="7752" y="4692"/>
                  </a:cubicBezTo>
                  <a:lnTo>
                    <a:pt x="8562" y="5002"/>
                  </a:lnTo>
                  <a:cubicBezTo>
                    <a:pt x="8812" y="5097"/>
                    <a:pt x="9062" y="5180"/>
                    <a:pt x="9300" y="5287"/>
                  </a:cubicBezTo>
                  <a:cubicBezTo>
                    <a:pt x="9788" y="5490"/>
                    <a:pt x="10288" y="5704"/>
                    <a:pt x="10764" y="5954"/>
                  </a:cubicBezTo>
                  <a:cubicBezTo>
                    <a:pt x="11002" y="6073"/>
                    <a:pt x="11252" y="6204"/>
                    <a:pt x="11491" y="6347"/>
                  </a:cubicBezTo>
                  <a:cubicBezTo>
                    <a:pt x="11729" y="6466"/>
                    <a:pt x="11955" y="6597"/>
                    <a:pt x="12157" y="6740"/>
                  </a:cubicBezTo>
                  <a:cubicBezTo>
                    <a:pt x="12372" y="6907"/>
                    <a:pt x="12562" y="7097"/>
                    <a:pt x="12741" y="7299"/>
                  </a:cubicBezTo>
                  <a:cubicBezTo>
                    <a:pt x="12919" y="7490"/>
                    <a:pt x="13110" y="7680"/>
                    <a:pt x="13276" y="7895"/>
                  </a:cubicBezTo>
                  <a:cubicBezTo>
                    <a:pt x="13419" y="8097"/>
                    <a:pt x="13562" y="8323"/>
                    <a:pt x="13693" y="8526"/>
                  </a:cubicBezTo>
                  <a:cubicBezTo>
                    <a:pt x="13812" y="8740"/>
                    <a:pt x="13955" y="8931"/>
                    <a:pt x="14098" y="9121"/>
                  </a:cubicBezTo>
                  <a:cubicBezTo>
                    <a:pt x="14169" y="9228"/>
                    <a:pt x="14253" y="9347"/>
                    <a:pt x="14336" y="9455"/>
                  </a:cubicBezTo>
                  <a:cubicBezTo>
                    <a:pt x="14408" y="9550"/>
                    <a:pt x="14479" y="9645"/>
                    <a:pt x="14550" y="9752"/>
                  </a:cubicBezTo>
                  <a:cubicBezTo>
                    <a:pt x="14717" y="9978"/>
                    <a:pt x="14884" y="10193"/>
                    <a:pt x="15050" y="10407"/>
                  </a:cubicBezTo>
                  <a:cubicBezTo>
                    <a:pt x="15062" y="10431"/>
                    <a:pt x="15110" y="10431"/>
                    <a:pt x="15122" y="10431"/>
                  </a:cubicBezTo>
                  <a:cubicBezTo>
                    <a:pt x="15170" y="10431"/>
                    <a:pt x="15193" y="10419"/>
                    <a:pt x="15229" y="10383"/>
                  </a:cubicBezTo>
                  <a:cubicBezTo>
                    <a:pt x="15289" y="10347"/>
                    <a:pt x="15265" y="10264"/>
                    <a:pt x="15229" y="10205"/>
                  </a:cubicBezTo>
                  <a:cubicBezTo>
                    <a:pt x="15146" y="10133"/>
                    <a:pt x="15086" y="10050"/>
                    <a:pt x="15027" y="9966"/>
                  </a:cubicBezTo>
                  <a:cubicBezTo>
                    <a:pt x="14908" y="9812"/>
                    <a:pt x="14789" y="9645"/>
                    <a:pt x="14693" y="9466"/>
                  </a:cubicBezTo>
                  <a:cubicBezTo>
                    <a:pt x="14586" y="9288"/>
                    <a:pt x="14491" y="9121"/>
                    <a:pt x="14396" y="8943"/>
                  </a:cubicBezTo>
                  <a:cubicBezTo>
                    <a:pt x="14193" y="8597"/>
                    <a:pt x="14038" y="8264"/>
                    <a:pt x="13836" y="7919"/>
                  </a:cubicBezTo>
                  <a:cubicBezTo>
                    <a:pt x="13705" y="7692"/>
                    <a:pt x="13562" y="7466"/>
                    <a:pt x="13396" y="7264"/>
                  </a:cubicBezTo>
                  <a:cubicBezTo>
                    <a:pt x="13217" y="7026"/>
                    <a:pt x="13026" y="6799"/>
                    <a:pt x="12824" y="6597"/>
                  </a:cubicBezTo>
                  <a:cubicBezTo>
                    <a:pt x="12443" y="6180"/>
                    <a:pt x="11967" y="5859"/>
                    <a:pt x="11491" y="5549"/>
                  </a:cubicBezTo>
                  <a:cubicBezTo>
                    <a:pt x="11264" y="5406"/>
                    <a:pt x="11038" y="5252"/>
                    <a:pt x="10800" y="5121"/>
                  </a:cubicBezTo>
                  <a:cubicBezTo>
                    <a:pt x="10562" y="4990"/>
                    <a:pt x="10312" y="4847"/>
                    <a:pt x="10062" y="4716"/>
                  </a:cubicBezTo>
                  <a:cubicBezTo>
                    <a:pt x="9550" y="4454"/>
                    <a:pt x="9038" y="4228"/>
                    <a:pt x="8526" y="3978"/>
                  </a:cubicBezTo>
                  <a:cubicBezTo>
                    <a:pt x="8240" y="3835"/>
                    <a:pt x="7966" y="3704"/>
                    <a:pt x="7669" y="3585"/>
                  </a:cubicBezTo>
                  <a:cubicBezTo>
                    <a:pt x="7395" y="3478"/>
                    <a:pt x="7133" y="3406"/>
                    <a:pt x="6859" y="3323"/>
                  </a:cubicBezTo>
                  <a:cubicBezTo>
                    <a:pt x="6573" y="3228"/>
                    <a:pt x="6276" y="3156"/>
                    <a:pt x="6002" y="3049"/>
                  </a:cubicBezTo>
                  <a:cubicBezTo>
                    <a:pt x="5740" y="2978"/>
                    <a:pt x="5502" y="2870"/>
                    <a:pt x="5264" y="2787"/>
                  </a:cubicBezTo>
                  <a:cubicBezTo>
                    <a:pt x="5140" y="2720"/>
                    <a:pt x="5000" y="2669"/>
                    <a:pt x="4864" y="2614"/>
                  </a:cubicBezTo>
                  <a:lnTo>
                    <a:pt x="4864" y="2614"/>
                  </a:lnTo>
                  <a:cubicBezTo>
                    <a:pt x="4880" y="2622"/>
                    <a:pt x="4895" y="2628"/>
                    <a:pt x="4906" y="2632"/>
                  </a:cubicBezTo>
                  <a:cubicBezTo>
                    <a:pt x="4868" y="2619"/>
                    <a:pt x="4832" y="2603"/>
                    <a:pt x="4797" y="2587"/>
                  </a:cubicBezTo>
                  <a:lnTo>
                    <a:pt x="4797" y="2587"/>
                  </a:lnTo>
                  <a:cubicBezTo>
                    <a:pt x="4819" y="2596"/>
                    <a:pt x="4842" y="2605"/>
                    <a:pt x="4864" y="2614"/>
                  </a:cubicBezTo>
                  <a:lnTo>
                    <a:pt x="4864" y="2614"/>
                  </a:lnTo>
                  <a:cubicBezTo>
                    <a:pt x="4834" y="2600"/>
                    <a:pt x="4799" y="2582"/>
                    <a:pt x="4768" y="2574"/>
                  </a:cubicBezTo>
                  <a:lnTo>
                    <a:pt x="4768" y="2574"/>
                  </a:lnTo>
                  <a:cubicBezTo>
                    <a:pt x="4778" y="2578"/>
                    <a:pt x="4787" y="2582"/>
                    <a:pt x="4797" y="2587"/>
                  </a:cubicBezTo>
                  <a:lnTo>
                    <a:pt x="4797" y="2587"/>
                  </a:lnTo>
                  <a:cubicBezTo>
                    <a:pt x="4786" y="2582"/>
                    <a:pt x="4775" y="2577"/>
                    <a:pt x="4763" y="2573"/>
                  </a:cubicBezTo>
                  <a:lnTo>
                    <a:pt x="4763" y="2573"/>
                  </a:lnTo>
                  <a:cubicBezTo>
                    <a:pt x="4765" y="2573"/>
                    <a:pt x="4766" y="2573"/>
                    <a:pt x="4768" y="2574"/>
                  </a:cubicBezTo>
                  <a:lnTo>
                    <a:pt x="4768" y="2574"/>
                  </a:lnTo>
                  <a:cubicBezTo>
                    <a:pt x="4747" y="2565"/>
                    <a:pt x="4726" y="2556"/>
                    <a:pt x="4704" y="2549"/>
                  </a:cubicBezTo>
                  <a:cubicBezTo>
                    <a:pt x="4656" y="2525"/>
                    <a:pt x="4633" y="2513"/>
                    <a:pt x="4597" y="2501"/>
                  </a:cubicBezTo>
                  <a:cubicBezTo>
                    <a:pt x="4347" y="2394"/>
                    <a:pt x="4073" y="2287"/>
                    <a:pt x="3823" y="2192"/>
                  </a:cubicBezTo>
                  <a:cubicBezTo>
                    <a:pt x="3537" y="2085"/>
                    <a:pt x="3275" y="1966"/>
                    <a:pt x="3001" y="1811"/>
                  </a:cubicBezTo>
                  <a:cubicBezTo>
                    <a:pt x="2751" y="1680"/>
                    <a:pt x="2525" y="1513"/>
                    <a:pt x="2287" y="1358"/>
                  </a:cubicBezTo>
                  <a:cubicBezTo>
                    <a:pt x="2049" y="1192"/>
                    <a:pt x="1835" y="1025"/>
                    <a:pt x="1596" y="846"/>
                  </a:cubicBezTo>
                  <a:cubicBezTo>
                    <a:pt x="1370" y="680"/>
                    <a:pt x="1132" y="537"/>
                    <a:pt x="894" y="382"/>
                  </a:cubicBezTo>
                  <a:cubicBezTo>
                    <a:pt x="787" y="334"/>
                    <a:pt x="668" y="251"/>
                    <a:pt x="561" y="191"/>
                  </a:cubicBezTo>
                  <a:cubicBezTo>
                    <a:pt x="525" y="168"/>
                    <a:pt x="465" y="120"/>
                    <a:pt x="406" y="84"/>
                  </a:cubicBezTo>
                  <a:cubicBezTo>
                    <a:pt x="370" y="72"/>
                    <a:pt x="358" y="61"/>
                    <a:pt x="322" y="49"/>
                  </a:cubicBezTo>
                  <a:cubicBezTo>
                    <a:pt x="299" y="13"/>
                    <a:pt x="251"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10" name="Google Shape;210;p15"/>
          <p:cNvGrpSpPr/>
          <p:nvPr/>
        </p:nvGrpSpPr>
        <p:grpSpPr>
          <a:xfrm>
            <a:off x="11270437" y="3009009"/>
            <a:ext cx="390740" cy="752044"/>
            <a:chOff x="4952525" y="897198"/>
            <a:chExt cx="445779" cy="857975"/>
          </a:xfrm>
        </p:grpSpPr>
        <p:sp>
          <p:nvSpPr>
            <p:cNvPr id="211" name="Google Shape;211;p15"/>
            <p:cNvSpPr/>
            <p:nvPr/>
          </p:nvSpPr>
          <p:spPr>
            <a:xfrm>
              <a:off x="5123750" y="897198"/>
              <a:ext cx="274554" cy="685082"/>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2" name="Google Shape;212;p15"/>
            <p:cNvSpPr/>
            <p:nvPr/>
          </p:nvSpPr>
          <p:spPr>
            <a:xfrm>
              <a:off x="4952525" y="1327927"/>
              <a:ext cx="171223" cy="427246"/>
            </a:xfrm>
            <a:custGeom>
              <a:avLst/>
              <a:gdLst/>
              <a:ahLst/>
              <a:cxnLst/>
              <a:rect l="l" t="t" r="r" b="b"/>
              <a:pathLst>
                <a:path w="4323" h="10787" extrusionOk="0">
                  <a:moveTo>
                    <a:pt x="2465" y="3072"/>
                  </a:moveTo>
                  <a:cubicBezTo>
                    <a:pt x="2501" y="3214"/>
                    <a:pt x="2548" y="3334"/>
                    <a:pt x="2608" y="3453"/>
                  </a:cubicBezTo>
                  <a:cubicBezTo>
                    <a:pt x="2667" y="3584"/>
                    <a:pt x="2727" y="3715"/>
                    <a:pt x="2798" y="3834"/>
                  </a:cubicBezTo>
                  <a:cubicBezTo>
                    <a:pt x="2882" y="3953"/>
                    <a:pt x="2941" y="4072"/>
                    <a:pt x="3024" y="4191"/>
                  </a:cubicBezTo>
                  <a:cubicBezTo>
                    <a:pt x="3084" y="4262"/>
                    <a:pt x="3132" y="4346"/>
                    <a:pt x="3191" y="4417"/>
                  </a:cubicBezTo>
                  <a:cubicBezTo>
                    <a:pt x="3239" y="4477"/>
                    <a:pt x="3274" y="4536"/>
                    <a:pt x="3322" y="4584"/>
                  </a:cubicBezTo>
                  <a:cubicBezTo>
                    <a:pt x="3429" y="4703"/>
                    <a:pt x="3513" y="4798"/>
                    <a:pt x="3620" y="4905"/>
                  </a:cubicBezTo>
                  <a:cubicBezTo>
                    <a:pt x="3739" y="5024"/>
                    <a:pt x="3846" y="5143"/>
                    <a:pt x="3965" y="5286"/>
                  </a:cubicBezTo>
                  <a:cubicBezTo>
                    <a:pt x="3965" y="5298"/>
                    <a:pt x="3977" y="5298"/>
                    <a:pt x="3977" y="5310"/>
                  </a:cubicBezTo>
                  <a:cubicBezTo>
                    <a:pt x="3715" y="5489"/>
                    <a:pt x="3441" y="5667"/>
                    <a:pt x="3251" y="5941"/>
                  </a:cubicBezTo>
                  <a:lnTo>
                    <a:pt x="3120" y="6120"/>
                  </a:lnTo>
                  <a:cubicBezTo>
                    <a:pt x="3084" y="6155"/>
                    <a:pt x="3060" y="6191"/>
                    <a:pt x="3036" y="6239"/>
                  </a:cubicBezTo>
                  <a:cubicBezTo>
                    <a:pt x="3012" y="6298"/>
                    <a:pt x="2977" y="6334"/>
                    <a:pt x="2953" y="6393"/>
                  </a:cubicBezTo>
                  <a:cubicBezTo>
                    <a:pt x="2882" y="6512"/>
                    <a:pt x="2822" y="6655"/>
                    <a:pt x="2762" y="6786"/>
                  </a:cubicBezTo>
                  <a:cubicBezTo>
                    <a:pt x="2715" y="6870"/>
                    <a:pt x="2679" y="6965"/>
                    <a:pt x="2655" y="7048"/>
                  </a:cubicBezTo>
                  <a:cubicBezTo>
                    <a:pt x="2620" y="7108"/>
                    <a:pt x="2608" y="7167"/>
                    <a:pt x="2584" y="7227"/>
                  </a:cubicBezTo>
                  <a:lnTo>
                    <a:pt x="2489" y="7501"/>
                  </a:lnTo>
                  <a:cubicBezTo>
                    <a:pt x="2477" y="7548"/>
                    <a:pt x="2465" y="7584"/>
                    <a:pt x="2441" y="7644"/>
                  </a:cubicBezTo>
                  <a:cubicBezTo>
                    <a:pt x="2429" y="7691"/>
                    <a:pt x="2417" y="7739"/>
                    <a:pt x="2417" y="7786"/>
                  </a:cubicBezTo>
                  <a:cubicBezTo>
                    <a:pt x="2381" y="7691"/>
                    <a:pt x="2358" y="7584"/>
                    <a:pt x="2322" y="7501"/>
                  </a:cubicBezTo>
                  <a:cubicBezTo>
                    <a:pt x="2215" y="7203"/>
                    <a:pt x="2108" y="6917"/>
                    <a:pt x="1965" y="6632"/>
                  </a:cubicBezTo>
                  <a:cubicBezTo>
                    <a:pt x="1881" y="6441"/>
                    <a:pt x="1774" y="6262"/>
                    <a:pt x="1667" y="6096"/>
                  </a:cubicBezTo>
                  <a:cubicBezTo>
                    <a:pt x="1548" y="5917"/>
                    <a:pt x="1429" y="5762"/>
                    <a:pt x="1286" y="5608"/>
                  </a:cubicBezTo>
                  <a:cubicBezTo>
                    <a:pt x="1131" y="5465"/>
                    <a:pt x="988" y="5322"/>
                    <a:pt x="810" y="5203"/>
                  </a:cubicBezTo>
                  <a:cubicBezTo>
                    <a:pt x="715" y="5179"/>
                    <a:pt x="679" y="5167"/>
                    <a:pt x="631" y="5131"/>
                  </a:cubicBezTo>
                  <a:cubicBezTo>
                    <a:pt x="750" y="5084"/>
                    <a:pt x="857" y="5024"/>
                    <a:pt x="953" y="4965"/>
                  </a:cubicBezTo>
                  <a:cubicBezTo>
                    <a:pt x="1072" y="4905"/>
                    <a:pt x="1179" y="4822"/>
                    <a:pt x="1286" y="4750"/>
                  </a:cubicBezTo>
                  <a:cubicBezTo>
                    <a:pt x="1429" y="4631"/>
                    <a:pt x="1584" y="4500"/>
                    <a:pt x="1715" y="4357"/>
                  </a:cubicBezTo>
                  <a:cubicBezTo>
                    <a:pt x="1846" y="4203"/>
                    <a:pt x="1965" y="4048"/>
                    <a:pt x="2084" y="3881"/>
                  </a:cubicBezTo>
                  <a:cubicBezTo>
                    <a:pt x="2179" y="3726"/>
                    <a:pt x="2250" y="3584"/>
                    <a:pt x="2322" y="3417"/>
                  </a:cubicBezTo>
                  <a:cubicBezTo>
                    <a:pt x="2370" y="3298"/>
                    <a:pt x="2417" y="3191"/>
                    <a:pt x="2465" y="3072"/>
                  </a:cubicBezTo>
                  <a:close/>
                  <a:moveTo>
                    <a:pt x="2176" y="0"/>
                  </a:moveTo>
                  <a:cubicBezTo>
                    <a:pt x="2150" y="0"/>
                    <a:pt x="2123" y="4"/>
                    <a:pt x="2096" y="12"/>
                  </a:cubicBezTo>
                  <a:cubicBezTo>
                    <a:pt x="2024" y="24"/>
                    <a:pt x="1953" y="83"/>
                    <a:pt x="1905" y="166"/>
                  </a:cubicBezTo>
                  <a:cubicBezTo>
                    <a:pt x="1869" y="238"/>
                    <a:pt x="1869" y="309"/>
                    <a:pt x="1881" y="381"/>
                  </a:cubicBezTo>
                  <a:cubicBezTo>
                    <a:pt x="1893" y="440"/>
                    <a:pt x="1893" y="500"/>
                    <a:pt x="1905" y="559"/>
                  </a:cubicBezTo>
                  <a:cubicBezTo>
                    <a:pt x="1953" y="976"/>
                    <a:pt x="1941" y="1393"/>
                    <a:pt x="1893" y="1810"/>
                  </a:cubicBezTo>
                  <a:cubicBezTo>
                    <a:pt x="1846" y="2167"/>
                    <a:pt x="1762" y="2524"/>
                    <a:pt x="1619" y="2881"/>
                  </a:cubicBezTo>
                  <a:cubicBezTo>
                    <a:pt x="1488" y="3203"/>
                    <a:pt x="1322" y="3476"/>
                    <a:pt x="1131" y="3750"/>
                  </a:cubicBezTo>
                  <a:cubicBezTo>
                    <a:pt x="929" y="4012"/>
                    <a:pt x="691" y="4250"/>
                    <a:pt x="465" y="4488"/>
                  </a:cubicBezTo>
                  <a:cubicBezTo>
                    <a:pt x="381" y="4584"/>
                    <a:pt x="286" y="4691"/>
                    <a:pt x="215" y="4774"/>
                  </a:cubicBezTo>
                  <a:cubicBezTo>
                    <a:pt x="191" y="4810"/>
                    <a:pt x="167" y="4822"/>
                    <a:pt x="155" y="4846"/>
                  </a:cubicBezTo>
                  <a:lnTo>
                    <a:pt x="107" y="4893"/>
                  </a:lnTo>
                  <a:cubicBezTo>
                    <a:pt x="95" y="4929"/>
                    <a:pt x="48" y="4953"/>
                    <a:pt x="36" y="4989"/>
                  </a:cubicBezTo>
                  <a:cubicBezTo>
                    <a:pt x="24" y="5024"/>
                    <a:pt x="0" y="5060"/>
                    <a:pt x="0" y="5096"/>
                  </a:cubicBezTo>
                  <a:cubicBezTo>
                    <a:pt x="0" y="5143"/>
                    <a:pt x="24" y="5191"/>
                    <a:pt x="36" y="5215"/>
                  </a:cubicBezTo>
                  <a:cubicBezTo>
                    <a:pt x="60" y="5274"/>
                    <a:pt x="119" y="5310"/>
                    <a:pt x="167" y="5322"/>
                  </a:cubicBezTo>
                  <a:cubicBezTo>
                    <a:pt x="226" y="5358"/>
                    <a:pt x="286" y="5370"/>
                    <a:pt x="334" y="5393"/>
                  </a:cubicBezTo>
                  <a:cubicBezTo>
                    <a:pt x="393" y="5429"/>
                    <a:pt x="453" y="5477"/>
                    <a:pt x="500" y="5500"/>
                  </a:cubicBezTo>
                  <a:cubicBezTo>
                    <a:pt x="643" y="5620"/>
                    <a:pt x="762" y="5739"/>
                    <a:pt x="881" y="5893"/>
                  </a:cubicBezTo>
                  <a:cubicBezTo>
                    <a:pt x="1048" y="6120"/>
                    <a:pt x="1179" y="6370"/>
                    <a:pt x="1286" y="6620"/>
                  </a:cubicBezTo>
                  <a:cubicBezTo>
                    <a:pt x="1334" y="6751"/>
                    <a:pt x="1369" y="6870"/>
                    <a:pt x="1417" y="7013"/>
                  </a:cubicBezTo>
                  <a:cubicBezTo>
                    <a:pt x="1453" y="7084"/>
                    <a:pt x="1477" y="7167"/>
                    <a:pt x="1488" y="7251"/>
                  </a:cubicBezTo>
                  <a:cubicBezTo>
                    <a:pt x="1512" y="7322"/>
                    <a:pt x="1536" y="7394"/>
                    <a:pt x="1548" y="7465"/>
                  </a:cubicBezTo>
                  <a:cubicBezTo>
                    <a:pt x="1596" y="7620"/>
                    <a:pt x="1631" y="7763"/>
                    <a:pt x="1655" y="7917"/>
                  </a:cubicBezTo>
                  <a:cubicBezTo>
                    <a:pt x="1727" y="8215"/>
                    <a:pt x="1774" y="8513"/>
                    <a:pt x="1834" y="8810"/>
                  </a:cubicBezTo>
                  <a:cubicBezTo>
                    <a:pt x="1893" y="9072"/>
                    <a:pt x="1929" y="9358"/>
                    <a:pt x="1989" y="9644"/>
                  </a:cubicBezTo>
                  <a:cubicBezTo>
                    <a:pt x="2024" y="9941"/>
                    <a:pt x="2084" y="10251"/>
                    <a:pt x="2191" y="10549"/>
                  </a:cubicBezTo>
                  <a:cubicBezTo>
                    <a:pt x="2203" y="10608"/>
                    <a:pt x="2239" y="10656"/>
                    <a:pt x="2286" y="10703"/>
                  </a:cubicBezTo>
                  <a:cubicBezTo>
                    <a:pt x="2310" y="10715"/>
                    <a:pt x="2322" y="10727"/>
                    <a:pt x="2358" y="10763"/>
                  </a:cubicBezTo>
                  <a:cubicBezTo>
                    <a:pt x="2381" y="10775"/>
                    <a:pt x="2441" y="10787"/>
                    <a:pt x="2501" y="10787"/>
                  </a:cubicBezTo>
                  <a:cubicBezTo>
                    <a:pt x="2536" y="10787"/>
                    <a:pt x="2560" y="10787"/>
                    <a:pt x="2596" y="10775"/>
                  </a:cubicBezTo>
                  <a:cubicBezTo>
                    <a:pt x="2679" y="10739"/>
                    <a:pt x="2762" y="10703"/>
                    <a:pt x="2798" y="10608"/>
                  </a:cubicBezTo>
                  <a:cubicBezTo>
                    <a:pt x="2834" y="10561"/>
                    <a:pt x="2846" y="10501"/>
                    <a:pt x="2846" y="10442"/>
                  </a:cubicBezTo>
                  <a:cubicBezTo>
                    <a:pt x="2858" y="10263"/>
                    <a:pt x="2858" y="10084"/>
                    <a:pt x="2834" y="9906"/>
                  </a:cubicBezTo>
                  <a:lnTo>
                    <a:pt x="2834" y="9787"/>
                  </a:lnTo>
                  <a:cubicBezTo>
                    <a:pt x="2834" y="9680"/>
                    <a:pt x="2834" y="9584"/>
                    <a:pt x="2846" y="9477"/>
                  </a:cubicBezTo>
                  <a:cubicBezTo>
                    <a:pt x="2858" y="9358"/>
                    <a:pt x="2858" y="9239"/>
                    <a:pt x="2882" y="9120"/>
                  </a:cubicBezTo>
                  <a:lnTo>
                    <a:pt x="2917" y="8810"/>
                  </a:lnTo>
                  <a:cubicBezTo>
                    <a:pt x="2941" y="8703"/>
                    <a:pt x="2953" y="8596"/>
                    <a:pt x="2977" y="8489"/>
                  </a:cubicBezTo>
                  <a:cubicBezTo>
                    <a:pt x="3001" y="8394"/>
                    <a:pt x="3024" y="8287"/>
                    <a:pt x="3036" y="8179"/>
                  </a:cubicBezTo>
                  <a:lnTo>
                    <a:pt x="3132" y="7822"/>
                  </a:lnTo>
                  <a:cubicBezTo>
                    <a:pt x="3167" y="7691"/>
                    <a:pt x="3203" y="7572"/>
                    <a:pt x="3251" y="7441"/>
                  </a:cubicBezTo>
                  <a:cubicBezTo>
                    <a:pt x="3274" y="7334"/>
                    <a:pt x="3322" y="7215"/>
                    <a:pt x="3358" y="7108"/>
                  </a:cubicBezTo>
                  <a:cubicBezTo>
                    <a:pt x="3405" y="6929"/>
                    <a:pt x="3489" y="6751"/>
                    <a:pt x="3560" y="6572"/>
                  </a:cubicBezTo>
                  <a:cubicBezTo>
                    <a:pt x="3608" y="6489"/>
                    <a:pt x="3655" y="6382"/>
                    <a:pt x="3691" y="6286"/>
                  </a:cubicBezTo>
                  <a:cubicBezTo>
                    <a:pt x="3751" y="6167"/>
                    <a:pt x="3822" y="6048"/>
                    <a:pt x="3917" y="5929"/>
                  </a:cubicBezTo>
                  <a:cubicBezTo>
                    <a:pt x="4001" y="5810"/>
                    <a:pt x="4084" y="5691"/>
                    <a:pt x="4167" y="5572"/>
                  </a:cubicBezTo>
                  <a:cubicBezTo>
                    <a:pt x="4191" y="5560"/>
                    <a:pt x="4203" y="5548"/>
                    <a:pt x="4215" y="5512"/>
                  </a:cubicBezTo>
                  <a:cubicBezTo>
                    <a:pt x="4251" y="5489"/>
                    <a:pt x="4286" y="5441"/>
                    <a:pt x="4298" y="5393"/>
                  </a:cubicBezTo>
                  <a:cubicBezTo>
                    <a:pt x="4322" y="5346"/>
                    <a:pt x="4322" y="5286"/>
                    <a:pt x="4298" y="5239"/>
                  </a:cubicBezTo>
                  <a:cubicBezTo>
                    <a:pt x="4286" y="5191"/>
                    <a:pt x="4263" y="5131"/>
                    <a:pt x="4251" y="5084"/>
                  </a:cubicBezTo>
                  <a:cubicBezTo>
                    <a:pt x="4191" y="4977"/>
                    <a:pt x="4132" y="4893"/>
                    <a:pt x="4060" y="4786"/>
                  </a:cubicBezTo>
                  <a:cubicBezTo>
                    <a:pt x="4001" y="4703"/>
                    <a:pt x="3953" y="4608"/>
                    <a:pt x="3870" y="4524"/>
                  </a:cubicBezTo>
                  <a:cubicBezTo>
                    <a:pt x="3810" y="4453"/>
                    <a:pt x="3763" y="4369"/>
                    <a:pt x="3703" y="4286"/>
                  </a:cubicBezTo>
                  <a:cubicBezTo>
                    <a:pt x="3608" y="4119"/>
                    <a:pt x="3501" y="3953"/>
                    <a:pt x="3405" y="3774"/>
                  </a:cubicBezTo>
                  <a:cubicBezTo>
                    <a:pt x="3322" y="3607"/>
                    <a:pt x="3251" y="3453"/>
                    <a:pt x="3191" y="3274"/>
                  </a:cubicBezTo>
                  <a:cubicBezTo>
                    <a:pt x="3024" y="2845"/>
                    <a:pt x="2870" y="2393"/>
                    <a:pt x="2786" y="1952"/>
                  </a:cubicBezTo>
                  <a:cubicBezTo>
                    <a:pt x="2739" y="1726"/>
                    <a:pt x="2691" y="1500"/>
                    <a:pt x="2655" y="1298"/>
                  </a:cubicBezTo>
                  <a:cubicBezTo>
                    <a:pt x="2631" y="1250"/>
                    <a:pt x="2631" y="1202"/>
                    <a:pt x="2620" y="1155"/>
                  </a:cubicBezTo>
                  <a:cubicBezTo>
                    <a:pt x="2596" y="845"/>
                    <a:pt x="2548" y="536"/>
                    <a:pt x="2477" y="238"/>
                  </a:cubicBezTo>
                  <a:cubicBezTo>
                    <a:pt x="2437" y="98"/>
                    <a:pt x="2313" y="0"/>
                    <a:pt x="2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13" name="Google Shape;213;p15"/>
          <p:cNvGrpSpPr/>
          <p:nvPr/>
        </p:nvGrpSpPr>
        <p:grpSpPr>
          <a:xfrm rot="-8471437" flipH="1">
            <a:off x="10524854" y="-794915"/>
            <a:ext cx="2510405" cy="3705145"/>
            <a:chOff x="5765994" y="1914541"/>
            <a:chExt cx="1248955" cy="1843351"/>
          </a:xfrm>
        </p:grpSpPr>
        <p:sp>
          <p:nvSpPr>
            <p:cNvPr id="214" name="Google Shape;214;p15"/>
            <p:cNvSpPr/>
            <p:nvPr/>
          </p:nvSpPr>
          <p:spPr>
            <a:xfrm rot="10105750">
              <a:off x="5926196" y="1990477"/>
              <a:ext cx="928550" cy="1691478"/>
            </a:xfrm>
            <a:custGeom>
              <a:avLst/>
              <a:gdLst/>
              <a:ahLst/>
              <a:cxnLst/>
              <a:rect l="l" t="t" r="r" b="b"/>
              <a:pathLst>
                <a:path w="21777" h="39672" extrusionOk="0">
                  <a:moveTo>
                    <a:pt x="8978" y="17931"/>
                  </a:moveTo>
                  <a:cubicBezTo>
                    <a:pt x="9001" y="17979"/>
                    <a:pt x="9013" y="18003"/>
                    <a:pt x="9025" y="18038"/>
                  </a:cubicBezTo>
                  <a:lnTo>
                    <a:pt x="9097" y="18193"/>
                  </a:lnTo>
                  <a:lnTo>
                    <a:pt x="9180" y="18360"/>
                  </a:lnTo>
                  <a:cubicBezTo>
                    <a:pt x="9192" y="18384"/>
                    <a:pt x="9192" y="18407"/>
                    <a:pt x="9204" y="18419"/>
                  </a:cubicBezTo>
                  <a:lnTo>
                    <a:pt x="9204" y="18431"/>
                  </a:lnTo>
                  <a:cubicBezTo>
                    <a:pt x="9216" y="18479"/>
                    <a:pt x="9240" y="18526"/>
                    <a:pt x="9252" y="18550"/>
                  </a:cubicBezTo>
                  <a:lnTo>
                    <a:pt x="9406" y="18907"/>
                  </a:lnTo>
                  <a:lnTo>
                    <a:pt x="9502" y="19086"/>
                  </a:lnTo>
                  <a:cubicBezTo>
                    <a:pt x="9525" y="19146"/>
                    <a:pt x="9573" y="19229"/>
                    <a:pt x="9609" y="19288"/>
                  </a:cubicBezTo>
                  <a:lnTo>
                    <a:pt x="9633" y="19348"/>
                  </a:lnTo>
                  <a:lnTo>
                    <a:pt x="9752" y="19550"/>
                  </a:lnTo>
                  <a:lnTo>
                    <a:pt x="9799" y="19646"/>
                  </a:lnTo>
                  <a:cubicBezTo>
                    <a:pt x="9859" y="19765"/>
                    <a:pt x="9942" y="19884"/>
                    <a:pt x="10002" y="19967"/>
                  </a:cubicBezTo>
                  <a:lnTo>
                    <a:pt x="10025" y="20003"/>
                  </a:lnTo>
                  <a:lnTo>
                    <a:pt x="10085" y="20086"/>
                  </a:lnTo>
                  <a:cubicBezTo>
                    <a:pt x="10144" y="20181"/>
                    <a:pt x="10204" y="20265"/>
                    <a:pt x="10287" y="20372"/>
                  </a:cubicBezTo>
                  <a:cubicBezTo>
                    <a:pt x="10275" y="20443"/>
                    <a:pt x="10264" y="20503"/>
                    <a:pt x="10264" y="20562"/>
                  </a:cubicBezTo>
                  <a:lnTo>
                    <a:pt x="10240" y="20610"/>
                  </a:lnTo>
                  <a:lnTo>
                    <a:pt x="10240" y="20622"/>
                  </a:lnTo>
                  <a:cubicBezTo>
                    <a:pt x="10228" y="20693"/>
                    <a:pt x="10216" y="20777"/>
                    <a:pt x="10204" y="20860"/>
                  </a:cubicBezTo>
                  <a:cubicBezTo>
                    <a:pt x="10204" y="20896"/>
                    <a:pt x="10180" y="20920"/>
                    <a:pt x="10180" y="20955"/>
                  </a:cubicBezTo>
                  <a:lnTo>
                    <a:pt x="10180" y="20967"/>
                  </a:lnTo>
                  <a:cubicBezTo>
                    <a:pt x="10180" y="21015"/>
                    <a:pt x="10168" y="21086"/>
                    <a:pt x="10168" y="21146"/>
                  </a:cubicBezTo>
                  <a:lnTo>
                    <a:pt x="10168" y="21253"/>
                  </a:lnTo>
                  <a:lnTo>
                    <a:pt x="10168" y="21551"/>
                  </a:lnTo>
                  <a:lnTo>
                    <a:pt x="10168" y="21705"/>
                  </a:lnTo>
                  <a:cubicBezTo>
                    <a:pt x="10180" y="21967"/>
                    <a:pt x="10204" y="22205"/>
                    <a:pt x="10216" y="22444"/>
                  </a:cubicBezTo>
                  <a:cubicBezTo>
                    <a:pt x="10240" y="22836"/>
                    <a:pt x="10299" y="23241"/>
                    <a:pt x="10347" y="23539"/>
                  </a:cubicBezTo>
                  <a:cubicBezTo>
                    <a:pt x="10383" y="23729"/>
                    <a:pt x="10418" y="23932"/>
                    <a:pt x="10478" y="24110"/>
                  </a:cubicBezTo>
                  <a:cubicBezTo>
                    <a:pt x="10287" y="24027"/>
                    <a:pt x="10097" y="23956"/>
                    <a:pt x="9847" y="23872"/>
                  </a:cubicBezTo>
                  <a:cubicBezTo>
                    <a:pt x="9823" y="23848"/>
                    <a:pt x="9811" y="23848"/>
                    <a:pt x="9799" y="23848"/>
                  </a:cubicBezTo>
                  <a:cubicBezTo>
                    <a:pt x="9752" y="23670"/>
                    <a:pt x="9704" y="23515"/>
                    <a:pt x="9680" y="23337"/>
                  </a:cubicBezTo>
                  <a:cubicBezTo>
                    <a:pt x="9633" y="23075"/>
                    <a:pt x="9549" y="22694"/>
                    <a:pt x="9490" y="22324"/>
                  </a:cubicBezTo>
                  <a:cubicBezTo>
                    <a:pt x="9406" y="21932"/>
                    <a:pt x="9359" y="21551"/>
                    <a:pt x="9299" y="21134"/>
                  </a:cubicBezTo>
                  <a:cubicBezTo>
                    <a:pt x="9192" y="20431"/>
                    <a:pt x="9109" y="19741"/>
                    <a:pt x="9037" y="18931"/>
                  </a:cubicBezTo>
                  <a:cubicBezTo>
                    <a:pt x="9025" y="18812"/>
                    <a:pt x="9013" y="18693"/>
                    <a:pt x="9013" y="18574"/>
                  </a:cubicBezTo>
                  <a:cubicBezTo>
                    <a:pt x="9001" y="18514"/>
                    <a:pt x="9001" y="18467"/>
                    <a:pt x="9001" y="18407"/>
                  </a:cubicBezTo>
                  <a:cubicBezTo>
                    <a:pt x="9001" y="18253"/>
                    <a:pt x="8978" y="18098"/>
                    <a:pt x="8978" y="17931"/>
                  </a:cubicBezTo>
                  <a:close/>
                  <a:moveTo>
                    <a:pt x="12919" y="0"/>
                  </a:moveTo>
                  <a:cubicBezTo>
                    <a:pt x="12859" y="0"/>
                    <a:pt x="12788" y="12"/>
                    <a:pt x="12740" y="60"/>
                  </a:cubicBezTo>
                  <a:cubicBezTo>
                    <a:pt x="12728" y="84"/>
                    <a:pt x="12704" y="96"/>
                    <a:pt x="12669" y="119"/>
                  </a:cubicBezTo>
                  <a:lnTo>
                    <a:pt x="12657" y="119"/>
                  </a:lnTo>
                  <a:cubicBezTo>
                    <a:pt x="12645" y="119"/>
                    <a:pt x="12621" y="131"/>
                    <a:pt x="12609" y="143"/>
                  </a:cubicBezTo>
                  <a:cubicBezTo>
                    <a:pt x="12550" y="203"/>
                    <a:pt x="12490" y="250"/>
                    <a:pt x="12442" y="298"/>
                  </a:cubicBezTo>
                  <a:lnTo>
                    <a:pt x="12240" y="500"/>
                  </a:lnTo>
                  <a:lnTo>
                    <a:pt x="12121" y="631"/>
                  </a:lnTo>
                  <a:lnTo>
                    <a:pt x="12002" y="774"/>
                  </a:lnTo>
                  <a:cubicBezTo>
                    <a:pt x="11835" y="953"/>
                    <a:pt x="11704" y="1143"/>
                    <a:pt x="11585" y="1310"/>
                  </a:cubicBezTo>
                  <a:cubicBezTo>
                    <a:pt x="11418" y="1548"/>
                    <a:pt x="11276" y="1798"/>
                    <a:pt x="11133" y="2024"/>
                  </a:cubicBezTo>
                  <a:lnTo>
                    <a:pt x="11073" y="2120"/>
                  </a:lnTo>
                  <a:cubicBezTo>
                    <a:pt x="11014" y="2227"/>
                    <a:pt x="10942" y="2358"/>
                    <a:pt x="10871" y="2501"/>
                  </a:cubicBezTo>
                  <a:lnTo>
                    <a:pt x="10704" y="2810"/>
                  </a:lnTo>
                  <a:lnTo>
                    <a:pt x="10537" y="3120"/>
                  </a:lnTo>
                  <a:cubicBezTo>
                    <a:pt x="10478" y="3215"/>
                    <a:pt x="10442" y="3310"/>
                    <a:pt x="10395" y="3405"/>
                  </a:cubicBezTo>
                  <a:lnTo>
                    <a:pt x="10395" y="3417"/>
                  </a:lnTo>
                  <a:lnTo>
                    <a:pt x="10347" y="3525"/>
                  </a:lnTo>
                  <a:lnTo>
                    <a:pt x="10299" y="3608"/>
                  </a:lnTo>
                  <a:lnTo>
                    <a:pt x="10287" y="3644"/>
                  </a:lnTo>
                  <a:lnTo>
                    <a:pt x="10275" y="3667"/>
                  </a:lnTo>
                  <a:cubicBezTo>
                    <a:pt x="10228" y="3775"/>
                    <a:pt x="10168" y="3894"/>
                    <a:pt x="10121" y="4001"/>
                  </a:cubicBezTo>
                  <a:cubicBezTo>
                    <a:pt x="10097" y="4084"/>
                    <a:pt x="10049" y="4191"/>
                    <a:pt x="10002" y="4287"/>
                  </a:cubicBezTo>
                  <a:cubicBezTo>
                    <a:pt x="9918" y="4489"/>
                    <a:pt x="9799" y="4727"/>
                    <a:pt x="9704" y="4965"/>
                  </a:cubicBezTo>
                  <a:cubicBezTo>
                    <a:pt x="9668" y="5037"/>
                    <a:pt x="9633" y="5132"/>
                    <a:pt x="9609" y="5203"/>
                  </a:cubicBezTo>
                  <a:cubicBezTo>
                    <a:pt x="9561" y="5299"/>
                    <a:pt x="9525" y="5394"/>
                    <a:pt x="9490" y="5489"/>
                  </a:cubicBezTo>
                  <a:cubicBezTo>
                    <a:pt x="9382" y="5572"/>
                    <a:pt x="9263" y="5680"/>
                    <a:pt x="9144" y="5787"/>
                  </a:cubicBezTo>
                  <a:lnTo>
                    <a:pt x="9132" y="5799"/>
                  </a:lnTo>
                  <a:lnTo>
                    <a:pt x="9109" y="5811"/>
                  </a:lnTo>
                  <a:lnTo>
                    <a:pt x="9097" y="5834"/>
                  </a:lnTo>
                  <a:cubicBezTo>
                    <a:pt x="9025" y="5906"/>
                    <a:pt x="8954" y="5965"/>
                    <a:pt x="8871" y="6025"/>
                  </a:cubicBezTo>
                  <a:lnTo>
                    <a:pt x="8859" y="6037"/>
                  </a:lnTo>
                  <a:lnTo>
                    <a:pt x="8751" y="6108"/>
                  </a:lnTo>
                  <a:cubicBezTo>
                    <a:pt x="8656" y="6192"/>
                    <a:pt x="8561" y="6263"/>
                    <a:pt x="8454" y="6334"/>
                  </a:cubicBezTo>
                  <a:cubicBezTo>
                    <a:pt x="8394" y="6394"/>
                    <a:pt x="8323" y="6442"/>
                    <a:pt x="8263" y="6489"/>
                  </a:cubicBezTo>
                  <a:lnTo>
                    <a:pt x="8251" y="6501"/>
                  </a:lnTo>
                  <a:cubicBezTo>
                    <a:pt x="8216" y="6513"/>
                    <a:pt x="8180" y="6549"/>
                    <a:pt x="8144" y="6573"/>
                  </a:cubicBezTo>
                  <a:lnTo>
                    <a:pt x="8132" y="6584"/>
                  </a:lnTo>
                  <a:lnTo>
                    <a:pt x="8120" y="6584"/>
                  </a:lnTo>
                  <a:lnTo>
                    <a:pt x="8120" y="6573"/>
                  </a:lnTo>
                  <a:lnTo>
                    <a:pt x="8120" y="6561"/>
                  </a:lnTo>
                  <a:cubicBezTo>
                    <a:pt x="8097" y="6501"/>
                    <a:pt x="8061" y="6406"/>
                    <a:pt x="8013" y="6334"/>
                  </a:cubicBezTo>
                  <a:cubicBezTo>
                    <a:pt x="7942" y="6227"/>
                    <a:pt x="7882" y="6156"/>
                    <a:pt x="7823" y="6096"/>
                  </a:cubicBezTo>
                  <a:lnTo>
                    <a:pt x="7799" y="6084"/>
                  </a:lnTo>
                  <a:lnTo>
                    <a:pt x="7787" y="6072"/>
                  </a:lnTo>
                  <a:cubicBezTo>
                    <a:pt x="7739" y="6025"/>
                    <a:pt x="7704" y="5989"/>
                    <a:pt x="7656" y="5953"/>
                  </a:cubicBezTo>
                  <a:cubicBezTo>
                    <a:pt x="7501" y="5811"/>
                    <a:pt x="7358" y="5715"/>
                    <a:pt x="7227" y="5620"/>
                  </a:cubicBezTo>
                  <a:cubicBezTo>
                    <a:pt x="7085" y="5537"/>
                    <a:pt x="6942" y="5453"/>
                    <a:pt x="6787" y="5382"/>
                  </a:cubicBezTo>
                  <a:cubicBezTo>
                    <a:pt x="6608" y="5310"/>
                    <a:pt x="6370" y="5203"/>
                    <a:pt x="6108" y="5180"/>
                  </a:cubicBezTo>
                  <a:cubicBezTo>
                    <a:pt x="6073" y="5156"/>
                    <a:pt x="6061" y="5156"/>
                    <a:pt x="6037" y="5156"/>
                  </a:cubicBezTo>
                  <a:lnTo>
                    <a:pt x="6013" y="5156"/>
                  </a:lnTo>
                  <a:cubicBezTo>
                    <a:pt x="5953" y="5156"/>
                    <a:pt x="5894" y="5144"/>
                    <a:pt x="5823" y="5144"/>
                  </a:cubicBezTo>
                  <a:lnTo>
                    <a:pt x="5453" y="5144"/>
                  </a:lnTo>
                  <a:cubicBezTo>
                    <a:pt x="5168" y="5156"/>
                    <a:pt x="4941" y="5203"/>
                    <a:pt x="4751" y="5275"/>
                  </a:cubicBezTo>
                  <a:cubicBezTo>
                    <a:pt x="4560" y="5358"/>
                    <a:pt x="4394" y="5430"/>
                    <a:pt x="4251" y="5513"/>
                  </a:cubicBezTo>
                  <a:lnTo>
                    <a:pt x="4191" y="5549"/>
                  </a:lnTo>
                  <a:cubicBezTo>
                    <a:pt x="4132" y="5572"/>
                    <a:pt x="4084" y="5608"/>
                    <a:pt x="4037" y="5632"/>
                  </a:cubicBezTo>
                  <a:lnTo>
                    <a:pt x="3965" y="5691"/>
                  </a:lnTo>
                  <a:cubicBezTo>
                    <a:pt x="3894" y="5751"/>
                    <a:pt x="3798" y="5811"/>
                    <a:pt x="3727" y="5870"/>
                  </a:cubicBezTo>
                  <a:lnTo>
                    <a:pt x="3513" y="6049"/>
                  </a:lnTo>
                  <a:cubicBezTo>
                    <a:pt x="3453" y="6096"/>
                    <a:pt x="3417" y="6144"/>
                    <a:pt x="3358" y="6203"/>
                  </a:cubicBezTo>
                  <a:lnTo>
                    <a:pt x="3334" y="6215"/>
                  </a:lnTo>
                  <a:lnTo>
                    <a:pt x="3310" y="6251"/>
                  </a:lnTo>
                  <a:cubicBezTo>
                    <a:pt x="3275" y="6287"/>
                    <a:pt x="3239" y="6334"/>
                    <a:pt x="3191" y="6382"/>
                  </a:cubicBezTo>
                  <a:cubicBezTo>
                    <a:pt x="3179" y="6406"/>
                    <a:pt x="3156" y="6430"/>
                    <a:pt x="3144" y="6442"/>
                  </a:cubicBezTo>
                  <a:lnTo>
                    <a:pt x="3132" y="6453"/>
                  </a:lnTo>
                  <a:lnTo>
                    <a:pt x="3120" y="6465"/>
                  </a:lnTo>
                  <a:cubicBezTo>
                    <a:pt x="3084" y="6513"/>
                    <a:pt x="3048" y="6561"/>
                    <a:pt x="3013" y="6608"/>
                  </a:cubicBezTo>
                  <a:lnTo>
                    <a:pt x="2834" y="6846"/>
                  </a:lnTo>
                  <a:cubicBezTo>
                    <a:pt x="2786" y="6918"/>
                    <a:pt x="2727" y="6989"/>
                    <a:pt x="2679" y="7049"/>
                  </a:cubicBezTo>
                  <a:lnTo>
                    <a:pt x="2679" y="7061"/>
                  </a:lnTo>
                  <a:lnTo>
                    <a:pt x="2667" y="7085"/>
                  </a:lnTo>
                  <a:lnTo>
                    <a:pt x="2655" y="7108"/>
                  </a:lnTo>
                  <a:lnTo>
                    <a:pt x="2632" y="7156"/>
                  </a:lnTo>
                  <a:cubicBezTo>
                    <a:pt x="2584" y="7204"/>
                    <a:pt x="2536" y="7239"/>
                    <a:pt x="2513" y="7299"/>
                  </a:cubicBezTo>
                  <a:cubicBezTo>
                    <a:pt x="2334" y="7561"/>
                    <a:pt x="2132" y="7858"/>
                    <a:pt x="1917" y="8192"/>
                  </a:cubicBezTo>
                  <a:cubicBezTo>
                    <a:pt x="1596" y="8692"/>
                    <a:pt x="1298" y="9192"/>
                    <a:pt x="1000" y="9668"/>
                  </a:cubicBezTo>
                  <a:lnTo>
                    <a:pt x="1000" y="9680"/>
                  </a:lnTo>
                  <a:lnTo>
                    <a:pt x="870" y="9906"/>
                  </a:lnTo>
                  <a:cubicBezTo>
                    <a:pt x="762" y="10085"/>
                    <a:pt x="667" y="10252"/>
                    <a:pt x="548" y="10442"/>
                  </a:cubicBezTo>
                  <a:lnTo>
                    <a:pt x="524" y="10454"/>
                  </a:lnTo>
                  <a:lnTo>
                    <a:pt x="346" y="10728"/>
                  </a:lnTo>
                  <a:cubicBezTo>
                    <a:pt x="322" y="10752"/>
                    <a:pt x="298" y="10787"/>
                    <a:pt x="286" y="10811"/>
                  </a:cubicBezTo>
                  <a:lnTo>
                    <a:pt x="155" y="11037"/>
                  </a:lnTo>
                  <a:lnTo>
                    <a:pt x="143" y="11073"/>
                  </a:lnTo>
                  <a:cubicBezTo>
                    <a:pt x="96" y="11145"/>
                    <a:pt x="48" y="11240"/>
                    <a:pt x="48" y="11323"/>
                  </a:cubicBezTo>
                  <a:cubicBezTo>
                    <a:pt x="54" y="11342"/>
                    <a:pt x="60" y="11362"/>
                    <a:pt x="64" y="11379"/>
                  </a:cubicBezTo>
                  <a:lnTo>
                    <a:pt x="64" y="11379"/>
                  </a:lnTo>
                  <a:cubicBezTo>
                    <a:pt x="43" y="11373"/>
                    <a:pt x="23" y="11364"/>
                    <a:pt x="0" y="11347"/>
                  </a:cubicBezTo>
                  <a:lnTo>
                    <a:pt x="0" y="11347"/>
                  </a:lnTo>
                  <a:cubicBezTo>
                    <a:pt x="36" y="11401"/>
                    <a:pt x="55" y="11421"/>
                    <a:pt x="64" y="11421"/>
                  </a:cubicBezTo>
                  <a:cubicBezTo>
                    <a:pt x="72" y="11421"/>
                    <a:pt x="70" y="11403"/>
                    <a:pt x="64" y="11379"/>
                  </a:cubicBezTo>
                  <a:lnTo>
                    <a:pt x="64" y="11379"/>
                  </a:lnTo>
                  <a:cubicBezTo>
                    <a:pt x="88" y="11385"/>
                    <a:pt x="112" y="11388"/>
                    <a:pt x="143" y="11395"/>
                  </a:cubicBezTo>
                  <a:lnTo>
                    <a:pt x="358" y="11395"/>
                  </a:lnTo>
                  <a:cubicBezTo>
                    <a:pt x="453" y="11395"/>
                    <a:pt x="524" y="11406"/>
                    <a:pt x="596" y="11406"/>
                  </a:cubicBezTo>
                  <a:cubicBezTo>
                    <a:pt x="977" y="11442"/>
                    <a:pt x="1298" y="11466"/>
                    <a:pt x="1632" y="11490"/>
                  </a:cubicBezTo>
                  <a:lnTo>
                    <a:pt x="1751" y="11490"/>
                  </a:lnTo>
                  <a:cubicBezTo>
                    <a:pt x="2024" y="11502"/>
                    <a:pt x="2322" y="11514"/>
                    <a:pt x="2620" y="11526"/>
                  </a:cubicBezTo>
                  <a:cubicBezTo>
                    <a:pt x="2679" y="11526"/>
                    <a:pt x="2727" y="11549"/>
                    <a:pt x="2786" y="11549"/>
                  </a:cubicBezTo>
                  <a:lnTo>
                    <a:pt x="2798" y="11549"/>
                  </a:lnTo>
                  <a:cubicBezTo>
                    <a:pt x="2905" y="11549"/>
                    <a:pt x="3001" y="11561"/>
                    <a:pt x="3096" y="11561"/>
                  </a:cubicBezTo>
                  <a:cubicBezTo>
                    <a:pt x="3203" y="11561"/>
                    <a:pt x="3310" y="11573"/>
                    <a:pt x="3417" y="11573"/>
                  </a:cubicBezTo>
                  <a:lnTo>
                    <a:pt x="3667" y="11573"/>
                  </a:lnTo>
                  <a:cubicBezTo>
                    <a:pt x="3858" y="11561"/>
                    <a:pt x="4025" y="11561"/>
                    <a:pt x="4191" y="11526"/>
                  </a:cubicBezTo>
                  <a:cubicBezTo>
                    <a:pt x="4406" y="11502"/>
                    <a:pt x="4644" y="11454"/>
                    <a:pt x="4870" y="11383"/>
                  </a:cubicBezTo>
                  <a:cubicBezTo>
                    <a:pt x="5144" y="11287"/>
                    <a:pt x="5382" y="11192"/>
                    <a:pt x="5584" y="11073"/>
                  </a:cubicBezTo>
                  <a:cubicBezTo>
                    <a:pt x="5775" y="10966"/>
                    <a:pt x="5953" y="10835"/>
                    <a:pt x="6156" y="10680"/>
                  </a:cubicBezTo>
                  <a:cubicBezTo>
                    <a:pt x="6513" y="10394"/>
                    <a:pt x="6823" y="10037"/>
                    <a:pt x="7085" y="9644"/>
                  </a:cubicBezTo>
                  <a:cubicBezTo>
                    <a:pt x="7263" y="9382"/>
                    <a:pt x="7418" y="9073"/>
                    <a:pt x="7585" y="8692"/>
                  </a:cubicBezTo>
                  <a:cubicBezTo>
                    <a:pt x="7716" y="8358"/>
                    <a:pt x="7835" y="8037"/>
                    <a:pt x="7942" y="7716"/>
                  </a:cubicBezTo>
                  <a:cubicBezTo>
                    <a:pt x="7978" y="7644"/>
                    <a:pt x="8013" y="7573"/>
                    <a:pt x="8037" y="7501"/>
                  </a:cubicBezTo>
                  <a:cubicBezTo>
                    <a:pt x="8073" y="7454"/>
                    <a:pt x="8085" y="7394"/>
                    <a:pt x="8120" y="7346"/>
                  </a:cubicBezTo>
                  <a:lnTo>
                    <a:pt x="8120" y="7335"/>
                  </a:lnTo>
                  <a:lnTo>
                    <a:pt x="8144" y="7275"/>
                  </a:lnTo>
                  <a:cubicBezTo>
                    <a:pt x="8156" y="7239"/>
                    <a:pt x="8180" y="7227"/>
                    <a:pt x="8192" y="7204"/>
                  </a:cubicBezTo>
                  <a:cubicBezTo>
                    <a:pt x="8216" y="7168"/>
                    <a:pt x="8251" y="7156"/>
                    <a:pt x="8275" y="7120"/>
                  </a:cubicBezTo>
                  <a:lnTo>
                    <a:pt x="8359" y="7061"/>
                  </a:lnTo>
                  <a:cubicBezTo>
                    <a:pt x="8442" y="6989"/>
                    <a:pt x="8549" y="6906"/>
                    <a:pt x="8632" y="6823"/>
                  </a:cubicBezTo>
                  <a:lnTo>
                    <a:pt x="8656" y="6823"/>
                  </a:lnTo>
                  <a:lnTo>
                    <a:pt x="8716" y="6763"/>
                  </a:lnTo>
                  <a:cubicBezTo>
                    <a:pt x="8787" y="6704"/>
                    <a:pt x="8847" y="6632"/>
                    <a:pt x="8930" y="6561"/>
                  </a:cubicBezTo>
                  <a:lnTo>
                    <a:pt x="9013" y="6501"/>
                  </a:lnTo>
                  <a:lnTo>
                    <a:pt x="9017" y="6497"/>
                  </a:lnTo>
                  <a:lnTo>
                    <a:pt x="9013" y="6513"/>
                  </a:lnTo>
                  <a:lnTo>
                    <a:pt x="8990" y="6573"/>
                  </a:lnTo>
                  <a:cubicBezTo>
                    <a:pt x="8954" y="6680"/>
                    <a:pt x="8918" y="6787"/>
                    <a:pt x="8894" y="6882"/>
                  </a:cubicBezTo>
                  <a:lnTo>
                    <a:pt x="8871" y="6942"/>
                  </a:lnTo>
                  <a:lnTo>
                    <a:pt x="8871" y="6965"/>
                  </a:lnTo>
                  <a:lnTo>
                    <a:pt x="8799" y="7204"/>
                  </a:lnTo>
                  <a:lnTo>
                    <a:pt x="8680" y="7596"/>
                  </a:lnTo>
                  <a:cubicBezTo>
                    <a:pt x="8632" y="7739"/>
                    <a:pt x="8609" y="7870"/>
                    <a:pt x="8573" y="8001"/>
                  </a:cubicBezTo>
                  <a:lnTo>
                    <a:pt x="8573" y="8013"/>
                  </a:lnTo>
                  <a:lnTo>
                    <a:pt x="8573" y="8037"/>
                  </a:lnTo>
                  <a:lnTo>
                    <a:pt x="8561" y="8120"/>
                  </a:lnTo>
                  <a:lnTo>
                    <a:pt x="8549" y="8168"/>
                  </a:lnTo>
                  <a:lnTo>
                    <a:pt x="8501" y="8358"/>
                  </a:lnTo>
                  <a:lnTo>
                    <a:pt x="8454" y="8549"/>
                  </a:lnTo>
                  <a:lnTo>
                    <a:pt x="8454" y="8585"/>
                  </a:lnTo>
                  <a:lnTo>
                    <a:pt x="8454" y="8609"/>
                  </a:lnTo>
                  <a:lnTo>
                    <a:pt x="8454" y="8632"/>
                  </a:lnTo>
                  <a:cubicBezTo>
                    <a:pt x="8454" y="8656"/>
                    <a:pt x="8442" y="8692"/>
                    <a:pt x="8442" y="8716"/>
                  </a:cubicBezTo>
                  <a:lnTo>
                    <a:pt x="8394" y="8990"/>
                  </a:lnTo>
                  <a:lnTo>
                    <a:pt x="8335" y="9311"/>
                  </a:lnTo>
                  <a:cubicBezTo>
                    <a:pt x="8216" y="10049"/>
                    <a:pt x="8132" y="10787"/>
                    <a:pt x="8037" y="11502"/>
                  </a:cubicBezTo>
                  <a:lnTo>
                    <a:pt x="8037" y="11514"/>
                  </a:lnTo>
                  <a:lnTo>
                    <a:pt x="8037" y="11537"/>
                  </a:lnTo>
                  <a:cubicBezTo>
                    <a:pt x="8025" y="11633"/>
                    <a:pt x="8025" y="11752"/>
                    <a:pt x="8013" y="11871"/>
                  </a:cubicBezTo>
                  <a:lnTo>
                    <a:pt x="8013" y="11883"/>
                  </a:lnTo>
                  <a:cubicBezTo>
                    <a:pt x="8013" y="11930"/>
                    <a:pt x="8001" y="11990"/>
                    <a:pt x="8001" y="12038"/>
                  </a:cubicBezTo>
                  <a:cubicBezTo>
                    <a:pt x="8001" y="12085"/>
                    <a:pt x="7978" y="12133"/>
                    <a:pt x="7978" y="12168"/>
                  </a:cubicBezTo>
                  <a:lnTo>
                    <a:pt x="7978" y="12204"/>
                  </a:lnTo>
                  <a:lnTo>
                    <a:pt x="7978" y="12216"/>
                  </a:lnTo>
                  <a:lnTo>
                    <a:pt x="7978" y="12228"/>
                  </a:lnTo>
                  <a:cubicBezTo>
                    <a:pt x="7966" y="12323"/>
                    <a:pt x="7954" y="12407"/>
                    <a:pt x="7954" y="12502"/>
                  </a:cubicBezTo>
                  <a:lnTo>
                    <a:pt x="7942" y="12776"/>
                  </a:lnTo>
                  <a:lnTo>
                    <a:pt x="7942" y="12835"/>
                  </a:lnTo>
                  <a:lnTo>
                    <a:pt x="7894" y="12942"/>
                  </a:lnTo>
                  <a:lnTo>
                    <a:pt x="7882" y="12990"/>
                  </a:lnTo>
                  <a:cubicBezTo>
                    <a:pt x="7835" y="13050"/>
                    <a:pt x="7799" y="13121"/>
                    <a:pt x="7775" y="13181"/>
                  </a:cubicBezTo>
                  <a:cubicBezTo>
                    <a:pt x="7620" y="13478"/>
                    <a:pt x="7466" y="13812"/>
                    <a:pt x="7299" y="14145"/>
                  </a:cubicBezTo>
                  <a:cubicBezTo>
                    <a:pt x="7049" y="14669"/>
                    <a:pt x="6775" y="15216"/>
                    <a:pt x="6537" y="15788"/>
                  </a:cubicBezTo>
                  <a:cubicBezTo>
                    <a:pt x="6287" y="16383"/>
                    <a:pt x="6037" y="16990"/>
                    <a:pt x="5799" y="17645"/>
                  </a:cubicBezTo>
                  <a:lnTo>
                    <a:pt x="5739" y="17824"/>
                  </a:lnTo>
                  <a:cubicBezTo>
                    <a:pt x="5715" y="17764"/>
                    <a:pt x="5692" y="17729"/>
                    <a:pt x="5644" y="17705"/>
                  </a:cubicBezTo>
                  <a:cubicBezTo>
                    <a:pt x="5394" y="17586"/>
                    <a:pt x="5108" y="17574"/>
                    <a:pt x="4858" y="17562"/>
                  </a:cubicBezTo>
                  <a:cubicBezTo>
                    <a:pt x="4793" y="17550"/>
                    <a:pt x="4730" y="17544"/>
                    <a:pt x="4666" y="17544"/>
                  </a:cubicBezTo>
                  <a:cubicBezTo>
                    <a:pt x="4602" y="17544"/>
                    <a:pt x="4537" y="17550"/>
                    <a:pt x="4465" y="17562"/>
                  </a:cubicBezTo>
                  <a:cubicBezTo>
                    <a:pt x="4322" y="17574"/>
                    <a:pt x="4191" y="17598"/>
                    <a:pt x="4048" y="17633"/>
                  </a:cubicBezTo>
                  <a:cubicBezTo>
                    <a:pt x="3751" y="17693"/>
                    <a:pt x="3489" y="17824"/>
                    <a:pt x="3251" y="17931"/>
                  </a:cubicBezTo>
                  <a:cubicBezTo>
                    <a:pt x="3013" y="18050"/>
                    <a:pt x="2775" y="18217"/>
                    <a:pt x="2584" y="18336"/>
                  </a:cubicBezTo>
                  <a:cubicBezTo>
                    <a:pt x="2441" y="18443"/>
                    <a:pt x="2298" y="18538"/>
                    <a:pt x="2179" y="18645"/>
                  </a:cubicBezTo>
                  <a:lnTo>
                    <a:pt x="2167" y="18657"/>
                  </a:lnTo>
                  <a:cubicBezTo>
                    <a:pt x="2084" y="18705"/>
                    <a:pt x="2048" y="18765"/>
                    <a:pt x="1989" y="18812"/>
                  </a:cubicBezTo>
                  <a:cubicBezTo>
                    <a:pt x="1965" y="18824"/>
                    <a:pt x="1953" y="18860"/>
                    <a:pt x="1929" y="18872"/>
                  </a:cubicBezTo>
                  <a:lnTo>
                    <a:pt x="1822" y="18979"/>
                  </a:lnTo>
                  <a:cubicBezTo>
                    <a:pt x="1751" y="19050"/>
                    <a:pt x="1691" y="19122"/>
                    <a:pt x="1608" y="19193"/>
                  </a:cubicBezTo>
                  <a:cubicBezTo>
                    <a:pt x="1548" y="19253"/>
                    <a:pt x="1512" y="19312"/>
                    <a:pt x="1477" y="19360"/>
                  </a:cubicBezTo>
                  <a:lnTo>
                    <a:pt x="1477" y="19372"/>
                  </a:lnTo>
                  <a:cubicBezTo>
                    <a:pt x="1405" y="19479"/>
                    <a:pt x="1334" y="19574"/>
                    <a:pt x="1274" y="19669"/>
                  </a:cubicBezTo>
                  <a:cubicBezTo>
                    <a:pt x="1131" y="19896"/>
                    <a:pt x="1012" y="20086"/>
                    <a:pt x="941" y="20265"/>
                  </a:cubicBezTo>
                  <a:cubicBezTo>
                    <a:pt x="822" y="20550"/>
                    <a:pt x="750" y="20765"/>
                    <a:pt x="703" y="20967"/>
                  </a:cubicBezTo>
                  <a:cubicBezTo>
                    <a:pt x="655" y="21122"/>
                    <a:pt x="631" y="21265"/>
                    <a:pt x="619" y="21420"/>
                  </a:cubicBezTo>
                  <a:cubicBezTo>
                    <a:pt x="596" y="21443"/>
                    <a:pt x="596" y="21455"/>
                    <a:pt x="596" y="21491"/>
                  </a:cubicBezTo>
                  <a:lnTo>
                    <a:pt x="596" y="21515"/>
                  </a:lnTo>
                  <a:lnTo>
                    <a:pt x="596" y="21539"/>
                  </a:lnTo>
                  <a:cubicBezTo>
                    <a:pt x="584" y="21610"/>
                    <a:pt x="572" y="21682"/>
                    <a:pt x="572" y="21753"/>
                  </a:cubicBezTo>
                  <a:lnTo>
                    <a:pt x="572" y="21836"/>
                  </a:lnTo>
                  <a:lnTo>
                    <a:pt x="572" y="21848"/>
                  </a:lnTo>
                  <a:lnTo>
                    <a:pt x="572" y="21860"/>
                  </a:lnTo>
                  <a:lnTo>
                    <a:pt x="572" y="21872"/>
                  </a:lnTo>
                  <a:cubicBezTo>
                    <a:pt x="572" y="22015"/>
                    <a:pt x="560" y="22134"/>
                    <a:pt x="560" y="22253"/>
                  </a:cubicBezTo>
                  <a:lnTo>
                    <a:pt x="560" y="22551"/>
                  </a:lnTo>
                  <a:cubicBezTo>
                    <a:pt x="560" y="22801"/>
                    <a:pt x="572" y="23051"/>
                    <a:pt x="572" y="23277"/>
                  </a:cubicBezTo>
                  <a:cubicBezTo>
                    <a:pt x="584" y="23563"/>
                    <a:pt x="619" y="23860"/>
                    <a:pt x="631" y="24099"/>
                  </a:cubicBezTo>
                  <a:lnTo>
                    <a:pt x="631" y="24110"/>
                  </a:lnTo>
                  <a:lnTo>
                    <a:pt x="643" y="24229"/>
                  </a:lnTo>
                  <a:cubicBezTo>
                    <a:pt x="679" y="24551"/>
                    <a:pt x="703" y="24884"/>
                    <a:pt x="715" y="25242"/>
                  </a:cubicBezTo>
                  <a:cubicBezTo>
                    <a:pt x="739" y="25527"/>
                    <a:pt x="739" y="25825"/>
                    <a:pt x="739" y="26039"/>
                  </a:cubicBezTo>
                  <a:lnTo>
                    <a:pt x="739" y="26182"/>
                  </a:lnTo>
                  <a:cubicBezTo>
                    <a:pt x="715" y="26480"/>
                    <a:pt x="715" y="26813"/>
                    <a:pt x="703" y="27170"/>
                  </a:cubicBezTo>
                  <a:cubicBezTo>
                    <a:pt x="691" y="27337"/>
                    <a:pt x="691" y="27516"/>
                    <a:pt x="679" y="27682"/>
                  </a:cubicBezTo>
                  <a:lnTo>
                    <a:pt x="679" y="27754"/>
                  </a:lnTo>
                  <a:lnTo>
                    <a:pt x="679" y="27861"/>
                  </a:lnTo>
                  <a:cubicBezTo>
                    <a:pt x="679" y="27980"/>
                    <a:pt x="655" y="28087"/>
                    <a:pt x="655" y="28182"/>
                  </a:cubicBezTo>
                  <a:cubicBezTo>
                    <a:pt x="655" y="28337"/>
                    <a:pt x="655" y="28480"/>
                    <a:pt x="643" y="28635"/>
                  </a:cubicBezTo>
                  <a:lnTo>
                    <a:pt x="643" y="28647"/>
                  </a:lnTo>
                  <a:lnTo>
                    <a:pt x="643" y="28659"/>
                  </a:lnTo>
                  <a:lnTo>
                    <a:pt x="643" y="28682"/>
                  </a:lnTo>
                  <a:cubicBezTo>
                    <a:pt x="643" y="28778"/>
                    <a:pt x="631" y="28873"/>
                    <a:pt x="631" y="28956"/>
                  </a:cubicBezTo>
                  <a:lnTo>
                    <a:pt x="631" y="29004"/>
                  </a:lnTo>
                  <a:lnTo>
                    <a:pt x="631" y="29040"/>
                  </a:lnTo>
                  <a:cubicBezTo>
                    <a:pt x="619" y="29111"/>
                    <a:pt x="619" y="29218"/>
                    <a:pt x="619" y="29302"/>
                  </a:cubicBezTo>
                  <a:lnTo>
                    <a:pt x="619" y="29468"/>
                  </a:lnTo>
                  <a:cubicBezTo>
                    <a:pt x="619" y="29492"/>
                    <a:pt x="631" y="29528"/>
                    <a:pt x="631" y="29575"/>
                  </a:cubicBezTo>
                  <a:cubicBezTo>
                    <a:pt x="631" y="29611"/>
                    <a:pt x="643" y="29647"/>
                    <a:pt x="655" y="29671"/>
                  </a:cubicBezTo>
                  <a:cubicBezTo>
                    <a:pt x="679" y="29718"/>
                    <a:pt x="691" y="29730"/>
                    <a:pt x="715" y="29766"/>
                  </a:cubicBezTo>
                  <a:lnTo>
                    <a:pt x="739" y="29790"/>
                  </a:lnTo>
                  <a:cubicBezTo>
                    <a:pt x="762" y="29814"/>
                    <a:pt x="774" y="29837"/>
                    <a:pt x="810" y="29849"/>
                  </a:cubicBezTo>
                  <a:lnTo>
                    <a:pt x="822" y="29873"/>
                  </a:lnTo>
                  <a:lnTo>
                    <a:pt x="858" y="29885"/>
                  </a:lnTo>
                  <a:cubicBezTo>
                    <a:pt x="879" y="29899"/>
                    <a:pt x="904" y="29905"/>
                    <a:pt x="933" y="29905"/>
                  </a:cubicBezTo>
                  <a:cubicBezTo>
                    <a:pt x="953" y="29905"/>
                    <a:pt x="976" y="29902"/>
                    <a:pt x="1000" y="29897"/>
                  </a:cubicBezTo>
                  <a:cubicBezTo>
                    <a:pt x="1096" y="29885"/>
                    <a:pt x="1179" y="29825"/>
                    <a:pt x="1239" y="29778"/>
                  </a:cubicBezTo>
                  <a:lnTo>
                    <a:pt x="1274" y="29766"/>
                  </a:lnTo>
                  <a:lnTo>
                    <a:pt x="1298" y="29754"/>
                  </a:lnTo>
                  <a:cubicBezTo>
                    <a:pt x="1310" y="29730"/>
                    <a:pt x="1346" y="29718"/>
                    <a:pt x="1358" y="29706"/>
                  </a:cubicBezTo>
                  <a:cubicBezTo>
                    <a:pt x="1489" y="29599"/>
                    <a:pt x="1608" y="29516"/>
                    <a:pt x="1727" y="29421"/>
                  </a:cubicBezTo>
                  <a:cubicBezTo>
                    <a:pt x="1941" y="29254"/>
                    <a:pt x="2167" y="29075"/>
                    <a:pt x="2358" y="28932"/>
                  </a:cubicBezTo>
                  <a:lnTo>
                    <a:pt x="2536" y="28801"/>
                  </a:lnTo>
                  <a:lnTo>
                    <a:pt x="2679" y="28682"/>
                  </a:lnTo>
                  <a:lnTo>
                    <a:pt x="2834" y="28563"/>
                  </a:lnTo>
                  <a:cubicBezTo>
                    <a:pt x="2977" y="28444"/>
                    <a:pt x="3132" y="28337"/>
                    <a:pt x="3275" y="28218"/>
                  </a:cubicBezTo>
                  <a:lnTo>
                    <a:pt x="3298" y="28218"/>
                  </a:lnTo>
                  <a:lnTo>
                    <a:pt x="3310" y="28206"/>
                  </a:lnTo>
                  <a:lnTo>
                    <a:pt x="3334" y="28170"/>
                  </a:lnTo>
                  <a:lnTo>
                    <a:pt x="3417" y="28111"/>
                  </a:lnTo>
                  <a:lnTo>
                    <a:pt x="3429" y="28099"/>
                  </a:lnTo>
                  <a:lnTo>
                    <a:pt x="3608" y="27968"/>
                  </a:lnTo>
                  <a:cubicBezTo>
                    <a:pt x="3858" y="27766"/>
                    <a:pt x="4108" y="27563"/>
                    <a:pt x="4406" y="27325"/>
                  </a:cubicBezTo>
                  <a:lnTo>
                    <a:pt x="4429" y="27313"/>
                  </a:lnTo>
                  <a:cubicBezTo>
                    <a:pt x="4525" y="27230"/>
                    <a:pt x="4644" y="27135"/>
                    <a:pt x="4751" y="27039"/>
                  </a:cubicBezTo>
                  <a:cubicBezTo>
                    <a:pt x="4787" y="27016"/>
                    <a:pt x="4810" y="26992"/>
                    <a:pt x="4846" y="26968"/>
                  </a:cubicBezTo>
                  <a:lnTo>
                    <a:pt x="4870" y="26932"/>
                  </a:lnTo>
                  <a:lnTo>
                    <a:pt x="4882" y="26920"/>
                  </a:lnTo>
                  <a:cubicBezTo>
                    <a:pt x="4965" y="26861"/>
                    <a:pt x="5049" y="26789"/>
                    <a:pt x="5120" y="26718"/>
                  </a:cubicBezTo>
                  <a:cubicBezTo>
                    <a:pt x="5227" y="26611"/>
                    <a:pt x="5334" y="26515"/>
                    <a:pt x="5442" y="26420"/>
                  </a:cubicBezTo>
                  <a:lnTo>
                    <a:pt x="5537" y="26313"/>
                  </a:lnTo>
                  <a:cubicBezTo>
                    <a:pt x="5572" y="26301"/>
                    <a:pt x="5584" y="26265"/>
                    <a:pt x="5620" y="26242"/>
                  </a:cubicBezTo>
                  <a:lnTo>
                    <a:pt x="5644" y="26206"/>
                  </a:lnTo>
                  <a:lnTo>
                    <a:pt x="5870" y="25968"/>
                  </a:lnTo>
                  <a:cubicBezTo>
                    <a:pt x="6096" y="25730"/>
                    <a:pt x="6311" y="25444"/>
                    <a:pt x="6513" y="25170"/>
                  </a:cubicBezTo>
                  <a:cubicBezTo>
                    <a:pt x="6787" y="24753"/>
                    <a:pt x="7001" y="24337"/>
                    <a:pt x="7132" y="23884"/>
                  </a:cubicBezTo>
                  <a:cubicBezTo>
                    <a:pt x="7263" y="23456"/>
                    <a:pt x="7347" y="22979"/>
                    <a:pt x="7358" y="22467"/>
                  </a:cubicBezTo>
                  <a:lnTo>
                    <a:pt x="7358" y="22289"/>
                  </a:lnTo>
                  <a:cubicBezTo>
                    <a:pt x="7358" y="21860"/>
                    <a:pt x="7311" y="21455"/>
                    <a:pt x="7227" y="21074"/>
                  </a:cubicBezTo>
                  <a:cubicBezTo>
                    <a:pt x="7192" y="20955"/>
                    <a:pt x="7168" y="20824"/>
                    <a:pt x="7120" y="20681"/>
                  </a:cubicBezTo>
                  <a:lnTo>
                    <a:pt x="7108" y="20622"/>
                  </a:lnTo>
                  <a:lnTo>
                    <a:pt x="7013" y="20360"/>
                  </a:lnTo>
                  <a:lnTo>
                    <a:pt x="7001" y="20312"/>
                  </a:lnTo>
                  <a:lnTo>
                    <a:pt x="6942" y="20134"/>
                  </a:lnTo>
                  <a:cubicBezTo>
                    <a:pt x="6882" y="19991"/>
                    <a:pt x="6823" y="19836"/>
                    <a:pt x="6751" y="19669"/>
                  </a:cubicBezTo>
                  <a:cubicBezTo>
                    <a:pt x="6656" y="19479"/>
                    <a:pt x="6573" y="19276"/>
                    <a:pt x="6489" y="19098"/>
                  </a:cubicBezTo>
                  <a:lnTo>
                    <a:pt x="6477" y="19062"/>
                  </a:lnTo>
                  <a:lnTo>
                    <a:pt x="6358" y="18812"/>
                  </a:lnTo>
                  <a:cubicBezTo>
                    <a:pt x="6299" y="18657"/>
                    <a:pt x="6275" y="18538"/>
                    <a:pt x="6239" y="18443"/>
                  </a:cubicBezTo>
                  <a:lnTo>
                    <a:pt x="6275" y="18360"/>
                  </a:lnTo>
                  <a:lnTo>
                    <a:pt x="6299" y="18288"/>
                  </a:lnTo>
                  <a:lnTo>
                    <a:pt x="6311" y="18264"/>
                  </a:lnTo>
                  <a:lnTo>
                    <a:pt x="6346" y="18205"/>
                  </a:lnTo>
                  <a:cubicBezTo>
                    <a:pt x="6573" y="17729"/>
                    <a:pt x="6823" y="17169"/>
                    <a:pt x="7061" y="16621"/>
                  </a:cubicBezTo>
                  <a:lnTo>
                    <a:pt x="7132" y="16443"/>
                  </a:lnTo>
                  <a:cubicBezTo>
                    <a:pt x="7358" y="15955"/>
                    <a:pt x="7597" y="15407"/>
                    <a:pt x="7823" y="14871"/>
                  </a:cubicBezTo>
                  <a:cubicBezTo>
                    <a:pt x="7835" y="14847"/>
                    <a:pt x="7835" y="14835"/>
                    <a:pt x="7835" y="14824"/>
                  </a:cubicBezTo>
                  <a:lnTo>
                    <a:pt x="7835" y="14883"/>
                  </a:lnTo>
                  <a:lnTo>
                    <a:pt x="7835" y="14943"/>
                  </a:lnTo>
                  <a:lnTo>
                    <a:pt x="7835" y="15062"/>
                  </a:lnTo>
                  <a:cubicBezTo>
                    <a:pt x="7835" y="15431"/>
                    <a:pt x="7835" y="15776"/>
                    <a:pt x="7847" y="16086"/>
                  </a:cubicBezTo>
                  <a:lnTo>
                    <a:pt x="7847" y="16193"/>
                  </a:lnTo>
                  <a:lnTo>
                    <a:pt x="7847" y="16240"/>
                  </a:lnTo>
                  <a:lnTo>
                    <a:pt x="7847" y="16276"/>
                  </a:lnTo>
                  <a:cubicBezTo>
                    <a:pt x="7858" y="16550"/>
                    <a:pt x="7882" y="16860"/>
                    <a:pt x="7894" y="17157"/>
                  </a:cubicBezTo>
                  <a:lnTo>
                    <a:pt x="7894" y="17252"/>
                  </a:lnTo>
                  <a:lnTo>
                    <a:pt x="7894" y="17276"/>
                  </a:lnTo>
                  <a:cubicBezTo>
                    <a:pt x="7906" y="17395"/>
                    <a:pt x="7906" y="17526"/>
                    <a:pt x="7918" y="17645"/>
                  </a:cubicBezTo>
                  <a:cubicBezTo>
                    <a:pt x="7918" y="17705"/>
                    <a:pt x="7942" y="17764"/>
                    <a:pt x="7942" y="17824"/>
                  </a:cubicBezTo>
                  <a:lnTo>
                    <a:pt x="7942" y="17860"/>
                  </a:lnTo>
                  <a:cubicBezTo>
                    <a:pt x="7954" y="17979"/>
                    <a:pt x="7954" y="18098"/>
                    <a:pt x="7966" y="18217"/>
                  </a:cubicBezTo>
                  <a:cubicBezTo>
                    <a:pt x="8001" y="18574"/>
                    <a:pt x="8037" y="18979"/>
                    <a:pt x="8097" y="19372"/>
                  </a:cubicBezTo>
                  <a:lnTo>
                    <a:pt x="8120" y="19538"/>
                  </a:lnTo>
                  <a:cubicBezTo>
                    <a:pt x="8144" y="19824"/>
                    <a:pt x="8192" y="20122"/>
                    <a:pt x="8239" y="20408"/>
                  </a:cubicBezTo>
                  <a:cubicBezTo>
                    <a:pt x="8370" y="21205"/>
                    <a:pt x="8478" y="21860"/>
                    <a:pt x="8632" y="22527"/>
                  </a:cubicBezTo>
                  <a:cubicBezTo>
                    <a:pt x="8728" y="22920"/>
                    <a:pt x="8835" y="23301"/>
                    <a:pt x="8918" y="23682"/>
                  </a:cubicBezTo>
                  <a:cubicBezTo>
                    <a:pt x="8954" y="23813"/>
                    <a:pt x="8990" y="23944"/>
                    <a:pt x="9025" y="24075"/>
                  </a:cubicBezTo>
                  <a:lnTo>
                    <a:pt x="8990" y="24110"/>
                  </a:lnTo>
                  <a:lnTo>
                    <a:pt x="8966" y="24134"/>
                  </a:lnTo>
                  <a:cubicBezTo>
                    <a:pt x="8906" y="24194"/>
                    <a:pt x="8859" y="24277"/>
                    <a:pt x="8799" y="24337"/>
                  </a:cubicBezTo>
                  <a:lnTo>
                    <a:pt x="8787" y="24349"/>
                  </a:lnTo>
                  <a:cubicBezTo>
                    <a:pt x="8751" y="24372"/>
                    <a:pt x="8740" y="24408"/>
                    <a:pt x="8716" y="24432"/>
                  </a:cubicBezTo>
                  <a:cubicBezTo>
                    <a:pt x="8632" y="24527"/>
                    <a:pt x="8573" y="24634"/>
                    <a:pt x="8501" y="24718"/>
                  </a:cubicBezTo>
                  <a:lnTo>
                    <a:pt x="8490" y="24753"/>
                  </a:lnTo>
                  <a:lnTo>
                    <a:pt x="8478" y="24777"/>
                  </a:lnTo>
                  <a:lnTo>
                    <a:pt x="8442" y="24813"/>
                  </a:lnTo>
                  <a:lnTo>
                    <a:pt x="8263" y="25075"/>
                  </a:lnTo>
                  <a:lnTo>
                    <a:pt x="8239" y="25122"/>
                  </a:lnTo>
                  <a:lnTo>
                    <a:pt x="8216" y="25134"/>
                  </a:lnTo>
                  <a:cubicBezTo>
                    <a:pt x="8156" y="25206"/>
                    <a:pt x="8097" y="25313"/>
                    <a:pt x="8037" y="25420"/>
                  </a:cubicBezTo>
                  <a:cubicBezTo>
                    <a:pt x="8025" y="25444"/>
                    <a:pt x="8001" y="25492"/>
                    <a:pt x="7978" y="25527"/>
                  </a:cubicBezTo>
                  <a:lnTo>
                    <a:pt x="7978" y="25539"/>
                  </a:lnTo>
                  <a:cubicBezTo>
                    <a:pt x="7942" y="25611"/>
                    <a:pt x="7906" y="25682"/>
                    <a:pt x="7858" y="25765"/>
                  </a:cubicBezTo>
                  <a:lnTo>
                    <a:pt x="7787" y="25896"/>
                  </a:lnTo>
                  <a:lnTo>
                    <a:pt x="7656" y="26182"/>
                  </a:lnTo>
                  <a:cubicBezTo>
                    <a:pt x="7608" y="26265"/>
                    <a:pt x="7561" y="26373"/>
                    <a:pt x="7525" y="26456"/>
                  </a:cubicBezTo>
                  <a:lnTo>
                    <a:pt x="7525" y="26480"/>
                  </a:lnTo>
                  <a:lnTo>
                    <a:pt x="7466" y="26599"/>
                  </a:lnTo>
                  <a:cubicBezTo>
                    <a:pt x="7406" y="26718"/>
                    <a:pt x="7358" y="26849"/>
                    <a:pt x="7311" y="26956"/>
                  </a:cubicBezTo>
                  <a:lnTo>
                    <a:pt x="7311" y="26968"/>
                  </a:lnTo>
                  <a:lnTo>
                    <a:pt x="7287" y="27051"/>
                  </a:lnTo>
                  <a:cubicBezTo>
                    <a:pt x="7227" y="27218"/>
                    <a:pt x="7180" y="27349"/>
                    <a:pt x="7132" y="27468"/>
                  </a:cubicBezTo>
                  <a:cubicBezTo>
                    <a:pt x="7013" y="27789"/>
                    <a:pt x="6906" y="28123"/>
                    <a:pt x="6846" y="28480"/>
                  </a:cubicBezTo>
                  <a:cubicBezTo>
                    <a:pt x="6787" y="28837"/>
                    <a:pt x="6763" y="29171"/>
                    <a:pt x="6763" y="29468"/>
                  </a:cubicBezTo>
                  <a:lnTo>
                    <a:pt x="6763" y="29480"/>
                  </a:lnTo>
                  <a:cubicBezTo>
                    <a:pt x="6763" y="29825"/>
                    <a:pt x="6787" y="30171"/>
                    <a:pt x="6870" y="30492"/>
                  </a:cubicBezTo>
                  <a:cubicBezTo>
                    <a:pt x="6942" y="30826"/>
                    <a:pt x="7013" y="31135"/>
                    <a:pt x="7120" y="31445"/>
                  </a:cubicBezTo>
                  <a:cubicBezTo>
                    <a:pt x="7227" y="31790"/>
                    <a:pt x="7370" y="32135"/>
                    <a:pt x="7501" y="32445"/>
                  </a:cubicBezTo>
                  <a:cubicBezTo>
                    <a:pt x="7728" y="32969"/>
                    <a:pt x="8013" y="33516"/>
                    <a:pt x="8370" y="34135"/>
                  </a:cubicBezTo>
                  <a:cubicBezTo>
                    <a:pt x="8692" y="34731"/>
                    <a:pt x="9073" y="35350"/>
                    <a:pt x="9371" y="35826"/>
                  </a:cubicBezTo>
                  <a:lnTo>
                    <a:pt x="9382" y="35838"/>
                  </a:lnTo>
                  <a:cubicBezTo>
                    <a:pt x="9763" y="36445"/>
                    <a:pt x="10109" y="36993"/>
                    <a:pt x="10454" y="37493"/>
                  </a:cubicBezTo>
                  <a:lnTo>
                    <a:pt x="10466" y="37505"/>
                  </a:lnTo>
                  <a:lnTo>
                    <a:pt x="10478" y="37529"/>
                  </a:lnTo>
                  <a:lnTo>
                    <a:pt x="10561" y="37636"/>
                  </a:lnTo>
                  <a:lnTo>
                    <a:pt x="10621" y="37707"/>
                  </a:lnTo>
                  <a:lnTo>
                    <a:pt x="10633" y="37731"/>
                  </a:lnTo>
                  <a:cubicBezTo>
                    <a:pt x="10740" y="37862"/>
                    <a:pt x="10823" y="38005"/>
                    <a:pt x="10918" y="38148"/>
                  </a:cubicBezTo>
                  <a:cubicBezTo>
                    <a:pt x="11180" y="38541"/>
                    <a:pt x="11466" y="38981"/>
                    <a:pt x="11776" y="39374"/>
                  </a:cubicBezTo>
                  <a:lnTo>
                    <a:pt x="11788" y="39410"/>
                  </a:lnTo>
                  <a:cubicBezTo>
                    <a:pt x="11823" y="39458"/>
                    <a:pt x="11847" y="39493"/>
                    <a:pt x="11895" y="39541"/>
                  </a:cubicBezTo>
                  <a:cubicBezTo>
                    <a:pt x="11954" y="39600"/>
                    <a:pt x="12026" y="39672"/>
                    <a:pt x="12121" y="39672"/>
                  </a:cubicBezTo>
                  <a:cubicBezTo>
                    <a:pt x="12228" y="39672"/>
                    <a:pt x="12311" y="39636"/>
                    <a:pt x="12371" y="39553"/>
                  </a:cubicBezTo>
                  <a:cubicBezTo>
                    <a:pt x="12430" y="39493"/>
                    <a:pt x="12442" y="39410"/>
                    <a:pt x="12466" y="39338"/>
                  </a:cubicBezTo>
                  <a:cubicBezTo>
                    <a:pt x="12490" y="39172"/>
                    <a:pt x="12526" y="38993"/>
                    <a:pt x="12550" y="38815"/>
                  </a:cubicBezTo>
                  <a:lnTo>
                    <a:pt x="12561" y="38696"/>
                  </a:lnTo>
                  <a:cubicBezTo>
                    <a:pt x="12621" y="38326"/>
                    <a:pt x="12681" y="38029"/>
                    <a:pt x="12728" y="37743"/>
                  </a:cubicBezTo>
                  <a:cubicBezTo>
                    <a:pt x="12776" y="37529"/>
                    <a:pt x="12823" y="37350"/>
                    <a:pt x="12859" y="37160"/>
                  </a:cubicBezTo>
                  <a:lnTo>
                    <a:pt x="13002" y="36719"/>
                  </a:lnTo>
                  <a:lnTo>
                    <a:pt x="13002" y="36695"/>
                  </a:lnTo>
                  <a:lnTo>
                    <a:pt x="13002" y="36683"/>
                  </a:lnTo>
                  <a:lnTo>
                    <a:pt x="13026" y="36612"/>
                  </a:lnTo>
                  <a:cubicBezTo>
                    <a:pt x="13133" y="36243"/>
                    <a:pt x="13216" y="35945"/>
                    <a:pt x="13300" y="35659"/>
                  </a:cubicBezTo>
                  <a:cubicBezTo>
                    <a:pt x="13323" y="35505"/>
                    <a:pt x="13371" y="35374"/>
                    <a:pt x="13395" y="35231"/>
                  </a:cubicBezTo>
                  <a:cubicBezTo>
                    <a:pt x="13431" y="35064"/>
                    <a:pt x="13478" y="34897"/>
                    <a:pt x="13514" y="34731"/>
                  </a:cubicBezTo>
                  <a:cubicBezTo>
                    <a:pt x="13621" y="34362"/>
                    <a:pt x="13752" y="34004"/>
                    <a:pt x="13871" y="33647"/>
                  </a:cubicBezTo>
                  <a:lnTo>
                    <a:pt x="13871" y="33635"/>
                  </a:lnTo>
                  <a:lnTo>
                    <a:pt x="13895" y="33623"/>
                  </a:lnTo>
                  <a:cubicBezTo>
                    <a:pt x="13966" y="33397"/>
                    <a:pt x="14050" y="33159"/>
                    <a:pt x="14133" y="32921"/>
                  </a:cubicBezTo>
                  <a:cubicBezTo>
                    <a:pt x="14193" y="32731"/>
                    <a:pt x="14228" y="32576"/>
                    <a:pt x="14264" y="32445"/>
                  </a:cubicBezTo>
                  <a:cubicBezTo>
                    <a:pt x="14288" y="32326"/>
                    <a:pt x="14312" y="32207"/>
                    <a:pt x="14335" y="32099"/>
                  </a:cubicBezTo>
                  <a:lnTo>
                    <a:pt x="14347" y="32016"/>
                  </a:lnTo>
                  <a:lnTo>
                    <a:pt x="14347" y="31980"/>
                  </a:lnTo>
                  <a:lnTo>
                    <a:pt x="14347" y="31969"/>
                  </a:lnTo>
                  <a:cubicBezTo>
                    <a:pt x="14431" y="31671"/>
                    <a:pt x="14490" y="31373"/>
                    <a:pt x="14526" y="31064"/>
                  </a:cubicBezTo>
                  <a:cubicBezTo>
                    <a:pt x="14574" y="30766"/>
                    <a:pt x="14586" y="30468"/>
                    <a:pt x="14609" y="30195"/>
                  </a:cubicBezTo>
                  <a:cubicBezTo>
                    <a:pt x="14621" y="30004"/>
                    <a:pt x="14621" y="29849"/>
                    <a:pt x="14621" y="29730"/>
                  </a:cubicBezTo>
                  <a:cubicBezTo>
                    <a:pt x="14621" y="29552"/>
                    <a:pt x="14609" y="29397"/>
                    <a:pt x="14586" y="29230"/>
                  </a:cubicBezTo>
                  <a:cubicBezTo>
                    <a:pt x="14562" y="28980"/>
                    <a:pt x="14502" y="28694"/>
                    <a:pt x="14407" y="28349"/>
                  </a:cubicBezTo>
                  <a:cubicBezTo>
                    <a:pt x="14383" y="28266"/>
                    <a:pt x="14371" y="28182"/>
                    <a:pt x="14335" y="28123"/>
                  </a:cubicBezTo>
                  <a:lnTo>
                    <a:pt x="14371" y="28123"/>
                  </a:lnTo>
                  <a:cubicBezTo>
                    <a:pt x="14633" y="28242"/>
                    <a:pt x="14931" y="28361"/>
                    <a:pt x="15300" y="28516"/>
                  </a:cubicBezTo>
                  <a:cubicBezTo>
                    <a:pt x="15990" y="28778"/>
                    <a:pt x="16729" y="29063"/>
                    <a:pt x="17205" y="29242"/>
                  </a:cubicBezTo>
                  <a:lnTo>
                    <a:pt x="17372" y="29302"/>
                  </a:lnTo>
                  <a:cubicBezTo>
                    <a:pt x="17657" y="29409"/>
                    <a:pt x="17967" y="29528"/>
                    <a:pt x="18360" y="29647"/>
                  </a:cubicBezTo>
                  <a:cubicBezTo>
                    <a:pt x="18741" y="29778"/>
                    <a:pt x="19086" y="29885"/>
                    <a:pt x="19396" y="30004"/>
                  </a:cubicBezTo>
                  <a:cubicBezTo>
                    <a:pt x="19550" y="30064"/>
                    <a:pt x="19705" y="30123"/>
                    <a:pt x="19860" y="30183"/>
                  </a:cubicBezTo>
                  <a:cubicBezTo>
                    <a:pt x="20003" y="30242"/>
                    <a:pt x="20205" y="30314"/>
                    <a:pt x="20384" y="30373"/>
                  </a:cubicBezTo>
                  <a:cubicBezTo>
                    <a:pt x="20515" y="30433"/>
                    <a:pt x="20705" y="30492"/>
                    <a:pt x="20884" y="30552"/>
                  </a:cubicBezTo>
                  <a:cubicBezTo>
                    <a:pt x="20955" y="30587"/>
                    <a:pt x="21051" y="30599"/>
                    <a:pt x="21134" y="30623"/>
                  </a:cubicBezTo>
                  <a:cubicBezTo>
                    <a:pt x="21182" y="30623"/>
                    <a:pt x="21229" y="30647"/>
                    <a:pt x="21277" y="30659"/>
                  </a:cubicBezTo>
                  <a:lnTo>
                    <a:pt x="21301" y="30671"/>
                  </a:lnTo>
                  <a:cubicBezTo>
                    <a:pt x="21360" y="30683"/>
                    <a:pt x="21432" y="30706"/>
                    <a:pt x="21491" y="30706"/>
                  </a:cubicBezTo>
                  <a:cubicBezTo>
                    <a:pt x="21539" y="30706"/>
                    <a:pt x="21586" y="30706"/>
                    <a:pt x="21634" y="30671"/>
                  </a:cubicBezTo>
                  <a:cubicBezTo>
                    <a:pt x="21670" y="30659"/>
                    <a:pt x="21705" y="30623"/>
                    <a:pt x="21729" y="30587"/>
                  </a:cubicBezTo>
                  <a:cubicBezTo>
                    <a:pt x="21765" y="30540"/>
                    <a:pt x="21777" y="30480"/>
                    <a:pt x="21777" y="30433"/>
                  </a:cubicBezTo>
                  <a:lnTo>
                    <a:pt x="21777" y="30373"/>
                  </a:lnTo>
                  <a:cubicBezTo>
                    <a:pt x="21765" y="30302"/>
                    <a:pt x="21729" y="30242"/>
                    <a:pt x="21705" y="30195"/>
                  </a:cubicBezTo>
                  <a:lnTo>
                    <a:pt x="21670" y="30147"/>
                  </a:lnTo>
                  <a:lnTo>
                    <a:pt x="21634" y="30075"/>
                  </a:lnTo>
                  <a:lnTo>
                    <a:pt x="21586" y="30004"/>
                  </a:lnTo>
                  <a:cubicBezTo>
                    <a:pt x="21527" y="29933"/>
                    <a:pt x="21479" y="29849"/>
                    <a:pt x="21432" y="29778"/>
                  </a:cubicBezTo>
                  <a:lnTo>
                    <a:pt x="21432" y="29766"/>
                  </a:lnTo>
                  <a:lnTo>
                    <a:pt x="21432" y="29754"/>
                  </a:lnTo>
                  <a:cubicBezTo>
                    <a:pt x="21348" y="29635"/>
                    <a:pt x="21277" y="29516"/>
                    <a:pt x="21193" y="29373"/>
                  </a:cubicBezTo>
                  <a:lnTo>
                    <a:pt x="21193" y="29361"/>
                  </a:lnTo>
                  <a:lnTo>
                    <a:pt x="21193" y="29349"/>
                  </a:lnTo>
                  <a:cubicBezTo>
                    <a:pt x="21122" y="29218"/>
                    <a:pt x="21039" y="29040"/>
                    <a:pt x="20943" y="28873"/>
                  </a:cubicBezTo>
                  <a:lnTo>
                    <a:pt x="20717" y="28385"/>
                  </a:lnTo>
                  <a:cubicBezTo>
                    <a:pt x="20586" y="28063"/>
                    <a:pt x="20455" y="27742"/>
                    <a:pt x="20348" y="27468"/>
                  </a:cubicBezTo>
                  <a:lnTo>
                    <a:pt x="20348" y="27456"/>
                  </a:lnTo>
                  <a:lnTo>
                    <a:pt x="20301" y="27337"/>
                  </a:lnTo>
                  <a:cubicBezTo>
                    <a:pt x="20217" y="27099"/>
                    <a:pt x="20110" y="26873"/>
                    <a:pt x="20027" y="26658"/>
                  </a:cubicBezTo>
                  <a:lnTo>
                    <a:pt x="19920" y="26420"/>
                  </a:lnTo>
                  <a:lnTo>
                    <a:pt x="19872" y="26301"/>
                  </a:lnTo>
                  <a:lnTo>
                    <a:pt x="19872" y="26277"/>
                  </a:lnTo>
                  <a:cubicBezTo>
                    <a:pt x="19622" y="25670"/>
                    <a:pt x="19348" y="25051"/>
                    <a:pt x="19110" y="24408"/>
                  </a:cubicBezTo>
                  <a:cubicBezTo>
                    <a:pt x="18872" y="23765"/>
                    <a:pt x="18610" y="23039"/>
                    <a:pt x="18253" y="22372"/>
                  </a:cubicBezTo>
                  <a:cubicBezTo>
                    <a:pt x="18086" y="22051"/>
                    <a:pt x="17895" y="21729"/>
                    <a:pt x="17645" y="21384"/>
                  </a:cubicBezTo>
                  <a:lnTo>
                    <a:pt x="17610" y="21336"/>
                  </a:lnTo>
                  <a:cubicBezTo>
                    <a:pt x="17586" y="21277"/>
                    <a:pt x="17538" y="21241"/>
                    <a:pt x="17491" y="21181"/>
                  </a:cubicBezTo>
                  <a:cubicBezTo>
                    <a:pt x="17479" y="21158"/>
                    <a:pt x="17467" y="21134"/>
                    <a:pt x="17431" y="21098"/>
                  </a:cubicBezTo>
                  <a:cubicBezTo>
                    <a:pt x="17383" y="21039"/>
                    <a:pt x="17360" y="21003"/>
                    <a:pt x="17312" y="20955"/>
                  </a:cubicBezTo>
                  <a:cubicBezTo>
                    <a:pt x="17193" y="20824"/>
                    <a:pt x="17074" y="20681"/>
                    <a:pt x="16943" y="20550"/>
                  </a:cubicBezTo>
                  <a:cubicBezTo>
                    <a:pt x="16895" y="20527"/>
                    <a:pt x="16836" y="20443"/>
                    <a:pt x="16764" y="20384"/>
                  </a:cubicBezTo>
                  <a:cubicBezTo>
                    <a:pt x="16729" y="20372"/>
                    <a:pt x="16717" y="20360"/>
                    <a:pt x="16693" y="20324"/>
                  </a:cubicBezTo>
                  <a:lnTo>
                    <a:pt x="16669" y="20312"/>
                  </a:lnTo>
                  <a:cubicBezTo>
                    <a:pt x="16610" y="20265"/>
                    <a:pt x="16550" y="20205"/>
                    <a:pt x="16491" y="20169"/>
                  </a:cubicBezTo>
                  <a:lnTo>
                    <a:pt x="16276" y="19991"/>
                  </a:lnTo>
                  <a:lnTo>
                    <a:pt x="16240" y="19955"/>
                  </a:lnTo>
                  <a:cubicBezTo>
                    <a:pt x="16193" y="19908"/>
                    <a:pt x="16157" y="19884"/>
                    <a:pt x="16110" y="19848"/>
                  </a:cubicBezTo>
                  <a:cubicBezTo>
                    <a:pt x="16074" y="19836"/>
                    <a:pt x="16050" y="19824"/>
                    <a:pt x="16038" y="19812"/>
                  </a:cubicBezTo>
                  <a:cubicBezTo>
                    <a:pt x="15752" y="19610"/>
                    <a:pt x="15443" y="19431"/>
                    <a:pt x="15002" y="19241"/>
                  </a:cubicBezTo>
                  <a:lnTo>
                    <a:pt x="14990" y="19241"/>
                  </a:lnTo>
                  <a:lnTo>
                    <a:pt x="14764" y="19157"/>
                  </a:lnTo>
                  <a:cubicBezTo>
                    <a:pt x="14740" y="19134"/>
                    <a:pt x="14728" y="19134"/>
                    <a:pt x="14693" y="19122"/>
                  </a:cubicBezTo>
                  <a:lnTo>
                    <a:pt x="14681" y="19110"/>
                  </a:lnTo>
                  <a:lnTo>
                    <a:pt x="14645" y="19110"/>
                  </a:lnTo>
                  <a:cubicBezTo>
                    <a:pt x="14609" y="19098"/>
                    <a:pt x="14550" y="19062"/>
                    <a:pt x="14502" y="19050"/>
                  </a:cubicBezTo>
                  <a:lnTo>
                    <a:pt x="14407" y="19015"/>
                  </a:lnTo>
                  <a:lnTo>
                    <a:pt x="14205" y="18943"/>
                  </a:lnTo>
                  <a:cubicBezTo>
                    <a:pt x="14109" y="18919"/>
                    <a:pt x="14014" y="18884"/>
                    <a:pt x="13907" y="18872"/>
                  </a:cubicBezTo>
                  <a:lnTo>
                    <a:pt x="13895" y="18872"/>
                  </a:lnTo>
                  <a:lnTo>
                    <a:pt x="13847" y="18860"/>
                  </a:lnTo>
                  <a:cubicBezTo>
                    <a:pt x="13740" y="18836"/>
                    <a:pt x="13621" y="18824"/>
                    <a:pt x="13502" y="18812"/>
                  </a:cubicBezTo>
                  <a:cubicBezTo>
                    <a:pt x="13270" y="18794"/>
                    <a:pt x="13070" y="18785"/>
                    <a:pt x="12886" y="18785"/>
                  </a:cubicBezTo>
                  <a:cubicBezTo>
                    <a:pt x="12701" y="18785"/>
                    <a:pt x="12532" y="18794"/>
                    <a:pt x="12359" y="18812"/>
                  </a:cubicBezTo>
                  <a:cubicBezTo>
                    <a:pt x="12192" y="18824"/>
                    <a:pt x="12002" y="18836"/>
                    <a:pt x="11811" y="18872"/>
                  </a:cubicBezTo>
                  <a:cubicBezTo>
                    <a:pt x="11716" y="18884"/>
                    <a:pt x="11645" y="18919"/>
                    <a:pt x="11573" y="18931"/>
                  </a:cubicBezTo>
                  <a:lnTo>
                    <a:pt x="11526" y="18943"/>
                  </a:lnTo>
                  <a:cubicBezTo>
                    <a:pt x="11430" y="18979"/>
                    <a:pt x="11335" y="19003"/>
                    <a:pt x="11240" y="19050"/>
                  </a:cubicBezTo>
                  <a:cubicBezTo>
                    <a:pt x="11073" y="19122"/>
                    <a:pt x="10930" y="19217"/>
                    <a:pt x="10776" y="19312"/>
                  </a:cubicBezTo>
                  <a:lnTo>
                    <a:pt x="10752" y="19348"/>
                  </a:lnTo>
                  <a:lnTo>
                    <a:pt x="10740" y="19360"/>
                  </a:lnTo>
                  <a:cubicBezTo>
                    <a:pt x="10680" y="19276"/>
                    <a:pt x="10597" y="19169"/>
                    <a:pt x="10525" y="19074"/>
                  </a:cubicBezTo>
                  <a:cubicBezTo>
                    <a:pt x="10466" y="19003"/>
                    <a:pt x="10406" y="18919"/>
                    <a:pt x="10347" y="18824"/>
                  </a:cubicBezTo>
                  <a:lnTo>
                    <a:pt x="10347" y="18812"/>
                  </a:lnTo>
                  <a:cubicBezTo>
                    <a:pt x="10335" y="18765"/>
                    <a:pt x="10299" y="18741"/>
                    <a:pt x="10275" y="18693"/>
                  </a:cubicBezTo>
                  <a:cubicBezTo>
                    <a:pt x="10204" y="18598"/>
                    <a:pt x="10144" y="18503"/>
                    <a:pt x="10085" y="18395"/>
                  </a:cubicBezTo>
                  <a:lnTo>
                    <a:pt x="10049" y="18348"/>
                  </a:lnTo>
                  <a:lnTo>
                    <a:pt x="10025" y="18300"/>
                  </a:lnTo>
                  <a:lnTo>
                    <a:pt x="10002" y="18288"/>
                  </a:lnTo>
                  <a:cubicBezTo>
                    <a:pt x="9966" y="18217"/>
                    <a:pt x="9906" y="18110"/>
                    <a:pt x="9847" y="18003"/>
                  </a:cubicBezTo>
                  <a:lnTo>
                    <a:pt x="9644" y="17669"/>
                  </a:lnTo>
                  <a:lnTo>
                    <a:pt x="9633" y="17645"/>
                  </a:lnTo>
                  <a:lnTo>
                    <a:pt x="9549" y="17467"/>
                  </a:lnTo>
                  <a:lnTo>
                    <a:pt x="9525" y="17455"/>
                  </a:lnTo>
                  <a:cubicBezTo>
                    <a:pt x="9466" y="17336"/>
                    <a:pt x="9406" y="17205"/>
                    <a:pt x="9347" y="17074"/>
                  </a:cubicBezTo>
                  <a:lnTo>
                    <a:pt x="9263" y="16860"/>
                  </a:lnTo>
                  <a:lnTo>
                    <a:pt x="9168" y="16657"/>
                  </a:lnTo>
                  <a:cubicBezTo>
                    <a:pt x="9144" y="16574"/>
                    <a:pt x="9109" y="16514"/>
                    <a:pt x="9085" y="16443"/>
                  </a:cubicBezTo>
                  <a:cubicBezTo>
                    <a:pt x="9085" y="16419"/>
                    <a:pt x="9073" y="16383"/>
                    <a:pt x="9049" y="16359"/>
                  </a:cubicBezTo>
                  <a:cubicBezTo>
                    <a:pt x="9013" y="16252"/>
                    <a:pt x="8978" y="16145"/>
                    <a:pt x="8930" y="16038"/>
                  </a:cubicBezTo>
                  <a:lnTo>
                    <a:pt x="8930" y="15705"/>
                  </a:lnTo>
                  <a:cubicBezTo>
                    <a:pt x="8930" y="15312"/>
                    <a:pt x="8954" y="14931"/>
                    <a:pt x="8966" y="14526"/>
                  </a:cubicBezTo>
                  <a:cubicBezTo>
                    <a:pt x="8966" y="14407"/>
                    <a:pt x="8966" y="14300"/>
                    <a:pt x="8978" y="14193"/>
                  </a:cubicBezTo>
                  <a:lnTo>
                    <a:pt x="8978" y="14181"/>
                  </a:lnTo>
                  <a:lnTo>
                    <a:pt x="8990" y="14062"/>
                  </a:lnTo>
                  <a:lnTo>
                    <a:pt x="9013" y="13895"/>
                  </a:lnTo>
                  <a:lnTo>
                    <a:pt x="9013" y="13883"/>
                  </a:lnTo>
                  <a:cubicBezTo>
                    <a:pt x="9025" y="13776"/>
                    <a:pt x="9025" y="13657"/>
                    <a:pt x="9037" y="13562"/>
                  </a:cubicBezTo>
                  <a:lnTo>
                    <a:pt x="9049" y="13335"/>
                  </a:lnTo>
                  <a:lnTo>
                    <a:pt x="9049" y="13323"/>
                  </a:lnTo>
                  <a:cubicBezTo>
                    <a:pt x="9073" y="13061"/>
                    <a:pt x="9109" y="12764"/>
                    <a:pt x="9144" y="12466"/>
                  </a:cubicBezTo>
                  <a:cubicBezTo>
                    <a:pt x="9252" y="11692"/>
                    <a:pt x="9347" y="10906"/>
                    <a:pt x="9466" y="10121"/>
                  </a:cubicBezTo>
                  <a:cubicBezTo>
                    <a:pt x="9513" y="9871"/>
                    <a:pt x="9561" y="9597"/>
                    <a:pt x="9609" y="9347"/>
                  </a:cubicBezTo>
                  <a:lnTo>
                    <a:pt x="9609" y="9335"/>
                  </a:lnTo>
                  <a:lnTo>
                    <a:pt x="9609" y="9311"/>
                  </a:lnTo>
                  <a:lnTo>
                    <a:pt x="9633" y="9168"/>
                  </a:lnTo>
                  <a:lnTo>
                    <a:pt x="9668" y="9037"/>
                  </a:lnTo>
                  <a:cubicBezTo>
                    <a:pt x="9680" y="8930"/>
                    <a:pt x="9704" y="8823"/>
                    <a:pt x="9728" y="8739"/>
                  </a:cubicBezTo>
                  <a:lnTo>
                    <a:pt x="9728" y="8716"/>
                  </a:lnTo>
                  <a:lnTo>
                    <a:pt x="9740" y="8620"/>
                  </a:lnTo>
                  <a:lnTo>
                    <a:pt x="9740" y="8597"/>
                  </a:lnTo>
                  <a:lnTo>
                    <a:pt x="9752" y="8513"/>
                  </a:lnTo>
                  <a:cubicBezTo>
                    <a:pt x="9787" y="8358"/>
                    <a:pt x="9823" y="8204"/>
                    <a:pt x="9859" y="8049"/>
                  </a:cubicBezTo>
                  <a:lnTo>
                    <a:pt x="9906" y="7882"/>
                  </a:lnTo>
                  <a:lnTo>
                    <a:pt x="9918" y="7858"/>
                  </a:lnTo>
                  <a:lnTo>
                    <a:pt x="9918" y="7835"/>
                  </a:lnTo>
                  <a:lnTo>
                    <a:pt x="9918" y="7823"/>
                  </a:lnTo>
                  <a:cubicBezTo>
                    <a:pt x="9966" y="7620"/>
                    <a:pt x="10025" y="7382"/>
                    <a:pt x="10097" y="7156"/>
                  </a:cubicBezTo>
                  <a:cubicBezTo>
                    <a:pt x="10121" y="7061"/>
                    <a:pt x="10156" y="6965"/>
                    <a:pt x="10180" y="6870"/>
                  </a:cubicBezTo>
                  <a:lnTo>
                    <a:pt x="10204" y="6823"/>
                  </a:lnTo>
                  <a:cubicBezTo>
                    <a:pt x="10275" y="6584"/>
                    <a:pt x="10347" y="6311"/>
                    <a:pt x="10442" y="6049"/>
                  </a:cubicBezTo>
                  <a:lnTo>
                    <a:pt x="10466" y="5953"/>
                  </a:lnTo>
                  <a:lnTo>
                    <a:pt x="10466" y="5930"/>
                  </a:lnTo>
                  <a:lnTo>
                    <a:pt x="10478" y="5906"/>
                  </a:lnTo>
                  <a:lnTo>
                    <a:pt x="10799" y="4965"/>
                  </a:lnTo>
                  <a:lnTo>
                    <a:pt x="10895" y="4668"/>
                  </a:lnTo>
                  <a:lnTo>
                    <a:pt x="11002" y="4370"/>
                  </a:lnTo>
                  <a:cubicBezTo>
                    <a:pt x="11037" y="4287"/>
                    <a:pt x="11073" y="4179"/>
                    <a:pt x="11109" y="4084"/>
                  </a:cubicBezTo>
                  <a:lnTo>
                    <a:pt x="11121" y="4048"/>
                  </a:lnTo>
                  <a:lnTo>
                    <a:pt x="11121" y="4025"/>
                  </a:lnTo>
                  <a:lnTo>
                    <a:pt x="11133" y="4001"/>
                  </a:lnTo>
                  <a:cubicBezTo>
                    <a:pt x="11168" y="3953"/>
                    <a:pt x="11180" y="3906"/>
                    <a:pt x="11192" y="3870"/>
                  </a:cubicBezTo>
                  <a:cubicBezTo>
                    <a:pt x="11335" y="3536"/>
                    <a:pt x="11466" y="3191"/>
                    <a:pt x="11597" y="2870"/>
                  </a:cubicBezTo>
                  <a:lnTo>
                    <a:pt x="11609" y="2834"/>
                  </a:lnTo>
                  <a:lnTo>
                    <a:pt x="11609" y="2822"/>
                  </a:lnTo>
                  <a:lnTo>
                    <a:pt x="11609" y="2810"/>
                  </a:lnTo>
                  <a:lnTo>
                    <a:pt x="11633" y="2774"/>
                  </a:lnTo>
                  <a:lnTo>
                    <a:pt x="11764" y="2465"/>
                  </a:lnTo>
                  <a:lnTo>
                    <a:pt x="11764" y="2453"/>
                  </a:lnTo>
                  <a:cubicBezTo>
                    <a:pt x="11776" y="2417"/>
                    <a:pt x="11811" y="2382"/>
                    <a:pt x="11823" y="2334"/>
                  </a:cubicBezTo>
                  <a:cubicBezTo>
                    <a:pt x="11930" y="2108"/>
                    <a:pt x="12049" y="1858"/>
                    <a:pt x="12192" y="1584"/>
                  </a:cubicBezTo>
                  <a:cubicBezTo>
                    <a:pt x="12311" y="1370"/>
                    <a:pt x="12442" y="1191"/>
                    <a:pt x="12561" y="1012"/>
                  </a:cubicBezTo>
                  <a:cubicBezTo>
                    <a:pt x="12669" y="846"/>
                    <a:pt x="12788" y="691"/>
                    <a:pt x="12919" y="548"/>
                  </a:cubicBezTo>
                  <a:lnTo>
                    <a:pt x="13014" y="453"/>
                  </a:lnTo>
                  <a:cubicBezTo>
                    <a:pt x="13085" y="417"/>
                    <a:pt x="13145" y="322"/>
                    <a:pt x="13145" y="238"/>
                  </a:cubicBezTo>
                  <a:cubicBezTo>
                    <a:pt x="13145" y="191"/>
                    <a:pt x="13121" y="131"/>
                    <a:pt x="13085" y="84"/>
                  </a:cubicBezTo>
                  <a:cubicBezTo>
                    <a:pt x="13062" y="36"/>
                    <a:pt x="12978" y="12"/>
                    <a:pt x="129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5" name="Google Shape;215;p15"/>
            <p:cNvSpPr/>
            <p:nvPr/>
          </p:nvSpPr>
          <p:spPr>
            <a:xfrm rot="10105750">
              <a:off x="6549500" y="3251083"/>
              <a:ext cx="212769" cy="133111"/>
            </a:xfrm>
            <a:custGeom>
              <a:avLst/>
              <a:gdLst/>
              <a:ahLst/>
              <a:cxnLst/>
              <a:rect l="l" t="t" r="r" b="b"/>
              <a:pathLst>
                <a:path w="4990" h="3122" extrusionOk="0">
                  <a:moveTo>
                    <a:pt x="3156" y="1191"/>
                  </a:moveTo>
                  <a:cubicBezTo>
                    <a:pt x="3144" y="1191"/>
                    <a:pt x="3144" y="1203"/>
                    <a:pt x="3132" y="1203"/>
                  </a:cubicBezTo>
                  <a:cubicBezTo>
                    <a:pt x="3144" y="1203"/>
                    <a:pt x="3156" y="1203"/>
                    <a:pt x="3156" y="1191"/>
                  </a:cubicBezTo>
                  <a:close/>
                  <a:moveTo>
                    <a:pt x="3334" y="1489"/>
                  </a:moveTo>
                  <a:lnTo>
                    <a:pt x="3334" y="1489"/>
                  </a:lnTo>
                  <a:cubicBezTo>
                    <a:pt x="3334" y="1489"/>
                    <a:pt x="3333" y="1489"/>
                    <a:pt x="3330" y="1489"/>
                  </a:cubicBezTo>
                  <a:lnTo>
                    <a:pt x="3330" y="1489"/>
                  </a:lnTo>
                  <a:cubicBezTo>
                    <a:pt x="3331" y="1489"/>
                    <a:pt x="3333" y="1489"/>
                    <a:pt x="3334" y="1489"/>
                  </a:cubicBezTo>
                  <a:close/>
                  <a:moveTo>
                    <a:pt x="4763" y="0"/>
                  </a:moveTo>
                  <a:cubicBezTo>
                    <a:pt x="4703" y="0"/>
                    <a:pt x="4656" y="48"/>
                    <a:pt x="4644" y="96"/>
                  </a:cubicBezTo>
                  <a:cubicBezTo>
                    <a:pt x="4632" y="119"/>
                    <a:pt x="4596" y="155"/>
                    <a:pt x="4572" y="179"/>
                  </a:cubicBezTo>
                  <a:cubicBezTo>
                    <a:pt x="4453" y="298"/>
                    <a:pt x="4322" y="417"/>
                    <a:pt x="4180" y="524"/>
                  </a:cubicBezTo>
                  <a:cubicBezTo>
                    <a:pt x="4084" y="608"/>
                    <a:pt x="3977" y="691"/>
                    <a:pt x="3870" y="762"/>
                  </a:cubicBezTo>
                  <a:cubicBezTo>
                    <a:pt x="3644" y="905"/>
                    <a:pt x="3406" y="1060"/>
                    <a:pt x="3191" y="1191"/>
                  </a:cubicBezTo>
                  <a:cubicBezTo>
                    <a:pt x="2989" y="1310"/>
                    <a:pt x="2798" y="1429"/>
                    <a:pt x="2608" y="1536"/>
                  </a:cubicBezTo>
                  <a:cubicBezTo>
                    <a:pt x="2417" y="1643"/>
                    <a:pt x="2239" y="1739"/>
                    <a:pt x="2036" y="1846"/>
                  </a:cubicBezTo>
                  <a:lnTo>
                    <a:pt x="1060" y="2334"/>
                  </a:lnTo>
                  <a:cubicBezTo>
                    <a:pt x="751" y="2489"/>
                    <a:pt x="417" y="2632"/>
                    <a:pt x="108" y="2786"/>
                  </a:cubicBezTo>
                  <a:cubicBezTo>
                    <a:pt x="48" y="2798"/>
                    <a:pt x="0" y="2858"/>
                    <a:pt x="24" y="2977"/>
                  </a:cubicBezTo>
                  <a:cubicBezTo>
                    <a:pt x="24" y="2989"/>
                    <a:pt x="24" y="3025"/>
                    <a:pt x="48" y="3036"/>
                  </a:cubicBezTo>
                  <a:cubicBezTo>
                    <a:pt x="66" y="3089"/>
                    <a:pt x="128" y="3122"/>
                    <a:pt x="188" y="3122"/>
                  </a:cubicBezTo>
                  <a:cubicBezTo>
                    <a:pt x="210" y="3122"/>
                    <a:pt x="231" y="3117"/>
                    <a:pt x="250" y="3108"/>
                  </a:cubicBezTo>
                  <a:cubicBezTo>
                    <a:pt x="584" y="2965"/>
                    <a:pt x="905" y="2810"/>
                    <a:pt x="1239" y="2655"/>
                  </a:cubicBezTo>
                  <a:cubicBezTo>
                    <a:pt x="1560" y="2489"/>
                    <a:pt x="1870" y="2322"/>
                    <a:pt x="2203" y="2155"/>
                  </a:cubicBezTo>
                  <a:cubicBezTo>
                    <a:pt x="2525" y="2001"/>
                    <a:pt x="2858" y="1834"/>
                    <a:pt x="3168" y="1643"/>
                  </a:cubicBezTo>
                  <a:cubicBezTo>
                    <a:pt x="3168" y="1620"/>
                    <a:pt x="3179" y="1620"/>
                    <a:pt x="3179" y="1620"/>
                  </a:cubicBezTo>
                  <a:lnTo>
                    <a:pt x="3215" y="1620"/>
                  </a:lnTo>
                  <a:cubicBezTo>
                    <a:pt x="3227" y="1620"/>
                    <a:pt x="3227" y="1608"/>
                    <a:pt x="3239" y="1608"/>
                  </a:cubicBezTo>
                  <a:lnTo>
                    <a:pt x="3227" y="1608"/>
                  </a:lnTo>
                  <a:cubicBezTo>
                    <a:pt x="3239" y="1596"/>
                    <a:pt x="3275" y="1584"/>
                    <a:pt x="3287" y="1560"/>
                  </a:cubicBezTo>
                  <a:cubicBezTo>
                    <a:pt x="3287" y="1548"/>
                    <a:pt x="3298" y="1548"/>
                    <a:pt x="3298" y="1548"/>
                  </a:cubicBezTo>
                  <a:lnTo>
                    <a:pt x="3322" y="1536"/>
                  </a:lnTo>
                  <a:lnTo>
                    <a:pt x="3334" y="1524"/>
                  </a:lnTo>
                  <a:lnTo>
                    <a:pt x="3322" y="1524"/>
                  </a:lnTo>
                  <a:cubicBezTo>
                    <a:pt x="3584" y="1358"/>
                    <a:pt x="3834" y="1167"/>
                    <a:pt x="4096" y="989"/>
                  </a:cubicBezTo>
                  <a:cubicBezTo>
                    <a:pt x="4215" y="893"/>
                    <a:pt x="4334" y="786"/>
                    <a:pt x="4453" y="703"/>
                  </a:cubicBezTo>
                  <a:cubicBezTo>
                    <a:pt x="4513" y="655"/>
                    <a:pt x="4572" y="596"/>
                    <a:pt x="4632" y="548"/>
                  </a:cubicBezTo>
                  <a:cubicBezTo>
                    <a:pt x="4668" y="524"/>
                    <a:pt x="4715" y="477"/>
                    <a:pt x="4763" y="429"/>
                  </a:cubicBezTo>
                  <a:cubicBezTo>
                    <a:pt x="4834" y="358"/>
                    <a:pt x="4894" y="298"/>
                    <a:pt x="4942" y="215"/>
                  </a:cubicBezTo>
                  <a:cubicBezTo>
                    <a:pt x="4989" y="119"/>
                    <a:pt x="4906" y="0"/>
                    <a:pt x="48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6" name="Google Shape;216;p15"/>
            <p:cNvSpPr/>
            <p:nvPr/>
          </p:nvSpPr>
          <p:spPr>
            <a:xfrm rot="10105750">
              <a:off x="6568925" y="2628243"/>
              <a:ext cx="118323" cy="262215"/>
            </a:xfrm>
            <a:custGeom>
              <a:avLst/>
              <a:gdLst/>
              <a:ahLst/>
              <a:cxnLst/>
              <a:rect l="l" t="t" r="r" b="b"/>
              <a:pathLst>
                <a:path w="2775" h="6150" extrusionOk="0">
                  <a:moveTo>
                    <a:pt x="2578" y="0"/>
                  </a:moveTo>
                  <a:cubicBezTo>
                    <a:pt x="2551" y="0"/>
                    <a:pt x="2525" y="3"/>
                    <a:pt x="2501" y="9"/>
                  </a:cubicBezTo>
                  <a:cubicBezTo>
                    <a:pt x="2453" y="33"/>
                    <a:pt x="2417" y="81"/>
                    <a:pt x="2394" y="116"/>
                  </a:cubicBezTo>
                  <a:cubicBezTo>
                    <a:pt x="2274" y="569"/>
                    <a:pt x="2155" y="1009"/>
                    <a:pt x="2013" y="1462"/>
                  </a:cubicBezTo>
                  <a:cubicBezTo>
                    <a:pt x="1941" y="1700"/>
                    <a:pt x="1858" y="1914"/>
                    <a:pt x="1774" y="2140"/>
                  </a:cubicBezTo>
                  <a:cubicBezTo>
                    <a:pt x="1691" y="2378"/>
                    <a:pt x="1596" y="2605"/>
                    <a:pt x="1512" y="2843"/>
                  </a:cubicBezTo>
                  <a:cubicBezTo>
                    <a:pt x="1334" y="3307"/>
                    <a:pt x="1131" y="3748"/>
                    <a:pt x="941" y="4200"/>
                  </a:cubicBezTo>
                  <a:cubicBezTo>
                    <a:pt x="834" y="4438"/>
                    <a:pt x="739" y="4664"/>
                    <a:pt x="631" y="4879"/>
                  </a:cubicBezTo>
                  <a:cubicBezTo>
                    <a:pt x="524" y="5093"/>
                    <a:pt x="405" y="5284"/>
                    <a:pt x="298" y="5498"/>
                  </a:cubicBezTo>
                  <a:cubicBezTo>
                    <a:pt x="215" y="5641"/>
                    <a:pt x="119" y="5772"/>
                    <a:pt x="36" y="5927"/>
                  </a:cubicBezTo>
                  <a:cubicBezTo>
                    <a:pt x="24" y="5974"/>
                    <a:pt x="0" y="5998"/>
                    <a:pt x="12" y="5998"/>
                  </a:cubicBezTo>
                  <a:lnTo>
                    <a:pt x="12" y="6010"/>
                  </a:lnTo>
                  <a:cubicBezTo>
                    <a:pt x="12" y="6057"/>
                    <a:pt x="48" y="6081"/>
                    <a:pt x="72" y="6117"/>
                  </a:cubicBezTo>
                  <a:cubicBezTo>
                    <a:pt x="97" y="6138"/>
                    <a:pt x="134" y="6149"/>
                    <a:pt x="171" y="6149"/>
                  </a:cubicBezTo>
                  <a:cubicBezTo>
                    <a:pt x="221" y="6149"/>
                    <a:pt x="271" y="6129"/>
                    <a:pt x="298" y="6081"/>
                  </a:cubicBezTo>
                  <a:cubicBezTo>
                    <a:pt x="358" y="5986"/>
                    <a:pt x="429" y="5867"/>
                    <a:pt x="489" y="5760"/>
                  </a:cubicBezTo>
                  <a:cubicBezTo>
                    <a:pt x="631" y="5546"/>
                    <a:pt x="774" y="5343"/>
                    <a:pt x="905" y="5153"/>
                  </a:cubicBezTo>
                  <a:cubicBezTo>
                    <a:pt x="965" y="5057"/>
                    <a:pt x="1048" y="4950"/>
                    <a:pt x="1108" y="4867"/>
                  </a:cubicBezTo>
                  <a:cubicBezTo>
                    <a:pt x="1179" y="4760"/>
                    <a:pt x="1239" y="4641"/>
                    <a:pt x="1310" y="4533"/>
                  </a:cubicBezTo>
                  <a:cubicBezTo>
                    <a:pt x="1382" y="4414"/>
                    <a:pt x="1441" y="4319"/>
                    <a:pt x="1501" y="4200"/>
                  </a:cubicBezTo>
                  <a:cubicBezTo>
                    <a:pt x="1560" y="4081"/>
                    <a:pt x="1620" y="3974"/>
                    <a:pt x="1679" y="3855"/>
                  </a:cubicBezTo>
                  <a:lnTo>
                    <a:pt x="1858" y="3498"/>
                  </a:lnTo>
                  <a:cubicBezTo>
                    <a:pt x="1917" y="3390"/>
                    <a:pt x="1977" y="3271"/>
                    <a:pt x="2024" y="3152"/>
                  </a:cubicBezTo>
                  <a:cubicBezTo>
                    <a:pt x="2072" y="3045"/>
                    <a:pt x="2120" y="2926"/>
                    <a:pt x="2155" y="2807"/>
                  </a:cubicBezTo>
                  <a:cubicBezTo>
                    <a:pt x="2203" y="2688"/>
                    <a:pt x="2239" y="2569"/>
                    <a:pt x="2274" y="2450"/>
                  </a:cubicBezTo>
                  <a:cubicBezTo>
                    <a:pt x="2370" y="2212"/>
                    <a:pt x="2429" y="1962"/>
                    <a:pt x="2489" y="1712"/>
                  </a:cubicBezTo>
                  <a:cubicBezTo>
                    <a:pt x="2548" y="1474"/>
                    <a:pt x="2596" y="1224"/>
                    <a:pt x="2632" y="962"/>
                  </a:cubicBezTo>
                  <a:cubicBezTo>
                    <a:pt x="2679" y="712"/>
                    <a:pt x="2715" y="474"/>
                    <a:pt x="2775" y="223"/>
                  </a:cubicBezTo>
                  <a:lnTo>
                    <a:pt x="2775" y="223"/>
                  </a:lnTo>
                  <a:cubicBezTo>
                    <a:pt x="2775" y="227"/>
                    <a:pt x="2775" y="231"/>
                    <a:pt x="2775" y="235"/>
                  </a:cubicBezTo>
                  <a:lnTo>
                    <a:pt x="2775" y="223"/>
                  </a:lnTo>
                  <a:cubicBezTo>
                    <a:pt x="2775" y="223"/>
                    <a:pt x="2775" y="223"/>
                    <a:pt x="2775" y="223"/>
                  </a:cubicBezTo>
                  <a:lnTo>
                    <a:pt x="2775" y="223"/>
                  </a:lnTo>
                  <a:cubicBezTo>
                    <a:pt x="2774" y="183"/>
                    <a:pt x="2772" y="160"/>
                    <a:pt x="2751" y="116"/>
                  </a:cubicBezTo>
                  <a:cubicBezTo>
                    <a:pt x="2739" y="69"/>
                    <a:pt x="2691" y="33"/>
                    <a:pt x="2655" y="9"/>
                  </a:cubicBezTo>
                  <a:cubicBezTo>
                    <a:pt x="2632" y="3"/>
                    <a:pt x="2605" y="0"/>
                    <a:pt x="25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7" name="Google Shape;217;p15"/>
            <p:cNvSpPr/>
            <p:nvPr/>
          </p:nvSpPr>
          <p:spPr>
            <a:xfrm rot="10105750">
              <a:off x="6328565" y="2375439"/>
              <a:ext cx="67029" cy="292871"/>
            </a:xfrm>
            <a:custGeom>
              <a:avLst/>
              <a:gdLst/>
              <a:ahLst/>
              <a:cxnLst/>
              <a:rect l="l" t="t" r="r" b="b"/>
              <a:pathLst>
                <a:path w="1572" h="6869" extrusionOk="0">
                  <a:moveTo>
                    <a:pt x="200" y="1"/>
                  </a:moveTo>
                  <a:cubicBezTo>
                    <a:pt x="128" y="1"/>
                    <a:pt x="56" y="53"/>
                    <a:pt x="36" y="113"/>
                  </a:cubicBezTo>
                  <a:cubicBezTo>
                    <a:pt x="36" y="137"/>
                    <a:pt x="36" y="161"/>
                    <a:pt x="0" y="173"/>
                  </a:cubicBezTo>
                  <a:lnTo>
                    <a:pt x="0" y="185"/>
                  </a:lnTo>
                  <a:cubicBezTo>
                    <a:pt x="24" y="268"/>
                    <a:pt x="24" y="363"/>
                    <a:pt x="24" y="447"/>
                  </a:cubicBezTo>
                  <a:cubicBezTo>
                    <a:pt x="24" y="542"/>
                    <a:pt x="36" y="613"/>
                    <a:pt x="36" y="709"/>
                  </a:cubicBezTo>
                  <a:cubicBezTo>
                    <a:pt x="36" y="816"/>
                    <a:pt x="48" y="911"/>
                    <a:pt x="48" y="1018"/>
                  </a:cubicBezTo>
                  <a:lnTo>
                    <a:pt x="48" y="1304"/>
                  </a:lnTo>
                  <a:cubicBezTo>
                    <a:pt x="48" y="1530"/>
                    <a:pt x="48" y="1733"/>
                    <a:pt x="60" y="1935"/>
                  </a:cubicBezTo>
                  <a:cubicBezTo>
                    <a:pt x="72" y="2078"/>
                    <a:pt x="72" y="2209"/>
                    <a:pt x="96" y="2340"/>
                  </a:cubicBezTo>
                  <a:cubicBezTo>
                    <a:pt x="96" y="2495"/>
                    <a:pt x="107" y="2626"/>
                    <a:pt x="119" y="2780"/>
                  </a:cubicBezTo>
                  <a:lnTo>
                    <a:pt x="215" y="3399"/>
                  </a:lnTo>
                  <a:cubicBezTo>
                    <a:pt x="227" y="3518"/>
                    <a:pt x="250" y="3626"/>
                    <a:pt x="274" y="3745"/>
                  </a:cubicBezTo>
                  <a:cubicBezTo>
                    <a:pt x="298" y="3864"/>
                    <a:pt x="310" y="3983"/>
                    <a:pt x="346" y="4102"/>
                  </a:cubicBezTo>
                  <a:cubicBezTo>
                    <a:pt x="465" y="4578"/>
                    <a:pt x="584" y="5031"/>
                    <a:pt x="750" y="5495"/>
                  </a:cubicBezTo>
                  <a:cubicBezTo>
                    <a:pt x="834" y="5709"/>
                    <a:pt x="905" y="5924"/>
                    <a:pt x="1012" y="6138"/>
                  </a:cubicBezTo>
                  <a:cubicBezTo>
                    <a:pt x="1024" y="6185"/>
                    <a:pt x="1060" y="6245"/>
                    <a:pt x="1084" y="6305"/>
                  </a:cubicBezTo>
                  <a:cubicBezTo>
                    <a:pt x="1108" y="6364"/>
                    <a:pt x="1131" y="6400"/>
                    <a:pt x="1143" y="6459"/>
                  </a:cubicBezTo>
                  <a:cubicBezTo>
                    <a:pt x="1191" y="6566"/>
                    <a:pt x="1227" y="6674"/>
                    <a:pt x="1262" y="6781"/>
                  </a:cubicBezTo>
                  <a:cubicBezTo>
                    <a:pt x="1287" y="6839"/>
                    <a:pt x="1347" y="6868"/>
                    <a:pt x="1406" y="6868"/>
                  </a:cubicBezTo>
                  <a:cubicBezTo>
                    <a:pt x="1431" y="6868"/>
                    <a:pt x="1455" y="6863"/>
                    <a:pt x="1477" y="6852"/>
                  </a:cubicBezTo>
                  <a:cubicBezTo>
                    <a:pt x="1512" y="6840"/>
                    <a:pt x="1536" y="6805"/>
                    <a:pt x="1548" y="6757"/>
                  </a:cubicBezTo>
                  <a:cubicBezTo>
                    <a:pt x="1572" y="6721"/>
                    <a:pt x="1548" y="6686"/>
                    <a:pt x="1536" y="6650"/>
                  </a:cubicBezTo>
                  <a:cubicBezTo>
                    <a:pt x="1489" y="6507"/>
                    <a:pt x="1441" y="6388"/>
                    <a:pt x="1405" y="6257"/>
                  </a:cubicBezTo>
                  <a:cubicBezTo>
                    <a:pt x="1381" y="6209"/>
                    <a:pt x="1381" y="6185"/>
                    <a:pt x="1370" y="6150"/>
                  </a:cubicBezTo>
                  <a:cubicBezTo>
                    <a:pt x="1262" y="5709"/>
                    <a:pt x="1143" y="5257"/>
                    <a:pt x="1048" y="4816"/>
                  </a:cubicBezTo>
                  <a:cubicBezTo>
                    <a:pt x="941" y="4364"/>
                    <a:pt x="846" y="3923"/>
                    <a:pt x="762" y="3471"/>
                  </a:cubicBezTo>
                  <a:cubicBezTo>
                    <a:pt x="667" y="2995"/>
                    <a:pt x="584" y="2518"/>
                    <a:pt x="512" y="2042"/>
                  </a:cubicBezTo>
                  <a:lnTo>
                    <a:pt x="417" y="1375"/>
                  </a:lnTo>
                  <a:cubicBezTo>
                    <a:pt x="405" y="1256"/>
                    <a:pt x="393" y="1125"/>
                    <a:pt x="369" y="982"/>
                  </a:cubicBezTo>
                  <a:cubicBezTo>
                    <a:pt x="358" y="899"/>
                    <a:pt x="358" y="792"/>
                    <a:pt x="358" y="709"/>
                  </a:cubicBezTo>
                  <a:cubicBezTo>
                    <a:pt x="358" y="590"/>
                    <a:pt x="346" y="482"/>
                    <a:pt x="346" y="363"/>
                  </a:cubicBezTo>
                  <a:lnTo>
                    <a:pt x="346" y="209"/>
                  </a:lnTo>
                  <a:cubicBezTo>
                    <a:pt x="346" y="173"/>
                    <a:pt x="346" y="125"/>
                    <a:pt x="334" y="78"/>
                  </a:cubicBezTo>
                  <a:cubicBezTo>
                    <a:pt x="322" y="54"/>
                    <a:pt x="286" y="18"/>
                    <a:pt x="238" y="6"/>
                  </a:cubicBezTo>
                  <a:cubicBezTo>
                    <a:pt x="226" y="3"/>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8" name="Google Shape;218;p15"/>
            <p:cNvSpPr/>
            <p:nvPr/>
          </p:nvSpPr>
          <p:spPr>
            <a:xfrm rot="10105750">
              <a:off x="6192919" y="2695568"/>
              <a:ext cx="204113" cy="171442"/>
            </a:xfrm>
            <a:custGeom>
              <a:avLst/>
              <a:gdLst/>
              <a:ahLst/>
              <a:cxnLst/>
              <a:rect l="l" t="t" r="r" b="b"/>
              <a:pathLst>
                <a:path w="4787" h="4021" extrusionOk="0">
                  <a:moveTo>
                    <a:pt x="191" y="0"/>
                  </a:moveTo>
                  <a:cubicBezTo>
                    <a:pt x="143" y="0"/>
                    <a:pt x="84" y="12"/>
                    <a:pt x="36" y="60"/>
                  </a:cubicBezTo>
                  <a:cubicBezTo>
                    <a:pt x="12" y="84"/>
                    <a:pt x="0" y="131"/>
                    <a:pt x="36" y="155"/>
                  </a:cubicBezTo>
                  <a:cubicBezTo>
                    <a:pt x="36" y="179"/>
                    <a:pt x="60" y="215"/>
                    <a:pt x="72" y="239"/>
                  </a:cubicBezTo>
                  <a:cubicBezTo>
                    <a:pt x="84" y="239"/>
                    <a:pt x="84" y="250"/>
                    <a:pt x="84" y="250"/>
                  </a:cubicBezTo>
                  <a:cubicBezTo>
                    <a:pt x="119" y="286"/>
                    <a:pt x="131" y="334"/>
                    <a:pt x="155" y="370"/>
                  </a:cubicBezTo>
                  <a:cubicBezTo>
                    <a:pt x="167" y="405"/>
                    <a:pt x="203" y="453"/>
                    <a:pt x="238" y="489"/>
                  </a:cubicBezTo>
                  <a:cubicBezTo>
                    <a:pt x="286" y="572"/>
                    <a:pt x="334" y="643"/>
                    <a:pt x="393" y="715"/>
                  </a:cubicBezTo>
                  <a:cubicBezTo>
                    <a:pt x="453" y="810"/>
                    <a:pt x="512" y="893"/>
                    <a:pt x="572" y="965"/>
                  </a:cubicBezTo>
                  <a:cubicBezTo>
                    <a:pt x="655" y="1048"/>
                    <a:pt x="715" y="1132"/>
                    <a:pt x="786" y="1227"/>
                  </a:cubicBezTo>
                  <a:lnTo>
                    <a:pt x="1012" y="1489"/>
                  </a:lnTo>
                  <a:lnTo>
                    <a:pt x="1262" y="1739"/>
                  </a:lnTo>
                  <a:cubicBezTo>
                    <a:pt x="1322" y="1798"/>
                    <a:pt x="1381" y="1882"/>
                    <a:pt x="1453" y="1941"/>
                  </a:cubicBezTo>
                  <a:cubicBezTo>
                    <a:pt x="1524" y="2001"/>
                    <a:pt x="1608" y="2072"/>
                    <a:pt x="1679" y="2132"/>
                  </a:cubicBezTo>
                  <a:cubicBezTo>
                    <a:pt x="1905" y="2310"/>
                    <a:pt x="2108" y="2501"/>
                    <a:pt x="2346" y="2667"/>
                  </a:cubicBezTo>
                  <a:cubicBezTo>
                    <a:pt x="2465" y="2751"/>
                    <a:pt x="2596" y="2846"/>
                    <a:pt x="2715" y="2929"/>
                  </a:cubicBezTo>
                  <a:cubicBezTo>
                    <a:pt x="2834" y="3025"/>
                    <a:pt x="2953" y="3096"/>
                    <a:pt x="3072" y="3167"/>
                  </a:cubicBezTo>
                  <a:cubicBezTo>
                    <a:pt x="3191" y="3251"/>
                    <a:pt x="3334" y="3322"/>
                    <a:pt x="3465" y="3394"/>
                  </a:cubicBezTo>
                  <a:cubicBezTo>
                    <a:pt x="3572" y="3465"/>
                    <a:pt x="3691" y="3525"/>
                    <a:pt x="3810" y="3584"/>
                  </a:cubicBezTo>
                  <a:cubicBezTo>
                    <a:pt x="4060" y="3727"/>
                    <a:pt x="4298" y="3858"/>
                    <a:pt x="4537" y="4001"/>
                  </a:cubicBezTo>
                  <a:cubicBezTo>
                    <a:pt x="4556" y="4014"/>
                    <a:pt x="4579" y="4020"/>
                    <a:pt x="4603" y="4020"/>
                  </a:cubicBezTo>
                  <a:cubicBezTo>
                    <a:pt x="4663" y="4020"/>
                    <a:pt x="4728" y="3981"/>
                    <a:pt x="4763" y="3929"/>
                  </a:cubicBezTo>
                  <a:cubicBezTo>
                    <a:pt x="4787" y="3870"/>
                    <a:pt x="4775" y="3763"/>
                    <a:pt x="4715" y="3727"/>
                  </a:cubicBezTo>
                  <a:cubicBezTo>
                    <a:pt x="4382" y="3501"/>
                    <a:pt x="4060" y="3263"/>
                    <a:pt x="3751" y="3013"/>
                  </a:cubicBezTo>
                  <a:cubicBezTo>
                    <a:pt x="3584" y="2894"/>
                    <a:pt x="3417" y="2739"/>
                    <a:pt x="3251" y="2608"/>
                  </a:cubicBezTo>
                  <a:cubicBezTo>
                    <a:pt x="3108" y="2489"/>
                    <a:pt x="2953" y="2358"/>
                    <a:pt x="2810" y="2215"/>
                  </a:cubicBezTo>
                  <a:cubicBezTo>
                    <a:pt x="2381" y="1846"/>
                    <a:pt x="1917" y="1501"/>
                    <a:pt x="1465" y="1143"/>
                  </a:cubicBezTo>
                  <a:cubicBezTo>
                    <a:pt x="1369" y="1072"/>
                    <a:pt x="1262" y="989"/>
                    <a:pt x="1155" y="893"/>
                  </a:cubicBezTo>
                  <a:cubicBezTo>
                    <a:pt x="1048" y="810"/>
                    <a:pt x="965" y="727"/>
                    <a:pt x="869" y="643"/>
                  </a:cubicBezTo>
                  <a:cubicBezTo>
                    <a:pt x="667" y="465"/>
                    <a:pt x="476" y="274"/>
                    <a:pt x="298" y="72"/>
                  </a:cubicBezTo>
                  <a:cubicBezTo>
                    <a:pt x="274" y="36"/>
                    <a:pt x="238" y="12"/>
                    <a:pt x="1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19" name="Google Shape;219;p1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947800" y="593367"/>
            <a:ext cx="102964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1pPr>
            <a:lvl2pPr marR="0" lvl="1"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2pPr>
            <a:lvl3pPr marR="0" lvl="2"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3pPr>
            <a:lvl4pPr marR="0" lvl="3"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4pPr>
            <a:lvl5pPr marR="0" lvl="4"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5pPr>
            <a:lvl6pPr marR="0" lvl="5"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6pPr>
            <a:lvl7pPr marR="0" lvl="6"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7pPr>
            <a:lvl8pPr marR="0" lvl="7"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8pPr>
            <a:lvl9pPr marR="0" lvl="8" algn="l" rtl="0">
              <a:lnSpc>
                <a:spcPct val="100000"/>
              </a:lnSpc>
              <a:spcBef>
                <a:spcPts val="0"/>
              </a:spcBef>
              <a:spcAft>
                <a:spcPts val="0"/>
              </a:spcAft>
              <a:buClr>
                <a:schemeClr val="dk1"/>
              </a:buClr>
              <a:buSzPts val="4000"/>
              <a:buFont typeface="Fredoka"/>
              <a:buNone/>
              <a:defRPr sz="4000" b="0" i="0" u="none" strike="noStrike" cap="none">
                <a:solidFill>
                  <a:schemeClr val="dk1"/>
                </a:solidFill>
                <a:latin typeface="Fredoka"/>
                <a:ea typeface="Fredoka"/>
                <a:cs typeface="Fredoka"/>
                <a:sym typeface="Fredoka"/>
              </a:defRPr>
            </a:lvl9pPr>
          </a:lstStyle>
          <a:p>
            <a:endParaRPr/>
          </a:p>
        </p:txBody>
      </p:sp>
      <p:sp>
        <p:nvSpPr>
          <p:cNvPr id="7" name="Google Shape;7;p6"/>
          <p:cNvSpPr txBox="1">
            <a:spLocks noGrp="1"/>
          </p:cNvSpPr>
          <p:nvPr>
            <p:ph type="body" idx="1"/>
          </p:nvPr>
        </p:nvSpPr>
        <p:spPr>
          <a:xfrm>
            <a:off x="947800" y="1536633"/>
            <a:ext cx="10296400" cy="45552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1pPr>
            <a:lvl2pPr marL="914400" marR="0" lvl="1"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2pPr>
            <a:lvl3pPr marL="1371600" marR="0" lvl="2"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3pPr>
            <a:lvl4pPr marL="1828800" marR="0" lvl="3"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4pPr>
            <a:lvl5pPr marL="2286000" marR="0" lvl="4"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5pPr>
            <a:lvl6pPr marL="2743200" marR="0" lvl="5"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6pPr>
            <a:lvl7pPr marL="3200400" marR="0" lvl="6"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7pPr>
            <a:lvl8pPr marL="3657600" marR="0" lvl="7"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8pPr>
            <a:lvl9pPr marL="4114800" marR="0" lvl="8" indent="-323850" algn="l" rtl="0">
              <a:lnSpc>
                <a:spcPct val="115000"/>
              </a:lnSpc>
              <a:spcBef>
                <a:spcPts val="0"/>
              </a:spcBef>
              <a:spcAft>
                <a:spcPts val="0"/>
              </a:spcAft>
              <a:buClr>
                <a:schemeClr val="dk1"/>
              </a:buClr>
              <a:buSzPts val="1500"/>
              <a:buFont typeface="Didact Gothic"/>
              <a:buChar char="■"/>
              <a:defRPr sz="1500" b="0" i="0" u="none" strike="noStrike" cap="none">
                <a:solidFill>
                  <a:schemeClr val="dk1"/>
                </a:solidFill>
                <a:latin typeface="Didact Gothic"/>
                <a:ea typeface="Didact Gothic"/>
                <a:cs typeface="Didact Gothic"/>
                <a:sym typeface="Didact Gothic"/>
              </a:defRPr>
            </a:lvl9pPr>
          </a:lstStyle>
          <a:p>
            <a:endParaRPr/>
          </a:p>
        </p:txBody>
      </p:sp>
      <p:sp>
        <p:nvSpPr>
          <p:cNvPr id="8" name="Google Shape;8;p6"/>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Didact Gothic"/>
                <a:ea typeface="Didact Gothic"/>
                <a:cs typeface="Didact Gothic"/>
                <a:sym typeface="Didact Gothic"/>
              </a:defRPr>
            </a:lvl1pPr>
            <a:lvl2pPr lvl="1" algn="r">
              <a:buNone/>
              <a:defRPr sz="1300">
                <a:solidFill>
                  <a:schemeClr val="dk1"/>
                </a:solidFill>
                <a:latin typeface="Didact Gothic"/>
                <a:ea typeface="Didact Gothic"/>
                <a:cs typeface="Didact Gothic"/>
                <a:sym typeface="Didact Gothic"/>
              </a:defRPr>
            </a:lvl2pPr>
            <a:lvl3pPr lvl="2" algn="r">
              <a:buNone/>
              <a:defRPr sz="1300">
                <a:solidFill>
                  <a:schemeClr val="dk1"/>
                </a:solidFill>
                <a:latin typeface="Didact Gothic"/>
                <a:ea typeface="Didact Gothic"/>
                <a:cs typeface="Didact Gothic"/>
                <a:sym typeface="Didact Gothic"/>
              </a:defRPr>
            </a:lvl3pPr>
            <a:lvl4pPr lvl="3" algn="r">
              <a:buNone/>
              <a:defRPr sz="1300">
                <a:solidFill>
                  <a:schemeClr val="dk1"/>
                </a:solidFill>
                <a:latin typeface="Didact Gothic"/>
                <a:ea typeface="Didact Gothic"/>
                <a:cs typeface="Didact Gothic"/>
                <a:sym typeface="Didact Gothic"/>
              </a:defRPr>
            </a:lvl4pPr>
            <a:lvl5pPr lvl="4" algn="r">
              <a:buNone/>
              <a:defRPr sz="1300">
                <a:solidFill>
                  <a:schemeClr val="dk1"/>
                </a:solidFill>
                <a:latin typeface="Didact Gothic"/>
                <a:ea typeface="Didact Gothic"/>
                <a:cs typeface="Didact Gothic"/>
                <a:sym typeface="Didact Gothic"/>
              </a:defRPr>
            </a:lvl5pPr>
            <a:lvl6pPr lvl="5" algn="r">
              <a:buNone/>
              <a:defRPr sz="1300">
                <a:solidFill>
                  <a:schemeClr val="dk1"/>
                </a:solidFill>
                <a:latin typeface="Didact Gothic"/>
                <a:ea typeface="Didact Gothic"/>
                <a:cs typeface="Didact Gothic"/>
                <a:sym typeface="Didact Gothic"/>
              </a:defRPr>
            </a:lvl6pPr>
            <a:lvl7pPr lvl="6" algn="r">
              <a:buNone/>
              <a:defRPr sz="1300">
                <a:solidFill>
                  <a:schemeClr val="dk1"/>
                </a:solidFill>
                <a:latin typeface="Didact Gothic"/>
                <a:ea typeface="Didact Gothic"/>
                <a:cs typeface="Didact Gothic"/>
                <a:sym typeface="Didact Gothic"/>
              </a:defRPr>
            </a:lvl7pPr>
            <a:lvl8pPr lvl="7" algn="r">
              <a:buNone/>
              <a:defRPr sz="1300">
                <a:solidFill>
                  <a:schemeClr val="dk1"/>
                </a:solidFill>
                <a:latin typeface="Didact Gothic"/>
                <a:ea typeface="Didact Gothic"/>
                <a:cs typeface="Didact Gothic"/>
                <a:sym typeface="Didact Gothic"/>
              </a:defRPr>
            </a:lvl8pPr>
            <a:lvl9pPr lvl="8" algn="r">
              <a:buNone/>
              <a:defRPr sz="1300">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xmlns:p14="http://schemas.microsoft.com/office/powerpoint/2010/main">
    <mc:Choice Requires="p14">
      <p:transition p14:dur="2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1"/>
          <p:cNvSpPr txBox="1">
            <a:spLocks noGrp="1"/>
          </p:cNvSpPr>
          <p:nvPr>
            <p:ph type="ctrTitle"/>
          </p:nvPr>
        </p:nvSpPr>
        <p:spPr>
          <a:xfrm>
            <a:off x="980378" y="1332179"/>
            <a:ext cx="7410600" cy="3229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i="1"/>
              <a:t>PHISON</a:t>
            </a:r>
            <a:br>
              <a:rPr lang="en-US" i="1"/>
            </a:br>
            <a:r>
              <a:rPr lang="en-US" i="1"/>
              <a:t>LAB-Report</a:t>
            </a:r>
            <a:endParaRPr/>
          </a:p>
        </p:txBody>
      </p:sp>
      <p:sp>
        <p:nvSpPr>
          <p:cNvPr id="599" name="Google Shape;599;p1"/>
          <p:cNvSpPr txBox="1"/>
          <p:nvPr/>
        </p:nvSpPr>
        <p:spPr>
          <a:xfrm>
            <a:off x="5878231" y="5662323"/>
            <a:ext cx="70230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Bookman Old Style"/>
                <a:ea typeface="Bookman Old Style"/>
                <a:cs typeface="Bookman Old Style"/>
                <a:sym typeface="Bookman Old Style"/>
              </a:rPr>
              <a:t>Group 1</a:t>
            </a:r>
            <a:endParaRPr dirty="0"/>
          </a:p>
          <a:p>
            <a:pPr marL="0" marR="0" lvl="0" indent="0" algn="l" rtl="0">
              <a:lnSpc>
                <a:spcPct val="100000"/>
              </a:lnSpc>
              <a:spcBef>
                <a:spcPts val="0"/>
              </a:spcBef>
              <a:spcAft>
                <a:spcPts val="0"/>
              </a:spcAft>
              <a:buNone/>
            </a:pPr>
            <a:r>
              <a:rPr lang="en-US" sz="2000" b="0" i="0" u="none" strike="noStrike" cap="none" dirty="0">
                <a:solidFill>
                  <a:srgbClr val="000000"/>
                </a:solidFill>
                <a:latin typeface="Bookman Old Style"/>
                <a:ea typeface="Bookman Old Style"/>
                <a:cs typeface="Bookman Old Style"/>
                <a:sym typeface="Bookman Old Style"/>
              </a:rPr>
              <a:t>311831014 </a:t>
            </a:r>
            <a:r>
              <a:rPr lang="en-US" sz="2000" b="0" i="0" u="none" strike="noStrike" cap="none" dirty="0" err="1">
                <a:solidFill>
                  <a:srgbClr val="000000"/>
                </a:solidFill>
                <a:latin typeface="Bookman Old Style"/>
                <a:ea typeface="Bookman Old Style"/>
                <a:cs typeface="Bookman Old Style"/>
                <a:sym typeface="Bookman Old Style"/>
              </a:rPr>
              <a:t>杜孟軒</a:t>
            </a:r>
            <a:r>
              <a:rPr lang="en-US" sz="2000" b="0" i="0" u="none" strike="noStrike" cap="none" dirty="0">
                <a:solidFill>
                  <a:srgbClr val="000000"/>
                </a:solidFill>
                <a:latin typeface="Bookman Old Style"/>
                <a:ea typeface="Bookman Old Style"/>
                <a:cs typeface="Bookman Old Style"/>
                <a:sym typeface="Bookman Old Style"/>
              </a:rPr>
              <a:t>		311831010 </a:t>
            </a:r>
            <a:r>
              <a:rPr lang="en-US" sz="2000" b="0" i="0" u="none" strike="noStrike" cap="none" dirty="0" err="1">
                <a:solidFill>
                  <a:srgbClr val="000000"/>
                </a:solidFill>
                <a:latin typeface="Bookman Old Style"/>
                <a:ea typeface="Bookman Old Style"/>
                <a:cs typeface="Bookman Old Style"/>
                <a:sym typeface="Bookman Old Style"/>
              </a:rPr>
              <a:t>葉奕均</a:t>
            </a:r>
            <a:endParaRPr sz="2000" b="0" i="0" u="none" strike="noStrike" cap="none" dirty="0">
              <a:solidFill>
                <a:srgbClr val="000000"/>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Bookman Old Style"/>
                <a:ea typeface="Bookman Old Style"/>
                <a:cs typeface="Bookman Old Style"/>
                <a:sym typeface="Bookman Old Style"/>
              </a:rPr>
              <a:t>311831002 董柏辰		311831020 </a:t>
            </a:r>
            <a:r>
              <a:rPr lang="en-US" sz="2000" b="0" i="0" u="none" strike="noStrike" cap="none" dirty="0" err="1">
                <a:solidFill>
                  <a:srgbClr val="000000"/>
                </a:solidFill>
                <a:latin typeface="Bookman Old Style"/>
                <a:ea typeface="Bookman Old Style"/>
                <a:cs typeface="Bookman Old Style"/>
                <a:sym typeface="Bookman Old Style"/>
              </a:rPr>
              <a:t>邱柏誠</a:t>
            </a:r>
            <a:endParaRPr sz="2000" b="0" i="0" u="none" strike="noStrike" cap="none" dirty="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g2249cba5c4f_0_101"/>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A2B</a:t>
            </a:r>
            <a:endParaRPr/>
          </a:p>
        </p:txBody>
      </p:sp>
      <p:sp>
        <p:nvSpPr>
          <p:cNvPr id="683" name="Google Shape;683;g2249cba5c4f_0_101"/>
          <p:cNvSpPr txBox="1">
            <a:spLocks noGrp="1"/>
          </p:cNvSpPr>
          <p:nvPr>
            <p:ph type="body" idx="1"/>
          </p:nvPr>
        </p:nvSpPr>
        <p:spPr>
          <a:xfrm>
            <a:off x="960000" y="1656400"/>
            <a:ext cx="10056300" cy="10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To solve the problem from sequence A to sequence B, we need to modify </a:t>
            </a:r>
            <a:r>
              <a:rPr lang="en-US" sz="2400">
                <a:solidFill>
                  <a:srgbClr val="3C78D8"/>
                </a:solidFill>
              </a:rPr>
              <a:t>get_next_pca()</a:t>
            </a:r>
            <a:r>
              <a:rPr lang="en-US" sz="2400">
                <a:solidFill>
                  <a:srgbClr val="6D9EEB"/>
                </a:solidFill>
              </a:rPr>
              <a:t> </a:t>
            </a:r>
            <a:r>
              <a:rPr lang="en-US" sz="2400"/>
              <a:t>function.</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p:txBody>
      </p:sp>
      <p:sp>
        <p:nvSpPr>
          <p:cNvPr id="684" name="Google Shape;684;g2249cba5c4f_0_101"/>
          <p:cNvSpPr txBox="1"/>
          <p:nvPr/>
        </p:nvSpPr>
        <p:spPr>
          <a:xfrm>
            <a:off x="1610700" y="2585775"/>
            <a:ext cx="9275400" cy="38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i="1">
                <a:solidFill>
                  <a:schemeClr val="dk1"/>
                </a:solidFill>
                <a:latin typeface="Didact Gothic"/>
                <a:ea typeface="Didact Gothic"/>
                <a:cs typeface="Didact Gothic"/>
                <a:sym typeface="Didact Gothic"/>
              </a:rPr>
              <a:t>from</a:t>
            </a:r>
            <a:endParaRPr sz="2200" b="1" i="1">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rgbClr val="CC0000"/>
                </a:solidFill>
                <a:latin typeface="Didact Gothic"/>
                <a:ea typeface="Didact Gothic"/>
                <a:cs typeface="Didact Gothic"/>
                <a:sym typeface="Didact Gothic"/>
              </a:rPr>
              <a:t>if </a:t>
            </a:r>
            <a:r>
              <a:rPr lang="en-US" sz="2200">
                <a:solidFill>
                  <a:schemeClr val="dk1"/>
                </a:solidFill>
                <a:latin typeface="Didact Gothic"/>
                <a:ea typeface="Didact Gothic"/>
                <a:cs typeface="Didact Gothic"/>
                <a:sym typeface="Didact Gothic"/>
              </a:rPr>
              <a:t>(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block</a:t>
            </a:r>
            <a:r>
              <a:rPr lang="en-US" sz="2200">
                <a:solidFill>
                  <a:schemeClr val="dk1"/>
                </a:solidFill>
                <a:latin typeface="Didact Gothic"/>
                <a:ea typeface="Didact Gothic"/>
                <a:cs typeface="Didact Gothic"/>
                <a:sym typeface="Didact Gothic"/>
              </a:rPr>
              <a:t> == </a:t>
            </a:r>
            <a:r>
              <a:rPr lang="en-US" sz="2200">
                <a:solidFill>
                  <a:srgbClr val="1155CC"/>
                </a:solidFill>
                <a:latin typeface="Didact Gothic"/>
                <a:ea typeface="Didact Gothic"/>
                <a:cs typeface="Didact Gothic"/>
                <a:sym typeface="Didact Gothic"/>
              </a:rPr>
              <a:t>PHYSICAL_NAND_NUM </a:t>
            </a:r>
            <a:r>
              <a:rPr lang="en-US" sz="2200">
                <a:solidFill>
                  <a:schemeClr val="dk1"/>
                </a:solidFill>
                <a:latin typeface="Didact Gothic"/>
                <a:ea typeface="Didact Gothic"/>
                <a:cs typeface="Didact Gothic"/>
                <a:sym typeface="Didact Gothic"/>
              </a:rPr>
              <a:t>-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 {</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chemeClr val="dk1"/>
                </a:solidFill>
                <a:latin typeface="Didact Gothic"/>
                <a:ea typeface="Didact Gothic"/>
                <a:cs typeface="Didact Gothic"/>
                <a:sym typeface="Didact Gothic"/>
              </a:rPr>
              <a:t>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page</a:t>
            </a:r>
            <a:r>
              <a:rPr lang="en-US" sz="2200">
                <a:solidFill>
                  <a:schemeClr val="dk1"/>
                </a:solidFill>
                <a:latin typeface="Didact Gothic"/>
                <a:ea typeface="Didact Gothic"/>
                <a:cs typeface="Didact Gothic"/>
                <a:sym typeface="Didact Gothic"/>
              </a:rPr>
              <a:t> +=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chemeClr val="dk1"/>
                </a:solidFill>
                <a:latin typeface="Didact Gothic"/>
                <a:ea typeface="Didact Gothic"/>
                <a:cs typeface="Didact Gothic"/>
                <a:sym typeface="Didact Gothic"/>
              </a:rPr>
              <a:t>    }</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block</a:t>
            </a:r>
            <a:r>
              <a:rPr lang="en-US" sz="2200">
                <a:solidFill>
                  <a:schemeClr val="dk1"/>
                </a:solidFill>
                <a:latin typeface="Didact Gothic"/>
                <a:ea typeface="Didact Gothic"/>
                <a:cs typeface="Didact Gothic"/>
                <a:sym typeface="Didact Gothic"/>
              </a:rPr>
              <a:t> =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block</a:t>
            </a:r>
            <a:r>
              <a:rPr lang="en-US" sz="2200">
                <a:solidFill>
                  <a:schemeClr val="dk1"/>
                </a:solidFill>
                <a:latin typeface="Didact Gothic"/>
                <a:ea typeface="Didact Gothic"/>
                <a:cs typeface="Didact Gothic"/>
                <a:sym typeface="Didact Gothic"/>
              </a:rPr>
              <a:t> +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 % </a:t>
            </a:r>
            <a:r>
              <a:rPr lang="en-US" sz="2200">
                <a:solidFill>
                  <a:srgbClr val="1155CC"/>
                </a:solidFill>
                <a:latin typeface="Didact Gothic"/>
                <a:ea typeface="Didact Gothic"/>
                <a:cs typeface="Didact Gothic"/>
                <a:sym typeface="Didact Gothic"/>
              </a:rPr>
              <a:t>PHYSICAL_NAND_NUM</a:t>
            </a:r>
            <a:r>
              <a:rPr lang="en-US" sz="2200">
                <a:solidFill>
                  <a:schemeClr val="dk1"/>
                </a:solidFill>
                <a:latin typeface="Didact Gothic"/>
                <a:ea typeface="Didact Gothic"/>
                <a:cs typeface="Didact Gothic"/>
                <a:sym typeface="Didact Gothic"/>
              </a:rPr>
              <a:t>;</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b="1" i="1">
                <a:solidFill>
                  <a:schemeClr val="dk1"/>
                </a:solidFill>
                <a:latin typeface="Didact Gothic"/>
                <a:ea typeface="Didact Gothic"/>
                <a:cs typeface="Didact Gothic"/>
                <a:sym typeface="Didact Gothic"/>
              </a:rPr>
              <a:t>to</a:t>
            </a:r>
            <a:endParaRPr sz="2200" b="1" i="1">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rgbClr val="CC0000"/>
                </a:solidFill>
                <a:latin typeface="Didact Gothic"/>
                <a:ea typeface="Didact Gothic"/>
                <a:cs typeface="Didact Gothic"/>
                <a:sym typeface="Didact Gothic"/>
              </a:rPr>
              <a:t>if </a:t>
            </a:r>
            <a:r>
              <a:rPr lang="en-US" sz="2200">
                <a:solidFill>
                  <a:schemeClr val="dk1"/>
                </a:solidFill>
                <a:latin typeface="Didact Gothic"/>
                <a:ea typeface="Didact Gothic"/>
                <a:cs typeface="Didact Gothic"/>
                <a:sym typeface="Didact Gothic"/>
              </a:rPr>
              <a:t>(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CC4125"/>
                </a:solidFill>
                <a:latin typeface="Didact Gothic"/>
                <a:ea typeface="Didact Gothic"/>
                <a:cs typeface="Didact Gothic"/>
                <a:sym typeface="Didact Gothic"/>
              </a:rPr>
              <a:t>page</a:t>
            </a:r>
            <a:r>
              <a:rPr lang="en-US" sz="2200">
                <a:solidFill>
                  <a:schemeClr val="dk1"/>
                </a:solidFill>
                <a:latin typeface="Didact Gothic"/>
                <a:ea typeface="Didact Gothic"/>
                <a:cs typeface="Didact Gothic"/>
                <a:sym typeface="Didact Gothic"/>
              </a:rPr>
              <a:t> == </a:t>
            </a:r>
            <a:r>
              <a:rPr lang="en-US" sz="2200">
                <a:solidFill>
                  <a:srgbClr val="CC4125"/>
                </a:solidFill>
                <a:latin typeface="Didact Gothic"/>
                <a:ea typeface="Didact Gothic"/>
                <a:cs typeface="Didact Gothic"/>
                <a:sym typeface="Didact Gothic"/>
              </a:rPr>
              <a:t>PHYSICAL_PAGE_NUM </a:t>
            </a:r>
            <a:r>
              <a:rPr lang="en-US" sz="2200">
                <a:solidFill>
                  <a:schemeClr val="dk1"/>
                </a:solidFill>
                <a:latin typeface="Didact Gothic"/>
                <a:ea typeface="Didact Gothic"/>
                <a:cs typeface="Didact Gothic"/>
                <a:sym typeface="Didact Gothic"/>
              </a:rPr>
              <a:t>-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 {</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chemeClr val="dk1"/>
                </a:solidFill>
                <a:latin typeface="Didact Gothic"/>
                <a:ea typeface="Didact Gothic"/>
                <a:cs typeface="Didact Gothic"/>
                <a:sym typeface="Didact Gothic"/>
              </a:rPr>
              <a:t>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CC4125"/>
                </a:solidFill>
                <a:latin typeface="Didact Gothic"/>
                <a:ea typeface="Didact Gothic"/>
                <a:cs typeface="Didact Gothic"/>
                <a:sym typeface="Didact Gothic"/>
              </a:rPr>
              <a:t>block</a:t>
            </a:r>
            <a:r>
              <a:rPr lang="en-US" sz="2200">
                <a:solidFill>
                  <a:schemeClr val="dk1"/>
                </a:solidFill>
                <a:latin typeface="Didact Gothic"/>
                <a:ea typeface="Didact Gothic"/>
                <a:cs typeface="Didact Gothic"/>
                <a:sym typeface="Didact Gothic"/>
              </a:rPr>
              <a:t> +=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chemeClr val="dk1"/>
                </a:solidFill>
                <a:latin typeface="Didact Gothic"/>
                <a:ea typeface="Didact Gothic"/>
                <a:cs typeface="Didact Gothic"/>
                <a:sym typeface="Didact Gothic"/>
              </a:rPr>
              <a:t>    }</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CC4125"/>
                </a:solidFill>
                <a:latin typeface="Didact Gothic"/>
                <a:ea typeface="Didact Gothic"/>
                <a:cs typeface="Didact Gothic"/>
                <a:sym typeface="Didact Gothic"/>
              </a:rPr>
              <a:t>page</a:t>
            </a:r>
            <a:r>
              <a:rPr lang="en-US" sz="2200">
                <a:solidFill>
                  <a:schemeClr val="dk1"/>
                </a:solidFill>
                <a:latin typeface="Didact Gothic"/>
                <a:ea typeface="Didact Gothic"/>
                <a:cs typeface="Didact Gothic"/>
                <a:sym typeface="Didact Gothic"/>
              </a:rPr>
              <a:t> = (</a:t>
            </a:r>
            <a:r>
              <a:rPr lang="en-US" sz="2200">
                <a:solidFill>
                  <a:srgbClr val="3D85C6"/>
                </a:solidFill>
                <a:latin typeface="Didact Gothic"/>
                <a:ea typeface="Didact Gothic"/>
                <a:cs typeface="Didact Gothic"/>
                <a:sym typeface="Didact Gothic"/>
              </a:rPr>
              <a:t>curr_pca</a:t>
            </a:r>
            <a:r>
              <a:rPr lang="en-US" sz="2200">
                <a:solidFill>
                  <a:schemeClr val="dk1"/>
                </a:solidFill>
                <a:latin typeface="Didact Gothic"/>
                <a:ea typeface="Didact Gothic"/>
                <a:cs typeface="Didact Gothic"/>
                <a:sym typeface="Didact Gothic"/>
              </a:rPr>
              <a:t>.</a:t>
            </a:r>
            <a:r>
              <a:rPr lang="en-US" sz="2200">
                <a:solidFill>
                  <a:srgbClr val="3D85C6"/>
                </a:solidFill>
                <a:latin typeface="Didact Gothic"/>
                <a:ea typeface="Didact Gothic"/>
                <a:cs typeface="Didact Gothic"/>
                <a:sym typeface="Didact Gothic"/>
              </a:rPr>
              <a:t>fields</a:t>
            </a:r>
            <a:r>
              <a:rPr lang="en-US" sz="2200">
                <a:solidFill>
                  <a:schemeClr val="dk1"/>
                </a:solidFill>
                <a:latin typeface="Didact Gothic"/>
                <a:ea typeface="Didact Gothic"/>
                <a:cs typeface="Didact Gothic"/>
                <a:sym typeface="Didact Gothic"/>
              </a:rPr>
              <a:t>.</a:t>
            </a:r>
            <a:r>
              <a:rPr lang="en-US" sz="2200">
                <a:solidFill>
                  <a:srgbClr val="CC4125"/>
                </a:solidFill>
                <a:latin typeface="Didact Gothic"/>
                <a:ea typeface="Didact Gothic"/>
                <a:cs typeface="Didact Gothic"/>
                <a:sym typeface="Didact Gothic"/>
              </a:rPr>
              <a:t>page</a:t>
            </a:r>
            <a:r>
              <a:rPr lang="en-US" sz="2200">
                <a:solidFill>
                  <a:schemeClr val="dk1"/>
                </a:solidFill>
                <a:latin typeface="Didact Gothic"/>
                <a:ea typeface="Didact Gothic"/>
                <a:cs typeface="Didact Gothic"/>
                <a:sym typeface="Didact Gothic"/>
              </a:rPr>
              <a:t> + </a:t>
            </a:r>
            <a:r>
              <a:rPr lang="en-US" sz="2200">
                <a:solidFill>
                  <a:srgbClr val="38761D"/>
                </a:solidFill>
                <a:latin typeface="Didact Gothic"/>
                <a:ea typeface="Didact Gothic"/>
                <a:cs typeface="Didact Gothic"/>
                <a:sym typeface="Didact Gothic"/>
              </a:rPr>
              <a:t>1</a:t>
            </a:r>
            <a:r>
              <a:rPr lang="en-US" sz="2200">
                <a:solidFill>
                  <a:schemeClr val="dk1"/>
                </a:solidFill>
                <a:latin typeface="Didact Gothic"/>
                <a:ea typeface="Didact Gothic"/>
                <a:cs typeface="Didact Gothic"/>
                <a:sym typeface="Didact Gothic"/>
              </a:rPr>
              <a:t>) % </a:t>
            </a:r>
            <a:r>
              <a:rPr lang="en-US" sz="2200">
                <a:solidFill>
                  <a:srgbClr val="CC4125"/>
                </a:solidFill>
                <a:latin typeface="Didact Gothic"/>
                <a:ea typeface="Didact Gothic"/>
                <a:cs typeface="Didact Gothic"/>
                <a:sym typeface="Didact Gothic"/>
              </a:rPr>
              <a:t>PHYSICAL_PAGE_NUM</a:t>
            </a:r>
            <a:r>
              <a:rPr lang="en-US" sz="2200">
                <a:solidFill>
                  <a:schemeClr val="dk1"/>
                </a:solidFill>
                <a:latin typeface="Didact Gothic"/>
                <a:ea typeface="Didact Gothic"/>
                <a:cs typeface="Didact Gothic"/>
                <a:sym typeface="Didact Gothic"/>
              </a:rPr>
              <a:t>;</a:t>
            </a: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sz="220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a:latin typeface="Didact Gothic"/>
              <a:ea typeface="Didact Gothic"/>
              <a:cs typeface="Didact Gothic"/>
              <a:sym typeface="Didact Gothic"/>
            </a:endParaRPr>
          </a:p>
        </p:txBody>
      </p:sp>
      <p:sp>
        <p:nvSpPr>
          <p:cNvPr id="685" name="Google Shape;685;g2249cba5c4f_0_10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g2249cba5c4f_0_106"/>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overwrite</a:t>
            </a:r>
            <a:endParaRPr/>
          </a:p>
        </p:txBody>
      </p:sp>
      <p:pic>
        <p:nvPicPr>
          <p:cNvPr id="691" name="Google Shape;691;g2249cba5c4f_0_106"/>
          <p:cNvPicPr preferRelativeResize="0"/>
          <p:nvPr/>
        </p:nvPicPr>
        <p:blipFill>
          <a:blip r:embed="rId3">
            <a:alphaModFix/>
          </a:blip>
          <a:stretch>
            <a:fillRect/>
          </a:stretch>
        </p:blipFill>
        <p:spPr>
          <a:xfrm>
            <a:off x="1364525" y="2931742"/>
            <a:ext cx="3581400" cy="2152650"/>
          </a:xfrm>
          <a:prstGeom prst="rect">
            <a:avLst/>
          </a:prstGeom>
          <a:noFill/>
          <a:ln>
            <a:noFill/>
          </a:ln>
        </p:spPr>
      </p:pic>
      <p:pic>
        <p:nvPicPr>
          <p:cNvPr id="692" name="Google Shape;692;g2249cba5c4f_0_106"/>
          <p:cNvPicPr preferRelativeResize="0"/>
          <p:nvPr/>
        </p:nvPicPr>
        <p:blipFill>
          <a:blip r:embed="rId4">
            <a:alphaModFix/>
          </a:blip>
          <a:stretch>
            <a:fillRect/>
          </a:stretch>
        </p:blipFill>
        <p:spPr>
          <a:xfrm>
            <a:off x="7542750" y="2931742"/>
            <a:ext cx="3581400" cy="2152650"/>
          </a:xfrm>
          <a:prstGeom prst="rect">
            <a:avLst/>
          </a:prstGeom>
          <a:noFill/>
          <a:ln>
            <a:noFill/>
          </a:ln>
        </p:spPr>
      </p:pic>
      <p:sp>
        <p:nvSpPr>
          <p:cNvPr id="693" name="Google Shape;693;g2249cba5c4f_0_106"/>
          <p:cNvSpPr txBox="1">
            <a:spLocks noGrp="1"/>
          </p:cNvSpPr>
          <p:nvPr>
            <p:ph type="body" idx="1"/>
          </p:nvPr>
        </p:nvSpPr>
        <p:spPr>
          <a:xfrm>
            <a:off x="1067850" y="1629225"/>
            <a:ext cx="10056300" cy="10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If the ssd has files(left) and need to overwrite a big files(3 page size),</a:t>
            </a:r>
            <a:endParaRPr sz="2400"/>
          </a:p>
          <a:p>
            <a:pPr marL="0" lvl="0" indent="0" algn="l" rtl="0">
              <a:lnSpc>
                <a:spcPct val="115000"/>
              </a:lnSpc>
              <a:spcBef>
                <a:spcPts val="0"/>
              </a:spcBef>
              <a:spcAft>
                <a:spcPts val="0"/>
              </a:spcAft>
              <a:buClr>
                <a:schemeClr val="accent2"/>
              </a:buClr>
              <a:buSzPts val="1400"/>
              <a:buFont typeface="Arial"/>
              <a:buNone/>
            </a:pPr>
            <a:r>
              <a:rPr lang="en-US" sz="2400"/>
              <a:t>the result will like (right).</a:t>
            </a:r>
            <a:endParaRPr sz="2400"/>
          </a:p>
        </p:txBody>
      </p:sp>
      <p:sp>
        <p:nvSpPr>
          <p:cNvPr id="694" name="Google Shape;694;g2249cba5c4f_0_106"/>
          <p:cNvSpPr txBox="1"/>
          <p:nvPr/>
        </p:nvSpPr>
        <p:spPr>
          <a:xfrm>
            <a:off x="2552375" y="5053650"/>
            <a:ext cx="120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Before</a:t>
            </a:r>
            <a:endParaRPr sz="1800">
              <a:latin typeface="Didact Gothic"/>
              <a:ea typeface="Didact Gothic"/>
              <a:cs typeface="Didact Gothic"/>
              <a:sym typeface="Didact Gothic"/>
            </a:endParaRPr>
          </a:p>
        </p:txBody>
      </p:sp>
      <p:sp>
        <p:nvSpPr>
          <p:cNvPr id="695" name="Google Shape;695;g2249cba5c4f_0_106"/>
          <p:cNvSpPr txBox="1"/>
          <p:nvPr/>
        </p:nvSpPr>
        <p:spPr>
          <a:xfrm>
            <a:off x="8932800" y="5053650"/>
            <a:ext cx="801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After</a:t>
            </a:r>
            <a:endParaRPr sz="1800">
              <a:latin typeface="Didact Gothic"/>
              <a:ea typeface="Didact Gothic"/>
              <a:cs typeface="Didact Gothic"/>
              <a:sym typeface="Didact Gothic"/>
            </a:endParaRPr>
          </a:p>
        </p:txBody>
      </p:sp>
      <p:sp>
        <p:nvSpPr>
          <p:cNvPr id="696" name="Google Shape;696;g2249cba5c4f_0_106"/>
          <p:cNvSpPr txBox="1"/>
          <p:nvPr/>
        </p:nvSpPr>
        <p:spPr>
          <a:xfrm>
            <a:off x="4844838" y="5348925"/>
            <a:ext cx="3001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Overwrite 3 page size data</a:t>
            </a:r>
            <a:endParaRPr sz="1800">
              <a:latin typeface="Didact Gothic"/>
              <a:ea typeface="Didact Gothic"/>
              <a:cs typeface="Didact Gothic"/>
              <a:sym typeface="Didact Gothic"/>
            </a:endParaRPr>
          </a:p>
        </p:txBody>
      </p:sp>
      <p:sp>
        <p:nvSpPr>
          <p:cNvPr id="697" name="Google Shape;697;g2249cba5c4f_0_106"/>
          <p:cNvSpPr/>
          <p:nvPr/>
        </p:nvSpPr>
        <p:spPr>
          <a:xfrm>
            <a:off x="1067850" y="3312300"/>
            <a:ext cx="258000" cy="529500"/>
          </a:xfrm>
          <a:prstGeom prst="leftBrace">
            <a:avLst>
              <a:gd name="adj1" fmla="val 50000"/>
              <a:gd name="adj2" fmla="val 5000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g2249cba5c4f_0_106"/>
          <p:cNvSpPr txBox="1"/>
          <p:nvPr/>
        </p:nvSpPr>
        <p:spPr>
          <a:xfrm>
            <a:off x="525300" y="3376950"/>
            <a:ext cx="4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a1</a:t>
            </a:r>
            <a:endParaRPr>
              <a:latin typeface="Didact Gothic"/>
              <a:ea typeface="Didact Gothic"/>
              <a:cs typeface="Didact Gothic"/>
              <a:sym typeface="Didact Gothic"/>
            </a:endParaRPr>
          </a:p>
        </p:txBody>
      </p:sp>
      <p:sp>
        <p:nvSpPr>
          <p:cNvPr id="699" name="Google Shape;699;g2249cba5c4f_0_106"/>
          <p:cNvSpPr txBox="1"/>
          <p:nvPr/>
        </p:nvSpPr>
        <p:spPr>
          <a:xfrm>
            <a:off x="525300" y="3807975"/>
            <a:ext cx="4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a2</a:t>
            </a:r>
            <a:endParaRPr>
              <a:latin typeface="Didact Gothic"/>
              <a:ea typeface="Didact Gothic"/>
              <a:cs typeface="Didact Gothic"/>
              <a:sym typeface="Didact Gothic"/>
            </a:endParaRPr>
          </a:p>
        </p:txBody>
      </p:sp>
      <p:cxnSp>
        <p:nvCxnSpPr>
          <p:cNvPr id="700" name="Google Shape;700;g2249cba5c4f_0_106"/>
          <p:cNvCxnSpPr/>
          <p:nvPr/>
        </p:nvCxnSpPr>
        <p:spPr>
          <a:xfrm>
            <a:off x="999300" y="4008075"/>
            <a:ext cx="395100" cy="0"/>
          </a:xfrm>
          <a:prstGeom prst="straightConnector1">
            <a:avLst/>
          </a:prstGeom>
          <a:noFill/>
          <a:ln w="19050" cap="flat" cmpd="sng">
            <a:solidFill>
              <a:srgbClr val="000000"/>
            </a:solidFill>
            <a:prstDash val="solid"/>
            <a:round/>
            <a:headEnd type="none" w="med" len="med"/>
            <a:tailEnd type="none" w="med" len="med"/>
          </a:ln>
        </p:spPr>
      </p:cxnSp>
      <p:sp>
        <p:nvSpPr>
          <p:cNvPr id="701" name="Google Shape;701;g2249cba5c4f_0_106"/>
          <p:cNvSpPr/>
          <p:nvPr/>
        </p:nvSpPr>
        <p:spPr>
          <a:xfrm>
            <a:off x="5620638" y="3584475"/>
            <a:ext cx="1247400" cy="623700"/>
          </a:xfrm>
          <a:prstGeom prst="rightArrow">
            <a:avLst>
              <a:gd name="adj1" fmla="val 50000"/>
              <a:gd name="adj2" fmla="val 50000"/>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g2249cba5c4f_0_10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g2249cba5c4f_0_332"/>
          <p:cNvSpPr txBox="1">
            <a:spLocks noGrp="1"/>
          </p:cNvSpPr>
          <p:nvPr>
            <p:ph type="title"/>
          </p:nvPr>
        </p:nvSpPr>
        <p:spPr>
          <a:xfrm>
            <a:off x="960000" y="593367"/>
            <a:ext cx="10272000" cy="91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GC looping problem</a:t>
            </a:r>
            <a:endParaRPr/>
          </a:p>
        </p:txBody>
      </p:sp>
      <p:sp>
        <p:nvSpPr>
          <p:cNvPr id="708" name="Google Shape;708;g2249cba5c4f_0_332"/>
          <p:cNvSpPr txBox="1">
            <a:spLocks noGrp="1"/>
          </p:cNvSpPr>
          <p:nvPr>
            <p:ph type="body" idx="1"/>
          </p:nvPr>
        </p:nvSpPr>
        <p:spPr>
          <a:xfrm>
            <a:off x="473275" y="1629225"/>
            <a:ext cx="10650900" cy="194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After GC is completed, there will be one NAND being written to and one partially filled NAND.</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We need to coordinate the entire writing order.</a:t>
            </a:r>
            <a:endParaRPr sz="2400"/>
          </a:p>
        </p:txBody>
      </p:sp>
      <p:sp>
        <p:nvSpPr>
          <p:cNvPr id="709" name="Google Shape;709;g2249cba5c4f_0_332"/>
          <p:cNvSpPr/>
          <p:nvPr/>
        </p:nvSpPr>
        <p:spPr>
          <a:xfrm>
            <a:off x="3285225" y="39114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US"/>
              <a:t>empty</a:t>
            </a:r>
            <a:endParaRPr/>
          </a:p>
        </p:txBody>
      </p:sp>
      <p:sp>
        <p:nvSpPr>
          <p:cNvPr id="710" name="Google Shape;710;g2249cba5c4f_0_332"/>
          <p:cNvSpPr/>
          <p:nvPr/>
        </p:nvSpPr>
        <p:spPr>
          <a:xfrm>
            <a:off x="4804675" y="39114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empty</a:t>
            </a:r>
            <a:endParaRPr/>
          </a:p>
        </p:txBody>
      </p:sp>
      <p:sp>
        <p:nvSpPr>
          <p:cNvPr id="711" name="Google Shape;711;g2249cba5c4f_0_332"/>
          <p:cNvSpPr/>
          <p:nvPr/>
        </p:nvSpPr>
        <p:spPr>
          <a:xfrm>
            <a:off x="6324125" y="39114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empty</a:t>
            </a:r>
            <a:endParaRPr/>
          </a:p>
        </p:txBody>
      </p:sp>
      <p:sp>
        <p:nvSpPr>
          <p:cNvPr id="712" name="Google Shape;712;g2249cba5c4f_0_332"/>
          <p:cNvSpPr/>
          <p:nvPr/>
        </p:nvSpPr>
        <p:spPr>
          <a:xfrm>
            <a:off x="3285225" y="3911388"/>
            <a:ext cx="1032075" cy="918000"/>
          </a:xfrm>
          <a:prstGeom prst="flowChartMagneticDisk">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valid</a:t>
            </a:r>
            <a:endParaRPr/>
          </a:p>
        </p:txBody>
      </p:sp>
      <p:sp>
        <p:nvSpPr>
          <p:cNvPr id="713" name="Google Shape;713;g2249cba5c4f_0_332"/>
          <p:cNvSpPr txBox="1"/>
          <p:nvPr/>
        </p:nvSpPr>
        <p:spPr>
          <a:xfrm>
            <a:off x="3285263" y="5650450"/>
            <a:ext cx="1032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writing</a:t>
            </a:r>
            <a:endParaRPr sz="1800">
              <a:latin typeface="Didact Gothic"/>
              <a:ea typeface="Didact Gothic"/>
              <a:cs typeface="Didact Gothic"/>
              <a:sym typeface="Didact Gothic"/>
            </a:endParaRPr>
          </a:p>
        </p:txBody>
      </p:sp>
      <p:sp>
        <p:nvSpPr>
          <p:cNvPr id="714" name="Google Shape;714;g2249cba5c4f_0_332"/>
          <p:cNvSpPr/>
          <p:nvPr/>
        </p:nvSpPr>
        <p:spPr>
          <a:xfrm>
            <a:off x="8998500" y="39114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r>
              <a:rPr lang="en-US">
                <a:solidFill>
                  <a:schemeClr val="dk1"/>
                </a:solidFill>
              </a:rPr>
              <a:t>empty</a:t>
            </a: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715" name="Google Shape;715;g2249cba5c4f_0_332"/>
          <p:cNvSpPr/>
          <p:nvPr/>
        </p:nvSpPr>
        <p:spPr>
          <a:xfrm>
            <a:off x="8998500" y="3911400"/>
            <a:ext cx="1032075" cy="1192250"/>
          </a:xfrm>
          <a:prstGeom prst="flowChartMagneticDisk">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valid</a:t>
            </a:r>
            <a:endParaRPr/>
          </a:p>
        </p:txBody>
      </p:sp>
      <p:sp>
        <p:nvSpPr>
          <p:cNvPr id="716" name="Google Shape;716;g2249cba5c4f_0_332"/>
          <p:cNvSpPr txBox="1"/>
          <p:nvPr/>
        </p:nvSpPr>
        <p:spPr>
          <a:xfrm>
            <a:off x="8730338" y="5650450"/>
            <a:ext cx="1568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after GC block </a:t>
            </a:r>
            <a:endParaRPr sz="1800">
              <a:latin typeface="Didact Gothic"/>
              <a:ea typeface="Didact Gothic"/>
              <a:cs typeface="Didact Gothic"/>
              <a:sym typeface="Didact Gothic"/>
            </a:endParaRPr>
          </a:p>
        </p:txBody>
      </p:sp>
      <p:sp>
        <p:nvSpPr>
          <p:cNvPr id="717" name="Google Shape;717;g2249cba5c4f_0_332"/>
          <p:cNvSpPr/>
          <p:nvPr/>
        </p:nvSpPr>
        <p:spPr>
          <a:xfrm>
            <a:off x="1765775" y="3911400"/>
            <a:ext cx="1032075" cy="1534575"/>
          </a:xfrm>
          <a:prstGeom prst="flowChartMagneticDisk">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valid</a:t>
            </a:r>
            <a:endParaRPr/>
          </a:p>
        </p:txBody>
      </p:sp>
      <p:sp>
        <p:nvSpPr>
          <p:cNvPr id="718" name="Google Shape;718;g2249cba5c4f_0_33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g2249cba5c4f_0_196"/>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Queue</a:t>
            </a:r>
            <a:endParaRPr/>
          </a:p>
        </p:txBody>
      </p:sp>
      <p:sp>
        <p:nvSpPr>
          <p:cNvPr id="724" name="Google Shape;724;g2249cba5c4f_0_196"/>
          <p:cNvSpPr txBox="1">
            <a:spLocks noGrp="1"/>
          </p:cNvSpPr>
          <p:nvPr>
            <p:ph type="body" idx="1"/>
          </p:nvPr>
        </p:nvSpPr>
        <p:spPr>
          <a:xfrm>
            <a:off x="473275" y="1629225"/>
            <a:ext cx="10650900" cy="38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To implement GC, we create two queues, </a:t>
            </a:r>
            <a:r>
              <a:rPr lang="en-US" sz="2400">
                <a:solidFill>
                  <a:srgbClr val="CC0000"/>
                </a:solidFill>
              </a:rPr>
              <a:t>available_queue</a:t>
            </a:r>
            <a:r>
              <a:rPr lang="en-US" sz="2400"/>
              <a:t> and </a:t>
            </a:r>
            <a:r>
              <a:rPr lang="en-US" sz="2400">
                <a:solidFill>
                  <a:srgbClr val="CC0000"/>
                </a:solidFill>
              </a:rPr>
              <a:t>over_provisioning_queue</a:t>
            </a:r>
            <a:r>
              <a:rPr lang="en-US" sz="2400"/>
              <a:t>, to store available NAND and empty NAND respectively.</a:t>
            </a:r>
            <a:endParaRPr sz="2400"/>
          </a:p>
          <a:p>
            <a:pPr marL="0" lvl="0" indent="0" algn="l" rtl="0">
              <a:lnSpc>
                <a:spcPct val="115000"/>
              </a:lnSpc>
              <a:spcBef>
                <a:spcPts val="0"/>
              </a:spcBef>
              <a:spcAft>
                <a:spcPts val="0"/>
              </a:spcAft>
              <a:buClr>
                <a:schemeClr val="accent2"/>
              </a:buClr>
              <a:buSzPts val="1400"/>
              <a:buFont typeface="Arial"/>
              <a:buNone/>
            </a:pPr>
            <a:r>
              <a:rPr lang="en-US" sz="2400"/>
              <a:t>The queue contains a struct with four parts.</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b="1"/>
              <a:t>block_number</a:t>
            </a:r>
            <a:r>
              <a:rPr lang="en-US" sz="2400"/>
              <a:t> : to determine which block it is,  </a:t>
            </a:r>
            <a:endParaRPr sz="2400"/>
          </a:p>
          <a:p>
            <a:pPr marL="0" lvl="0" indent="0" algn="l" rtl="0">
              <a:lnSpc>
                <a:spcPct val="115000"/>
              </a:lnSpc>
              <a:spcBef>
                <a:spcPts val="0"/>
              </a:spcBef>
              <a:spcAft>
                <a:spcPts val="0"/>
              </a:spcAft>
              <a:buClr>
                <a:schemeClr val="accent2"/>
              </a:buClr>
              <a:buSzPts val="1400"/>
              <a:buFont typeface="Arial"/>
              <a:buNone/>
            </a:pPr>
            <a:r>
              <a:rPr lang="en-US" sz="2400" b="1"/>
              <a:t>state</a:t>
            </a:r>
            <a:r>
              <a:rPr lang="en-US" sz="2400"/>
              <a:t> : determine open or static, </a:t>
            </a:r>
            <a:endParaRPr sz="2400"/>
          </a:p>
          <a:p>
            <a:pPr marL="0" lvl="0" indent="0" algn="l" rtl="0">
              <a:lnSpc>
                <a:spcPct val="115000"/>
              </a:lnSpc>
              <a:spcBef>
                <a:spcPts val="0"/>
              </a:spcBef>
              <a:spcAft>
                <a:spcPts val="0"/>
              </a:spcAft>
              <a:buClr>
                <a:schemeClr val="accent2"/>
              </a:buClr>
              <a:buSzPts val="1400"/>
              <a:buFont typeface="Arial"/>
              <a:buNone/>
            </a:pPr>
            <a:r>
              <a:rPr lang="en-US" sz="2400" b="1"/>
              <a:t>invalid_num </a:t>
            </a:r>
            <a:r>
              <a:rPr lang="en-US" sz="2400"/>
              <a:t>: to count how many invalid page, </a:t>
            </a:r>
            <a:endParaRPr sz="2400"/>
          </a:p>
          <a:p>
            <a:pPr marL="0" lvl="0" indent="0" algn="l" rtl="0">
              <a:lnSpc>
                <a:spcPct val="115000"/>
              </a:lnSpc>
              <a:spcBef>
                <a:spcPts val="0"/>
              </a:spcBef>
              <a:spcAft>
                <a:spcPts val="0"/>
              </a:spcAft>
              <a:buClr>
                <a:schemeClr val="accent2"/>
              </a:buClr>
              <a:buSzPts val="1400"/>
              <a:buFont typeface="Arial"/>
              <a:buNone/>
            </a:pPr>
            <a:r>
              <a:rPr lang="en-US" sz="2400" b="1"/>
              <a:t>page_start_from </a:t>
            </a:r>
            <a:r>
              <a:rPr lang="en-US" sz="2400"/>
              <a:t>: to record where can write.</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p:txBody>
      </p:sp>
      <p:sp>
        <p:nvSpPr>
          <p:cNvPr id="725" name="Google Shape;725;g2249cba5c4f_0_19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2249cba5c4f_0_214"/>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basic GC</a:t>
            </a:r>
            <a:endParaRPr/>
          </a:p>
        </p:txBody>
      </p:sp>
      <p:sp>
        <p:nvSpPr>
          <p:cNvPr id="731" name="Google Shape;731;g2249cba5c4f_0_214"/>
          <p:cNvSpPr txBox="1">
            <a:spLocks noGrp="1"/>
          </p:cNvSpPr>
          <p:nvPr>
            <p:ph type="body" idx="1"/>
          </p:nvPr>
        </p:nvSpPr>
        <p:spPr>
          <a:xfrm>
            <a:off x="1067850" y="1511375"/>
            <a:ext cx="10056300" cy="35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When idle or all available blocks are static, we will run GC.</a:t>
            </a:r>
            <a:endParaRPr sz="2400"/>
          </a:p>
          <a:p>
            <a:pPr marL="0" lvl="0" indent="0" algn="l" rtl="0">
              <a:lnSpc>
                <a:spcPct val="115000"/>
              </a:lnSpc>
              <a:spcBef>
                <a:spcPts val="0"/>
              </a:spcBef>
              <a:spcAft>
                <a:spcPts val="0"/>
              </a:spcAft>
              <a:buClr>
                <a:schemeClr val="accent2"/>
              </a:buClr>
              <a:buSzPts val="1400"/>
              <a:buFont typeface="Arial"/>
              <a:buNone/>
            </a:pPr>
            <a:endParaRPr sz="2000"/>
          </a:p>
          <a:p>
            <a:pPr marL="0" lvl="0" indent="0" algn="l" rtl="0">
              <a:lnSpc>
                <a:spcPct val="115000"/>
              </a:lnSpc>
              <a:spcBef>
                <a:spcPts val="0"/>
              </a:spcBef>
              <a:spcAft>
                <a:spcPts val="0"/>
              </a:spcAft>
              <a:buClr>
                <a:schemeClr val="accent2"/>
              </a:buClr>
              <a:buSzPts val="1400"/>
              <a:buFont typeface="Arial"/>
              <a:buNone/>
            </a:pPr>
            <a:r>
              <a:rPr lang="en-US" sz="2400"/>
              <a:t>The simple principle is to find two NANDs whose sum of (valid_num) less than capacity and the largest pair. </a:t>
            </a:r>
            <a:endParaRPr sz="2400"/>
          </a:p>
          <a:p>
            <a:pPr marL="0" lvl="0" indent="0" algn="l" rtl="0">
              <a:lnSpc>
                <a:spcPct val="115000"/>
              </a:lnSpc>
              <a:spcBef>
                <a:spcPts val="0"/>
              </a:spcBef>
              <a:spcAft>
                <a:spcPts val="0"/>
              </a:spcAft>
              <a:buClr>
                <a:schemeClr val="accent2"/>
              </a:buClr>
              <a:buSzPts val="1400"/>
              <a:buFont typeface="Arial"/>
              <a:buNone/>
            </a:pPr>
            <a:endParaRPr sz="2000"/>
          </a:p>
          <a:p>
            <a:pPr marL="0" lvl="0" indent="0" algn="l" rtl="0">
              <a:lnSpc>
                <a:spcPct val="115000"/>
              </a:lnSpc>
              <a:spcBef>
                <a:spcPts val="0"/>
              </a:spcBef>
              <a:spcAft>
                <a:spcPts val="0"/>
              </a:spcAft>
              <a:buClr>
                <a:schemeClr val="accent2"/>
              </a:buClr>
              <a:buSzPts val="1400"/>
              <a:buFont typeface="Arial"/>
              <a:buNone/>
            </a:pPr>
            <a:r>
              <a:rPr lang="en-US" sz="2400"/>
              <a:t>We copy valid data to new empty NAND and erase those NANDs we found, Then, we choose one NAND add to op_queue, append the other NAND and the copied NAND to av_queue.</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p:txBody>
      </p:sp>
      <p:grpSp>
        <p:nvGrpSpPr>
          <p:cNvPr id="732" name="Google Shape;732;g2249cba5c4f_0_214"/>
          <p:cNvGrpSpPr/>
          <p:nvPr/>
        </p:nvGrpSpPr>
        <p:grpSpPr>
          <a:xfrm>
            <a:off x="1719900" y="5116650"/>
            <a:ext cx="4054575" cy="1277650"/>
            <a:chOff x="1719900" y="5232725"/>
            <a:chExt cx="4054575" cy="1277650"/>
          </a:xfrm>
        </p:grpSpPr>
        <p:sp>
          <p:nvSpPr>
            <p:cNvPr id="733" name="Google Shape;733;g2249cba5c4f_0_214"/>
            <p:cNvSpPr/>
            <p:nvPr/>
          </p:nvSpPr>
          <p:spPr>
            <a:xfrm>
              <a:off x="3228975" y="5232725"/>
              <a:ext cx="509100" cy="509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b1</a:t>
              </a:r>
              <a:endParaRPr/>
            </a:p>
          </p:txBody>
        </p:sp>
        <p:sp>
          <p:nvSpPr>
            <p:cNvPr id="734" name="Google Shape;734;g2249cba5c4f_0_214"/>
            <p:cNvSpPr/>
            <p:nvPr/>
          </p:nvSpPr>
          <p:spPr>
            <a:xfrm>
              <a:off x="3738075" y="5232725"/>
              <a:ext cx="509100" cy="509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b2</a:t>
              </a:r>
              <a:endParaRPr/>
            </a:p>
          </p:txBody>
        </p:sp>
        <p:sp>
          <p:nvSpPr>
            <p:cNvPr id="735" name="Google Shape;735;g2249cba5c4f_0_214"/>
            <p:cNvSpPr/>
            <p:nvPr/>
          </p:nvSpPr>
          <p:spPr>
            <a:xfrm>
              <a:off x="4247175" y="5232725"/>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g2249cba5c4f_0_214"/>
            <p:cNvSpPr/>
            <p:nvPr/>
          </p:nvSpPr>
          <p:spPr>
            <a:xfrm>
              <a:off x="4756275" y="5232725"/>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g2249cba5c4f_0_214"/>
            <p:cNvSpPr/>
            <p:nvPr/>
          </p:nvSpPr>
          <p:spPr>
            <a:xfrm>
              <a:off x="5265375" y="5232725"/>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g2249cba5c4f_0_214"/>
            <p:cNvSpPr/>
            <p:nvPr/>
          </p:nvSpPr>
          <p:spPr>
            <a:xfrm>
              <a:off x="3228975" y="6001275"/>
              <a:ext cx="509100" cy="509100"/>
            </a:xfrm>
            <a:prstGeom prst="rect">
              <a:avLst/>
            </a:prstGeom>
            <a:solidFill>
              <a:srgbClr val="FFC7E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g2249cba5c4f_0_214"/>
            <p:cNvSpPr/>
            <p:nvPr/>
          </p:nvSpPr>
          <p:spPr>
            <a:xfrm>
              <a:off x="3738075" y="6001275"/>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g2249cba5c4f_0_214"/>
            <p:cNvSpPr/>
            <p:nvPr/>
          </p:nvSpPr>
          <p:spPr>
            <a:xfrm>
              <a:off x="4247175" y="6001275"/>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g2249cba5c4f_0_214"/>
            <p:cNvSpPr txBox="1"/>
            <p:nvPr/>
          </p:nvSpPr>
          <p:spPr>
            <a:xfrm>
              <a:off x="1719900" y="5287175"/>
              <a:ext cx="109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av_queue</a:t>
              </a:r>
              <a:endParaRPr>
                <a:latin typeface="Didact Gothic"/>
                <a:ea typeface="Didact Gothic"/>
                <a:cs typeface="Didact Gothic"/>
                <a:sym typeface="Didact Gothic"/>
              </a:endParaRPr>
            </a:p>
          </p:txBody>
        </p:sp>
        <p:sp>
          <p:nvSpPr>
            <p:cNvPr id="742" name="Google Shape;742;g2249cba5c4f_0_214"/>
            <p:cNvSpPr txBox="1"/>
            <p:nvPr/>
          </p:nvSpPr>
          <p:spPr>
            <a:xfrm>
              <a:off x="1719900" y="6055725"/>
              <a:ext cx="109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op_queue</a:t>
              </a:r>
              <a:endParaRPr>
                <a:latin typeface="Didact Gothic"/>
                <a:ea typeface="Didact Gothic"/>
                <a:cs typeface="Didact Gothic"/>
                <a:sym typeface="Didact Gothic"/>
              </a:endParaRPr>
            </a:p>
          </p:txBody>
        </p:sp>
      </p:grpSp>
      <p:grpSp>
        <p:nvGrpSpPr>
          <p:cNvPr id="743" name="Google Shape;743;g2249cba5c4f_0_214"/>
          <p:cNvGrpSpPr/>
          <p:nvPr/>
        </p:nvGrpSpPr>
        <p:grpSpPr>
          <a:xfrm>
            <a:off x="6613350" y="5116650"/>
            <a:ext cx="3858750" cy="1277650"/>
            <a:chOff x="6613350" y="5116650"/>
            <a:chExt cx="3858750" cy="1277650"/>
          </a:xfrm>
        </p:grpSpPr>
        <p:sp>
          <p:nvSpPr>
            <p:cNvPr id="744" name="Google Shape;744;g2249cba5c4f_0_214"/>
            <p:cNvSpPr/>
            <p:nvPr/>
          </p:nvSpPr>
          <p:spPr>
            <a:xfrm>
              <a:off x="7926600" y="511665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b1</a:t>
              </a:r>
              <a:endParaRPr/>
            </a:p>
          </p:txBody>
        </p:sp>
        <p:sp>
          <p:nvSpPr>
            <p:cNvPr id="745" name="Google Shape;745;g2249cba5c4f_0_214"/>
            <p:cNvSpPr/>
            <p:nvPr/>
          </p:nvSpPr>
          <p:spPr>
            <a:xfrm>
              <a:off x="9453900" y="511665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g2249cba5c4f_0_214"/>
            <p:cNvSpPr/>
            <p:nvPr/>
          </p:nvSpPr>
          <p:spPr>
            <a:xfrm>
              <a:off x="8944800" y="511665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g2249cba5c4f_0_214"/>
            <p:cNvSpPr/>
            <p:nvPr/>
          </p:nvSpPr>
          <p:spPr>
            <a:xfrm>
              <a:off x="8435700" y="5116650"/>
              <a:ext cx="509100" cy="509100"/>
            </a:xfrm>
            <a:prstGeom prst="rect">
              <a:avLst/>
            </a:prstGeom>
            <a:solidFill>
              <a:srgbClr val="FFC7E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g2249cba5c4f_0_214"/>
            <p:cNvSpPr/>
            <p:nvPr/>
          </p:nvSpPr>
          <p:spPr>
            <a:xfrm>
              <a:off x="9963000" y="511665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g2249cba5c4f_0_214"/>
            <p:cNvSpPr/>
            <p:nvPr/>
          </p:nvSpPr>
          <p:spPr>
            <a:xfrm>
              <a:off x="7926600" y="588520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g2249cba5c4f_0_214"/>
            <p:cNvSpPr/>
            <p:nvPr/>
          </p:nvSpPr>
          <p:spPr>
            <a:xfrm>
              <a:off x="8435700" y="588520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g2249cba5c4f_0_214"/>
            <p:cNvSpPr/>
            <p:nvPr/>
          </p:nvSpPr>
          <p:spPr>
            <a:xfrm>
              <a:off x="8944800" y="5885200"/>
              <a:ext cx="509100" cy="509100"/>
            </a:xfrm>
            <a:prstGeom prst="rect">
              <a:avLst/>
            </a:prstGeom>
            <a:solidFill>
              <a:srgbClr val="D0E0E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b2</a:t>
              </a:r>
              <a:endParaRPr/>
            </a:p>
          </p:txBody>
        </p:sp>
        <p:sp>
          <p:nvSpPr>
            <p:cNvPr id="752" name="Google Shape;752;g2249cba5c4f_0_214"/>
            <p:cNvSpPr/>
            <p:nvPr/>
          </p:nvSpPr>
          <p:spPr>
            <a:xfrm>
              <a:off x="6613350" y="5629925"/>
              <a:ext cx="509100" cy="254700"/>
            </a:xfrm>
            <a:prstGeom prst="rightArrow">
              <a:avLst>
                <a:gd name="adj1" fmla="val 50000"/>
                <a:gd name="adj2" fmla="val 50000"/>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g2249cba5c4f_0_2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2"/>
                                        </p:tgtEl>
                                        <p:attrNameLst>
                                          <p:attrName>style.visibility</p:attrName>
                                        </p:attrNameLst>
                                      </p:cBhvr>
                                      <p:to>
                                        <p:strVal val="visible"/>
                                      </p:to>
                                    </p:set>
                                    <p:animEffect transition="in" filter="fade">
                                      <p:cBhvr>
                                        <p:cTn id="7" dur="1000"/>
                                        <p:tgtEl>
                                          <p:spTgt spid="7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3"/>
                                        </p:tgtEl>
                                        <p:attrNameLst>
                                          <p:attrName>style.visibility</p:attrName>
                                        </p:attrNameLst>
                                      </p:cBhvr>
                                      <p:to>
                                        <p:strVal val="visible"/>
                                      </p:to>
                                    </p:set>
                                    <p:animEffect transition="in" filter="fade">
                                      <p:cBhvr>
                                        <p:cTn id="12" dur="1000"/>
                                        <p:tgtEl>
                                          <p:spTgt spid="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2249cba5c4f_0_129"/>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basic GC</a:t>
            </a:r>
            <a:endParaRPr/>
          </a:p>
        </p:txBody>
      </p:sp>
      <p:sp>
        <p:nvSpPr>
          <p:cNvPr id="759" name="Google Shape;759;g2249cba5c4f_0_129"/>
          <p:cNvSpPr/>
          <p:nvPr/>
        </p:nvSpPr>
        <p:spPr>
          <a:xfrm>
            <a:off x="1342150" y="21632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g2249cba5c4f_0_129"/>
          <p:cNvSpPr/>
          <p:nvPr/>
        </p:nvSpPr>
        <p:spPr>
          <a:xfrm>
            <a:off x="3461063" y="21632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g2249cba5c4f_0_129"/>
          <p:cNvSpPr/>
          <p:nvPr/>
        </p:nvSpPr>
        <p:spPr>
          <a:xfrm>
            <a:off x="5579963" y="21632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g2249cba5c4f_0_129"/>
          <p:cNvSpPr/>
          <p:nvPr/>
        </p:nvSpPr>
        <p:spPr>
          <a:xfrm>
            <a:off x="7698863" y="21632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g2249cba5c4f_0_129"/>
          <p:cNvSpPr/>
          <p:nvPr/>
        </p:nvSpPr>
        <p:spPr>
          <a:xfrm>
            <a:off x="9865238" y="2163200"/>
            <a:ext cx="1032075" cy="1534575"/>
          </a:xfrm>
          <a:prstGeom prst="flowChartMagneticDisk">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g2249cba5c4f_0_129"/>
          <p:cNvSpPr txBox="1"/>
          <p:nvPr/>
        </p:nvSpPr>
        <p:spPr>
          <a:xfrm>
            <a:off x="4072500" y="1511375"/>
            <a:ext cx="404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Didact Gothic"/>
                <a:ea typeface="Didact Gothic"/>
                <a:cs typeface="Didact Gothic"/>
                <a:sym typeface="Didact Gothic"/>
              </a:rPr>
              <a:t>capacity = LOGICAL_PAGE_NUM = 20</a:t>
            </a:r>
            <a:endParaRPr sz="1800">
              <a:latin typeface="Didact Gothic"/>
              <a:ea typeface="Didact Gothic"/>
              <a:cs typeface="Didact Gothic"/>
              <a:sym typeface="Didact Gothic"/>
            </a:endParaRPr>
          </a:p>
        </p:txBody>
      </p:sp>
      <p:sp>
        <p:nvSpPr>
          <p:cNvPr id="765" name="Google Shape;765;g2249cba5c4f_0_129"/>
          <p:cNvSpPr txBox="1"/>
          <p:nvPr/>
        </p:nvSpPr>
        <p:spPr>
          <a:xfrm>
            <a:off x="1270913" y="3889338"/>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15</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5</a:t>
            </a:r>
            <a:endParaRPr>
              <a:latin typeface="Didact Gothic"/>
              <a:ea typeface="Didact Gothic"/>
              <a:cs typeface="Didact Gothic"/>
              <a:sym typeface="Didact Gothic"/>
            </a:endParaRPr>
          </a:p>
        </p:txBody>
      </p:sp>
      <p:sp>
        <p:nvSpPr>
          <p:cNvPr id="766" name="Google Shape;766;g2249cba5c4f_0_129"/>
          <p:cNvSpPr txBox="1"/>
          <p:nvPr/>
        </p:nvSpPr>
        <p:spPr>
          <a:xfrm>
            <a:off x="3389825" y="3889338"/>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12</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8</a:t>
            </a:r>
            <a:endParaRPr>
              <a:latin typeface="Didact Gothic"/>
              <a:ea typeface="Didact Gothic"/>
              <a:cs typeface="Didact Gothic"/>
              <a:sym typeface="Didact Gothic"/>
            </a:endParaRPr>
          </a:p>
        </p:txBody>
      </p:sp>
      <p:sp>
        <p:nvSpPr>
          <p:cNvPr id="767" name="Google Shape;767;g2249cba5c4f_0_129"/>
          <p:cNvSpPr txBox="1"/>
          <p:nvPr/>
        </p:nvSpPr>
        <p:spPr>
          <a:xfrm>
            <a:off x="5508725" y="3889338"/>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13</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7</a:t>
            </a:r>
            <a:endParaRPr>
              <a:latin typeface="Didact Gothic"/>
              <a:ea typeface="Didact Gothic"/>
              <a:cs typeface="Didact Gothic"/>
              <a:sym typeface="Didact Gothic"/>
            </a:endParaRPr>
          </a:p>
        </p:txBody>
      </p:sp>
      <p:sp>
        <p:nvSpPr>
          <p:cNvPr id="768" name="Google Shape;768;g2249cba5c4f_0_129"/>
          <p:cNvSpPr txBox="1"/>
          <p:nvPr/>
        </p:nvSpPr>
        <p:spPr>
          <a:xfrm>
            <a:off x="7627625" y="3889338"/>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1</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19</a:t>
            </a:r>
            <a:endParaRPr>
              <a:latin typeface="Didact Gothic"/>
              <a:ea typeface="Didact Gothic"/>
              <a:cs typeface="Didact Gothic"/>
              <a:sym typeface="Didact Gothic"/>
            </a:endParaRPr>
          </a:p>
        </p:txBody>
      </p:sp>
      <p:sp>
        <p:nvSpPr>
          <p:cNvPr id="769" name="Google Shape;769;g2249cba5c4f_0_129"/>
          <p:cNvSpPr txBox="1"/>
          <p:nvPr/>
        </p:nvSpPr>
        <p:spPr>
          <a:xfrm>
            <a:off x="9794000" y="3889338"/>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0</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0</a:t>
            </a:r>
            <a:endParaRPr>
              <a:latin typeface="Didact Gothic"/>
              <a:ea typeface="Didact Gothic"/>
              <a:cs typeface="Didact Gothic"/>
              <a:sym typeface="Didact Gothic"/>
            </a:endParaRPr>
          </a:p>
        </p:txBody>
      </p:sp>
      <p:sp>
        <p:nvSpPr>
          <p:cNvPr id="770" name="Google Shape;770;g2249cba5c4f_0_129"/>
          <p:cNvSpPr txBox="1"/>
          <p:nvPr/>
        </p:nvSpPr>
        <p:spPr>
          <a:xfrm>
            <a:off x="3447900" y="4799250"/>
            <a:ext cx="529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Didact Gothic"/>
                <a:ea typeface="Didact Gothic"/>
                <a:cs typeface="Didact Gothic"/>
                <a:sym typeface="Didact Gothic"/>
              </a:rPr>
              <a:t>Found a pair that sum(valid) &lt; capacity and largest. </a:t>
            </a:r>
            <a:endParaRPr sz="1800">
              <a:latin typeface="Didact Gothic"/>
              <a:ea typeface="Didact Gothic"/>
              <a:cs typeface="Didact Gothic"/>
              <a:sym typeface="Didact Gothic"/>
            </a:endParaRPr>
          </a:p>
        </p:txBody>
      </p:sp>
      <p:sp>
        <p:nvSpPr>
          <p:cNvPr id="771" name="Google Shape;771;g2249cba5c4f_0_129"/>
          <p:cNvSpPr/>
          <p:nvPr/>
        </p:nvSpPr>
        <p:spPr>
          <a:xfrm>
            <a:off x="3461050" y="2163925"/>
            <a:ext cx="1032075" cy="1534575"/>
          </a:xfrm>
          <a:prstGeom prst="flowChartMagneticDisk">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g2249cba5c4f_0_129"/>
          <p:cNvSpPr/>
          <p:nvPr/>
        </p:nvSpPr>
        <p:spPr>
          <a:xfrm>
            <a:off x="5579975" y="2163925"/>
            <a:ext cx="1032075" cy="1534575"/>
          </a:xfrm>
          <a:prstGeom prst="flowChartMagneticDisk">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g2249cba5c4f_0_129"/>
          <p:cNvGrpSpPr/>
          <p:nvPr/>
        </p:nvGrpSpPr>
        <p:grpSpPr>
          <a:xfrm>
            <a:off x="3977088" y="3698500"/>
            <a:ext cx="2118925" cy="1262700"/>
            <a:chOff x="3977088" y="3698500"/>
            <a:chExt cx="2118925" cy="1262700"/>
          </a:xfrm>
        </p:grpSpPr>
        <p:cxnSp>
          <p:nvCxnSpPr>
            <p:cNvPr id="774" name="Google Shape;774;g2249cba5c4f_0_129"/>
            <p:cNvCxnSpPr>
              <a:stCxn id="771" idx="3"/>
              <a:endCxn id="775" idx="1"/>
            </p:cNvCxnSpPr>
            <p:nvPr/>
          </p:nvCxnSpPr>
          <p:spPr>
            <a:xfrm>
              <a:off x="3977088" y="3698500"/>
              <a:ext cx="1032000" cy="1262700"/>
            </a:xfrm>
            <a:prstGeom prst="straightConnector1">
              <a:avLst/>
            </a:prstGeom>
            <a:noFill/>
            <a:ln w="19050" cap="flat" cmpd="sng">
              <a:solidFill>
                <a:schemeClr val="dk1"/>
              </a:solidFill>
              <a:prstDash val="solid"/>
              <a:round/>
              <a:headEnd type="none" w="med" len="med"/>
              <a:tailEnd type="triangle" w="med" len="med"/>
            </a:ln>
          </p:spPr>
        </p:cxnSp>
        <p:cxnSp>
          <p:nvCxnSpPr>
            <p:cNvPr id="776" name="Google Shape;776;g2249cba5c4f_0_129"/>
            <p:cNvCxnSpPr>
              <a:stCxn id="772" idx="3"/>
              <a:endCxn id="775" idx="1"/>
            </p:cNvCxnSpPr>
            <p:nvPr/>
          </p:nvCxnSpPr>
          <p:spPr>
            <a:xfrm flipH="1">
              <a:off x="5009113" y="3698500"/>
              <a:ext cx="1086900" cy="1262700"/>
            </a:xfrm>
            <a:prstGeom prst="straightConnector1">
              <a:avLst/>
            </a:prstGeom>
            <a:noFill/>
            <a:ln w="19050" cap="flat" cmpd="sng">
              <a:solidFill>
                <a:schemeClr val="dk1"/>
              </a:solidFill>
              <a:prstDash val="solid"/>
              <a:round/>
              <a:headEnd type="none" w="med" len="med"/>
              <a:tailEnd type="triangle" w="med" len="med"/>
            </a:ln>
          </p:spPr>
        </p:cxnSp>
      </p:grpSp>
      <p:sp>
        <p:nvSpPr>
          <p:cNvPr id="777" name="Google Shape;777;g2249cba5c4f_0_129"/>
          <p:cNvSpPr txBox="1"/>
          <p:nvPr/>
        </p:nvSpPr>
        <p:spPr>
          <a:xfrm>
            <a:off x="3389825" y="3889350"/>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1</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19</a:t>
            </a:r>
            <a:endParaRPr>
              <a:latin typeface="Didact Gothic"/>
              <a:ea typeface="Didact Gothic"/>
              <a:cs typeface="Didact Gothic"/>
              <a:sym typeface="Didact Gothic"/>
            </a:endParaRPr>
          </a:p>
        </p:txBody>
      </p:sp>
      <p:sp>
        <p:nvSpPr>
          <p:cNvPr id="778" name="Google Shape;778;g2249cba5c4f_0_129"/>
          <p:cNvSpPr txBox="1"/>
          <p:nvPr/>
        </p:nvSpPr>
        <p:spPr>
          <a:xfrm>
            <a:off x="5508725" y="3889350"/>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0</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0</a:t>
            </a:r>
            <a:endParaRPr>
              <a:latin typeface="Didact Gothic"/>
              <a:ea typeface="Didact Gothic"/>
              <a:cs typeface="Didact Gothic"/>
              <a:sym typeface="Didact Gothic"/>
            </a:endParaRPr>
          </a:p>
        </p:txBody>
      </p:sp>
      <p:sp>
        <p:nvSpPr>
          <p:cNvPr id="779" name="Google Shape;779;g2249cba5c4f_0_129"/>
          <p:cNvSpPr txBox="1"/>
          <p:nvPr/>
        </p:nvSpPr>
        <p:spPr>
          <a:xfrm>
            <a:off x="7651350" y="3887900"/>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0</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15</a:t>
            </a:r>
            <a:endParaRPr>
              <a:latin typeface="Didact Gothic"/>
              <a:ea typeface="Didact Gothic"/>
              <a:cs typeface="Didact Gothic"/>
              <a:sym typeface="Didact Gothic"/>
            </a:endParaRPr>
          </a:p>
        </p:txBody>
      </p:sp>
      <p:sp>
        <p:nvSpPr>
          <p:cNvPr id="780" name="Google Shape;780;g2249cba5c4f_0_129"/>
          <p:cNvSpPr txBox="1"/>
          <p:nvPr/>
        </p:nvSpPr>
        <p:spPr>
          <a:xfrm>
            <a:off x="9793975" y="3889350"/>
            <a:ext cx="112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Invalid = 0</a:t>
            </a:r>
            <a:endParaRPr>
              <a:latin typeface="Didact Gothic"/>
              <a:ea typeface="Didact Gothic"/>
              <a:cs typeface="Didact Gothic"/>
              <a:sym typeface="Didact Gothic"/>
            </a:endParaRPr>
          </a:p>
          <a:p>
            <a:pPr marL="0" lvl="0" indent="0" algn="l" rtl="0">
              <a:spcBef>
                <a:spcPts val="0"/>
              </a:spcBef>
              <a:spcAft>
                <a:spcPts val="0"/>
              </a:spcAft>
              <a:buNone/>
            </a:pPr>
            <a:r>
              <a:rPr lang="en-US">
                <a:latin typeface="Didact Gothic"/>
                <a:ea typeface="Didact Gothic"/>
                <a:cs typeface="Didact Gothic"/>
                <a:sym typeface="Didact Gothic"/>
              </a:rPr>
              <a:t>valid = 0</a:t>
            </a:r>
            <a:endParaRPr>
              <a:latin typeface="Didact Gothic"/>
              <a:ea typeface="Didact Gothic"/>
              <a:cs typeface="Didact Gothic"/>
              <a:sym typeface="Didact Gothic"/>
            </a:endParaRPr>
          </a:p>
        </p:txBody>
      </p:sp>
      <p:sp>
        <p:nvSpPr>
          <p:cNvPr id="781" name="Google Shape;781;g2249cba5c4f_0_129"/>
          <p:cNvSpPr/>
          <p:nvPr/>
        </p:nvSpPr>
        <p:spPr>
          <a:xfrm>
            <a:off x="7698863" y="2163925"/>
            <a:ext cx="1032075" cy="1534575"/>
          </a:xfrm>
          <a:prstGeom prst="flowChartMagneticDisk">
            <a:avLst/>
          </a:prstGeom>
          <a:solidFill>
            <a:srgbClr val="EA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g2249cba5c4f_0_129"/>
          <p:cNvGrpSpPr/>
          <p:nvPr/>
        </p:nvGrpSpPr>
        <p:grpSpPr>
          <a:xfrm>
            <a:off x="4493113" y="4961300"/>
            <a:ext cx="1878313" cy="1534575"/>
            <a:chOff x="4493113" y="4961300"/>
            <a:chExt cx="1878313" cy="1534575"/>
          </a:xfrm>
        </p:grpSpPr>
        <p:sp>
          <p:nvSpPr>
            <p:cNvPr id="775" name="Google Shape;775;g2249cba5c4f_0_129"/>
            <p:cNvSpPr/>
            <p:nvPr/>
          </p:nvSpPr>
          <p:spPr>
            <a:xfrm>
              <a:off x="4493113" y="4961300"/>
              <a:ext cx="1032075" cy="1534575"/>
            </a:xfrm>
            <a:prstGeom prst="flowChartMagneticDisk">
              <a:avLst/>
            </a:prstGeom>
            <a:solidFill>
              <a:srgbClr val="EA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g2249cba5c4f_0_129"/>
            <p:cNvSpPr txBox="1"/>
            <p:nvPr/>
          </p:nvSpPr>
          <p:spPr>
            <a:xfrm>
              <a:off x="5771425" y="5651425"/>
              <a:ext cx="6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OP</a:t>
              </a:r>
              <a:endParaRPr>
                <a:latin typeface="Didact Gothic"/>
                <a:ea typeface="Didact Gothic"/>
                <a:cs typeface="Didact Gothic"/>
                <a:sym typeface="Didact Gothic"/>
              </a:endParaRPr>
            </a:p>
          </p:txBody>
        </p:sp>
      </p:grpSp>
      <p:grpSp>
        <p:nvGrpSpPr>
          <p:cNvPr id="784" name="Google Shape;784;g2249cba5c4f_0_129"/>
          <p:cNvGrpSpPr/>
          <p:nvPr/>
        </p:nvGrpSpPr>
        <p:grpSpPr>
          <a:xfrm>
            <a:off x="4516925" y="2635663"/>
            <a:ext cx="2899725" cy="400213"/>
            <a:chOff x="4516925" y="2635663"/>
            <a:chExt cx="2899725" cy="400213"/>
          </a:xfrm>
        </p:grpSpPr>
        <p:sp>
          <p:nvSpPr>
            <p:cNvPr id="785" name="Google Shape;785;g2249cba5c4f_0_129"/>
            <p:cNvSpPr txBox="1"/>
            <p:nvPr/>
          </p:nvSpPr>
          <p:spPr>
            <a:xfrm>
              <a:off x="4516925" y="2635675"/>
              <a:ext cx="8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erase</a:t>
              </a:r>
              <a:endParaRPr>
                <a:latin typeface="Didact Gothic"/>
                <a:ea typeface="Didact Gothic"/>
                <a:cs typeface="Didact Gothic"/>
                <a:sym typeface="Didact Gothic"/>
              </a:endParaRPr>
            </a:p>
          </p:txBody>
        </p:sp>
        <p:sp>
          <p:nvSpPr>
            <p:cNvPr id="786" name="Google Shape;786;g2249cba5c4f_0_129"/>
            <p:cNvSpPr txBox="1"/>
            <p:nvPr/>
          </p:nvSpPr>
          <p:spPr>
            <a:xfrm>
              <a:off x="6612050" y="2635663"/>
              <a:ext cx="8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erase</a:t>
              </a:r>
              <a:endParaRPr>
                <a:latin typeface="Didact Gothic"/>
                <a:ea typeface="Didact Gothic"/>
                <a:cs typeface="Didact Gothic"/>
                <a:sym typeface="Didact Gothic"/>
              </a:endParaRPr>
            </a:p>
          </p:txBody>
        </p:sp>
      </p:grpSp>
      <p:sp>
        <p:nvSpPr>
          <p:cNvPr id="787" name="Google Shape;787;g2249cba5c4f_0_12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1000"/>
                                        <p:tgtEl>
                                          <p:spTgt spid="7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59"/>
                                        </p:tgtEl>
                                        <p:attrNameLst>
                                          <p:attrName>style.visibility</p:attrName>
                                        </p:attrNameLst>
                                      </p:cBhvr>
                                      <p:to>
                                        <p:strVal val="visible"/>
                                      </p:to>
                                    </p:set>
                                    <p:animEffect transition="in" filter="fade">
                                      <p:cBhvr>
                                        <p:cTn id="11" dur="200"/>
                                        <p:tgtEl>
                                          <p:spTgt spid="759"/>
                                        </p:tgtEl>
                                      </p:cBhvr>
                                    </p:animEffect>
                                  </p:childTnLst>
                                </p:cTn>
                              </p:par>
                            </p:childTnLst>
                          </p:cTn>
                        </p:par>
                        <p:par>
                          <p:cTn id="12" fill="hold">
                            <p:stCondLst>
                              <p:cond delay="1200"/>
                            </p:stCondLst>
                            <p:childTnLst>
                              <p:par>
                                <p:cTn id="13" presetID="10" presetClass="entr" presetSubtype="0" fill="hold" nodeType="afterEffect">
                                  <p:stCondLst>
                                    <p:cond delay="0"/>
                                  </p:stCondLst>
                                  <p:childTnLst>
                                    <p:set>
                                      <p:cBhvr>
                                        <p:cTn id="14" dur="1" fill="hold">
                                          <p:stCondLst>
                                            <p:cond delay="0"/>
                                          </p:stCondLst>
                                        </p:cTn>
                                        <p:tgtEl>
                                          <p:spTgt spid="760"/>
                                        </p:tgtEl>
                                        <p:attrNameLst>
                                          <p:attrName>style.visibility</p:attrName>
                                        </p:attrNameLst>
                                      </p:cBhvr>
                                      <p:to>
                                        <p:strVal val="visible"/>
                                      </p:to>
                                    </p:set>
                                    <p:animEffect transition="in" filter="fade">
                                      <p:cBhvr>
                                        <p:cTn id="15" dur="200"/>
                                        <p:tgtEl>
                                          <p:spTgt spid="760"/>
                                        </p:tgtEl>
                                      </p:cBhvr>
                                    </p:animEffect>
                                  </p:childTnLst>
                                </p:cTn>
                              </p:par>
                            </p:childTnLst>
                          </p:cTn>
                        </p:par>
                        <p:par>
                          <p:cTn id="16" fill="hold">
                            <p:stCondLst>
                              <p:cond delay="1400"/>
                            </p:stCondLst>
                            <p:childTnLst>
                              <p:par>
                                <p:cTn id="17" presetID="10" presetClass="entr" presetSubtype="0" fill="hold" nodeType="afterEffect">
                                  <p:stCondLst>
                                    <p:cond delay="0"/>
                                  </p:stCondLst>
                                  <p:childTnLst>
                                    <p:set>
                                      <p:cBhvr>
                                        <p:cTn id="18" dur="1" fill="hold">
                                          <p:stCondLst>
                                            <p:cond delay="0"/>
                                          </p:stCondLst>
                                        </p:cTn>
                                        <p:tgtEl>
                                          <p:spTgt spid="761"/>
                                        </p:tgtEl>
                                        <p:attrNameLst>
                                          <p:attrName>style.visibility</p:attrName>
                                        </p:attrNameLst>
                                      </p:cBhvr>
                                      <p:to>
                                        <p:strVal val="visible"/>
                                      </p:to>
                                    </p:set>
                                    <p:animEffect transition="in" filter="fade">
                                      <p:cBhvr>
                                        <p:cTn id="19" dur="200"/>
                                        <p:tgtEl>
                                          <p:spTgt spid="761"/>
                                        </p:tgtEl>
                                      </p:cBhvr>
                                    </p:animEffect>
                                  </p:childTnLst>
                                </p:cTn>
                              </p:par>
                            </p:childTnLst>
                          </p:cTn>
                        </p:par>
                        <p:par>
                          <p:cTn id="20" fill="hold">
                            <p:stCondLst>
                              <p:cond delay="1600"/>
                            </p:stCondLst>
                            <p:childTnLst>
                              <p:par>
                                <p:cTn id="21" presetID="10" presetClass="entr" presetSubtype="0" fill="hold" nodeType="afterEffect">
                                  <p:stCondLst>
                                    <p:cond delay="0"/>
                                  </p:stCondLst>
                                  <p:childTnLst>
                                    <p:set>
                                      <p:cBhvr>
                                        <p:cTn id="22" dur="1" fill="hold">
                                          <p:stCondLst>
                                            <p:cond delay="0"/>
                                          </p:stCondLst>
                                        </p:cTn>
                                        <p:tgtEl>
                                          <p:spTgt spid="762"/>
                                        </p:tgtEl>
                                        <p:attrNameLst>
                                          <p:attrName>style.visibility</p:attrName>
                                        </p:attrNameLst>
                                      </p:cBhvr>
                                      <p:to>
                                        <p:strVal val="visible"/>
                                      </p:to>
                                    </p:set>
                                    <p:animEffect transition="in" filter="fade">
                                      <p:cBhvr>
                                        <p:cTn id="23" dur="200"/>
                                        <p:tgtEl>
                                          <p:spTgt spid="762"/>
                                        </p:tgtEl>
                                      </p:cBhvr>
                                    </p:animEffect>
                                  </p:childTnLst>
                                </p:cTn>
                              </p:par>
                            </p:childTnLst>
                          </p:cTn>
                        </p:par>
                        <p:par>
                          <p:cTn id="24" fill="hold">
                            <p:stCondLst>
                              <p:cond delay="1800"/>
                            </p:stCondLst>
                            <p:childTnLst>
                              <p:par>
                                <p:cTn id="25" presetID="10" presetClass="entr" presetSubtype="0" fill="hold" nodeType="afterEffect">
                                  <p:stCondLst>
                                    <p:cond delay="0"/>
                                  </p:stCondLst>
                                  <p:childTnLst>
                                    <p:set>
                                      <p:cBhvr>
                                        <p:cTn id="26" dur="1" fill="hold">
                                          <p:stCondLst>
                                            <p:cond delay="0"/>
                                          </p:stCondLst>
                                        </p:cTn>
                                        <p:tgtEl>
                                          <p:spTgt spid="763"/>
                                        </p:tgtEl>
                                        <p:attrNameLst>
                                          <p:attrName>style.visibility</p:attrName>
                                        </p:attrNameLst>
                                      </p:cBhvr>
                                      <p:to>
                                        <p:strVal val="visible"/>
                                      </p:to>
                                    </p:set>
                                    <p:animEffect transition="in" filter="fade">
                                      <p:cBhvr>
                                        <p:cTn id="27" dur="200"/>
                                        <p:tgtEl>
                                          <p:spTgt spid="76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766"/>
                                        </p:tgtEl>
                                        <p:attrNameLst>
                                          <p:attrName>style.visibility</p:attrName>
                                        </p:attrNameLst>
                                      </p:cBhvr>
                                      <p:to>
                                        <p:strVal val="visible"/>
                                      </p:to>
                                    </p:set>
                                    <p:animEffect transition="in" filter="fade">
                                      <p:cBhvr>
                                        <p:cTn id="31" dur="1500"/>
                                        <p:tgtEl>
                                          <p:spTgt spid="766"/>
                                        </p:tgtEl>
                                      </p:cBhvr>
                                    </p:animEffect>
                                  </p:childTnLst>
                                </p:cTn>
                              </p:par>
                              <p:par>
                                <p:cTn id="32" presetID="10" presetClass="entr" presetSubtype="0" fill="hold" nodeType="withEffect">
                                  <p:stCondLst>
                                    <p:cond delay="0"/>
                                  </p:stCondLst>
                                  <p:childTnLst>
                                    <p:set>
                                      <p:cBhvr>
                                        <p:cTn id="33" dur="1" fill="hold">
                                          <p:stCondLst>
                                            <p:cond delay="0"/>
                                          </p:stCondLst>
                                        </p:cTn>
                                        <p:tgtEl>
                                          <p:spTgt spid="767"/>
                                        </p:tgtEl>
                                        <p:attrNameLst>
                                          <p:attrName>style.visibility</p:attrName>
                                        </p:attrNameLst>
                                      </p:cBhvr>
                                      <p:to>
                                        <p:strVal val="visible"/>
                                      </p:to>
                                    </p:set>
                                    <p:animEffect transition="in" filter="fade">
                                      <p:cBhvr>
                                        <p:cTn id="34" dur="1000"/>
                                        <p:tgtEl>
                                          <p:spTgt spid="767"/>
                                        </p:tgtEl>
                                      </p:cBhvr>
                                    </p:animEffect>
                                  </p:childTnLst>
                                </p:cTn>
                              </p:par>
                              <p:par>
                                <p:cTn id="35" presetID="10" presetClass="entr" presetSubtype="0" fill="hold" nodeType="withEffect">
                                  <p:stCondLst>
                                    <p:cond delay="0"/>
                                  </p:stCondLst>
                                  <p:childTnLst>
                                    <p:set>
                                      <p:cBhvr>
                                        <p:cTn id="36" dur="1" fill="hold">
                                          <p:stCondLst>
                                            <p:cond delay="0"/>
                                          </p:stCondLst>
                                        </p:cTn>
                                        <p:tgtEl>
                                          <p:spTgt spid="768"/>
                                        </p:tgtEl>
                                        <p:attrNameLst>
                                          <p:attrName>style.visibility</p:attrName>
                                        </p:attrNameLst>
                                      </p:cBhvr>
                                      <p:to>
                                        <p:strVal val="visible"/>
                                      </p:to>
                                    </p:set>
                                    <p:animEffect transition="in" filter="fade">
                                      <p:cBhvr>
                                        <p:cTn id="37" dur="1000"/>
                                        <p:tgtEl>
                                          <p:spTgt spid="768"/>
                                        </p:tgtEl>
                                      </p:cBhvr>
                                    </p:animEffect>
                                  </p:childTnLst>
                                </p:cTn>
                              </p:par>
                              <p:par>
                                <p:cTn id="38" presetID="10" presetClass="entr" presetSubtype="0" fill="hold" nodeType="withEffect">
                                  <p:stCondLst>
                                    <p:cond delay="0"/>
                                  </p:stCondLst>
                                  <p:childTnLst>
                                    <p:set>
                                      <p:cBhvr>
                                        <p:cTn id="39" dur="1" fill="hold">
                                          <p:stCondLst>
                                            <p:cond delay="0"/>
                                          </p:stCondLst>
                                        </p:cTn>
                                        <p:tgtEl>
                                          <p:spTgt spid="769"/>
                                        </p:tgtEl>
                                        <p:attrNameLst>
                                          <p:attrName>style.visibility</p:attrName>
                                        </p:attrNameLst>
                                      </p:cBhvr>
                                      <p:to>
                                        <p:strVal val="visible"/>
                                      </p:to>
                                    </p:set>
                                    <p:animEffect transition="in" filter="fade">
                                      <p:cBhvr>
                                        <p:cTn id="40" dur="1000"/>
                                        <p:tgtEl>
                                          <p:spTgt spid="769"/>
                                        </p:tgtEl>
                                      </p:cBhvr>
                                    </p:animEffect>
                                  </p:childTnLst>
                                </p:cTn>
                              </p:par>
                              <p:par>
                                <p:cTn id="41" presetID="10" presetClass="entr" presetSubtype="0" fill="hold" nodeType="withEffect">
                                  <p:stCondLst>
                                    <p:cond delay="0"/>
                                  </p:stCondLst>
                                  <p:childTnLst>
                                    <p:set>
                                      <p:cBhvr>
                                        <p:cTn id="42" dur="1" fill="hold">
                                          <p:stCondLst>
                                            <p:cond delay="0"/>
                                          </p:stCondLst>
                                        </p:cTn>
                                        <p:tgtEl>
                                          <p:spTgt spid="765"/>
                                        </p:tgtEl>
                                        <p:attrNameLst>
                                          <p:attrName>style.visibility</p:attrName>
                                        </p:attrNameLst>
                                      </p:cBhvr>
                                      <p:to>
                                        <p:strVal val="visible"/>
                                      </p:to>
                                    </p:set>
                                    <p:animEffect transition="in" filter="fade">
                                      <p:cBhvr>
                                        <p:cTn id="43" dur="1000"/>
                                        <p:tgtEl>
                                          <p:spTgt spid="765"/>
                                        </p:tgtEl>
                                      </p:cBhvr>
                                    </p:animEffect>
                                  </p:childTnLst>
                                </p:cTn>
                              </p:par>
                            </p:childTnLst>
                          </p:cTn>
                        </p:par>
                        <p:par>
                          <p:cTn id="44" fill="hold">
                            <p:stCondLst>
                              <p:cond delay="3500"/>
                            </p:stCondLst>
                            <p:childTnLst>
                              <p:par>
                                <p:cTn id="45" presetID="10" presetClass="entr" presetSubtype="0" fill="hold" nodeType="afterEffect">
                                  <p:stCondLst>
                                    <p:cond delay="0"/>
                                  </p:stCondLst>
                                  <p:childTnLst>
                                    <p:set>
                                      <p:cBhvr>
                                        <p:cTn id="46" dur="1" fill="hold">
                                          <p:stCondLst>
                                            <p:cond delay="0"/>
                                          </p:stCondLst>
                                        </p:cTn>
                                        <p:tgtEl>
                                          <p:spTgt spid="770"/>
                                        </p:tgtEl>
                                        <p:attrNameLst>
                                          <p:attrName>style.visibility</p:attrName>
                                        </p:attrNameLst>
                                      </p:cBhvr>
                                      <p:to>
                                        <p:strVal val="visible"/>
                                      </p:to>
                                    </p:set>
                                    <p:animEffect transition="in" filter="fade">
                                      <p:cBhvr>
                                        <p:cTn id="47" dur="3000"/>
                                        <p:tgtEl>
                                          <p:spTgt spid="770"/>
                                        </p:tgtEl>
                                      </p:cBhvr>
                                    </p:animEffect>
                                  </p:childTnLst>
                                </p:cTn>
                              </p:par>
                            </p:childTnLst>
                          </p:cTn>
                        </p:par>
                        <p:par>
                          <p:cTn id="48" fill="hold">
                            <p:stCondLst>
                              <p:cond delay="6500"/>
                            </p:stCondLst>
                            <p:childTnLst>
                              <p:par>
                                <p:cTn id="49" presetID="10" presetClass="entr" presetSubtype="0" fill="hold" nodeType="afterEffect">
                                  <p:stCondLst>
                                    <p:cond delay="0"/>
                                  </p:stCondLst>
                                  <p:childTnLst>
                                    <p:set>
                                      <p:cBhvr>
                                        <p:cTn id="50" dur="1" fill="hold">
                                          <p:stCondLst>
                                            <p:cond delay="0"/>
                                          </p:stCondLst>
                                        </p:cTn>
                                        <p:tgtEl>
                                          <p:spTgt spid="771"/>
                                        </p:tgtEl>
                                        <p:attrNameLst>
                                          <p:attrName>style.visibility</p:attrName>
                                        </p:attrNameLst>
                                      </p:cBhvr>
                                      <p:to>
                                        <p:strVal val="visible"/>
                                      </p:to>
                                    </p:set>
                                    <p:animEffect transition="in" filter="fade">
                                      <p:cBhvr>
                                        <p:cTn id="51" dur="2000"/>
                                        <p:tgtEl>
                                          <p:spTgt spid="771"/>
                                        </p:tgtEl>
                                      </p:cBhvr>
                                    </p:animEffect>
                                  </p:childTnLst>
                                </p:cTn>
                              </p:par>
                              <p:par>
                                <p:cTn id="52" presetID="10" presetClass="entr" presetSubtype="0" fill="hold" nodeType="withEffect">
                                  <p:stCondLst>
                                    <p:cond delay="0"/>
                                  </p:stCondLst>
                                  <p:childTnLst>
                                    <p:set>
                                      <p:cBhvr>
                                        <p:cTn id="53" dur="1" fill="hold">
                                          <p:stCondLst>
                                            <p:cond delay="0"/>
                                          </p:stCondLst>
                                        </p:cTn>
                                        <p:tgtEl>
                                          <p:spTgt spid="772"/>
                                        </p:tgtEl>
                                        <p:attrNameLst>
                                          <p:attrName>style.visibility</p:attrName>
                                        </p:attrNameLst>
                                      </p:cBhvr>
                                      <p:to>
                                        <p:strVal val="visible"/>
                                      </p:to>
                                    </p:set>
                                    <p:animEffect transition="in" filter="fade">
                                      <p:cBhvr>
                                        <p:cTn id="54" dur="1500"/>
                                        <p:tgtEl>
                                          <p:spTgt spid="772"/>
                                        </p:tgtEl>
                                      </p:cBhvr>
                                    </p:animEffect>
                                  </p:childTnLst>
                                </p:cTn>
                              </p:par>
                            </p:childTnLst>
                          </p:cTn>
                        </p:par>
                        <p:par>
                          <p:cTn id="55" fill="hold">
                            <p:stCondLst>
                              <p:cond delay="8500"/>
                            </p:stCondLst>
                            <p:childTnLst>
                              <p:par>
                                <p:cTn id="56" presetID="10" presetClass="entr" presetSubtype="0" fill="hold" nodeType="afterEffect">
                                  <p:stCondLst>
                                    <p:cond delay="0"/>
                                  </p:stCondLst>
                                  <p:childTnLst>
                                    <p:set>
                                      <p:cBhvr>
                                        <p:cTn id="57" dur="1" fill="hold">
                                          <p:stCondLst>
                                            <p:cond delay="0"/>
                                          </p:stCondLst>
                                        </p:cTn>
                                        <p:tgtEl>
                                          <p:spTgt spid="773"/>
                                        </p:tgtEl>
                                        <p:attrNameLst>
                                          <p:attrName>style.visibility</p:attrName>
                                        </p:attrNameLst>
                                      </p:cBhvr>
                                      <p:to>
                                        <p:strVal val="visible"/>
                                      </p:to>
                                    </p:set>
                                    <p:animEffect transition="in" filter="fade">
                                      <p:cBhvr>
                                        <p:cTn id="58" dur="1500"/>
                                        <p:tgtEl>
                                          <p:spTgt spid="773"/>
                                        </p:tgtEl>
                                      </p:cBhvr>
                                    </p:animEffect>
                                  </p:childTnLst>
                                </p:cTn>
                              </p:par>
                            </p:childTnLst>
                          </p:cTn>
                        </p:par>
                        <p:par>
                          <p:cTn id="59" fill="hold">
                            <p:stCondLst>
                              <p:cond delay="10000"/>
                            </p:stCondLst>
                            <p:childTnLst>
                              <p:par>
                                <p:cTn id="60" presetID="10" presetClass="entr" presetSubtype="0" fill="hold" nodeType="afterEffect">
                                  <p:stCondLst>
                                    <p:cond delay="0"/>
                                  </p:stCondLst>
                                  <p:childTnLst>
                                    <p:set>
                                      <p:cBhvr>
                                        <p:cTn id="61" dur="1" fill="hold">
                                          <p:stCondLst>
                                            <p:cond delay="0"/>
                                          </p:stCondLst>
                                        </p:cTn>
                                        <p:tgtEl>
                                          <p:spTgt spid="782"/>
                                        </p:tgtEl>
                                        <p:attrNameLst>
                                          <p:attrName>style.visibility</p:attrName>
                                        </p:attrNameLst>
                                      </p:cBhvr>
                                      <p:to>
                                        <p:strVal val="visible"/>
                                      </p:to>
                                    </p:set>
                                    <p:animEffect transition="in" filter="fade">
                                      <p:cBhvr>
                                        <p:cTn id="62" dur="3000"/>
                                        <p:tgtEl>
                                          <p:spTgt spid="782"/>
                                        </p:tgtEl>
                                      </p:cBhvr>
                                    </p:animEffect>
                                  </p:childTnLst>
                                </p:cTn>
                              </p:par>
                              <p:par>
                                <p:cTn id="63" presetID="10" presetClass="entr" presetSubtype="0" fill="hold" nodeType="withEffect">
                                  <p:stCondLst>
                                    <p:cond delay="0"/>
                                  </p:stCondLst>
                                  <p:childTnLst>
                                    <p:set>
                                      <p:cBhvr>
                                        <p:cTn id="64" dur="1" fill="hold">
                                          <p:stCondLst>
                                            <p:cond delay="0"/>
                                          </p:stCondLst>
                                        </p:cTn>
                                        <p:tgtEl>
                                          <p:spTgt spid="784"/>
                                        </p:tgtEl>
                                        <p:attrNameLst>
                                          <p:attrName>style.visibility</p:attrName>
                                        </p:attrNameLst>
                                      </p:cBhvr>
                                      <p:to>
                                        <p:strVal val="visible"/>
                                      </p:to>
                                    </p:set>
                                    <p:animEffect transition="in" filter="fade">
                                      <p:cBhvr>
                                        <p:cTn id="65" dur="1000"/>
                                        <p:tgtEl>
                                          <p:spTgt spid="784"/>
                                        </p:tgtEl>
                                      </p:cBhvr>
                                    </p:animEffect>
                                  </p:childTnLst>
                                </p:cTn>
                              </p:par>
                            </p:childTnLst>
                          </p:cTn>
                        </p:par>
                        <p:par>
                          <p:cTn id="66" fill="hold">
                            <p:stCondLst>
                              <p:cond delay="13000"/>
                            </p:stCondLst>
                            <p:childTnLst>
                              <p:par>
                                <p:cTn id="67" presetID="1" presetClass="exit" presetSubtype="0" fill="hold" nodeType="afterEffect">
                                  <p:stCondLst>
                                    <p:cond delay="0"/>
                                  </p:stCondLst>
                                  <p:childTnLst>
                                    <p:set>
                                      <p:cBhvr>
                                        <p:cTn id="68" dur="1" fill="hold">
                                          <p:stCondLst>
                                            <p:cond delay="0"/>
                                          </p:stCondLst>
                                        </p:cTn>
                                        <p:tgtEl>
                                          <p:spTgt spid="77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7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73"/>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78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8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76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76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76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769"/>
                                        </p:tgtEl>
                                        <p:attrNameLst>
                                          <p:attrName>style.visibility</p:attrName>
                                        </p:attrNameLst>
                                      </p:cBhvr>
                                      <p:to>
                                        <p:strVal val="hidden"/>
                                      </p:to>
                                    </p:set>
                                  </p:childTnLst>
                                </p:cTn>
                              </p:par>
                            </p:childTnLst>
                          </p:cTn>
                        </p:par>
                        <p:par>
                          <p:cTn id="85" fill="hold">
                            <p:stCondLst>
                              <p:cond delay="13000"/>
                            </p:stCondLst>
                            <p:childTnLst>
                              <p:par>
                                <p:cTn id="86" presetID="10" presetClass="entr" presetSubtype="0" fill="hold" nodeType="afterEffect">
                                  <p:stCondLst>
                                    <p:cond delay="0"/>
                                  </p:stCondLst>
                                  <p:childTnLst>
                                    <p:set>
                                      <p:cBhvr>
                                        <p:cTn id="87" dur="1" fill="hold">
                                          <p:stCondLst>
                                            <p:cond delay="0"/>
                                          </p:stCondLst>
                                        </p:cTn>
                                        <p:tgtEl>
                                          <p:spTgt spid="777"/>
                                        </p:tgtEl>
                                        <p:attrNameLst>
                                          <p:attrName>style.visibility</p:attrName>
                                        </p:attrNameLst>
                                      </p:cBhvr>
                                      <p:to>
                                        <p:strVal val="visible"/>
                                      </p:to>
                                    </p:set>
                                    <p:animEffect transition="in" filter="fade">
                                      <p:cBhvr>
                                        <p:cTn id="88" dur="1500"/>
                                        <p:tgtEl>
                                          <p:spTgt spid="777"/>
                                        </p:tgtEl>
                                      </p:cBhvr>
                                    </p:animEffect>
                                  </p:childTnLst>
                                </p:cTn>
                              </p:par>
                              <p:par>
                                <p:cTn id="89" presetID="10" presetClass="entr" presetSubtype="0" fill="hold" nodeType="withEffect">
                                  <p:stCondLst>
                                    <p:cond delay="0"/>
                                  </p:stCondLst>
                                  <p:childTnLst>
                                    <p:set>
                                      <p:cBhvr>
                                        <p:cTn id="90" dur="1" fill="hold">
                                          <p:stCondLst>
                                            <p:cond delay="0"/>
                                          </p:stCondLst>
                                        </p:cTn>
                                        <p:tgtEl>
                                          <p:spTgt spid="778"/>
                                        </p:tgtEl>
                                        <p:attrNameLst>
                                          <p:attrName>style.visibility</p:attrName>
                                        </p:attrNameLst>
                                      </p:cBhvr>
                                      <p:to>
                                        <p:strVal val="visible"/>
                                      </p:to>
                                    </p:set>
                                    <p:animEffect transition="in" filter="fade">
                                      <p:cBhvr>
                                        <p:cTn id="91" dur="1500"/>
                                        <p:tgtEl>
                                          <p:spTgt spid="778"/>
                                        </p:tgtEl>
                                      </p:cBhvr>
                                    </p:animEffect>
                                  </p:childTnLst>
                                </p:cTn>
                              </p:par>
                              <p:par>
                                <p:cTn id="92" presetID="10" presetClass="entr" presetSubtype="0" fill="hold" nodeType="withEffect">
                                  <p:stCondLst>
                                    <p:cond delay="0"/>
                                  </p:stCondLst>
                                  <p:childTnLst>
                                    <p:set>
                                      <p:cBhvr>
                                        <p:cTn id="93" dur="1" fill="hold">
                                          <p:stCondLst>
                                            <p:cond delay="0"/>
                                          </p:stCondLst>
                                        </p:cTn>
                                        <p:tgtEl>
                                          <p:spTgt spid="779"/>
                                        </p:tgtEl>
                                        <p:attrNameLst>
                                          <p:attrName>style.visibility</p:attrName>
                                        </p:attrNameLst>
                                      </p:cBhvr>
                                      <p:to>
                                        <p:strVal val="visible"/>
                                      </p:to>
                                    </p:set>
                                    <p:animEffect transition="in" filter="fade">
                                      <p:cBhvr>
                                        <p:cTn id="94" dur="1500"/>
                                        <p:tgtEl>
                                          <p:spTgt spid="779"/>
                                        </p:tgtEl>
                                      </p:cBhvr>
                                    </p:animEffect>
                                  </p:childTnLst>
                                </p:cTn>
                              </p:par>
                              <p:par>
                                <p:cTn id="95" presetID="10" presetClass="entr" presetSubtype="0" fill="hold" nodeType="withEffect">
                                  <p:stCondLst>
                                    <p:cond delay="0"/>
                                  </p:stCondLst>
                                  <p:childTnLst>
                                    <p:set>
                                      <p:cBhvr>
                                        <p:cTn id="96" dur="1" fill="hold">
                                          <p:stCondLst>
                                            <p:cond delay="0"/>
                                          </p:stCondLst>
                                        </p:cTn>
                                        <p:tgtEl>
                                          <p:spTgt spid="780"/>
                                        </p:tgtEl>
                                        <p:attrNameLst>
                                          <p:attrName>style.visibility</p:attrName>
                                        </p:attrNameLst>
                                      </p:cBhvr>
                                      <p:to>
                                        <p:strVal val="visible"/>
                                      </p:to>
                                    </p:set>
                                    <p:animEffect transition="in" filter="fade">
                                      <p:cBhvr>
                                        <p:cTn id="97" dur="1500"/>
                                        <p:tgtEl>
                                          <p:spTgt spid="780"/>
                                        </p:tgtEl>
                                      </p:cBhvr>
                                    </p:animEffect>
                                  </p:childTnLst>
                                </p:cTn>
                              </p:par>
                              <p:par>
                                <p:cTn id="98" presetID="10" presetClass="entr" presetSubtype="0" fill="hold" nodeType="withEffect">
                                  <p:stCondLst>
                                    <p:cond delay="0"/>
                                  </p:stCondLst>
                                  <p:childTnLst>
                                    <p:set>
                                      <p:cBhvr>
                                        <p:cTn id="99" dur="1" fill="hold">
                                          <p:stCondLst>
                                            <p:cond delay="0"/>
                                          </p:stCondLst>
                                        </p:cTn>
                                        <p:tgtEl>
                                          <p:spTgt spid="781"/>
                                        </p:tgtEl>
                                        <p:attrNameLst>
                                          <p:attrName>style.visibility</p:attrName>
                                        </p:attrNameLst>
                                      </p:cBhvr>
                                      <p:to>
                                        <p:strVal val="visible"/>
                                      </p:to>
                                    </p:set>
                                    <p:animEffect transition="in" filter="fade">
                                      <p:cBhvr>
                                        <p:cTn id="100" dur="1500"/>
                                        <p:tgtEl>
                                          <p:spTgt spid="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2249cba5c4f_0_162"/>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basic GC</a:t>
            </a:r>
            <a:endParaRPr/>
          </a:p>
        </p:txBody>
      </p:sp>
      <p:sp>
        <p:nvSpPr>
          <p:cNvPr id="793" name="Google Shape;793;g2249cba5c4f_0_162"/>
          <p:cNvSpPr txBox="1"/>
          <p:nvPr/>
        </p:nvSpPr>
        <p:spPr>
          <a:xfrm>
            <a:off x="2122650" y="1673450"/>
            <a:ext cx="7946700" cy="4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i="1">
                <a:solidFill>
                  <a:schemeClr val="dk1"/>
                </a:solidFill>
                <a:latin typeface="Didact Gothic"/>
                <a:ea typeface="Didact Gothic"/>
                <a:cs typeface="Didact Gothic"/>
                <a:sym typeface="Didact Gothic"/>
              </a:rPr>
              <a:t>pseudo code</a:t>
            </a:r>
            <a:endParaRPr sz="26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1.	count the number of invalid each Nand		</a:t>
            </a:r>
            <a:endParaRPr sz="24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2.	sorted them and descending to make invalid_list</a:t>
            </a:r>
            <a:endParaRPr sz="24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3.	loop ( i = 0 to i &lt; </a:t>
            </a:r>
            <a:r>
              <a:rPr lang="en-US" sz="2400">
                <a:solidFill>
                  <a:schemeClr val="dk1"/>
                </a:solidFill>
                <a:latin typeface="Didact Gothic"/>
                <a:ea typeface="Didact Gothic"/>
                <a:cs typeface="Didact Gothic"/>
                <a:sym typeface="Didact Gothic"/>
              </a:rPr>
              <a:t>invalid_list.size - 1 </a:t>
            </a:r>
            <a:r>
              <a:rPr lang="en-US" sz="2400">
                <a:latin typeface="Didact Gothic"/>
                <a:ea typeface="Didact Gothic"/>
                <a:cs typeface="Didact Gothic"/>
                <a:sym typeface="Didact Gothic"/>
              </a:rPr>
              <a:t>)</a:t>
            </a:r>
            <a:endParaRPr sz="24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4.		valid_1 = capacity - invalid_list[ i ]</a:t>
            </a:r>
            <a:endParaRPr sz="24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5.		loop ( j = i+1 to j &lt; </a:t>
            </a:r>
            <a:r>
              <a:rPr lang="en-US" sz="2400">
                <a:solidFill>
                  <a:schemeClr val="dk1"/>
                </a:solidFill>
                <a:latin typeface="Didact Gothic"/>
                <a:ea typeface="Didact Gothic"/>
                <a:cs typeface="Didact Gothic"/>
                <a:sym typeface="Didact Gothic"/>
              </a:rPr>
              <a:t>invalid_list.size </a:t>
            </a:r>
            <a:r>
              <a:rPr lang="en-US" sz="2400">
                <a:latin typeface="Didact Gothic"/>
                <a:ea typeface="Didact Gothic"/>
                <a:cs typeface="Didact Gothic"/>
                <a:sym typeface="Didact Gothic"/>
              </a:rPr>
              <a:t>)</a:t>
            </a:r>
            <a:endParaRPr sz="2400">
              <a:latin typeface="Didact Gothic"/>
              <a:ea typeface="Didact Gothic"/>
              <a:cs typeface="Didact Gothic"/>
              <a:sym typeface="Didact Gothic"/>
            </a:endParaRPr>
          </a:p>
          <a:p>
            <a:pPr marL="0" lvl="0" indent="0" algn="l" rtl="0">
              <a:spcBef>
                <a:spcPts val="0"/>
              </a:spcBef>
              <a:spcAft>
                <a:spcPts val="0"/>
              </a:spcAft>
              <a:buNone/>
            </a:pPr>
            <a:r>
              <a:rPr lang="en-US" sz="2400">
                <a:latin typeface="Didact Gothic"/>
                <a:ea typeface="Didact Gothic"/>
                <a:cs typeface="Didact Gothic"/>
                <a:sym typeface="Didact Gothic"/>
              </a:rPr>
              <a:t>6.			</a:t>
            </a:r>
            <a:r>
              <a:rPr lang="en-US" sz="2400">
                <a:solidFill>
                  <a:schemeClr val="dk1"/>
                </a:solidFill>
                <a:latin typeface="Didact Gothic"/>
                <a:ea typeface="Didact Gothic"/>
                <a:cs typeface="Didact Gothic"/>
                <a:sym typeface="Didact Gothic"/>
              </a:rPr>
              <a:t>valid_2 = capacity - invalid_list[ j ]</a:t>
            </a:r>
            <a:endParaRPr sz="24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400">
                <a:solidFill>
                  <a:schemeClr val="dk1"/>
                </a:solidFill>
                <a:latin typeface="Didact Gothic"/>
                <a:ea typeface="Didact Gothic"/>
                <a:cs typeface="Didact Gothic"/>
                <a:sym typeface="Didact Gothic"/>
              </a:rPr>
              <a:t>7.			if valid_1 + valid_2 &lt;= capacity: “found”</a:t>
            </a:r>
            <a:endParaRPr sz="24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400">
                <a:solidFill>
                  <a:schemeClr val="dk1"/>
                </a:solidFill>
                <a:latin typeface="Didact Gothic"/>
                <a:ea typeface="Didact Gothic"/>
                <a:cs typeface="Didact Gothic"/>
                <a:sym typeface="Didact Gothic"/>
              </a:rPr>
              <a:t>8.		loop end</a:t>
            </a:r>
            <a:endParaRPr sz="24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400">
                <a:solidFill>
                  <a:schemeClr val="dk1"/>
                </a:solidFill>
                <a:latin typeface="Didact Gothic"/>
                <a:ea typeface="Didact Gothic"/>
                <a:cs typeface="Didact Gothic"/>
                <a:sym typeface="Didact Gothic"/>
              </a:rPr>
              <a:t>9.	loop end</a:t>
            </a:r>
            <a:endParaRPr sz="240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400">
                <a:solidFill>
                  <a:schemeClr val="dk1"/>
                </a:solidFill>
                <a:latin typeface="Didact Gothic"/>
                <a:ea typeface="Didact Gothic"/>
                <a:cs typeface="Didact Gothic"/>
                <a:sym typeface="Didact Gothic"/>
              </a:rPr>
              <a:t>10.	Do GC with select Nands and empty Nand</a:t>
            </a:r>
            <a:endParaRPr sz="240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sz="2400">
              <a:latin typeface="Didact Gothic"/>
              <a:ea typeface="Didact Gothic"/>
              <a:cs typeface="Didact Gothic"/>
              <a:sym typeface="Didact Gothic"/>
            </a:endParaRPr>
          </a:p>
        </p:txBody>
      </p:sp>
      <p:sp>
        <p:nvSpPr>
          <p:cNvPr id="794" name="Google Shape;794;g2249cba5c4f_0_16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2249cba5c4f_0_262"/>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If all block static – GC</a:t>
            </a:r>
            <a:endParaRPr/>
          </a:p>
        </p:txBody>
      </p:sp>
      <p:sp>
        <p:nvSpPr>
          <p:cNvPr id="800" name="Google Shape;800;g2249cba5c4f_0_262"/>
          <p:cNvSpPr txBox="1">
            <a:spLocks noGrp="1"/>
          </p:cNvSpPr>
          <p:nvPr>
            <p:ph type="body" idx="1"/>
          </p:nvPr>
        </p:nvSpPr>
        <p:spPr>
          <a:xfrm>
            <a:off x="960000" y="1784800"/>
            <a:ext cx="10272000" cy="24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When </a:t>
            </a:r>
            <a:r>
              <a:rPr lang="en-US" sz="2400">
                <a:solidFill>
                  <a:srgbClr val="3C78D8"/>
                </a:solidFill>
              </a:rPr>
              <a:t>get_next_block()</a:t>
            </a:r>
            <a:r>
              <a:rPr lang="en-US" sz="2400"/>
              <a:t> returns a block with a static state, it represents all block is static in our queue looping mechanism.</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In this scenario, all NANDs are almost full. If we can find a block that contains invalid pages, we can use GC to free these invalid spaces more effectively.</a:t>
            </a:r>
            <a:endParaRPr sz="2400"/>
          </a:p>
        </p:txBody>
      </p:sp>
      <p:sp>
        <p:nvSpPr>
          <p:cNvPr id="801" name="Google Shape;801;g2249cba5c4f_0_262"/>
          <p:cNvSpPr/>
          <p:nvPr/>
        </p:nvSpPr>
        <p:spPr>
          <a:xfrm>
            <a:off x="1444700" y="4384663"/>
            <a:ext cx="1032075" cy="1534575"/>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valid</a:t>
            </a:r>
            <a:endParaRPr/>
          </a:p>
        </p:txBody>
      </p:sp>
      <p:sp>
        <p:nvSpPr>
          <p:cNvPr id="802" name="Google Shape;802;g2249cba5c4f_0_262"/>
          <p:cNvSpPr/>
          <p:nvPr/>
        </p:nvSpPr>
        <p:spPr>
          <a:xfrm>
            <a:off x="1444700" y="4384663"/>
            <a:ext cx="1032075" cy="918000"/>
          </a:xfrm>
          <a:prstGeom prst="flowChartMagneticDisk">
            <a:avLst/>
          </a:prstGeom>
          <a:solidFill>
            <a:srgbClr val="CC412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Invalid</a:t>
            </a:r>
            <a:endParaRPr/>
          </a:p>
        </p:txBody>
      </p:sp>
      <p:sp>
        <p:nvSpPr>
          <p:cNvPr id="803" name="Google Shape;803;g2249cba5c4f_0_262"/>
          <p:cNvSpPr/>
          <p:nvPr/>
        </p:nvSpPr>
        <p:spPr>
          <a:xfrm>
            <a:off x="2929975" y="4384663"/>
            <a:ext cx="1032075" cy="1534575"/>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valid</a:t>
            </a:r>
            <a:endParaRPr/>
          </a:p>
        </p:txBody>
      </p:sp>
      <p:sp>
        <p:nvSpPr>
          <p:cNvPr id="804" name="Google Shape;804;g2249cba5c4f_0_262"/>
          <p:cNvSpPr/>
          <p:nvPr/>
        </p:nvSpPr>
        <p:spPr>
          <a:xfrm>
            <a:off x="4415250" y="4384663"/>
            <a:ext cx="1032075" cy="1534575"/>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valid</a:t>
            </a:r>
            <a:endParaRPr/>
          </a:p>
        </p:txBody>
      </p:sp>
      <p:sp>
        <p:nvSpPr>
          <p:cNvPr id="805" name="Google Shape;805;g2249cba5c4f_0_262"/>
          <p:cNvSpPr/>
          <p:nvPr/>
        </p:nvSpPr>
        <p:spPr>
          <a:xfrm>
            <a:off x="5900525" y="4955463"/>
            <a:ext cx="786000" cy="393000"/>
          </a:xfrm>
          <a:prstGeom prst="rightArrow">
            <a:avLst>
              <a:gd name="adj1" fmla="val 50000"/>
              <a:gd name="adj2" fmla="val 50000"/>
            </a:avLst>
          </a:prstGeom>
          <a:solidFill>
            <a:srgbClr val="9FC5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g2249cba5c4f_0_262"/>
          <p:cNvSpPr/>
          <p:nvPr/>
        </p:nvSpPr>
        <p:spPr>
          <a:xfrm>
            <a:off x="7080988" y="4384675"/>
            <a:ext cx="1032075" cy="1534575"/>
          </a:xfrm>
          <a:prstGeom prst="flowChartMagneticDisk">
            <a:avLst/>
          </a:prstGeom>
          <a:gradFill>
            <a:gsLst>
              <a:gs pos="0">
                <a:srgbClr val="FFFFFF"/>
              </a:gs>
              <a:gs pos="100000">
                <a:srgbClr val="B3B3B3"/>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US"/>
              <a:t>empty</a:t>
            </a:r>
            <a:endParaRPr/>
          </a:p>
        </p:txBody>
      </p:sp>
      <p:sp>
        <p:nvSpPr>
          <p:cNvPr id="807" name="Google Shape;807;g2249cba5c4f_0_262"/>
          <p:cNvSpPr/>
          <p:nvPr/>
        </p:nvSpPr>
        <p:spPr>
          <a:xfrm>
            <a:off x="7080988" y="4384675"/>
            <a:ext cx="1032075" cy="918000"/>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valid</a:t>
            </a:r>
            <a:endParaRPr/>
          </a:p>
        </p:txBody>
      </p:sp>
      <p:sp>
        <p:nvSpPr>
          <p:cNvPr id="808" name="Google Shape;808;g2249cba5c4f_0_262"/>
          <p:cNvSpPr/>
          <p:nvPr/>
        </p:nvSpPr>
        <p:spPr>
          <a:xfrm>
            <a:off x="8507550" y="4384663"/>
            <a:ext cx="1032075" cy="1534575"/>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valid</a:t>
            </a:r>
            <a:endParaRPr/>
          </a:p>
        </p:txBody>
      </p:sp>
      <p:sp>
        <p:nvSpPr>
          <p:cNvPr id="809" name="Google Shape;809;g2249cba5c4f_0_262"/>
          <p:cNvSpPr/>
          <p:nvPr/>
        </p:nvSpPr>
        <p:spPr>
          <a:xfrm>
            <a:off x="9992825" y="4384663"/>
            <a:ext cx="1032075" cy="1534575"/>
          </a:xfrm>
          <a:prstGeom prst="flowChartMagneticDisk">
            <a:avLst/>
          </a:prstGeom>
          <a:gradFill>
            <a:gsLst>
              <a:gs pos="0">
                <a:srgbClr val="B5E6CB"/>
              </a:gs>
              <a:gs pos="100000">
                <a:srgbClr val="5ABF87"/>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valid</a:t>
            </a:r>
            <a:endParaRPr/>
          </a:p>
        </p:txBody>
      </p:sp>
      <p:sp>
        <p:nvSpPr>
          <p:cNvPr id="810" name="Google Shape;810;g2249cba5c4f_0_26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pSp>
        <p:nvGrpSpPr>
          <p:cNvPr id="815" name="Google Shape;815;g2249cba5c4f_0_42"/>
          <p:cNvGrpSpPr/>
          <p:nvPr/>
        </p:nvGrpSpPr>
        <p:grpSpPr>
          <a:xfrm>
            <a:off x="738613" y="3740000"/>
            <a:ext cx="10714775" cy="209800"/>
            <a:chOff x="586650" y="4283200"/>
            <a:chExt cx="10714775" cy="209800"/>
          </a:xfrm>
        </p:grpSpPr>
        <p:sp>
          <p:nvSpPr>
            <p:cNvPr id="816" name="Google Shape;816;g2249cba5c4f_0_42"/>
            <p:cNvSpPr/>
            <p:nvPr/>
          </p:nvSpPr>
          <p:spPr>
            <a:xfrm>
              <a:off x="586650" y="4283200"/>
              <a:ext cx="10714775" cy="1358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g2249cba5c4f_0_42"/>
            <p:cNvSpPr/>
            <p:nvPr/>
          </p:nvSpPr>
          <p:spPr>
            <a:xfrm>
              <a:off x="586650" y="4357200"/>
              <a:ext cx="10714775" cy="135800"/>
            </a:xfrm>
            <a:prstGeom prst="flowChartPunchedTap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g2249cba5c4f_0_42"/>
          <p:cNvSpPr txBox="1">
            <a:spLocks noGrp="1"/>
          </p:cNvSpPr>
          <p:nvPr>
            <p:ph type="title"/>
          </p:nvPr>
        </p:nvSpPr>
        <p:spPr>
          <a:xfrm>
            <a:off x="960000" y="2500808"/>
            <a:ext cx="10272000" cy="18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i="1">
                <a:solidFill>
                  <a:srgbClr val="3C78D8"/>
                </a:solidFill>
              </a:rPr>
              <a:t>Improvement</a:t>
            </a:r>
            <a:endParaRPr i="1">
              <a:solidFill>
                <a:srgbClr val="3C78D8"/>
              </a:solidFill>
            </a:endParaRPr>
          </a:p>
        </p:txBody>
      </p:sp>
      <p:sp>
        <p:nvSpPr>
          <p:cNvPr id="819" name="Google Shape;819;g2249cba5c4f_0_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g2249cba5c4f_0_10"/>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Improvement - write buffer</a:t>
            </a:r>
            <a:endParaRPr/>
          </a:p>
        </p:txBody>
      </p:sp>
      <p:sp>
        <p:nvSpPr>
          <p:cNvPr id="825" name="Google Shape;825;g2249cba5c4f_0_10"/>
          <p:cNvSpPr txBox="1">
            <a:spLocks noGrp="1"/>
          </p:cNvSpPr>
          <p:nvPr>
            <p:ph type="body" idx="1"/>
          </p:nvPr>
        </p:nvSpPr>
        <p:spPr>
          <a:xfrm>
            <a:off x="960000" y="1615675"/>
            <a:ext cx="10056300" cy="45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b="1" i="1"/>
              <a:t>Scenario</a:t>
            </a:r>
            <a:endParaRPr sz="2400" b="1" i="1"/>
          </a:p>
          <a:p>
            <a:pPr marL="0" lvl="0" indent="0" algn="l" rtl="0">
              <a:lnSpc>
                <a:spcPct val="115000"/>
              </a:lnSpc>
              <a:spcBef>
                <a:spcPts val="0"/>
              </a:spcBef>
              <a:spcAft>
                <a:spcPts val="0"/>
              </a:spcAft>
              <a:buClr>
                <a:schemeClr val="accent2"/>
              </a:buClr>
              <a:buSzPts val="1400"/>
              <a:buFont typeface="Arial"/>
              <a:buNone/>
            </a:pPr>
            <a:r>
              <a:rPr lang="en-US" sz="2400"/>
              <a:t>When write data &lt; 512, we will write 512 into ssd now.</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b="1" i="1"/>
              <a:t>Solve method</a:t>
            </a:r>
            <a:endParaRPr sz="2400" b="1" i="1"/>
          </a:p>
          <a:p>
            <a:pPr marL="0" lvl="0" indent="0" algn="l" rtl="0">
              <a:lnSpc>
                <a:spcPct val="115000"/>
              </a:lnSpc>
              <a:spcBef>
                <a:spcPts val="0"/>
              </a:spcBef>
              <a:spcAft>
                <a:spcPts val="0"/>
              </a:spcAft>
              <a:buClr>
                <a:schemeClr val="accent2"/>
              </a:buClr>
              <a:buSzPts val="1400"/>
              <a:buFont typeface="Arial"/>
              <a:buNone/>
            </a:pPr>
            <a:r>
              <a:rPr lang="en-US" sz="2400"/>
              <a:t>Add writer buffer, if data &lt; 512, it will write to buffer instead of ssd.</a:t>
            </a:r>
            <a:endParaRPr sz="2400"/>
          </a:p>
          <a:p>
            <a:pPr marL="0" lvl="0" indent="0" algn="l" rtl="0">
              <a:lnSpc>
                <a:spcPct val="115000"/>
              </a:lnSpc>
              <a:spcBef>
                <a:spcPts val="0"/>
              </a:spcBef>
              <a:spcAft>
                <a:spcPts val="0"/>
              </a:spcAft>
              <a:buClr>
                <a:schemeClr val="accent2"/>
              </a:buClr>
              <a:buSzPts val="1400"/>
              <a:buFont typeface="Arial"/>
              <a:buNone/>
            </a:pPr>
            <a:r>
              <a:rPr lang="en-US" sz="2400"/>
              <a:t>When buffer &gt;= 512, write buffer data into ssd.</a:t>
            </a:r>
            <a:endParaRPr sz="2400"/>
          </a:p>
        </p:txBody>
      </p:sp>
      <p:sp>
        <p:nvSpPr>
          <p:cNvPr id="826" name="Google Shape;826;g2249cba5c4f_0_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Outline</a:t>
            </a:r>
            <a:endParaRPr/>
          </a:p>
        </p:txBody>
      </p:sp>
      <p:sp>
        <p:nvSpPr>
          <p:cNvPr id="605" name="Google Shape;605;p2"/>
          <p:cNvSpPr txBox="1">
            <a:spLocks noGrp="1"/>
          </p:cNvSpPr>
          <p:nvPr>
            <p:ph type="subTitle" idx="4"/>
          </p:nvPr>
        </p:nvSpPr>
        <p:spPr>
          <a:xfrm>
            <a:off x="1340250" y="1890150"/>
            <a:ext cx="8701200" cy="4142700"/>
          </a:xfrm>
          <a:prstGeom prst="rect">
            <a:avLst/>
          </a:prstGeom>
          <a:noFill/>
          <a:ln>
            <a:noFill/>
          </a:ln>
        </p:spPr>
        <p:txBody>
          <a:bodyPr spcFirstLastPara="1" wrap="square" lIns="91425" tIns="91425" rIns="91425" bIns="91425" anchor="t" anchorCtr="0">
            <a:noAutofit/>
          </a:bodyPr>
          <a:lstStyle/>
          <a:p>
            <a:pPr marL="457200" lvl="0" indent="-406400" algn="l" rtl="0">
              <a:lnSpc>
                <a:spcPct val="150000"/>
              </a:lnSpc>
              <a:spcBef>
                <a:spcPts val="0"/>
              </a:spcBef>
              <a:spcAft>
                <a:spcPts val="0"/>
              </a:spcAft>
              <a:buSzPts val="2800"/>
              <a:buChar char="●"/>
            </a:pPr>
            <a:r>
              <a:rPr lang="en-US" sz="2800"/>
              <a:t>Problem definition</a:t>
            </a:r>
            <a:endParaRPr sz="2800"/>
          </a:p>
          <a:p>
            <a:pPr marL="457200" lvl="0" indent="-406400" algn="l" rtl="0">
              <a:lnSpc>
                <a:spcPct val="150000"/>
              </a:lnSpc>
              <a:spcBef>
                <a:spcPts val="0"/>
              </a:spcBef>
              <a:spcAft>
                <a:spcPts val="0"/>
              </a:spcAft>
              <a:buSzPts val="2800"/>
              <a:buChar char="●"/>
            </a:pPr>
            <a:r>
              <a:rPr lang="en-US" sz="2800"/>
              <a:t>Solution</a:t>
            </a:r>
            <a:endParaRPr sz="2800"/>
          </a:p>
          <a:p>
            <a:pPr marL="457200" lvl="0" indent="-406400" algn="l" rtl="0">
              <a:lnSpc>
                <a:spcPct val="150000"/>
              </a:lnSpc>
              <a:spcBef>
                <a:spcPts val="0"/>
              </a:spcBef>
              <a:spcAft>
                <a:spcPts val="0"/>
              </a:spcAft>
              <a:buSzPts val="2800"/>
              <a:buChar char="●"/>
            </a:pPr>
            <a:r>
              <a:rPr lang="en-US" sz="2800"/>
              <a:t>Improvement</a:t>
            </a:r>
            <a:endParaRPr sz="2800"/>
          </a:p>
          <a:p>
            <a:pPr marL="457200" lvl="0" indent="-406400" algn="l" rtl="0">
              <a:lnSpc>
                <a:spcPct val="150000"/>
              </a:lnSpc>
              <a:spcBef>
                <a:spcPts val="0"/>
              </a:spcBef>
              <a:spcAft>
                <a:spcPts val="0"/>
              </a:spcAft>
              <a:buSzPts val="2800"/>
              <a:buChar char="●"/>
            </a:pPr>
            <a:r>
              <a:rPr lang="en-US" sz="2800"/>
              <a:t>Discussion</a:t>
            </a:r>
            <a:endParaRPr sz="2800"/>
          </a:p>
          <a:p>
            <a:pPr marL="457200" lvl="0" indent="-406400" algn="l" rtl="0">
              <a:lnSpc>
                <a:spcPct val="150000"/>
              </a:lnSpc>
              <a:spcBef>
                <a:spcPts val="0"/>
              </a:spcBef>
              <a:spcAft>
                <a:spcPts val="0"/>
              </a:spcAft>
              <a:buSzPts val="2800"/>
              <a:buChar char="●"/>
            </a:pPr>
            <a:r>
              <a:rPr lang="en-US" sz="2800"/>
              <a:t>Conclusion</a:t>
            </a:r>
            <a:endParaRPr sz="2800"/>
          </a:p>
        </p:txBody>
      </p:sp>
      <p:sp>
        <p:nvSpPr>
          <p:cNvPr id="606" name="Google Shape;606;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g2249cba5c4f_0_147"/>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Improvement - small page size</a:t>
            </a:r>
            <a:endParaRPr/>
          </a:p>
        </p:txBody>
      </p:sp>
      <p:sp>
        <p:nvSpPr>
          <p:cNvPr id="832" name="Google Shape;832;g2249cba5c4f_0_147"/>
          <p:cNvSpPr txBox="1">
            <a:spLocks noGrp="1"/>
          </p:cNvSpPr>
          <p:nvPr>
            <p:ph type="body" idx="1"/>
          </p:nvPr>
        </p:nvSpPr>
        <p:spPr>
          <a:xfrm>
            <a:off x="960000" y="1615675"/>
            <a:ext cx="10056300" cy="45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b="1" i="1"/>
              <a:t>Scenario</a:t>
            </a:r>
            <a:endParaRPr sz="2400" b="1" i="1"/>
          </a:p>
          <a:p>
            <a:pPr marL="0" lvl="0" indent="0" algn="l" rtl="0">
              <a:lnSpc>
                <a:spcPct val="115000"/>
              </a:lnSpc>
              <a:spcBef>
                <a:spcPts val="0"/>
              </a:spcBef>
              <a:spcAft>
                <a:spcPts val="0"/>
              </a:spcAft>
              <a:buClr>
                <a:schemeClr val="accent2"/>
              </a:buClr>
              <a:buSzPts val="1400"/>
              <a:buFont typeface="Arial"/>
              <a:buNone/>
            </a:pPr>
            <a:r>
              <a:rPr lang="en-US" sz="2400"/>
              <a:t>When write data &lt; 512, we will write 512 into ssd now.</a:t>
            </a:r>
            <a:endParaRPr sz="2400"/>
          </a:p>
          <a:p>
            <a:pPr marL="0" lvl="0" indent="0" algn="l" rtl="0">
              <a:lnSpc>
                <a:spcPct val="115000"/>
              </a:lnSpc>
              <a:spcBef>
                <a:spcPts val="0"/>
              </a:spcBef>
              <a:spcAft>
                <a:spcPts val="0"/>
              </a:spcAft>
              <a:buClr>
                <a:schemeClr val="accent2"/>
              </a:buClr>
              <a:buSzPts val="1400"/>
              <a:buFont typeface="Arial"/>
              <a:buNone/>
            </a:pPr>
            <a:r>
              <a:rPr lang="en-US" sz="2400"/>
              <a:t>For example: write a single char “a” will save total size 512 data into ssd.  </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b="1" i="1"/>
              <a:t>Solve method</a:t>
            </a:r>
            <a:endParaRPr sz="2400" b="1" i="1"/>
          </a:p>
          <a:p>
            <a:pPr marL="0" lvl="0" indent="0" algn="l" rtl="0">
              <a:lnSpc>
                <a:spcPct val="115000"/>
              </a:lnSpc>
              <a:spcBef>
                <a:spcPts val="0"/>
              </a:spcBef>
              <a:spcAft>
                <a:spcPts val="0"/>
              </a:spcAft>
              <a:buClr>
                <a:schemeClr val="accent2"/>
              </a:buClr>
              <a:buSzPts val="1400"/>
              <a:buFont typeface="Arial"/>
              <a:buNone/>
            </a:pPr>
            <a:r>
              <a:rPr lang="en-US" sz="2400"/>
              <a:t>Decreasing the sector size such as 128.</a:t>
            </a:r>
            <a:endParaRPr sz="2400"/>
          </a:p>
        </p:txBody>
      </p:sp>
      <p:sp>
        <p:nvSpPr>
          <p:cNvPr id="833" name="Google Shape;833;g2249cba5c4f_0_1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g2249cba5c4f_0_85"/>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Improvement - efficient GC</a:t>
            </a:r>
            <a:endParaRPr/>
          </a:p>
        </p:txBody>
      </p:sp>
      <p:sp>
        <p:nvSpPr>
          <p:cNvPr id="839" name="Google Shape;839;g2249cba5c4f_0_85"/>
          <p:cNvSpPr txBox="1">
            <a:spLocks noGrp="1"/>
          </p:cNvSpPr>
          <p:nvPr>
            <p:ph type="body" idx="1"/>
          </p:nvPr>
        </p:nvSpPr>
        <p:spPr>
          <a:xfrm>
            <a:off x="960000" y="1615675"/>
            <a:ext cx="10056300" cy="45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b="1" i="1"/>
              <a:t>Our Implementation</a:t>
            </a:r>
            <a:endParaRPr sz="2400" b="1" i="1"/>
          </a:p>
          <a:p>
            <a:pPr marL="0" lvl="0" indent="0" algn="l" rtl="0">
              <a:lnSpc>
                <a:spcPct val="115000"/>
              </a:lnSpc>
              <a:spcBef>
                <a:spcPts val="0"/>
              </a:spcBef>
              <a:spcAft>
                <a:spcPts val="0"/>
              </a:spcAft>
              <a:buClr>
                <a:schemeClr val="accent2"/>
              </a:buClr>
              <a:buSzPts val="1400"/>
              <a:buFont typeface="Arial"/>
              <a:buNone/>
            </a:pPr>
            <a:r>
              <a:rPr lang="en-US" sz="2400"/>
              <a:t>Our search algorithm is similar to the "select two items" baggage problem.</a:t>
            </a:r>
            <a:endParaRPr sz="2400"/>
          </a:p>
          <a:p>
            <a:pPr marL="0" lvl="0" indent="0" algn="l" rtl="0">
              <a:lnSpc>
                <a:spcPct val="115000"/>
              </a:lnSpc>
              <a:spcBef>
                <a:spcPts val="0"/>
              </a:spcBef>
              <a:spcAft>
                <a:spcPts val="0"/>
              </a:spcAft>
              <a:buClr>
                <a:schemeClr val="accent2"/>
              </a:buClr>
              <a:buSzPts val="1400"/>
              <a:buFont typeface="Arial"/>
              <a:buNone/>
            </a:pPr>
            <a:r>
              <a:rPr lang="en-US" sz="2400"/>
              <a:t>In this case, NAND_NUM = 5 is sufficient, but there is a performance drop when we increase  NAND_NUM.</a:t>
            </a:r>
            <a:endParaRPr sz="2400"/>
          </a:p>
          <a:p>
            <a:pPr marL="0" lvl="0" indent="0" algn="l" rtl="0">
              <a:lnSpc>
                <a:spcPct val="115000"/>
              </a:lnSpc>
              <a:spcBef>
                <a:spcPts val="0"/>
              </a:spcBef>
              <a:spcAft>
                <a:spcPts val="0"/>
              </a:spcAft>
              <a:buClr>
                <a:schemeClr val="accent2"/>
              </a:buClr>
              <a:buSzPts val="1400"/>
              <a:buFont typeface="Arial"/>
              <a:buNone/>
            </a:pPr>
            <a:r>
              <a:rPr lang="en-US" sz="2400"/>
              <a:t>We use simple GC algorithm.</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spcBef>
                <a:spcPts val="0"/>
              </a:spcBef>
              <a:spcAft>
                <a:spcPts val="0"/>
              </a:spcAft>
              <a:buClr>
                <a:schemeClr val="accent2"/>
              </a:buClr>
              <a:buSzPts val="1400"/>
              <a:buFont typeface="Arial"/>
              <a:buNone/>
            </a:pPr>
            <a:r>
              <a:rPr lang="en-US" sz="2400" b="1" i="1"/>
              <a:t>Solve method</a:t>
            </a:r>
            <a:endParaRPr sz="2400" b="1" i="1"/>
          </a:p>
          <a:p>
            <a:pPr marL="0" lvl="0" indent="0" algn="l" rtl="0">
              <a:spcBef>
                <a:spcPts val="0"/>
              </a:spcBef>
              <a:spcAft>
                <a:spcPts val="0"/>
              </a:spcAft>
              <a:buClr>
                <a:schemeClr val="accent2"/>
              </a:buClr>
              <a:buSzPts val="1400"/>
              <a:buFont typeface="Arial"/>
              <a:buNone/>
            </a:pPr>
            <a:r>
              <a:rPr lang="en-US" sz="2400"/>
              <a:t>More efficient search algorithm, try another GC algorithm.</a:t>
            </a:r>
            <a:endParaRPr sz="2400"/>
          </a:p>
        </p:txBody>
      </p:sp>
      <p:sp>
        <p:nvSpPr>
          <p:cNvPr id="840" name="Google Shape;840;g2249cba5c4f_0_8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g2249cba5c4f_0_56"/>
          <p:cNvGrpSpPr/>
          <p:nvPr/>
        </p:nvGrpSpPr>
        <p:grpSpPr>
          <a:xfrm>
            <a:off x="738613" y="3740000"/>
            <a:ext cx="10714775" cy="209800"/>
            <a:chOff x="586650" y="4283200"/>
            <a:chExt cx="10714775" cy="209800"/>
          </a:xfrm>
        </p:grpSpPr>
        <p:sp>
          <p:nvSpPr>
            <p:cNvPr id="846" name="Google Shape;846;g2249cba5c4f_0_56"/>
            <p:cNvSpPr/>
            <p:nvPr/>
          </p:nvSpPr>
          <p:spPr>
            <a:xfrm>
              <a:off x="586650" y="4283200"/>
              <a:ext cx="10714775" cy="1358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g2249cba5c4f_0_56"/>
            <p:cNvSpPr/>
            <p:nvPr/>
          </p:nvSpPr>
          <p:spPr>
            <a:xfrm>
              <a:off x="586650" y="4357200"/>
              <a:ext cx="10714775" cy="135800"/>
            </a:xfrm>
            <a:prstGeom prst="flowChartPunchedTap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g2249cba5c4f_0_56"/>
          <p:cNvSpPr txBox="1">
            <a:spLocks noGrp="1"/>
          </p:cNvSpPr>
          <p:nvPr>
            <p:ph type="title"/>
          </p:nvPr>
        </p:nvSpPr>
        <p:spPr>
          <a:xfrm>
            <a:off x="960000" y="2500808"/>
            <a:ext cx="10272000" cy="18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i="1">
                <a:solidFill>
                  <a:srgbClr val="3C78D8"/>
                </a:solidFill>
              </a:rPr>
              <a:t>Discussion</a:t>
            </a:r>
            <a:endParaRPr i="1">
              <a:solidFill>
                <a:srgbClr val="3C78D8"/>
              </a:solidFill>
            </a:endParaRPr>
          </a:p>
        </p:txBody>
      </p:sp>
      <p:sp>
        <p:nvSpPr>
          <p:cNvPr id="849" name="Google Shape;849;g2249cba5c4f_0_5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g2249cba5c4f_0_15"/>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Discussion</a:t>
            </a:r>
            <a:endParaRPr/>
          </a:p>
        </p:txBody>
      </p:sp>
      <p:sp>
        <p:nvSpPr>
          <p:cNvPr id="855" name="Google Shape;855;g2249cba5c4f_0_15"/>
          <p:cNvSpPr txBox="1">
            <a:spLocks noGrp="1"/>
          </p:cNvSpPr>
          <p:nvPr>
            <p:ph type="body" idx="1"/>
          </p:nvPr>
        </p:nvSpPr>
        <p:spPr>
          <a:xfrm>
            <a:off x="960000" y="1832950"/>
            <a:ext cx="10056300" cy="439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Actual performance as a product:</a:t>
            </a:r>
            <a:endParaRPr sz="2400"/>
          </a:p>
          <a:p>
            <a:pPr marL="0" lvl="0" indent="0" algn="l" rtl="0">
              <a:lnSpc>
                <a:spcPct val="115000"/>
              </a:lnSpc>
              <a:spcBef>
                <a:spcPts val="0"/>
              </a:spcBef>
              <a:spcAft>
                <a:spcPts val="0"/>
              </a:spcAft>
              <a:buClr>
                <a:schemeClr val="accent2"/>
              </a:buClr>
              <a:buSzPts val="1400"/>
              <a:buFont typeface="Arial"/>
              <a:buNone/>
            </a:pPr>
            <a:r>
              <a:rPr lang="en-US" sz="2400"/>
              <a:t>In the actual SSD controller, when discussing time and space complexity, for example, is our gc algorithm more efficient and better in terms of capacity configuration compared to the general GC algorithm?</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In bigger scenario, NAND_NUM = 256, PAGE_NUM = 1000</a:t>
            </a:r>
            <a:endParaRPr sz="2400"/>
          </a:p>
        </p:txBody>
      </p:sp>
      <p:sp>
        <p:nvSpPr>
          <p:cNvPr id="856" name="Google Shape;856;g2249cba5c4f_0_1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2249cba5c4f_0_90"/>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Discussion</a:t>
            </a:r>
            <a:endParaRPr/>
          </a:p>
        </p:txBody>
      </p:sp>
      <p:sp>
        <p:nvSpPr>
          <p:cNvPr id="862" name="Google Shape;862;g2249cba5c4f_0_90"/>
          <p:cNvSpPr txBox="1">
            <a:spLocks noGrp="1"/>
          </p:cNvSpPr>
          <p:nvPr>
            <p:ph type="body" idx="1"/>
          </p:nvPr>
        </p:nvSpPr>
        <p:spPr>
          <a:xfrm>
            <a:off x="960000" y="1832950"/>
            <a:ext cx="10056300" cy="439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Faced with a confusing situation:</a:t>
            </a:r>
            <a:endParaRPr sz="2400"/>
          </a:p>
          <a:p>
            <a:pPr marL="0" lvl="0" indent="457200" algn="l" rtl="0">
              <a:lnSpc>
                <a:spcPct val="115000"/>
              </a:lnSpc>
              <a:spcBef>
                <a:spcPts val="0"/>
              </a:spcBef>
              <a:spcAft>
                <a:spcPts val="0"/>
              </a:spcAft>
              <a:buClr>
                <a:schemeClr val="accent2"/>
              </a:buClr>
              <a:buSzPts val="1400"/>
              <a:buFont typeface="Arial"/>
              <a:buNone/>
            </a:pPr>
            <a:r>
              <a:rPr lang="en-US" sz="2400"/>
              <a:t>if we take these command:</a:t>
            </a:r>
            <a:endParaRPr sz="2400"/>
          </a:p>
          <a:p>
            <a:pPr marL="914400" lvl="0" indent="-381000" algn="l" rtl="0">
              <a:lnSpc>
                <a:spcPct val="115000"/>
              </a:lnSpc>
              <a:spcBef>
                <a:spcPts val="0"/>
              </a:spcBef>
              <a:spcAft>
                <a:spcPts val="0"/>
              </a:spcAft>
              <a:buSzPts val="2400"/>
              <a:buChar char="➔"/>
            </a:pPr>
            <a:r>
              <a:rPr lang="en-US" sz="2400"/>
              <a:t>w(write)  30(size)  0(offset)</a:t>
            </a:r>
            <a:endParaRPr sz="2400"/>
          </a:p>
          <a:p>
            <a:pPr marL="914400" lvl="0" indent="-381000" algn="l" rtl="0">
              <a:lnSpc>
                <a:spcPct val="115000"/>
              </a:lnSpc>
              <a:spcBef>
                <a:spcPts val="0"/>
              </a:spcBef>
              <a:spcAft>
                <a:spcPts val="0"/>
              </a:spcAft>
              <a:buSzPts val="2400"/>
              <a:buChar char="➔"/>
            </a:pPr>
            <a:r>
              <a:rPr lang="en-US" sz="2400"/>
              <a:t>w(write)  2048(size)  30(offset)</a:t>
            </a:r>
            <a:endParaRPr sz="2400"/>
          </a:p>
          <a:p>
            <a:pPr marL="0" lvl="0" indent="0" algn="l" rtl="0">
              <a:lnSpc>
                <a:spcPct val="115000"/>
              </a:lnSpc>
              <a:spcBef>
                <a:spcPts val="0"/>
              </a:spcBef>
              <a:spcAft>
                <a:spcPts val="0"/>
              </a:spcAft>
              <a:buNone/>
            </a:pPr>
            <a:r>
              <a:rPr lang="en-US" sz="2400"/>
              <a:t>which one of results is right?</a:t>
            </a:r>
            <a:endParaRPr sz="2400"/>
          </a:p>
          <a:p>
            <a:pPr marL="914400" lvl="0" indent="-381000" algn="l" rtl="0">
              <a:lnSpc>
                <a:spcPct val="115000"/>
              </a:lnSpc>
              <a:spcBef>
                <a:spcPts val="0"/>
              </a:spcBef>
              <a:spcAft>
                <a:spcPts val="0"/>
              </a:spcAft>
              <a:buSzPts val="2400"/>
              <a:buAutoNum type="arabicPeriod"/>
            </a:pPr>
            <a:endParaRPr sz="2400"/>
          </a:p>
          <a:p>
            <a:pPr marL="0" lvl="0" indent="0" algn="l" rtl="0">
              <a:lnSpc>
                <a:spcPct val="115000"/>
              </a:lnSpc>
              <a:spcBef>
                <a:spcPts val="0"/>
              </a:spcBef>
              <a:spcAft>
                <a:spcPts val="0"/>
              </a:spcAft>
              <a:buNone/>
            </a:pPr>
            <a:endParaRPr sz="2400"/>
          </a:p>
          <a:p>
            <a:pPr marL="914400" lvl="0" indent="-381000" algn="l" rtl="0">
              <a:lnSpc>
                <a:spcPct val="115000"/>
              </a:lnSpc>
              <a:spcBef>
                <a:spcPts val="0"/>
              </a:spcBef>
              <a:spcAft>
                <a:spcPts val="0"/>
              </a:spcAft>
              <a:buSzPts val="2400"/>
              <a:buAutoNum type="arabicPeriod"/>
            </a:pPr>
            <a:endParaRPr sz="2400"/>
          </a:p>
        </p:txBody>
      </p:sp>
      <p:sp>
        <p:nvSpPr>
          <p:cNvPr id="863" name="Google Shape;863;g2249cba5c4f_0_90"/>
          <p:cNvSpPr/>
          <p:nvPr/>
        </p:nvSpPr>
        <p:spPr>
          <a:xfrm>
            <a:off x="2137550" y="4016100"/>
            <a:ext cx="5878500" cy="495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g2249cba5c4f_0_90"/>
          <p:cNvSpPr/>
          <p:nvPr/>
        </p:nvSpPr>
        <p:spPr>
          <a:xfrm>
            <a:off x="2501150" y="4016100"/>
            <a:ext cx="4117200" cy="49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g2249cba5c4f_0_90"/>
          <p:cNvSpPr txBox="1"/>
          <p:nvPr/>
        </p:nvSpPr>
        <p:spPr>
          <a:xfrm>
            <a:off x="2134175" y="4520825"/>
            <a:ext cx="587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  </a:t>
            </a:r>
            <a:r>
              <a:rPr lang="en-US">
                <a:solidFill>
                  <a:schemeClr val="accent6"/>
                </a:solidFill>
                <a:latin typeface="Didact Gothic"/>
                <a:ea typeface="Didact Gothic"/>
                <a:cs typeface="Didact Gothic"/>
                <a:sym typeface="Didact Gothic"/>
              </a:rPr>
              <a:t>  30                   512                                                              2048    2078</a:t>
            </a:r>
            <a:endParaRPr>
              <a:solidFill>
                <a:schemeClr val="accent6"/>
              </a:solidFill>
              <a:latin typeface="Didact Gothic"/>
              <a:ea typeface="Didact Gothic"/>
              <a:cs typeface="Didact Gothic"/>
              <a:sym typeface="Didact Gothic"/>
            </a:endParaRPr>
          </a:p>
        </p:txBody>
      </p:sp>
      <p:cxnSp>
        <p:nvCxnSpPr>
          <p:cNvPr id="866" name="Google Shape;866;g2249cba5c4f_0_90"/>
          <p:cNvCxnSpPr/>
          <p:nvPr/>
        </p:nvCxnSpPr>
        <p:spPr>
          <a:xfrm>
            <a:off x="2501150" y="4027700"/>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67" name="Google Shape;867;g2249cba5c4f_0_90"/>
          <p:cNvCxnSpPr/>
          <p:nvPr/>
        </p:nvCxnSpPr>
        <p:spPr>
          <a:xfrm>
            <a:off x="3467800" y="4036825"/>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68" name="Google Shape;868;g2249cba5c4f_0_90"/>
          <p:cNvCxnSpPr/>
          <p:nvPr/>
        </p:nvCxnSpPr>
        <p:spPr>
          <a:xfrm>
            <a:off x="6606875" y="4036825"/>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69" name="Google Shape;869;g2249cba5c4f_0_90"/>
          <p:cNvCxnSpPr/>
          <p:nvPr/>
        </p:nvCxnSpPr>
        <p:spPr>
          <a:xfrm>
            <a:off x="6238275" y="4036825"/>
            <a:ext cx="0" cy="585000"/>
          </a:xfrm>
          <a:prstGeom prst="straightConnector1">
            <a:avLst/>
          </a:prstGeom>
          <a:noFill/>
          <a:ln w="28575" cap="flat" cmpd="sng">
            <a:solidFill>
              <a:schemeClr val="accent6"/>
            </a:solidFill>
            <a:prstDash val="solid"/>
            <a:round/>
            <a:headEnd type="none" w="med" len="med"/>
            <a:tailEnd type="none" w="med" len="med"/>
          </a:ln>
        </p:spPr>
      </p:cxnSp>
      <p:sp>
        <p:nvSpPr>
          <p:cNvPr id="870" name="Google Shape;870;g2249cba5c4f_0_90"/>
          <p:cNvSpPr/>
          <p:nvPr/>
        </p:nvSpPr>
        <p:spPr>
          <a:xfrm>
            <a:off x="2130813" y="4930150"/>
            <a:ext cx="5878500" cy="495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g2249cba5c4f_0_90"/>
          <p:cNvSpPr/>
          <p:nvPr/>
        </p:nvSpPr>
        <p:spPr>
          <a:xfrm>
            <a:off x="2137538" y="4930150"/>
            <a:ext cx="4117200" cy="49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g2249cba5c4f_0_90"/>
          <p:cNvSpPr txBox="1"/>
          <p:nvPr/>
        </p:nvSpPr>
        <p:spPr>
          <a:xfrm>
            <a:off x="2137538" y="5414150"/>
            <a:ext cx="587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Didact Gothic"/>
                <a:ea typeface="Didact Gothic"/>
                <a:cs typeface="Didact Gothic"/>
                <a:sym typeface="Didact Gothic"/>
              </a:rPr>
              <a:t>  </a:t>
            </a:r>
            <a:r>
              <a:rPr lang="en-US">
                <a:solidFill>
                  <a:schemeClr val="accent6"/>
                </a:solidFill>
                <a:latin typeface="Didact Gothic"/>
                <a:ea typeface="Didact Gothic"/>
                <a:cs typeface="Didact Gothic"/>
                <a:sym typeface="Didact Gothic"/>
              </a:rPr>
              <a:t>  30                   512                                                              2048    2078</a:t>
            </a:r>
            <a:endParaRPr>
              <a:solidFill>
                <a:schemeClr val="accent6"/>
              </a:solidFill>
              <a:latin typeface="Didact Gothic"/>
              <a:ea typeface="Didact Gothic"/>
              <a:cs typeface="Didact Gothic"/>
              <a:sym typeface="Didact Gothic"/>
            </a:endParaRPr>
          </a:p>
        </p:txBody>
      </p:sp>
      <p:cxnSp>
        <p:nvCxnSpPr>
          <p:cNvPr id="873" name="Google Shape;873;g2249cba5c4f_0_90"/>
          <p:cNvCxnSpPr/>
          <p:nvPr/>
        </p:nvCxnSpPr>
        <p:spPr>
          <a:xfrm>
            <a:off x="2504513" y="4921025"/>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74" name="Google Shape;874;g2249cba5c4f_0_90"/>
          <p:cNvCxnSpPr/>
          <p:nvPr/>
        </p:nvCxnSpPr>
        <p:spPr>
          <a:xfrm>
            <a:off x="3471163" y="4930150"/>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75" name="Google Shape;875;g2249cba5c4f_0_90"/>
          <p:cNvCxnSpPr/>
          <p:nvPr/>
        </p:nvCxnSpPr>
        <p:spPr>
          <a:xfrm>
            <a:off x="6610238" y="4930150"/>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76" name="Google Shape;876;g2249cba5c4f_0_90"/>
          <p:cNvCxnSpPr/>
          <p:nvPr/>
        </p:nvCxnSpPr>
        <p:spPr>
          <a:xfrm>
            <a:off x="6241638" y="4930150"/>
            <a:ext cx="0" cy="585000"/>
          </a:xfrm>
          <a:prstGeom prst="straightConnector1">
            <a:avLst/>
          </a:prstGeom>
          <a:noFill/>
          <a:ln w="28575" cap="flat" cmpd="sng">
            <a:solidFill>
              <a:schemeClr val="accent6"/>
            </a:solidFill>
            <a:prstDash val="solid"/>
            <a:round/>
            <a:headEnd type="none" w="med" len="med"/>
            <a:tailEnd type="none" w="med" len="med"/>
          </a:ln>
        </p:spPr>
      </p:cxnSp>
      <p:cxnSp>
        <p:nvCxnSpPr>
          <p:cNvPr id="877" name="Google Shape;877;g2249cba5c4f_0_90"/>
          <p:cNvCxnSpPr>
            <a:stCxn id="863" idx="1"/>
          </p:cNvCxnSpPr>
          <p:nvPr/>
        </p:nvCxnSpPr>
        <p:spPr>
          <a:xfrm rot="10800000" flipH="1">
            <a:off x="2137550" y="4004700"/>
            <a:ext cx="214500" cy="259200"/>
          </a:xfrm>
          <a:prstGeom prst="straightConnector1">
            <a:avLst/>
          </a:prstGeom>
          <a:noFill/>
          <a:ln w="28575" cap="flat" cmpd="sng">
            <a:solidFill>
              <a:schemeClr val="dk1"/>
            </a:solidFill>
            <a:prstDash val="solid"/>
            <a:round/>
            <a:headEnd type="none" w="med" len="med"/>
            <a:tailEnd type="none" w="med" len="med"/>
          </a:ln>
        </p:spPr>
      </p:cxnSp>
      <p:cxnSp>
        <p:nvCxnSpPr>
          <p:cNvPr id="878" name="Google Shape;878;g2249cba5c4f_0_90"/>
          <p:cNvCxnSpPr/>
          <p:nvPr/>
        </p:nvCxnSpPr>
        <p:spPr>
          <a:xfrm rot="10800000" flipH="1">
            <a:off x="2168575" y="4016175"/>
            <a:ext cx="332400" cy="447300"/>
          </a:xfrm>
          <a:prstGeom prst="straightConnector1">
            <a:avLst/>
          </a:prstGeom>
          <a:noFill/>
          <a:ln w="28575" cap="flat" cmpd="sng">
            <a:solidFill>
              <a:schemeClr val="dk1"/>
            </a:solidFill>
            <a:prstDash val="solid"/>
            <a:round/>
            <a:headEnd type="none" w="med" len="med"/>
            <a:tailEnd type="none" w="med" len="med"/>
          </a:ln>
        </p:spPr>
      </p:cxnSp>
      <p:cxnSp>
        <p:nvCxnSpPr>
          <p:cNvPr id="879" name="Google Shape;879;g2249cba5c4f_0_90"/>
          <p:cNvCxnSpPr/>
          <p:nvPr/>
        </p:nvCxnSpPr>
        <p:spPr>
          <a:xfrm rot="10800000" flipH="1">
            <a:off x="2290025" y="4263900"/>
            <a:ext cx="214500" cy="259200"/>
          </a:xfrm>
          <a:prstGeom prst="straightConnector1">
            <a:avLst/>
          </a:prstGeom>
          <a:noFill/>
          <a:ln w="28575" cap="flat" cmpd="sng">
            <a:solidFill>
              <a:schemeClr val="dk1"/>
            </a:solidFill>
            <a:prstDash val="solid"/>
            <a:round/>
            <a:headEnd type="none" w="med" len="med"/>
            <a:tailEnd type="none" w="med" len="med"/>
          </a:ln>
        </p:spPr>
      </p:cxnSp>
      <p:cxnSp>
        <p:nvCxnSpPr>
          <p:cNvPr id="880" name="Google Shape;880;g2249cba5c4f_0_90"/>
          <p:cNvCxnSpPr/>
          <p:nvPr/>
        </p:nvCxnSpPr>
        <p:spPr>
          <a:xfrm rot="10800000" flipH="1">
            <a:off x="6241650" y="4930150"/>
            <a:ext cx="214500" cy="259200"/>
          </a:xfrm>
          <a:prstGeom prst="straightConnector1">
            <a:avLst/>
          </a:prstGeom>
          <a:noFill/>
          <a:ln w="28575" cap="flat" cmpd="sng">
            <a:solidFill>
              <a:schemeClr val="dk1"/>
            </a:solidFill>
            <a:prstDash val="solid"/>
            <a:round/>
            <a:headEnd type="none" w="med" len="med"/>
            <a:tailEnd type="none" w="med" len="med"/>
          </a:ln>
        </p:spPr>
      </p:cxnSp>
      <p:cxnSp>
        <p:nvCxnSpPr>
          <p:cNvPr id="881" name="Google Shape;881;g2249cba5c4f_0_90"/>
          <p:cNvCxnSpPr/>
          <p:nvPr/>
        </p:nvCxnSpPr>
        <p:spPr>
          <a:xfrm rot="10800000" flipH="1">
            <a:off x="6272675" y="4941625"/>
            <a:ext cx="332400" cy="447300"/>
          </a:xfrm>
          <a:prstGeom prst="straightConnector1">
            <a:avLst/>
          </a:prstGeom>
          <a:noFill/>
          <a:ln w="28575" cap="flat" cmpd="sng">
            <a:solidFill>
              <a:schemeClr val="dk1"/>
            </a:solidFill>
            <a:prstDash val="solid"/>
            <a:round/>
            <a:headEnd type="none" w="med" len="med"/>
            <a:tailEnd type="none" w="med" len="med"/>
          </a:ln>
        </p:spPr>
      </p:cxnSp>
      <p:cxnSp>
        <p:nvCxnSpPr>
          <p:cNvPr id="882" name="Google Shape;882;g2249cba5c4f_0_90"/>
          <p:cNvCxnSpPr/>
          <p:nvPr/>
        </p:nvCxnSpPr>
        <p:spPr>
          <a:xfrm rot="10800000" flipH="1">
            <a:off x="6394125" y="5189350"/>
            <a:ext cx="214500" cy="259200"/>
          </a:xfrm>
          <a:prstGeom prst="straightConnector1">
            <a:avLst/>
          </a:prstGeom>
          <a:noFill/>
          <a:ln w="28575" cap="flat" cmpd="sng">
            <a:solidFill>
              <a:schemeClr val="dk1"/>
            </a:solidFill>
            <a:prstDash val="solid"/>
            <a:round/>
            <a:headEnd type="none" w="med" len="med"/>
            <a:tailEnd type="none" w="med" len="med"/>
          </a:ln>
        </p:spPr>
      </p:cxnSp>
      <p:sp>
        <p:nvSpPr>
          <p:cNvPr id="883" name="Google Shape;883;g2249cba5c4f_0_9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g24517f330f7_0_25"/>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Discussion</a:t>
            </a:r>
            <a:endParaRPr/>
          </a:p>
        </p:txBody>
      </p:sp>
      <p:sp>
        <p:nvSpPr>
          <p:cNvPr id="889" name="Google Shape;889;g24517f330f7_0_25"/>
          <p:cNvSpPr txBox="1">
            <a:spLocks noGrp="1"/>
          </p:cNvSpPr>
          <p:nvPr>
            <p:ph type="body" idx="1"/>
          </p:nvPr>
        </p:nvSpPr>
        <p:spPr>
          <a:xfrm>
            <a:off x="960000" y="1832950"/>
            <a:ext cx="10056300" cy="439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a:t>For our implemented SSD controller, is there any suggestion to improve?</a:t>
            </a:r>
            <a:endParaRPr sz="2400"/>
          </a:p>
        </p:txBody>
      </p:sp>
      <p:sp>
        <p:nvSpPr>
          <p:cNvPr id="890" name="Google Shape;890;g24517f330f7_0_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2249cba5c4f_0_22"/>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Conclusion</a:t>
            </a:r>
            <a:endParaRPr/>
          </a:p>
        </p:txBody>
      </p:sp>
      <p:sp>
        <p:nvSpPr>
          <p:cNvPr id="896" name="Google Shape;896;g2249cba5c4f_0_22"/>
          <p:cNvSpPr txBox="1">
            <a:spLocks noGrp="1"/>
          </p:cNvSpPr>
          <p:nvPr>
            <p:ph type="body" idx="1"/>
          </p:nvPr>
        </p:nvSpPr>
        <p:spPr>
          <a:xfrm>
            <a:off x="1067850" y="2254450"/>
            <a:ext cx="10056300" cy="13569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US" sz="2400"/>
              <a:t>We learn how to read/write to an SSD.</a:t>
            </a:r>
            <a:endParaRPr sz="2400"/>
          </a:p>
          <a:p>
            <a:pPr marL="457200" lvl="0" indent="-381000" algn="l" rtl="0">
              <a:lnSpc>
                <a:spcPct val="150000"/>
              </a:lnSpc>
              <a:spcBef>
                <a:spcPts val="0"/>
              </a:spcBef>
              <a:spcAft>
                <a:spcPts val="0"/>
              </a:spcAft>
              <a:buSzPts val="2400"/>
              <a:buChar char="●"/>
            </a:pPr>
            <a:r>
              <a:rPr lang="en-US" sz="2400"/>
              <a:t>A good GC algorithm will improve the performance.</a:t>
            </a:r>
            <a:endParaRPr sz="2400"/>
          </a:p>
        </p:txBody>
      </p:sp>
      <p:sp>
        <p:nvSpPr>
          <p:cNvPr id="897" name="Google Shape;897;g2249cba5c4f_0_2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g2249cba5c4f_0_28"/>
          <p:cNvGrpSpPr/>
          <p:nvPr/>
        </p:nvGrpSpPr>
        <p:grpSpPr>
          <a:xfrm>
            <a:off x="738613" y="3740000"/>
            <a:ext cx="10714775" cy="209800"/>
            <a:chOff x="586650" y="4283200"/>
            <a:chExt cx="10714775" cy="209800"/>
          </a:xfrm>
        </p:grpSpPr>
        <p:sp>
          <p:nvSpPr>
            <p:cNvPr id="612" name="Google Shape;612;g2249cba5c4f_0_28"/>
            <p:cNvSpPr/>
            <p:nvPr/>
          </p:nvSpPr>
          <p:spPr>
            <a:xfrm>
              <a:off x="586650" y="4283200"/>
              <a:ext cx="10714775" cy="1358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g2249cba5c4f_0_28"/>
            <p:cNvSpPr/>
            <p:nvPr/>
          </p:nvSpPr>
          <p:spPr>
            <a:xfrm>
              <a:off x="586650" y="4357200"/>
              <a:ext cx="10714775" cy="135800"/>
            </a:xfrm>
            <a:prstGeom prst="flowChartPunchedTap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g2249cba5c4f_0_28"/>
          <p:cNvSpPr txBox="1">
            <a:spLocks noGrp="1"/>
          </p:cNvSpPr>
          <p:nvPr>
            <p:ph type="title"/>
          </p:nvPr>
        </p:nvSpPr>
        <p:spPr>
          <a:xfrm>
            <a:off x="960000" y="2500808"/>
            <a:ext cx="10272000" cy="18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i="1">
                <a:solidFill>
                  <a:srgbClr val="3C78D8"/>
                </a:solidFill>
              </a:rPr>
              <a:t>Unknown bug fix!!</a:t>
            </a:r>
            <a:endParaRPr i="1">
              <a:solidFill>
                <a:srgbClr val="3C78D8"/>
              </a:solidFill>
            </a:endParaRPr>
          </a:p>
        </p:txBody>
      </p:sp>
      <p:sp>
        <p:nvSpPr>
          <p:cNvPr id="615" name="Google Shape;615;g2249cba5c4f_0_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2249cba5c4f_0_80"/>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buffer – read/</a:t>
            </a:r>
            <a:r>
              <a:rPr lang="en-US">
                <a:solidFill>
                  <a:srgbClr val="CC4125"/>
                </a:solidFill>
              </a:rPr>
              <a:t>write</a:t>
            </a:r>
            <a:endParaRPr>
              <a:solidFill>
                <a:srgbClr val="CC4125"/>
              </a:solidFill>
            </a:endParaRPr>
          </a:p>
        </p:txBody>
      </p:sp>
      <p:sp>
        <p:nvSpPr>
          <p:cNvPr id="621" name="Google Shape;621;g2249cba5c4f_0_80"/>
          <p:cNvSpPr txBox="1">
            <a:spLocks noGrp="1"/>
          </p:cNvSpPr>
          <p:nvPr>
            <p:ph type="body" idx="1"/>
          </p:nvPr>
        </p:nvSpPr>
        <p:spPr>
          <a:xfrm>
            <a:off x="960000" y="1832950"/>
            <a:ext cx="10056300" cy="439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Problem : For some unknown reasons, the buffer in </a:t>
            </a:r>
            <a:r>
              <a:rPr lang="en-US" sz="2400">
                <a:solidFill>
                  <a:srgbClr val="3C78D8"/>
                </a:solidFill>
              </a:rPr>
              <a:t>ssd_write()</a:t>
            </a:r>
            <a:r>
              <a:rPr lang="en-US" sz="2400"/>
              <a:t> is unclean. </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solution : Clean Buffer</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We clean the buffer before pass it to </a:t>
            </a:r>
            <a:r>
              <a:rPr lang="en-US" sz="2400">
                <a:solidFill>
                  <a:srgbClr val="3C78D8"/>
                </a:solidFill>
              </a:rPr>
              <a:t>ssd_do_write()</a:t>
            </a:r>
            <a:r>
              <a:rPr lang="en-US" sz="2400"/>
              <a:t>.</a:t>
            </a:r>
            <a:endParaRPr sz="2400"/>
          </a:p>
        </p:txBody>
      </p:sp>
      <p:pic>
        <p:nvPicPr>
          <p:cNvPr id="622" name="Google Shape;622;g2249cba5c4f_0_80"/>
          <p:cNvPicPr preferRelativeResize="0"/>
          <p:nvPr/>
        </p:nvPicPr>
        <p:blipFill rotWithShape="1">
          <a:blip r:embed="rId3">
            <a:alphaModFix/>
          </a:blip>
          <a:srcRect l="3373" t="33083" r="10128" b="31273"/>
          <a:stretch/>
        </p:blipFill>
        <p:spPr>
          <a:xfrm>
            <a:off x="1484550" y="4328975"/>
            <a:ext cx="10272000" cy="2380925"/>
          </a:xfrm>
          <a:prstGeom prst="rect">
            <a:avLst/>
          </a:prstGeom>
          <a:noFill/>
          <a:ln>
            <a:noFill/>
          </a:ln>
        </p:spPr>
      </p:pic>
      <p:sp>
        <p:nvSpPr>
          <p:cNvPr id="623" name="Google Shape;623;g2249cba5c4f_0_8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g2249cba5c4f_0_326"/>
          <p:cNvPicPr preferRelativeResize="0"/>
          <p:nvPr/>
        </p:nvPicPr>
        <p:blipFill rotWithShape="1">
          <a:blip r:embed="rId3">
            <a:alphaModFix/>
          </a:blip>
          <a:srcRect l="7584" t="12646" r="15728" b="19542"/>
          <a:stretch/>
        </p:blipFill>
        <p:spPr>
          <a:xfrm>
            <a:off x="5080825" y="3218000"/>
            <a:ext cx="6379550" cy="3172924"/>
          </a:xfrm>
          <a:prstGeom prst="rect">
            <a:avLst/>
          </a:prstGeom>
          <a:noFill/>
          <a:ln>
            <a:noFill/>
          </a:ln>
        </p:spPr>
      </p:pic>
      <p:sp>
        <p:nvSpPr>
          <p:cNvPr id="629" name="Google Shape;629;g2249cba5c4f_0_326"/>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solidFill>
                  <a:srgbClr val="CC0000"/>
                </a:solidFill>
              </a:rPr>
              <a:t>fwrite()</a:t>
            </a:r>
            <a:r>
              <a:rPr lang="en-US"/>
              <a:t> - Invalid offset position</a:t>
            </a:r>
            <a:endParaRPr>
              <a:solidFill>
                <a:srgbClr val="CC4125"/>
              </a:solidFill>
            </a:endParaRPr>
          </a:p>
        </p:txBody>
      </p:sp>
      <p:sp>
        <p:nvSpPr>
          <p:cNvPr id="630" name="Google Shape;630;g2249cba5c4f_0_326"/>
          <p:cNvSpPr txBox="1">
            <a:spLocks noGrp="1"/>
          </p:cNvSpPr>
          <p:nvPr>
            <p:ph type="body" idx="1"/>
          </p:nvPr>
        </p:nvSpPr>
        <p:spPr>
          <a:xfrm>
            <a:off x="960000" y="1832950"/>
            <a:ext cx="10056300" cy="194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400"/>
              <a:buFont typeface="Arial"/>
              <a:buNone/>
            </a:pPr>
            <a:r>
              <a:rPr lang="en-US" sz="2400"/>
              <a:t>Problem : Due to unknown reasons, the offset padding tokens appear at the end of the content instead of the beginning where they should be. </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r>
              <a:rPr lang="en-US" sz="2400"/>
              <a:t>solution : Offset when Clean Buffer</a:t>
            </a: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a:p>
            <a:pPr marL="0" lvl="0" indent="0" algn="l" rtl="0">
              <a:lnSpc>
                <a:spcPct val="115000"/>
              </a:lnSpc>
              <a:spcBef>
                <a:spcPts val="0"/>
              </a:spcBef>
              <a:spcAft>
                <a:spcPts val="0"/>
              </a:spcAft>
              <a:buClr>
                <a:schemeClr val="accent2"/>
              </a:buClr>
              <a:buSzPts val="1400"/>
              <a:buFont typeface="Arial"/>
              <a:buNone/>
            </a:pPr>
            <a:endParaRPr sz="2400"/>
          </a:p>
        </p:txBody>
      </p:sp>
      <p:sp>
        <p:nvSpPr>
          <p:cNvPr id="631" name="Google Shape;631;g2249cba5c4f_0_3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g2249cba5c4f_0_314"/>
          <p:cNvGrpSpPr/>
          <p:nvPr/>
        </p:nvGrpSpPr>
        <p:grpSpPr>
          <a:xfrm>
            <a:off x="738613" y="3740000"/>
            <a:ext cx="10714775" cy="209800"/>
            <a:chOff x="586650" y="4283200"/>
            <a:chExt cx="10714775" cy="209800"/>
          </a:xfrm>
        </p:grpSpPr>
        <p:sp>
          <p:nvSpPr>
            <p:cNvPr id="637" name="Google Shape;637;g2249cba5c4f_0_314"/>
            <p:cNvSpPr/>
            <p:nvPr/>
          </p:nvSpPr>
          <p:spPr>
            <a:xfrm>
              <a:off x="586650" y="4283200"/>
              <a:ext cx="10714775" cy="1358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g2249cba5c4f_0_314"/>
            <p:cNvSpPr/>
            <p:nvPr/>
          </p:nvSpPr>
          <p:spPr>
            <a:xfrm>
              <a:off x="586650" y="4357200"/>
              <a:ext cx="10714775" cy="135800"/>
            </a:xfrm>
            <a:prstGeom prst="flowChartPunchedTap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g2249cba5c4f_0_314"/>
          <p:cNvSpPr txBox="1">
            <a:spLocks noGrp="1"/>
          </p:cNvSpPr>
          <p:nvPr>
            <p:ph type="title"/>
          </p:nvPr>
        </p:nvSpPr>
        <p:spPr>
          <a:xfrm>
            <a:off x="960000" y="2500808"/>
            <a:ext cx="10272000" cy="18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sz="8800" i="1">
                <a:solidFill>
                  <a:srgbClr val="3C78D8"/>
                </a:solidFill>
              </a:rPr>
              <a:t>Problem definition</a:t>
            </a:r>
            <a:endParaRPr sz="8800" i="1">
              <a:solidFill>
                <a:srgbClr val="3C78D8"/>
              </a:solidFill>
            </a:endParaRPr>
          </a:p>
        </p:txBody>
      </p:sp>
      <p:sp>
        <p:nvSpPr>
          <p:cNvPr id="640" name="Google Shape;640;g2249cba5c4f_0_3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Problem definition</a:t>
            </a:r>
            <a:endParaRPr/>
          </a:p>
        </p:txBody>
      </p:sp>
      <p:sp>
        <p:nvSpPr>
          <p:cNvPr id="646" name="Google Shape;646;p3"/>
          <p:cNvSpPr txBox="1">
            <a:spLocks noGrp="1"/>
          </p:cNvSpPr>
          <p:nvPr>
            <p:ph type="body" idx="1"/>
          </p:nvPr>
        </p:nvSpPr>
        <p:spPr>
          <a:xfrm>
            <a:off x="960000" y="1832950"/>
            <a:ext cx="10056300" cy="4392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AutoNum type="arabicPeriod"/>
            </a:pPr>
            <a:r>
              <a:rPr lang="en-US" sz="2400"/>
              <a:t>Complete basic write/read function</a:t>
            </a:r>
            <a:endParaRPr sz="2400"/>
          </a:p>
          <a:p>
            <a:pPr marL="457200" lvl="0" indent="-381000" algn="l" rtl="0">
              <a:lnSpc>
                <a:spcPct val="150000"/>
              </a:lnSpc>
              <a:spcBef>
                <a:spcPts val="0"/>
              </a:spcBef>
              <a:spcAft>
                <a:spcPts val="0"/>
              </a:spcAft>
              <a:buSzPts val="2400"/>
              <a:buAutoNum type="arabicPeriod"/>
            </a:pPr>
            <a:r>
              <a:rPr lang="en-US" sz="2400"/>
              <a:t>Modify writing sequence A to sequence B</a:t>
            </a:r>
            <a:endParaRPr sz="2400"/>
          </a:p>
          <a:p>
            <a:pPr marL="457200" lvl="0" indent="-381000" algn="l" rtl="0">
              <a:lnSpc>
                <a:spcPct val="150000"/>
              </a:lnSpc>
              <a:spcBef>
                <a:spcPts val="0"/>
              </a:spcBef>
              <a:spcAft>
                <a:spcPts val="0"/>
              </a:spcAft>
              <a:buSzPts val="2400"/>
              <a:buAutoNum type="arabicPeriod"/>
            </a:pPr>
            <a:r>
              <a:rPr lang="en-US" sz="2400"/>
              <a:t>Implement garbage collection</a:t>
            </a:r>
            <a:endParaRPr sz="2400"/>
          </a:p>
          <a:p>
            <a:pPr marL="0" lvl="0" indent="0" algn="l" rtl="0">
              <a:lnSpc>
                <a:spcPct val="150000"/>
              </a:lnSpc>
              <a:spcBef>
                <a:spcPts val="0"/>
              </a:spcBef>
              <a:spcAft>
                <a:spcPts val="0"/>
              </a:spcAft>
              <a:buNone/>
            </a:pPr>
            <a:endParaRPr sz="2400"/>
          </a:p>
          <a:p>
            <a:pPr marL="457200" lvl="0" indent="-381000" algn="l" rtl="0">
              <a:lnSpc>
                <a:spcPct val="150000"/>
              </a:lnSpc>
              <a:spcBef>
                <a:spcPts val="0"/>
              </a:spcBef>
              <a:spcAft>
                <a:spcPts val="0"/>
              </a:spcAft>
              <a:buSzPts val="2400"/>
              <a:buChar char="●"/>
            </a:pPr>
            <a:r>
              <a:rPr lang="en-US" sz="2400"/>
              <a:t>Keep WAF as minimum as possible</a:t>
            </a:r>
            <a:endParaRPr sz="2400"/>
          </a:p>
          <a:p>
            <a:pPr marL="457200" lvl="0" indent="-381000" algn="l" rtl="0">
              <a:lnSpc>
                <a:spcPct val="150000"/>
              </a:lnSpc>
              <a:spcBef>
                <a:spcPts val="0"/>
              </a:spcBef>
              <a:spcAft>
                <a:spcPts val="0"/>
              </a:spcAft>
              <a:buSzPts val="2400"/>
              <a:buChar char="●"/>
            </a:pPr>
            <a:r>
              <a:rPr lang="en-US" sz="2400"/>
              <a:t>Compare data pass</a:t>
            </a:r>
            <a:endParaRPr sz="2400"/>
          </a:p>
        </p:txBody>
      </p:sp>
      <p:pic>
        <p:nvPicPr>
          <p:cNvPr id="647" name="Google Shape;647;p3"/>
          <p:cNvPicPr preferRelativeResize="0"/>
          <p:nvPr/>
        </p:nvPicPr>
        <p:blipFill>
          <a:blip r:embed="rId3">
            <a:alphaModFix/>
          </a:blip>
          <a:stretch>
            <a:fillRect/>
          </a:stretch>
        </p:blipFill>
        <p:spPr>
          <a:xfrm>
            <a:off x="7145700" y="1960975"/>
            <a:ext cx="2074575" cy="1878475"/>
          </a:xfrm>
          <a:prstGeom prst="rect">
            <a:avLst/>
          </a:prstGeom>
          <a:noFill/>
          <a:ln>
            <a:noFill/>
          </a:ln>
        </p:spPr>
      </p:pic>
      <p:pic>
        <p:nvPicPr>
          <p:cNvPr id="648" name="Google Shape;648;p3"/>
          <p:cNvPicPr preferRelativeResize="0"/>
          <p:nvPr/>
        </p:nvPicPr>
        <p:blipFill>
          <a:blip r:embed="rId4">
            <a:alphaModFix/>
          </a:blip>
          <a:stretch>
            <a:fillRect/>
          </a:stretch>
        </p:blipFill>
        <p:spPr>
          <a:xfrm>
            <a:off x="9663850" y="2010425"/>
            <a:ext cx="1935400" cy="1779550"/>
          </a:xfrm>
          <a:prstGeom prst="rect">
            <a:avLst/>
          </a:prstGeom>
          <a:noFill/>
          <a:ln>
            <a:noFill/>
          </a:ln>
        </p:spPr>
      </p:pic>
      <p:pic>
        <p:nvPicPr>
          <p:cNvPr id="649" name="Google Shape;649;p3"/>
          <p:cNvPicPr preferRelativeResize="0"/>
          <p:nvPr/>
        </p:nvPicPr>
        <p:blipFill>
          <a:blip r:embed="rId5">
            <a:alphaModFix/>
          </a:blip>
          <a:stretch>
            <a:fillRect/>
          </a:stretch>
        </p:blipFill>
        <p:spPr>
          <a:xfrm>
            <a:off x="7145700" y="4552800"/>
            <a:ext cx="2901550" cy="426100"/>
          </a:xfrm>
          <a:prstGeom prst="rect">
            <a:avLst/>
          </a:prstGeom>
          <a:noFill/>
          <a:ln>
            <a:noFill/>
          </a:ln>
        </p:spPr>
      </p:pic>
      <p:pic>
        <p:nvPicPr>
          <p:cNvPr id="650" name="Google Shape;650;p3"/>
          <p:cNvPicPr preferRelativeResize="0"/>
          <p:nvPr/>
        </p:nvPicPr>
        <p:blipFill>
          <a:blip r:embed="rId6">
            <a:alphaModFix/>
          </a:blip>
          <a:stretch>
            <a:fillRect/>
          </a:stretch>
        </p:blipFill>
        <p:spPr>
          <a:xfrm>
            <a:off x="7145700" y="4978900"/>
            <a:ext cx="3366310" cy="327950"/>
          </a:xfrm>
          <a:prstGeom prst="rect">
            <a:avLst/>
          </a:prstGeom>
          <a:noFill/>
          <a:ln>
            <a:noFill/>
          </a:ln>
        </p:spPr>
      </p:pic>
      <p:pic>
        <p:nvPicPr>
          <p:cNvPr id="651" name="Google Shape;651;p3"/>
          <p:cNvPicPr preferRelativeResize="0"/>
          <p:nvPr/>
        </p:nvPicPr>
        <p:blipFill>
          <a:blip r:embed="rId7">
            <a:alphaModFix/>
          </a:blip>
          <a:stretch>
            <a:fillRect/>
          </a:stretch>
        </p:blipFill>
        <p:spPr>
          <a:xfrm>
            <a:off x="7145700" y="5306850"/>
            <a:ext cx="3374435" cy="327950"/>
          </a:xfrm>
          <a:prstGeom prst="rect">
            <a:avLst/>
          </a:prstGeom>
          <a:noFill/>
          <a:ln>
            <a:noFill/>
          </a:ln>
        </p:spPr>
      </p:pic>
      <p:pic>
        <p:nvPicPr>
          <p:cNvPr id="652" name="Google Shape;652;p3"/>
          <p:cNvPicPr preferRelativeResize="0"/>
          <p:nvPr/>
        </p:nvPicPr>
        <p:blipFill>
          <a:blip r:embed="rId8">
            <a:alphaModFix/>
          </a:blip>
          <a:stretch>
            <a:fillRect/>
          </a:stretch>
        </p:blipFill>
        <p:spPr>
          <a:xfrm>
            <a:off x="7145700" y="5692250"/>
            <a:ext cx="2071264" cy="327950"/>
          </a:xfrm>
          <a:prstGeom prst="rect">
            <a:avLst/>
          </a:prstGeom>
          <a:noFill/>
          <a:ln>
            <a:noFill/>
          </a:ln>
        </p:spPr>
      </p:pic>
      <p:sp>
        <p:nvSpPr>
          <p:cNvPr id="653" name="Google Shape;653;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grpSp>
        <p:nvGrpSpPr>
          <p:cNvPr id="658" name="Google Shape;658;g2249cba5c4f_0_35"/>
          <p:cNvGrpSpPr/>
          <p:nvPr/>
        </p:nvGrpSpPr>
        <p:grpSpPr>
          <a:xfrm>
            <a:off x="738613" y="3740000"/>
            <a:ext cx="10714775" cy="209800"/>
            <a:chOff x="586650" y="4283200"/>
            <a:chExt cx="10714775" cy="209800"/>
          </a:xfrm>
        </p:grpSpPr>
        <p:sp>
          <p:nvSpPr>
            <p:cNvPr id="659" name="Google Shape;659;g2249cba5c4f_0_35"/>
            <p:cNvSpPr/>
            <p:nvPr/>
          </p:nvSpPr>
          <p:spPr>
            <a:xfrm>
              <a:off x="586650" y="4283200"/>
              <a:ext cx="10714775" cy="1358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g2249cba5c4f_0_35"/>
            <p:cNvSpPr/>
            <p:nvPr/>
          </p:nvSpPr>
          <p:spPr>
            <a:xfrm>
              <a:off x="586650" y="4357200"/>
              <a:ext cx="10714775" cy="135800"/>
            </a:xfrm>
            <a:prstGeom prst="flowChartPunchedTap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g2249cba5c4f_0_35"/>
          <p:cNvSpPr txBox="1">
            <a:spLocks noGrp="1"/>
          </p:cNvSpPr>
          <p:nvPr>
            <p:ph type="title"/>
          </p:nvPr>
        </p:nvSpPr>
        <p:spPr>
          <a:xfrm>
            <a:off x="960000" y="2500808"/>
            <a:ext cx="10272000" cy="18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i="1">
                <a:solidFill>
                  <a:srgbClr val="3C78D8"/>
                </a:solidFill>
              </a:rPr>
              <a:t>Solution</a:t>
            </a:r>
            <a:endParaRPr i="1">
              <a:solidFill>
                <a:srgbClr val="3C78D8"/>
              </a:solidFill>
            </a:endParaRPr>
          </a:p>
        </p:txBody>
      </p:sp>
      <p:sp>
        <p:nvSpPr>
          <p:cNvPr id="662" name="Google Shape;662;g2249cba5c4f_0_3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2249cba5c4f_0_5"/>
          <p:cNvSpPr txBox="1">
            <a:spLocks noGrp="1"/>
          </p:cNvSpPr>
          <p:nvPr>
            <p:ph type="title"/>
          </p:nvPr>
        </p:nvSpPr>
        <p:spPr>
          <a:xfrm>
            <a:off x="960000" y="593367"/>
            <a:ext cx="10272000" cy="9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a:t>Solution - read/</a:t>
            </a:r>
            <a:r>
              <a:rPr lang="en-US">
                <a:solidFill>
                  <a:srgbClr val="CC4125"/>
                </a:solidFill>
              </a:rPr>
              <a:t>write</a:t>
            </a:r>
            <a:endParaRPr>
              <a:solidFill>
                <a:srgbClr val="CC4125"/>
              </a:solidFill>
            </a:endParaRPr>
          </a:p>
        </p:txBody>
      </p:sp>
      <p:sp>
        <p:nvSpPr>
          <p:cNvPr id="668" name="Google Shape;668;g2249cba5c4f_0_5"/>
          <p:cNvSpPr/>
          <p:nvPr/>
        </p:nvSpPr>
        <p:spPr>
          <a:xfrm>
            <a:off x="600250" y="1702950"/>
            <a:ext cx="1167900" cy="489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Size</a:t>
            </a:r>
            <a:endParaRPr/>
          </a:p>
        </p:txBody>
      </p:sp>
      <p:sp>
        <p:nvSpPr>
          <p:cNvPr id="669" name="Google Shape;669;g2249cba5c4f_0_5"/>
          <p:cNvSpPr/>
          <p:nvPr/>
        </p:nvSpPr>
        <p:spPr>
          <a:xfrm>
            <a:off x="600250" y="2300475"/>
            <a:ext cx="1167900" cy="489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Offset</a:t>
            </a:r>
            <a:endParaRPr/>
          </a:p>
        </p:txBody>
      </p:sp>
      <p:sp>
        <p:nvSpPr>
          <p:cNvPr id="670" name="Google Shape;670;g2249cba5c4f_0_5"/>
          <p:cNvSpPr txBox="1"/>
          <p:nvPr/>
        </p:nvSpPr>
        <p:spPr>
          <a:xfrm>
            <a:off x="2053325" y="1711638"/>
            <a:ext cx="7822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Didact Gothic"/>
                <a:ea typeface="Didact Gothic"/>
                <a:cs typeface="Didact Gothic"/>
                <a:sym typeface="Didact Gothic"/>
              </a:rPr>
              <a:t>define data size need to write.</a:t>
            </a:r>
            <a:endParaRPr sz="1600">
              <a:latin typeface="Didact Gothic"/>
              <a:ea typeface="Didact Gothic"/>
              <a:cs typeface="Didact Gothic"/>
              <a:sym typeface="Didact Gothic"/>
            </a:endParaRPr>
          </a:p>
        </p:txBody>
      </p:sp>
      <p:sp>
        <p:nvSpPr>
          <p:cNvPr id="671" name="Google Shape;671;g2249cba5c4f_0_5"/>
          <p:cNvSpPr txBox="1"/>
          <p:nvPr/>
        </p:nvSpPr>
        <p:spPr>
          <a:xfrm>
            <a:off x="2053325" y="2329425"/>
            <a:ext cx="7822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Didact Gothic"/>
                <a:ea typeface="Didact Gothic"/>
                <a:cs typeface="Didact Gothic"/>
                <a:sym typeface="Didact Gothic"/>
              </a:rPr>
              <a:t>define the offset of start point to </a:t>
            </a:r>
            <a:r>
              <a:rPr lang="en-US" sz="1600">
                <a:solidFill>
                  <a:schemeClr val="dk1"/>
                </a:solidFill>
                <a:latin typeface="Didact Gothic"/>
                <a:ea typeface="Didact Gothic"/>
                <a:cs typeface="Didact Gothic"/>
                <a:sym typeface="Didact Gothic"/>
              </a:rPr>
              <a:t>write</a:t>
            </a:r>
            <a:r>
              <a:rPr lang="en-US" sz="1600">
                <a:latin typeface="Didact Gothic"/>
                <a:ea typeface="Didact Gothic"/>
                <a:cs typeface="Didact Gothic"/>
                <a:sym typeface="Didact Gothic"/>
              </a:rPr>
              <a:t> .</a:t>
            </a:r>
            <a:endParaRPr sz="1600">
              <a:latin typeface="Didact Gothic"/>
              <a:ea typeface="Didact Gothic"/>
              <a:cs typeface="Didact Gothic"/>
              <a:sym typeface="Didact Gothic"/>
            </a:endParaRPr>
          </a:p>
        </p:txBody>
      </p:sp>
      <p:sp>
        <p:nvSpPr>
          <p:cNvPr id="672" name="Google Shape;672;g2249cba5c4f_0_5"/>
          <p:cNvSpPr/>
          <p:nvPr/>
        </p:nvSpPr>
        <p:spPr>
          <a:xfrm>
            <a:off x="5869375" y="1711650"/>
            <a:ext cx="1167900" cy="489000"/>
          </a:xfrm>
          <a:prstGeom prst="roundRect">
            <a:avLst>
              <a:gd name="adj" fmla="val 16667"/>
            </a:avLst>
          </a:prstGeom>
          <a:solidFill>
            <a:srgbClr val="CFE2F3"/>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lba</a:t>
            </a:r>
            <a:endParaRPr/>
          </a:p>
        </p:txBody>
      </p:sp>
      <p:sp>
        <p:nvSpPr>
          <p:cNvPr id="673" name="Google Shape;673;g2249cba5c4f_0_5"/>
          <p:cNvSpPr/>
          <p:nvPr/>
        </p:nvSpPr>
        <p:spPr>
          <a:xfrm>
            <a:off x="5869375" y="2309175"/>
            <a:ext cx="1167900" cy="489000"/>
          </a:xfrm>
          <a:prstGeom prst="roundRect">
            <a:avLst>
              <a:gd name="adj" fmla="val 16667"/>
            </a:avLst>
          </a:prstGeom>
          <a:solidFill>
            <a:srgbClr val="CFE2F3"/>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lba_range</a:t>
            </a:r>
            <a:endParaRPr/>
          </a:p>
        </p:txBody>
      </p:sp>
      <p:sp>
        <p:nvSpPr>
          <p:cNvPr id="674" name="Google Shape;674;g2249cba5c4f_0_5"/>
          <p:cNvSpPr txBox="1"/>
          <p:nvPr/>
        </p:nvSpPr>
        <p:spPr>
          <a:xfrm>
            <a:off x="7322450" y="1740600"/>
            <a:ext cx="7822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Didact Gothic"/>
                <a:ea typeface="Didact Gothic"/>
                <a:cs typeface="Didact Gothic"/>
                <a:sym typeface="Didact Gothic"/>
              </a:rPr>
              <a:t>start point = offset / 512</a:t>
            </a:r>
            <a:endParaRPr sz="1600">
              <a:latin typeface="Didact Gothic"/>
              <a:ea typeface="Didact Gothic"/>
              <a:cs typeface="Didact Gothic"/>
              <a:sym typeface="Didact Gothic"/>
            </a:endParaRPr>
          </a:p>
        </p:txBody>
      </p:sp>
      <p:sp>
        <p:nvSpPr>
          <p:cNvPr id="675" name="Google Shape;675;g2249cba5c4f_0_5"/>
          <p:cNvSpPr txBox="1"/>
          <p:nvPr/>
        </p:nvSpPr>
        <p:spPr>
          <a:xfrm>
            <a:off x="7322450" y="2338125"/>
            <a:ext cx="7822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Didact Gothic"/>
                <a:ea typeface="Didact Gothic"/>
                <a:cs typeface="Didact Gothic"/>
                <a:sym typeface="Didact Gothic"/>
              </a:rPr>
              <a:t>range need to write = (offset + size - 1) / 512 - lba +1</a:t>
            </a:r>
            <a:endParaRPr sz="1600">
              <a:latin typeface="Didact Gothic"/>
              <a:ea typeface="Didact Gothic"/>
              <a:cs typeface="Didact Gothic"/>
              <a:sym typeface="Didact Gothic"/>
            </a:endParaRPr>
          </a:p>
        </p:txBody>
      </p:sp>
      <p:sp>
        <p:nvSpPr>
          <p:cNvPr id="676" name="Google Shape;676;g2249cba5c4f_0_5"/>
          <p:cNvSpPr txBox="1"/>
          <p:nvPr/>
        </p:nvSpPr>
        <p:spPr>
          <a:xfrm>
            <a:off x="2197300" y="3365250"/>
            <a:ext cx="81660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i="1">
                <a:latin typeface="Didact Gothic"/>
                <a:ea typeface="Didact Gothic"/>
                <a:cs typeface="Didact Gothic"/>
                <a:sym typeface="Didact Gothic"/>
              </a:rPr>
              <a:t>pseudo code</a:t>
            </a:r>
            <a:endParaRPr sz="2200" b="1" i="1">
              <a:latin typeface="Didact Gothic"/>
              <a:ea typeface="Didact Gothic"/>
              <a:cs typeface="Didact Gothic"/>
              <a:sym typeface="Didact Gothic"/>
            </a:endParaRPr>
          </a:p>
          <a:p>
            <a:pPr marL="0" lvl="0" indent="0" algn="l" rtl="0">
              <a:spcBef>
                <a:spcPts val="0"/>
              </a:spcBef>
              <a:spcAft>
                <a:spcPts val="0"/>
              </a:spcAft>
              <a:buNone/>
            </a:pPr>
            <a:r>
              <a:rPr lang="en-US" sz="2200">
                <a:latin typeface="Didact Gothic"/>
                <a:ea typeface="Didact Gothic"/>
                <a:cs typeface="Didact Gothic"/>
                <a:sym typeface="Didact Gothic"/>
              </a:rPr>
              <a:t>1.	loop start i=0 to lab_range</a:t>
            </a:r>
            <a:endParaRPr sz="2200">
              <a:latin typeface="Didact Gothic"/>
              <a:ea typeface="Didact Gothic"/>
              <a:cs typeface="Didact Gothic"/>
              <a:sym typeface="Didact Gothic"/>
            </a:endParaRPr>
          </a:p>
          <a:p>
            <a:pPr marL="0" lvl="0" indent="0" algn="l" rtl="0">
              <a:spcBef>
                <a:spcPts val="0"/>
              </a:spcBef>
              <a:spcAft>
                <a:spcPts val="0"/>
              </a:spcAft>
              <a:buNone/>
            </a:pPr>
            <a:r>
              <a:rPr lang="en-US" sz="2200">
                <a:latin typeface="Didact Gothic"/>
                <a:ea typeface="Didact Gothic"/>
                <a:cs typeface="Didact Gothic"/>
                <a:sym typeface="Didact Gothic"/>
              </a:rPr>
              <a:t>2.		write ssd a page size (512) data, if data &lt; 512, still write 512</a:t>
            </a:r>
            <a:endParaRPr sz="2200">
              <a:latin typeface="Didact Gothic"/>
              <a:ea typeface="Didact Gothic"/>
              <a:cs typeface="Didact Gothic"/>
              <a:sym typeface="Didact Gothic"/>
            </a:endParaRPr>
          </a:p>
          <a:p>
            <a:pPr marL="0" lvl="0" indent="0" algn="l" rtl="0">
              <a:spcBef>
                <a:spcPts val="0"/>
              </a:spcBef>
              <a:spcAft>
                <a:spcPts val="0"/>
              </a:spcAft>
              <a:buNone/>
            </a:pPr>
            <a:r>
              <a:rPr lang="en-US" sz="2200">
                <a:latin typeface="Didact Gothic"/>
                <a:ea typeface="Didact Gothic"/>
                <a:cs typeface="Didact Gothic"/>
                <a:sym typeface="Didact Gothic"/>
              </a:rPr>
              <a:t>3.		offset += page size</a:t>
            </a:r>
            <a:endParaRPr sz="2200">
              <a:latin typeface="Didact Gothic"/>
              <a:ea typeface="Didact Gothic"/>
              <a:cs typeface="Didact Gothic"/>
              <a:sym typeface="Didact Gothic"/>
            </a:endParaRPr>
          </a:p>
          <a:p>
            <a:pPr marL="0" lvl="0" indent="0" algn="l" rtl="0">
              <a:spcBef>
                <a:spcPts val="0"/>
              </a:spcBef>
              <a:spcAft>
                <a:spcPts val="0"/>
              </a:spcAft>
              <a:buNone/>
            </a:pPr>
            <a:r>
              <a:rPr lang="en-US" sz="2200">
                <a:latin typeface="Didact Gothic"/>
                <a:ea typeface="Didact Gothic"/>
                <a:cs typeface="Didact Gothic"/>
                <a:sym typeface="Didact Gothic"/>
              </a:rPr>
              <a:t>4.	loop end</a:t>
            </a:r>
            <a:endParaRPr sz="2200">
              <a:latin typeface="Didact Gothic"/>
              <a:ea typeface="Didact Gothic"/>
              <a:cs typeface="Didact Gothic"/>
              <a:sym typeface="Didact Gothic"/>
            </a:endParaRPr>
          </a:p>
        </p:txBody>
      </p:sp>
      <p:sp>
        <p:nvSpPr>
          <p:cNvPr id="677" name="Google Shape;677;g2249cba5c4f_0_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What Time Is It? by Slidesgo">
  <a:themeElements>
    <a:clrScheme name="Simple Light">
      <a:dk1>
        <a:srgbClr val="000000"/>
      </a:dk1>
      <a:lt1>
        <a:srgbClr val="FFFFFF"/>
      </a:lt1>
      <a:dk2>
        <a:srgbClr val="FFC766"/>
      </a:dk2>
      <a:lt2>
        <a:srgbClr val="FF70B4"/>
      </a:lt2>
      <a:accent1>
        <a:srgbClr val="FFC7E2"/>
      </a:accent1>
      <a:accent2>
        <a:srgbClr val="D32478"/>
      </a:accent2>
      <a:accent3>
        <a:srgbClr val="97A9FD"/>
      </a:accent3>
      <a:accent4>
        <a:srgbClr val="E6CAFF"/>
      </a:accent4>
      <a:accent5>
        <a:srgbClr val="83D6A9"/>
      </a:accent5>
      <a:accent6>
        <a:srgbClr val="48AA7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1299</Words>
  <Application>Microsoft Office PowerPoint</Application>
  <PresentationFormat>寬螢幕</PresentationFormat>
  <Paragraphs>237</Paragraphs>
  <Slides>26</Slides>
  <Notes>26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Bookman Old Style</vt:lpstr>
      <vt:lpstr>Didact Gothic</vt:lpstr>
      <vt:lpstr>DM Sans</vt:lpstr>
      <vt:lpstr>Fredoka</vt:lpstr>
      <vt:lpstr>Arial</vt:lpstr>
      <vt:lpstr>What Time Is It? by Slidesgo</vt:lpstr>
      <vt:lpstr>PHISON LAB-Report</vt:lpstr>
      <vt:lpstr>Outline</vt:lpstr>
      <vt:lpstr>Unknown bug fix!!</vt:lpstr>
      <vt:lpstr>buffer – read/write</vt:lpstr>
      <vt:lpstr>fwrite() - Invalid offset position</vt:lpstr>
      <vt:lpstr>Problem definition</vt:lpstr>
      <vt:lpstr>Problem definition</vt:lpstr>
      <vt:lpstr>Solution</vt:lpstr>
      <vt:lpstr>Solution - read/write</vt:lpstr>
      <vt:lpstr>Solution - A2B</vt:lpstr>
      <vt:lpstr>Solution - overwrite</vt:lpstr>
      <vt:lpstr>GC looping problem</vt:lpstr>
      <vt:lpstr>Solution - Queue</vt:lpstr>
      <vt:lpstr>Solution - basic GC</vt:lpstr>
      <vt:lpstr>Solution - basic GC</vt:lpstr>
      <vt:lpstr>Solution - basic GC</vt:lpstr>
      <vt:lpstr>If all block static – GC</vt:lpstr>
      <vt:lpstr>Improvement</vt:lpstr>
      <vt:lpstr>Improvement - write buffer</vt:lpstr>
      <vt:lpstr>Improvement - small page size</vt:lpstr>
      <vt:lpstr>Improvement - efficient GC</vt:lpstr>
      <vt:lpstr>Discussion</vt:lpstr>
      <vt:lpstr>Discussion</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PHISON LAB-Report</dc:title>
  <dc:creator>董柏辰 311831002</dc:creator>
  <cp:lastModifiedBy>董柏辰 311831002</cp:lastModifiedBy>
  <cp:revision>1</cp:revision>
  <dcterms:created xsi:type="dcterms:W3CDTF">2023-05-16T10:33:30Z</dcterms:created>
  <dcterms:modified xsi:type="dcterms:W3CDTF">2023-05-17T01:22:23Z</dcterms:modified>
</cp:coreProperties>
</file>