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810" y="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Kotitehtävä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43FA-FFA6-40CE-962D-CA47FADC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Italialainen kokki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E2AF-E026-47F3-82AA-AAF68814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33949"/>
            <a:ext cx="8361576" cy="2820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/>
              <a:t>Laadi yllä esitetyn UML-kaavioiden mukaiset luokat </a:t>
            </a:r>
            <a:r>
              <a:rPr lang="fi-FI" dirty="0" err="1"/>
              <a:t>Chef</a:t>
            </a:r>
            <a:r>
              <a:rPr lang="fi-FI" dirty="0"/>
              <a:t> ja siitä peritty luokka </a:t>
            </a:r>
            <a:r>
              <a:rPr lang="fi-FI" dirty="0" err="1"/>
              <a:t>ItalianChef</a:t>
            </a:r>
            <a:r>
              <a:rPr lang="fi-FI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Toteuta luokan </a:t>
            </a:r>
            <a:r>
              <a:rPr lang="fi-FI" dirty="0" err="1"/>
              <a:t>Chef</a:t>
            </a:r>
            <a:r>
              <a:rPr lang="fi-FI" dirty="0"/>
              <a:t>-runko niin, että jäsenfunktiot mukaan lukien </a:t>
            </a:r>
            <a:r>
              <a:rPr lang="fi-FI" dirty="0" err="1"/>
              <a:t>konstruktori</a:t>
            </a:r>
            <a:r>
              <a:rPr lang="fi-FI" dirty="0"/>
              <a:t> ja </a:t>
            </a:r>
            <a:r>
              <a:rPr lang="fi-FI" dirty="0" err="1"/>
              <a:t>destruktori</a:t>
            </a:r>
            <a:r>
              <a:rPr lang="fi-FI" dirty="0"/>
              <a:t> tulostavat </a:t>
            </a:r>
            <a:r>
              <a:rPr lang="fi-FI" dirty="0" err="1"/>
              <a:t>debug</a:t>
            </a:r>
            <a:r>
              <a:rPr lang="fi-FI" dirty="0"/>
              <a:t> tietoa ruudulle. </a:t>
            </a:r>
            <a:r>
              <a:rPr lang="fi-FI" dirty="0" err="1"/>
              <a:t>Konstruktorissa</a:t>
            </a:r>
            <a:r>
              <a:rPr lang="fi-FI" dirty="0"/>
              <a:t> annetaan parametrina olion nimi, Luo luokasta kaksi oliota ohjelman main-funktiossa ja käytä molempien olioiden kumpaakin jäsenfunktiota. Ohjelman tulostuksen pitäisi näyttää:</a:t>
            </a:r>
          </a:p>
          <a:p>
            <a:pPr marL="457200" indent="-457200">
              <a:buFont typeface="+mj-lt"/>
              <a:buAutoNum type="arabicPeriod"/>
            </a:pP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A4EE7-8814-4C9B-A78D-D56A20F5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8" y="4354512"/>
            <a:ext cx="4076700" cy="2228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A30E860-5FC7-F02D-0371-B089F93D9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88" y="0"/>
            <a:ext cx="5383885" cy="16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0FD3-F6E3-4A01-ACE4-E633F006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 jatkuu…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FD34-FE38-46A2-B45B-79512648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320468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i-FI" dirty="0"/>
              <a:t>Laadi luokka </a:t>
            </a:r>
            <a:r>
              <a:rPr lang="fi-FI" dirty="0" err="1"/>
              <a:t>ItalianChef</a:t>
            </a:r>
            <a:r>
              <a:rPr lang="fi-FI" dirty="0"/>
              <a:t>, joka perii </a:t>
            </a:r>
            <a:r>
              <a:rPr lang="fi-FI" dirty="0" err="1"/>
              <a:t>Chef</a:t>
            </a:r>
            <a:r>
              <a:rPr lang="fi-FI" dirty="0"/>
              <a:t>-luokan UML-kaaviossa kuvatusti. Lisää </a:t>
            </a:r>
            <a:r>
              <a:rPr lang="fi-FI" dirty="0" err="1"/>
              <a:t>ItalianChef</a:t>
            </a:r>
            <a:r>
              <a:rPr lang="fi-FI" dirty="0"/>
              <a:t>-luokkaan jäsenfunktio </a:t>
            </a:r>
            <a:r>
              <a:rPr lang="fi-FI" dirty="0" err="1"/>
              <a:t>getName</a:t>
            </a:r>
            <a:r>
              <a:rPr lang="fi-FI" dirty="0"/>
              <a:t>(), joka palauttaa kokin nimen. Luokkaan on lisätty pastan tekemiseen tarvittava jäsenfunktio </a:t>
            </a:r>
            <a:r>
              <a:rPr lang="fi-FI" dirty="0" err="1"/>
              <a:t>makePasta</a:t>
            </a:r>
            <a:r>
              <a:rPr lang="fi-FI" dirty="0"/>
              <a:t>(). Luo kaksi kokkia (oliot </a:t>
            </a:r>
            <a:r>
              <a:rPr lang="fi-FI" dirty="0" err="1"/>
              <a:t>Chef</a:t>
            </a:r>
            <a:r>
              <a:rPr lang="fi-FI" dirty="0"/>
              <a:t> ja </a:t>
            </a:r>
            <a:r>
              <a:rPr lang="fi-FI" dirty="0" err="1"/>
              <a:t>ItalianChef</a:t>
            </a:r>
            <a:r>
              <a:rPr lang="fi-FI" dirty="0"/>
              <a:t>) ja laita heidät tekemään ruokaa (eli tulosta ruudulle) niin, että saadaan salaattia, keittoa ja pastaa.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C8A3-524F-4F9C-B4FC-FAA624C1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51" y="4223365"/>
            <a:ext cx="3771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5DC1-D57C-4DC3-BAB5-5BFCB03C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Tehtävät jatkuu…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9E7D-C150-4A43-BCB0-59EB2E1F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2168166"/>
            <a:ext cx="8634953" cy="246039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fi-FI" dirty="0"/>
              <a:t>Muuta </a:t>
            </a:r>
            <a:r>
              <a:rPr lang="fi-FI" dirty="0" err="1"/>
              <a:t>ItalianChef</a:t>
            </a:r>
            <a:r>
              <a:rPr lang="fi-FI" dirty="0"/>
              <a:t>-luokkaa niin, että </a:t>
            </a:r>
            <a:r>
              <a:rPr lang="fi-FI" dirty="0" err="1"/>
              <a:t>jäsenmuuttukiksi</a:t>
            </a:r>
            <a:r>
              <a:rPr lang="fi-FI" dirty="0"/>
              <a:t> tulee salaisen (isoäidiltä perityn) pastareseptin ainesten eli jauhojen ja veden määrät. Muuta </a:t>
            </a:r>
            <a:r>
              <a:rPr lang="fi-FI" dirty="0" err="1"/>
              <a:t>konstruktori</a:t>
            </a:r>
            <a:r>
              <a:rPr lang="fi-FI" dirty="0"/>
              <a:t> niin, että se ottaa oman salaisen reseptin ainesmäärät parametreina.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B8B21-7DB4-4F75-8FB3-6D7C1423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85" y="4230082"/>
            <a:ext cx="4067175" cy="1866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CDE1D6-985E-3C11-2637-34B0F4D5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0"/>
            <a:ext cx="31527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9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Olio-ohjelmointi ja oliopohjainen suunnittelu   Kotitehtävä 3</vt:lpstr>
      <vt:lpstr>Italialainen kokki</vt:lpstr>
      <vt:lpstr>Tehtävät jatkuu…</vt:lpstr>
      <vt:lpstr>Tehtävät jatkuu…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Kari Jyrkkä</cp:lastModifiedBy>
  <cp:revision>102</cp:revision>
  <cp:lastPrinted>2022-01-11T07:00:13Z</cp:lastPrinted>
  <dcterms:created xsi:type="dcterms:W3CDTF">2022-01-07T10:18:50Z</dcterms:created>
  <dcterms:modified xsi:type="dcterms:W3CDTF">2023-09-07T04:58:29Z</dcterms:modified>
</cp:coreProperties>
</file>