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5F3B-5DCB-824D-BCA2-F92D198D2ED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4B9A4-8BC0-E64D-BAC0-220FD74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5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4B9A4-8BC0-E64D-BAC0-220FD74479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8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2FDF-1295-0542-9B71-A4766AFB7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379DC-F905-9E40-847F-E04293886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4DC3-5F08-8343-A6B0-A1AB7724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3ABBB-52E7-9445-A3B5-ADC608DB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C710-A4D4-0843-B0C8-489F753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D8AC-97F3-EB46-891D-86838ED7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89D57-5C01-A148-A747-269DA55A2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1AA0-4488-094C-80A0-11370154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1FF99-4A79-4C4D-8736-63F9ACAA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EB66A-A10A-4C48-9BBC-8117BEA4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3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BF6F4-581D-1942-B94E-76C46E8CE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C9312-F9FB-1943-85E0-51E7F54A0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029A-8FE5-5C41-8608-2C7F6C96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D3ABE-FA8A-454C-AA82-D751DB75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52686-2902-3549-83E3-13C4D2D5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F4BB-5C8B-5240-8341-27B64404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5EAB-7DA2-B14D-9EFF-C2EFCBFF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D9FBB-D79A-EA43-A3A3-13413D4A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966E-318C-C848-B9E3-E25B4B8E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DE72-42F8-D642-B2F1-F59B1525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B203-029D-7140-A39D-00289D53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CFD43-34C4-5846-B350-7BD12D1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9390-1D98-9D45-A01A-C5529E80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BBA7-3A31-2340-9B39-DAE1F2DD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AC711-FCA1-1E46-AE8F-DCD32153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4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0BEE-3166-164F-A6A1-CDBDE99B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DF7A-64DB-8848-A759-757EFDDBA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82AE7-535D-7342-AA30-8B478CA7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BBD78-DAD1-FD44-A5AE-1BD005C1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D6573-9A69-7F48-AFC6-95BF5EEB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A5A90-A30F-5246-889F-0A5D2E57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8454-7179-504E-A80D-2ED4F21A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F94F4-7C0F-E946-A335-57C0716B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1A96F-E314-0145-B851-C55BF2A86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CB534-2F04-B949-8E7C-26092DE7B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10284-AA64-2B46-9826-06903849D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C7C18-38FD-134E-88D3-AD385D0B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C6A9A-5A72-E646-AA05-486A2594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3E68E-D13E-C044-9744-95024B72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E501-58B7-8F4D-9E66-B344B6AA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6F38B-1290-5D4D-B4A9-E4A2F4E0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66F2D-4BD8-4746-B524-7CD0C712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31778-CD8F-A144-9021-2A2FB96E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3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4DB3-5807-C145-A75F-2E60F264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8129B-13BC-2C46-A511-88C26D32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EEE9C-F085-304B-86E4-6116F2BD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5907-4ED4-4C4D-902B-ACB07BDA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3961-875B-EA4C-9C71-B08E8FFE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B274F-751E-6A49-8648-D7CDBF0DF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F23A4-A6FF-BB4B-A7EE-B9FE00E1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A6E5A-022B-A547-9448-08D5F0FE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5DE0-6621-1748-9918-9EEE0874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3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801-6BB8-264E-81FF-BA8DA835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50AAD-12CB-7644-AD6C-D45B04993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32D32-C677-E743-B6DB-636A17A3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A5EA5-43D6-0648-8A93-37D8895B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76AC3-D72F-1E49-893B-243266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48835-80B5-B047-B0B1-150E5504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8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3AE0B-034F-7841-B8E9-EF3F2744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B899D-2706-BB45-8658-7D2B4F67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E0620-5E55-1744-9A54-0F8AEEB69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1B236-1FAD-5646-98AA-FFA324D2431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C496-F3A5-D845-9639-A48A007B0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8234-025F-374C-A2E5-FC418B7B7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0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ss, outdoor&#10;&#10;Description automatically generated">
            <a:extLst>
              <a:ext uri="{FF2B5EF4-FFF2-40B4-BE49-F238E27FC236}">
                <a16:creationId xmlns:a16="http://schemas.microsoft.com/office/drawing/2014/main" id="{3502DE3B-DF0C-CE46-B794-10ED0A8F9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722" b="16852"/>
          <a:stretch/>
        </p:blipFill>
        <p:spPr>
          <a:xfrm>
            <a:off x="-1" y="1"/>
            <a:ext cx="12192000" cy="61322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309214B-9B60-4A94-88B5-44CB8D263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4"/>
          <a:stretch>
            <a:fillRect/>
          </a:stretch>
        </p:blipFill>
        <p:spPr>
          <a:xfrm>
            <a:off x="0" y="1783365"/>
            <a:ext cx="12192000" cy="5074635"/>
          </a:xfrm>
          <a:custGeom>
            <a:avLst/>
            <a:gdLst>
              <a:gd name="connsiteX0" fmla="*/ 0 w 12192000"/>
              <a:gd name="connsiteY0" fmla="*/ 0 h 5074635"/>
              <a:gd name="connsiteX1" fmla="*/ 12192000 w 12192000"/>
              <a:gd name="connsiteY1" fmla="*/ 0 h 5074635"/>
              <a:gd name="connsiteX2" fmla="*/ 12192000 w 12192000"/>
              <a:gd name="connsiteY2" fmla="*/ 5074635 h 5074635"/>
              <a:gd name="connsiteX3" fmla="*/ 0 w 12192000"/>
              <a:gd name="connsiteY3" fmla="*/ 5074635 h 50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74635">
                <a:moveTo>
                  <a:pt x="0" y="0"/>
                </a:moveTo>
                <a:lnTo>
                  <a:pt x="12192000" y="0"/>
                </a:lnTo>
                <a:lnTo>
                  <a:pt x="12192000" y="5074635"/>
                </a:lnTo>
                <a:lnTo>
                  <a:pt x="0" y="5074635"/>
                </a:ln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E8F44E-058A-CF40-A334-8F4EA13D06EB}"/>
              </a:ext>
            </a:extLst>
          </p:cNvPr>
          <p:cNvSpPr txBox="1"/>
          <p:nvPr/>
        </p:nvSpPr>
        <p:spPr>
          <a:xfrm>
            <a:off x="3536644" y="2404412"/>
            <a:ext cx="5118709" cy="1323439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825500"/>
          </a:effectLst>
        </p:spPr>
        <p:txBody>
          <a:bodyPr wrap="none" rtlCol="0">
            <a:spAutoFit/>
          </a:bodyPr>
          <a:lstStyle/>
          <a:p>
            <a:r>
              <a:rPr lang="en-US" sz="8000" b="1" dirty="0" err="1">
                <a:solidFill>
                  <a:srgbClr val="1C1E1D"/>
                </a:solidFill>
                <a:latin typeface="Merriweather Black" pitchFamily="2" charset="77"/>
              </a:rPr>
              <a:t>SmartPot</a:t>
            </a:r>
            <a:endParaRPr lang="en-US" sz="8000" b="1" dirty="0">
              <a:solidFill>
                <a:srgbClr val="1C1E1D"/>
              </a:solidFill>
              <a:latin typeface="Merriweather Black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F8C84-760D-9A4E-A893-7EC4D66ECAD8}"/>
              </a:ext>
            </a:extLst>
          </p:cNvPr>
          <p:cNvSpPr txBox="1"/>
          <p:nvPr/>
        </p:nvSpPr>
        <p:spPr>
          <a:xfrm>
            <a:off x="397959" y="5950336"/>
            <a:ext cx="11950263" cy="670696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err="1">
                <a:latin typeface="Merriweather" pitchFamily="2" charset="77"/>
              </a:rPr>
              <a:t>Tiberio</a:t>
            </a:r>
            <a:r>
              <a:rPr lang="en-US" sz="2800" b="1" dirty="0">
                <a:latin typeface="Merriweather" pitchFamily="2" charset="77"/>
              </a:rPr>
              <a:t> </a:t>
            </a:r>
            <a:r>
              <a:rPr lang="en-US" sz="2800" b="1" dirty="0" err="1">
                <a:latin typeface="Merriweather" pitchFamily="2" charset="77"/>
              </a:rPr>
              <a:t>Galbiati</a:t>
            </a:r>
            <a:r>
              <a:rPr lang="en-US" sz="2800" b="1" dirty="0">
                <a:latin typeface="Merriweather" pitchFamily="2" charset="77"/>
              </a:rPr>
              <a:t>  |  Xiao </a:t>
            </a:r>
            <a:r>
              <a:rPr lang="en-US" sz="2800" b="1" dirty="0" err="1">
                <a:latin typeface="Merriweather" pitchFamily="2" charset="77"/>
              </a:rPr>
              <a:t>Zifan</a:t>
            </a:r>
            <a:r>
              <a:rPr lang="en-US" sz="2800" b="1" dirty="0">
                <a:latin typeface="Merriweather" pitchFamily="2" charset="77"/>
              </a:rPr>
              <a:t> | </a:t>
            </a:r>
            <a:r>
              <a:rPr lang="en-US" sz="2800" b="1" dirty="0" err="1">
                <a:latin typeface="Merriweather" pitchFamily="2" charset="77"/>
              </a:rPr>
              <a:t>Jussi</a:t>
            </a:r>
            <a:r>
              <a:rPr lang="en-US" sz="2800" b="1" dirty="0">
                <a:latin typeface="Merriweather" pitchFamily="2" charset="77"/>
              </a:rPr>
              <a:t> </a:t>
            </a:r>
            <a:r>
              <a:rPr lang="en-US" sz="2800" b="1" dirty="0" err="1">
                <a:latin typeface="Merriweather" pitchFamily="2" charset="77"/>
              </a:rPr>
              <a:t>Pavainen</a:t>
            </a:r>
            <a:r>
              <a:rPr lang="en-US" sz="2800" b="1" dirty="0">
                <a:latin typeface="Merriweather" pitchFamily="2" charset="77"/>
              </a:rPr>
              <a:t>  | </a:t>
            </a:r>
            <a:r>
              <a:rPr lang="en-US" sz="2800" b="1" dirty="0" err="1">
                <a:latin typeface="Merriweather" pitchFamily="2" charset="77"/>
              </a:rPr>
              <a:t>Tapio</a:t>
            </a:r>
            <a:r>
              <a:rPr lang="en-US" sz="2800" b="1" dirty="0">
                <a:latin typeface="Merriweather" pitchFamily="2" charset="77"/>
              </a:rPr>
              <a:t> </a:t>
            </a:r>
            <a:r>
              <a:rPr lang="en-US" sz="2800" b="1" dirty="0" err="1">
                <a:latin typeface="Merriweather" pitchFamily="2" charset="77"/>
              </a:rPr>
              <a:t>Immonen</a:t>
            </a:r>
            <a:endParaRPr lang="en-US" sz="2800" b="1" dirty="0">
              <a:latin typeface="Merriweathe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4263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erson holding a plant in a pot&#10;&#10;Description automatically generated">
            <a:extLst>
              <a:ext uri="{FF2B5EF4-FFF2-40B4-BE49-F238E27FC236}">
                <a16:creationId xmlns:a16="http://schemas.microsoft.com/office/drawing/2014/main" id="{985B0BD6-8A9A-AB4B-AE93-5221B3433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t="26594" r="2" b="2"/>
          <a:stretch/>
        </p:blipFill>
        <p:spPr>
          <a:xfrm>
            <a:off x="-305" y="-1"/>
            <a:ext cx="6423053" cy="6858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45D879-A840-EF43-95D8-0AD88C561E6C}"/>
              </a:ext>
            </a:extLst>
          </p:cNvPr>
          <p:cNvSpPr txBox="1"/>
          <p:nvPr/>
        </p:nvSpPr>
        <p:spPr>
          <a:xfrm>
            <a:off x="7025362" y="3976426"/>
            <a:ext cx="5545328" cy="2828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000000"/>
                </a:solidFill>
                <a:latin typeface="Merriweather" pitchFamily="2" charset="77"/>
                <a:ea typeface="+mj-ea"/>
                <a:cs typeface="+mj-cs"/>
              </a:rPr>
              <a:t>Never water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000000"/>
                </a:solidFill>
                <a:latin typeface="Merriweather" pitchFamily="2" charset="77"/>
                <a:ea typeface="+mj-ea"/>
                <a:cs typeface="+mj-cs"/>
              </a:rPr>
              <a:t>your flower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000000"/>
                </a:solidFill>
                <a:latin typeface="Merriweather" pitchFamily="2" charset="77"/>
                <a:ea typeface="+mj-ea"/>
                <a:cs typeface="+mj-cs"/>
              </a:rPr>
              <a:t>again by yourself!</a:t>
            </a:r>
          </a:p>
        </p:txBody>
      </p:sp>
    </p:spTree>
    <p:extLst>
      <p:ext uri="{BB962C8B-B14F-4D97-AF65-F5344CB8AC3E}">
        <p14:creationId xmlns:p14="http://schemas.microsoft.com/office/powerpoint/2010/main" val="181659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36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5ADE95-29EA-6D49-9AAC-357E3CE57C82}"/>
              </a:ext>
            </a:extLst>
          </p:cNvPr>
          <p:cNvSpPr txBox="1"/>
          <p:nvPr/>
        </p:nvSpPr>
        <p:spPr>
          <a:xfrm>
            <a:off x="4402235" y="2784935"/>
            <a:ext cx="5545328" cy="2828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000000"/>
                </a:solidFill>
                <a:latin typeface="Merriweather" pitchFamily="2" charset="77"/>
                <a:ea typeface="+mj-ea"/>
                <a:cs typeface="+mj-cs"/>
              </a:rPr>
              <a:t>I’ll Put here preliminary sketches</a:t>
            </a:r>
          </a:p>
        </p:txBody>
      </p:sp>
    </p:spTree>
    <p:extLst>
      <p:ext uri="{BB962C8B-B14F-4D97-AF65-F5344CB8AC3E}">
        <p14:creationId xmlns:p14="http://schemas.microsoft.com/office/powerpoint/2010/main" val="294067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EBC78E-A954-1A48-B9D0-25F119B6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5198">
            <a:off x="988558" y="2030778"/>
            <a:ext cx="1747618" cy="3324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462299-1260-2E41-8DC0-1CE48B23ACE6}"/>
              </a:ext>
            </a:extLst>
          </p:cNvPr>
          <p:cNvSpPr txBox="1"/>
          <p:nvPr/>
        </p:nvSpPr>
        <p:spPr>
          <a:xfrm>
            <a:off x="522288" y="6086754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rriweather" pitchFamily="2" charset="77"/>
              </a:rPr>
              <a:t>Capacitive moisture sensor</a:t>
            </a:r>
          </a:p>
        </p:txBody>
      </p:sp>
      <p:pic>
        <p:nvPicPr>
          <p:cNvPr id="10" name="Picture 9" descr="A circuit board&#10;&#10;Description automatically generated">
            <a:extLst>
              <a:ext uri="{FF2B5EF4-FFF2-40B4-BE49-F238E27FC236}">
                <a16:creationId xmlns:a16="http://schemas.microsoft.com/office/drawing/2014/main" id="{433BA3B6-C099-3B40-B1C7-7D67A14EA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676" y="1791510"/>
            <a:ext cx="3605912" cy="3605912"/>
          </a:xfrm>
          <a:prstGeom prst="rect">
            <a:avLst/>
          </a:prstGeom>
        </p:spPr>
      </p:pic>
      <p:pic>
        <p:nvPicPr>
          <p:cNvPr id="12" name="Picture 11" descr="A picture containing green, yellow&#10;&#10;Description automatically generated">
            <a:extLst>
              <a:ext uri="{FF2B5EF4-FFF2-40B4-BE49-F238E27FC236}">
                <a16:creationId xmlns:a16="http://schemas.microsoft.com/office/drawing/2014/main" id="{BAA0B7D4-0BDF-104B-AD51-7C418D671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879229" y="2337472"/>
            <a:ext cx="2693320" cy="25139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B332EB-00DB-F740-8E1F-FEE0E1749766}"/>
              </a:ext>
            </a:extLst>
          </p:cNvPr>
          <p:cNvSpPr txBox="1"/>
          <p:nvPr/>
        </p:nvSpPr>
        <p:spPr>
          <a:xfrm>
            <a:off x="5186219" y="6086754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rriweather" pitchFamily="2" charset="77"/>
              </a:rPr>
              <a:t>Arduino UNO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2DF1D-14B0-B94C-BEC7-9CFB86EC652A}"/>
              </a:ext>
            </a:extLst>
          </p:cNvPr>
          <p:cNvSpPr txBox="1"/>
          <p:nvPr/>
        </p:nvSpPr>
        <p:spPr>
          <a:xfrm>
            <a:off x="9191791" y="6086754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rriweather" pitchFamily="2" charset="77"/>
              </a:rPr>
              <a:t>Peristaltic pump</a:t>
            </a:r>
          </a:p>
        </p:txBody>
      </p:sp>
      <p:pic>
        <p:nvPicPr>
          <p:cNvPr id="18" name="Picture 17" descr="A picture containing grass, outdoor&#10;&#10;Description automatically generated">
            <a:extLst>
              <a:ext uri="{FF2B5EF4-FFF2-40B4-BE49-F238E27FC236}">
                <a16:creationId xmlns:a16="http://schemas.microsoft.com/office/drawing/2014/main" id="{CE9DFD02-8134-834A-9B00-5750880513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590" b="56173"/>
          <a:stretch/>
        </p:blipFill>
        <p:spPr>
          <a:xfrm>
            <a:off x="-271494" y="-365774"/>
            <a:ext cx="12603707" cy="184248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F9C456-7444-0D4C-B826-2880F4FBA877}"/>
              </a:ext>
            </a:extLst>
          </p:cNvPr>
          <p:cNvSpPr txBox="1"/>
          <p:nvPr/>
        </p:nvSpPr>
        <p:spPr>
          <a:xfrm>
            <a:off x="522288" y="139967"/>
            <a:ext cx="3089307" cy="830997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825500"/>
          </a:effectLst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1C1E1D"/>
                </a:solidFill>
                <a:latin typeface="Merriweather" pitchFamily="2" charset="77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56577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5ADE95-29EA-6D49-9AAC-357E3CE57C82}"/>
              </a:ext>
            </a:extLst>
          </p:cNvPr>
          <p:cNvSpPr txBox="1"/>
          <p:nvPr/>
        </p:nvSpPr>
        <p:spPr>
          <a:xfrm>
            <a:off x="4069726" y="2905008"/>
            <a:ext cx="5545328" cy="2828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000000"/>
                </a:solidFill>
                <a:latin typeface="Merriweather" pitchFamily="2" charset="77"/>
                <a:ea typeface="+mj-ea"/>
                <a:cs typeface="+mj-cs"/>
              </a:rPr>
              <a:t>Put here small video of exploding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34137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52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42</Words>
  <Application>Microsoft Macintosh PowerPoint</Application>
  <PresentationFormat>Widescreen</PresentationFormat>
  <Paragraphs>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Merriweather</vt:lpstr>
      <vt:lpstr>Merriweather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Tiberio Galbiati</dc:creator>
  <cp:lastModifiedBy>Tiberio Galbiati</cp:lastModifiedBy>
  <cp:revision>8</cp:revision>
  <dcterms:created xsi:type="dcterms:W3CDTF">2019-03-19T20:06:28Z</dcterms:created>
  <dcterms:modified xsi:type="dcterms:W3CDTF">2019-03-19T21:56:32Z</dcterms:modified>
</cp:coreProperties>
</file>