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59" r:id="rId6"/>
    <p:sldId id="271" r:id="rId7"/>
    <p:sldId id="263" r:id="rId8"/>
    <p:sldId id="272" r:id="rId9"/>
    <p:sldId id="264" r:id="rId10"/>
    <p:sldId id="267" r:id="rId11"/>
    <p:sldId id="273" r:id="rId12"/>
    <p:sldId id="274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433B"/>
    <a:srgbClr val="00ADEF"/>
    <a:srgbClr val="FFC000"/>
    <a:srgbClr val="FF3300"/>
    <a:srgbClr val="E2E2E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9" autoAdjust="0"/>
    <p:restoredTop sz="92164" autoAdjust="0"/>
  </p:normalViewPr>
  <p:slideViewPr>
    <p:cSldViewPr snapToGrid="0">
      <p:cViewPr varScale="1">
        <p:scale>
          <a:sx n="105" d="100"/>
          <a:sy n="105" d="100"/>
        </p:scale>
        <p:origin x="24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7F7F8-BA84-4FB3-94A4-2CD59850B478}" type="datetimeFigureOut">
              <a:rPr lang="en-US" smtClean="0"/>
              <a:t>06-Nov-21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273B8-2A03-4D95-9B9F-B21B3B6FB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3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273B8-2A03-4D95-9B9F-B21B3B6FBC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37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273B8-2A03-4D95-9B9F-B21B3B6FBC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4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2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4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6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2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3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C934-0B0D-484B-A408-9FF945E3D5F3}" type="datetimeFigureOut">
              <a:rPr lang="ko-KR" altLang="en-US" smtClean="0"/>
              <a:t>2021-11-06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5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audio" Target="../media/audio1.wav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2.wav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audio" Target="../media/audio2.wav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직선 연결선 402">
            <a:extLst>
              <a:ext uri="{FF2B5EF4-FFF2-40B4-BE49-F238E27FC236}">
                <a16:creationId xmlns:a16="http://schemas.microsoft.com/office/drawing/2014/main" id="{FF34348D-F248-4258-BBA8-109946E0C9FC}"/>
              </a:ext>
            </a:extLst>
          </p:cNvPr>
          <p:cNvCxnSpPr>
            <a:cxnSpLocks/>
          </p:cNvCxnSpPr>
          <p:nvPr/>
        </p:nvCxnSpPr>
        <p:spPr>
          <a:xfrm flipH="1">
            <a:off x="5926931" y="3034583"/>
            <a:ext cx="272176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자유형 300"/>
          <p:cNvSpPr/>
          <p:nvPr/>
        </p:nvSpPr>
        <p:spPr>
          <a:xfrm>
            <a:off x="0" y="3464238"/>
            <a:ext cx="12192000" cy="3333945"/>
          </a:xfrm>
          <a:custGeom>
            <a:avLst/>
            <a:gdLst>
              <a:gd name="connsiteX0" fmla="*/ 11778337 w 12192000"/>
              <a:gd name="connsiteY0" fmla="*/ 0 h 3333945"/>
              <a:gd name="connsiteX1" fmla="*/ 12123449 w 12192000"/>
              <a:gd name="connsiteY1" fmla="*/ 69675 h 3333945"/>
              <a:gd name="connsiteX2" fmla="*/ 12190403 w 12192000"/>
              <a:gd name="connsiteY2" fmla="*/ 106017 h 3333945"/>
              <a:gd name="connsiteX3" fmla="*/ 12190403 w 12192000"/>
              <a:gd name="connsiteY3" fmla="*/ 1448735 h 3333945"/>
              <a:gd name="connsiteX4" fmla="*/ 12192000 w 12192000"/>
              <a:gd name="connsiteY4" fmla="*/ 1448735 h 3333945"/>
              <a:gd name="connsiteX5" fmla="*/ 12192000 w 12192000"/>
              <a:gd name="connsiteY5" fmla="*/ 3333945 h 3333945"/>
              <a:gd name="connsiteX6" fmla="*/ 2408240 w 12192000"/>
              <a:gd name="connsiteY6" fmla="*/ 3333945 h 3333945"/>
              <a:gd name="connsiteX7" fmla="*/ 0 w 12192000"/>
              <a:gd name="connsiteY7" fmla="*/ 3333945 h 3333945"/>
              <a:gd name="connsiteX8" fmla="*/ 0 w 12192000"/>
              <a:gd name="connsiteY8" fmla="*/ 1448735 h 3333945"/>
              <a:gd name="connsiteX9" fmla="*/ 1304 w 12192000"/>
              <a:gd name="connsiteY9" fmla="*/ 1448735 h 3333945"/>
              <a:gd name="connsiteX10" fmla="*/ 1304 w 12192000"/>
              <a:gd name="connsiteY10" fmla="*/ 361911 h 3333945"/>
              <a:gd name="connsiteX11" fmla="*/ 148943 w 12192000"/>
              <a:gd name="connsiteY11" fmla="*/ 240098 h 3333945"/>
              <a:gd name="connsiteX12" fmla="*/ 765689 w 12192000"/>
              <a:gd name="connsiteY12" fmla="*/ 51708 h 3333945"/>
              <a:gd name="connsiteX13" fmla="*/ 1545689 w 12192000"/>
              <a:gd name="connsiteY13" fmla="*/ 374794 h 3333945"/>
              <a:gd name="connsiteX14" fmla="*/ 1597189 w 12192000"/>
              <a:gd name="connsiteY14" fmla="*/ 437213 h 3333945"/>
              <a:gd name="connsiteX15" fmla="*/ 1735940 w 12192000"/>
              <a:gd name="connsiteY15" fmla="*/ 394142 h 3333945"/>
              <a:gd name="connsiteX16" fmla="*/ 1886859 w 12192000"/>
              <a:gd name="connsiteY16" fmla="*/ 378928 h 3333945"/>
              <a:gd name="connsiteX17" fmla="*/ 2416374 w 12192000"/>
              <a:gd name="connsiteY17" fmla="*/ 598260 h 3333945"/>
              <a:gd name="connsiteX18" fmla="*/ 2499879 w 12192000"/>
              <a:gd name="connsiteY18" fmla="*/ 699470 h 3333945"/>
              <a:gd name="connsiteX19" fmla="*/ 2511008 w 12192000"/>
              <a:gd name="connsiteY19" fmla="*/ 690287 h 3333945"/>
              <a:gd name="connsiteX20" fmla="*/ 2755221 w 12192000"/>
              <a:gd name="connsiteY20" fmla="*/ 615690 h 3333945"/>
              <a:gd name="connsiteX21" fmla="*/ 3157686 w 12192000"/>
              <a:gd name="connsiteY21" fmla="*/ 882462 h 3333945"/>
              <a:gd name="connsiteX22" fmla="*/ 3177228 w 12192000"/>
              <a:gd name="connsiteY22" fmla="*/ 945417 h 3333945"/>
              <a:gd name="connsiteX23" fmla="*/ 3236922 w 12192000"/>
              <a:gd name="connsiteY23" fmla="*/ 891164 h 3333945"/>
              <a:gd name="connsiteX24" fmla="*/ 3938587 w 12192000"/>
              <a:gd name="connsiteY24" fmla="*/ 639273 h 3333945"/>
              <a:gd name="connsiteX25" fmla="*/ 4343060 w 12192000"/>
              <a:gd name="connsiteY25" fmla="*/ 715787 h 3333945"/>
              <a:gd name="connsiteX26" fmla="*/ 4376308 w 12192000"/>
              <a:gd name="connsiteY26" fmla="*/ 731304 h 3333945"/>
              <a:gd name="connsiteX27" fmla="*/ 4388883 w 12192000"/>
              <a:gd name="connsiteY27" fmla="*/ 720929 h 3333945"/>
              <a:gd name="connsiteX28" fmla="*/ 4629484 w 12192000"/>
              <a:gd name="connsiteY28" fmla="*/ 647436 h 3333945"/>
              <a:gd name="connsiteX29" fmla="*/ 5059811 w 12192000"/>
              <a:gd name="connsiteY29" fmla="*/ 1077764 h 3333945"/>
              <a:gd name="connsiteX30" fmla="*/ 5051069 w 12192000"/>
              <a:gd name="connsiteY30" fmla="*/ 1164490 h 3333945"/>
              <a:gd name="connsiteX31" fmla="*/ 5050443 w 12192000"/>
              <a:gd name="connsiteY31" fmla="*/ 1166507 h 3333945"/>
              <a:gd name="connsiteX32" fmla="*/ 5089921 w 12192000"/>
              <a:gd name="connsiteY32" fmla="*/ 1154252 h 3333945"/>
              <a:gd name="connsiteX33" fmla="*/ 5240109 w 12192000"/>
              <a:gd name="connsiteY33" fmla="*/ 1139112 h 3333945"/>
              <a:gd name="connsiteX34" fmla="*/ 5823606 w 12192000"/>
              <a:gd name="connsiteY34" fmla="*/ 1420731 h 3333945"/>
              <a:gd name="connsiteX35" fmla="*/ 5843140 w 12192000"/>
              <a:gd name="connsiteY35" fmla="*/ 1448735 h 3333945"/>
              <a:gd name="connsiteX36" fmla="*/ 5929721 w 12192000"/>
              <a:gd name="connsiteY36" fmla="*/ 1448735 h 3333945"/>
              <a:gd name="connsiteX37" fmla="*/ 5951148 w 12192000"/>
              <a:gd name="connsiteY37" fmla="*/ 1406881 h 3333945"/>
              <a:gd name="connsiteX38" fmla="*/ 6725892 w 12192000"/>
              <a:gd name="connsiteY38" fmla="*/ 970726 h 3333945"/>
              <a:gd name="connsiteX39" fmla="*/ 7424924 w 12192000"/>
              <a:gd name="connsiteY39" fmla="*/ 1300388 h 3333945"/>
              <a:gd name="connsiteX40" fmla="*/ 7465610 w 12192000"/>
              <a:gd name="connsiteY40" fmla="*/ 1357615 h 3333945"/>
              <a:gd name="connsiteX41" fmla="*/ 7473843 w 12192000"/>
              <a:gd name="connsiteY41" fmla="*/ 1342446 h 3333945"/>
              <a:gd name="connsiteX42" fmla="*/ 7830678 w 12192000"/>
              <a:gd name="connsiteY42" fmla="*/ 1152719 h 3333945"/>
              <a:gd name="connsiteX43" fmla="*/ 8134966 w 12192000"/>
              <a:gd name="connsiteY43" fmla="*/ 1278759 h 3333945"/>
              <a:gd name="connsiteX44" fmla="*/ 8179874 w 12192000"/>
              <a:gd name="connsiteY44" fmla="*/ 1333188 h 3333945"/>
              <a:gd name="connsiteX45" fmla="*/ 8221201 w 12192000"/>
              <a:gd name="connsiteY45" fmla="*/ 1335275 h 3333945"/>
              <a:gd name="connsiteX46" fmla="*/ 8435080 w 12192000"/>
              <a:gd name="connsiteY46" fmla="*/ 1389990 h 3333945"/>
              <a:gd name="connsiteX47" fmla="*/ 8490566 w 12192000"/>
              <a:gd name="connsiteY47" fmla="*/ 1420107 h 3333945"/>
              <a:gd name="connsiteX48" fmla="*/ 8522884 w 12192000"/>
              <a:gd name="connsiteY48" fmla="*/ 1315998 h 3333945"/>
              <a:gd name="connsiteX49" fmla="*/ 9209539 w 12192000"/>
              <a:gd name="connsiteY49" fmla="*/ 860852 h 3333945"/>
              <a:gd name="connsiteX50" fmla="*/ 9359726 w 12192000"/>
              <a:gd name="connsiteY50" fmla="*/ 875992 h 3333945"/>
              <a:gd name="connsiteX51" fmla="*/ 9424992 w 12192000"/>
              <a:gd name="connsiteY51" fmla="*/ 896252 h 3333945"/>
              <a:gd name="connsiteX52" fmla="*/ 9466540 w 12192000"/>
              <a:gd name="connsiteY52" fmla="*/ 762407 h 3333945"/>
              <a:gd name="connsiteX53" fmla="*/ 10153195 w 12192000"/>
              <a:gd name="connsiteY53" fmla="*/ 307261 h 3333945"/>
              <a:gd name="connsiteX54" fmla="*/ 10266684 w 12192000"/>
              <a:gd name="connsiteY54" fmla="*/ 315848 h 3333945"/>
              <a:gd name="connsiteX55" fmla="*/ 10340743 w 12192000"/>
              <a:gd name="connsiteY55" fmla="*/ 332916 h 3333945"/>
              <a:gd name="connsiteX56" fmla="*/ 10351317 w 12192000"/>
              <a:gd name="connsiteY56" fmla="*/ 298852 h 3333945"/>
              <a:gd name="connsiteX57" fmla="*/ 10747828 w 12192000"/>
              <a:gd name="connsiteY57" fmla="*/ 36027 h 3333945"/>
              <a:gd name="connsiteX58" fmla="*/ 11104663 w 12192000"/>
              <a:gd name="connsiteY58" fmla="*/ 225754 h 3333945"/>
              <a:gd name="connsiteX59" fmla="*/ 11133959 w 12192000"/>
              <a:gd name="connsiteY59" fmla="*/ 279728 h 3333945"/>
              <a:gd name="connsiteX60" fmla="*/ 11182194 w 12192000"/>
              <a:gd name="connsiteY60" fmla="*/ 230328 h 3333945"/>
              <a:gd name="connsiteX61" fmla="*/ 11778337 w 12192000"/>
              <a:gd name="connsiteY61" fmla="*/ 0 h 333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3333945">
                <a:moveTo>
                  <a:pt x="11778337" y="0"/>
                </a:moveTo>
                <a:cubicBezTo>
                  <a:pt x="11900754" y="0"/>
                  <a:pt x="12017376" y="24810"/>
                  <a:pt x="12123449" y="69675"/>
                </a:cubicBezTo>
                <a:lnTo>
                  <a:pt x="12190403" y="106017"/>
                </a:lnTo>
                <a:lnTo>
                  <a:pt x="12190403" y="1448735"/>
                </a:lnTo>
                <a:lnTo>
                  <a:pt x="12192000" y="1448735"/>
                </a:lnTo>
                <a:lnTo>
                  <a:pt x="12192000" y="3333945"/>
                </a:lnTo>
                <a:lnTo>
                  <a:pt x="2408240" y="3333945"/>
                </a:lnTo>
                <a:lnTo>
                  <a:pt x="0" y="3333945"/>
                </a:lnTo>
                <a:lnTo>
                  <a:pt x="0" y="1448735"/>
                </a:lnTo>
                <a:lnTo>
                  <a:pt x="1304" y="1448735"/>
                </a:lnTo>
                <a:lnTo>
                  <a:pt x="1304" y="361911"/>
                </a:lnTo>
                <a:lnTo>
                  <a:pt x="148943" y="240098"/>
                </a:lnTo>
                <a:cubicBezTo>
                  <a:pt x="324997" y="121158"/>
                  <a:pt x="537232" y="51708"/>
                  <a:pt x="765689" y="51708"/>
                </a:cubicBezTo>
                <a:cubicBezTo>
                  <a:pt x="1070298" y="51708"/>
                  <a:pt x="1346069" y="175175"/>
                  <a:pt x="1545689" y="374794"/>
                </a:cubicBezTo>
                <a:lnTo>
                  <a:pt x="1597189" y="437213"/>
                </a:lnTo>
                <a:lnTo>
                  <a:pt x="1735940" y="394142"/>
                </a:lnTo>
                <a:cubicBezTo>
                  <a:pt x="1784688" y="384167"/>
                  <a:pt x="1835162" y="378928"/>
                  <a:pt x="1886859" y="378928"/>
                </a:cubicBezTo>
                <a:cubicBezTo>
                  <a:pt x="2093647" y="378928"/>
                  <a:pt x="2280859" y="462746"/>
                  <a:pt x="2416374" y="598260"/>
                </a:cubicBezTo>
                <a:lnTo>
                  <a:pt x="2499879" y="699470"/>
                </a:lnTo>
                <a:lnTo>
                  <a:pt x="2511008" y="690287"/>
                </a:lnTo>
                <a:cubicBezTo>
                  <a:pt x="2580720" y="643191"/>
                  <a:pt x="2664759" y="615690"/>
                  <a:pt x="2755221" y="615690"/>
                </a:cubicBezTo>
                <a:cubicBezTo>
                  <a:pt x="2936145" y="615690"/>
                  <a:pt x="3091377" y="725692"/>
                  <a:pt x="3157686" y="882462"/>
                </a:cubicBezTo>
                <a:lnTo>
                  <a:pt x="3177228" y="945417"/>
                </a:lnTo>
                <a:lnTo>
                  <a:pt x="3236922" y="891164"/>
                </a:lnTo>
                <a:cubicBezTo>
                  <a:pt x="3427600" y="733803"/>
                  <a:pt x="3672054" y="639273"/>
                  <a:pt x="3938587" y="639273"/>
                </a:cubicBezTo>
                <a:cubicBezTo>
                  <a:pt x="4081372" y="639273"/>
                  <a:pt x="4217821" y="666402"/>
                  <a:pt x="4343060" y="715787"/>
                </a:cubicBezTo>
                <a:lnTo>
                  <a:pt x="4376308" y="731304"/>
                </a:lnTo>
                <a:lnTo>
                  <a:pt x="4388883" y="720929"/>
                </a:lnTo>
                <a:cubicBezTo>
                  <a:pt x="4457564" y="674530"/>
                  <a:pt x="4540359" y="647436"/>
                  <a:pt x="4629484" y="647436"/>
                </a:cubicBezTo>
                <a:cubicBezTo>
                  <a:pt x="4867148" y="647436"/>
                  <a:pt x="5059811" y="840100"/>
                  <a:pt x="5059811" y="1077764"/>
                </a:cubicBezTo>
                <a:cubicBezTo>
                  <a:pt x="5059811" y="1107472"/>
                  <a:pt x="5056802" y="1136477"/>
                  <a:pt x="5051069" y="1164490"/>
                </a:cubicBezTo>
                <a:lnTo>
                  <a:pt x="5050443" y="1166507"/>
                </a:lnTo>
                <a:lnTo>
                  <a:pt x="5089921" y="1154252"/>
                </a:lnTo>
                <a:cubicBezTo>
                  <a:pt x="5138433" y="1144325"/>
                  <a:pt x="5188662" y="1139112"/>
                  <a:pt x="5240109" y="1139112"/>
                </a:cubicBezTo>
                <a:cubicBezTo>
                  <a:pt x="5476441" y="1139112"/>
                  <a:pt x="5687079" y="1249124"/>
                  <a:pt x="5823606" y="1420731"/>
                </a:cubicBezTo>
                <a:lnTo>
                  <a:pt x="5843140" y="1448735"/>
                </a:lnTo>
                <a:lnTo>
                  <a:pt x="5929721" y="1448735"/>
                </a:lnTo>
                <a:lnTo>
                  <a:pt x="5951148" y="1406881"/>
                </a:lnTo>
                <a:cubicBezTo>
                  <a:pt x="6110030" y="1145396"/>
                  <a:pt x="6397563" y="970726"/>
                  <a:pt x="6725892" y="970726"/>
                </a:cubicBezTo>
                <a:cubicBezTo>
                  <a:pt x="7007317" y="970726"/>
                  <a:pt x="7258770" y="1099055"/>
                  <a:pt x="7424924" y="1300388"/>
                </a:cubicBezTo>
                <a:lnTo>
                  <a:pt x="7465610" y="1357615"/>
                </a:lnTo>
                <a:lnTo>
                  <a:pt x="7473843" y="1342446"/>
                </a:lnTo>
                <a:cubicBezTo>
                  <a:pt x="7551176" y="1227979"/>
                  <a:pt x="7682138" y="1152719"/>
                  <a:pt x="7830678" y="1152719"/>
                </a:cubicBezTo>
                <a:cubicBezTo>
                  <a:pt x="7949510" y="1152719"/>
                  <a:pt x="8057092" y="1200885"/>
                  <a:pt x="8134966" y="1278759"/>
                </a:cubicBezTo>
                <a:lnTo>
                  <a:pt x="8179874" y="1333188"/>
                </a:lnTo>
                <a:lnTo>
                  <a:pt x="8221201" y="1335275"/>
                </a:lnTo>
                <a:cubicBezTo>
                  <a:pt x="8296358" y="1342907"/>
                  <a:pt x="8368212" y="1361707"/>
                  <a:pt x="8435080" y="1389990"/>
                </a:cubicBezTo>
                <a:lnTo>
                  <a:pt x="8490566" y="1420107"/>
                </a:lnTo>
                <a:lnTo>
                  <a:pt x="8522884" y="1315998"/>
                </a:lnTo>
                <a:cubicBezTo>
                  <a:pt x="8636014" y="1048527"/>
                  <a:pt x="8900859" y="860852"/>
                  <a:pt x="9209539" y="860852"/>
                </a:cubicBezTo>
                <a:cubicBezTo>
                  <a:pt x="9260986" y="860852"/>
                  <a:pt x="9311215" y="866065"/>
                  <a:pt x="9359726" y="875992"/>
                </a:cubicBezTo>
                <a:lnTo>
                  <a:pt x="9424992" y="896252"/>
                </a:lnTo>
                <a:lnTo>
                  <a:pt x="9466540" y="762407"/>
                </a:lnTo>
                <a:cubicBezTo>
                  <a:pt x="9579670" y="494936"/>
                  <a:pt x="9844515" y="307261"/>
                  <a:pt x="10153195" y="307261"/>
                </a:cubicBezTo>
                <a:cubicBezTo>
                  <a:pt x="10191780" y="307261"/>
                  <a:pt x="10229680" y="310194"/>
                  <a:pt x="10266684" y="315848"/>
                </a:cubicBezTo>
                <a:lnTo>
                  <a:pt x="10340743" y="332916"/>
                </a:lnTo>
                <a:lnTo>
                  <a:pt x="10351317" y="298852"/>
                </a:lnTo>
                <a:cubicBezTo>
                  <a:pt x="10416644" y="144401"/>
                  <a:pt x="10569580" y="36027"/>
                  <a:pt x="10747828" y="36027"/>
                </a:cubicBezTo>
                <a:cubicBezTo>
                  <a:pt x="10896368" y="36027"/>
                  <a:pt x="11027330" y="111287"/>
                  <a:pt x="11104663" y="225754"/>
                </a:cubicBezTo>
                <a:lnTo>
                  <a:pt x="11133959" y="279728"/>
                </a:lnTo>
                <a:lnTo>
                  <a:pt x="11182194" y="230328"/>
                </a:lnTo>
                <a:cubicBezTo>
                  <a:pt x="11339646" y="87221"/>
                  <a:pt x="11548806" y="0"/>
                  <a:pt x="11778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6" name="타원 305"/>
          <p:cNvSpPr/>
          <p:nvPr/>
        </p:nvSpPr>
        <p:spPr>
          <a:xfrm>
            <a:off x="5272822" y="5105503"/>
            <a:ext cx="1490436" cy="14904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7399393" y="4797979"/>
            <a:ext cx="1490436" cy="14904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7399954" y="4619271"/>
            <a:ext cx="860655" cy="8606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Freeform 128"/>
          <p:cNvSpPr>
            <a:spLocks noEditPoints="1"/>
          </p:cNvSpPr>
          <p:nvPr/>
        </p:nvSpPr>
        <p:spPr bwMode="auto">
          <a:xfrm>
            <a:off x="1625136" y="6000385"/>
            <a:ext cx="860425" cy="809625"/>
          </a:xfrm>
          <a:custGeom>
            <a:avLst/>
            <a:gdLst>
              <a:gd name="T0" fmla="*/ 2321 w 3252"/>
              <a:gd name="T1" fmla="*/ 1714 h 3056"/>
              <a:gd name="T2" fmla="*/ 1095 w 3252"/>
              <a:gd name="T3" fmla="*/ 2968 h 3056"/>
              <a:gd name="T4" fmla="*/ 1513 w 3252"/>
              <a:gd name="T5" fmla="*/ 1 h 3056"/>
              <a:gd name="T6" fmla="*/ 1596 w 3252"/>
              <a:gd name="T7" fmla="*/ 61 h 3056"/>
              <a:gd name="T8" fmla="*/ 1643 w 3252"/>
              <a:gd name="T9" fmla="*/ 56 h 3056"/>
              <a:gd name="T10" fmla="*/ 1722 w 3252"/>
              <a:gd name="T11" fmla="*/ 1 h 3056"/>
              <a:gd name="T12" fmla="*/ 1687 w 3252"/>
              <a:gd name="T13" fmla="*/ 97 h 3056"/>
              <a:gd name="T14" fmla="*/ 1630 w 3252"/>
              <a:gd name="T15" fmla="*/ 135 h 3056"/>
              <a:gd name="T16" fmla="*/ 1685 w 3252"/>
              <a:gd name="T17" fmla="*/ 282 h 3056"/>
              <a:gd name="T18" fmla="*/ 1661 w 3252"/>
              <a:gd name="T19" fmla="*/ 450 h 3056"/>
              <a:gd name="T20" fmla="*/ 1732 w 3252"/>
              <a:gd name="T21" fmla="*/ 449 h 3056"/>
              <a:gd name="T22" fmla="*/ 1783 w 3252"/>
              <a:gd name="T23" fmla="*/ 531 h 3056"/>
              <a:gd name="T24" fmla="*/ 1837 w 3252"/>
              <a:gd name="T25" fmla="*/ 549 h 3056"/>
              <a:gd name="T26" fmla="*/ 1856 w 3252"/>
              <a:gd name="T27" fmla="*/ 679 h 3056"/>
              <a:gd name="T28" fmla="*/ 1891 w 3252"/>
              <a:gd name="T29" fmla="*/ 844 h 3056"/>
              <a:gd name="T30" fmla="*/ 1959 w 3252"/>
              <a:gd name="T31" fmla="*/ 1032 h 3056"/>
              <a:gd name="T32" fmla="*/ 1958 w 3252"/>
              <a:gd name="T33" fmla="*/ 859 h 3056"/>
              <a:gd name="T34" fmla="*/ 2058 w 3252"/>
              <a:gd name="T35" fmla="*/ 725 h 3056"/>
              <a:gd name="T36" fmla="*/ 2112 w 3252"/>
              <a:gd name="T37" fmla="*/ 548 h 3056"/>
              <a:gd name="T38" fmla="*/ 2186 w 3252"/>
              <a:gd name="T39" fmla="*/ 570 h 3056"/>
              <a:gd name="T40" fmla="*/ 2202 w 3252"/>
              <a:gd name="T41" fmla="*/ 683 h 3056"/>
              <a:gd name="T42" fmla="*/ 2155 w 3252"/>
              <a:gd name="T43" fmla="*/ 761 h 3056"/>
              <a:gd name="T44" fmla="*/ 2186 w 3252"/>
              <a:gd name="T45" fmla="*/ 819 h 3056"/>
              <a:gd name="T46" fmla="*/ 2192 w 3252"/>
              <a:gd name="T47" fmla="*/ 950 h 3056"/>
              <a:gd name="T48" fmla="*/ 2146 w 3252"/>
              <a:gd name="T49" fmla="*/ 1024 h 3056"/>
              <a:gd name="T50" fmla="*/ 2142 w 3252"/>
              <a:gd name="T51" fmla="*/ 991 h 3056"/>
              <a:gd name="T52" fmla="*/ 2157 w 3252"/>
              <a:gd name="T53" fmla="*/ 899 h 3056"/>
              <a:gd name="T54" fmla="*/ 2106 w 3252"/>
              <a:gd name="T55" fmla="*/ 920 h 3056"/>
              <a:gd name="T56" fmla="*/ 2081 w 3252"/>
              <a:gd name="T57" fmla="*/ 1032 h 3056"/>
              <a:gd name="T58" fmla="*/ 3163 w 3252"/>
              <a:gd name="T59" fmla="*/ 1329 h 3056"/>
              <a:gd name="T60" fmla="*/ 126 w 3252"/>
              <a:gd name="T61" fmla="*/ 1689 h 3056"/>
              <a:gd name="T62" fmla="*/ 1209 w 3252"/>
              <a:gd name="T63" fmla="*/ 1049 h 3056"/>
              <a:gd name="T64" fmla="*/ 1191 w 3252"/>
              <a:gd name="T65" fmla="*/ 937 h 3056"/>
              <a:gd name="T66" fmla="*/ 1133 w 3252"/>
              <a:gd name="T67" fmla="*/ 897 h 3056"/>
              <a:gd name="T68" fmla="*/ 1133 w 3252"/>
              <a:gd name="T69" fmla="*/ 973 h 3056"/>
              <a:gd name="T70" fmla="*/ 1146 w 3252"/>
              <a:gd name="T71" fmla="*/ 1017 h 3056"/>
              <a:gd name="T72" fmla="*/ 1104 w 3252"/>
              <a:gd name="T73" fmla="*/ 978 h 3056"/>
              <a:gd name="T74" fmla="*/ 1096 w 3252"/>
              <a:gd name="T75" fmla="*/ 844 h 3056"/>
              <a:gd name="T76" fmla="*/ 1126 w 3252"/>
              <a:gd name="T77" fmla="*/ 767 h 3056"/>
              <a:gd name="T78" fmla="*/ 1078 w 3252"/>
              <a:gd name="T79" fmla="*/ 685 h 3056"/>
              <a:gd name="T80" fmla="*/ 1107 w 3252"/>
              <a:gd name="T81" fmla="*/ 574 h 3056"/>
              <a:gd name="T82" fmla="*/ 1176 w 3252"/>
              <a:gd name="T83" fmla="*/ 550 h 3056"/>
              <a:gd name="T84" fmla="*/ 1227 w 3252"/>
              <a:gd name="T85" fmla="*/ 725 h 3056"/>
              <a:gd name="T86" fmla="*/ 1328 w 3252"/>
              <a:gd name="T87" fmla="*/ 859 h 3056"/>
              <a:gd name="T88" fmla="*/ 1327 w 3252"/>
              <a:gd name="T89" fmla="*/ 1031 h 3056"/>
              <a:gd name="T90" fmla="*/ 1441 w 3252"/>
              <a:gd name="T91" fmla="*/ 952 h 3056"/>
              <a:gd name="T92" fmla="*/ 1434 w 3252"/>
              <a:gd name="T93" fmla="*/ 978 h 3056"/>
              <a:gd name="T94" fmla="*/ 1427 w 3252"/>
              <a:gd name="T95" fmla="*/ 1014 h 3056"/>
              <a:gd name="T96" fmla="*/ 1417 w 3252"/>
              <a:gd name="T97" fmla="*/ 997 h 3056"/>
              <a:gd name="T98" fmla="*/ 1381 w 3252"/>
              <a:gd name="T99" fmla="*/ 896 h 3056"/>
              <a:gd name="T100" fmla="*/ 1403 w 3252"/>
              <a:gd name="T101" fmla="*/ 754 h 3056"/>
              <a:gd name="T102" fmla="*/ 1422 w 3252"/>
              <a:gd name="T103" fmla="*/ 614 h 3056"/>
              <a:gd name="T104" fmla="*/ 1458 w 3252"/>
              <a:gd name="T105" fmla="*/ 547 h 3056"/>
              <a:gd name="T106" fmla="*/ 1495 w 3252"/>
              <a:gd name="T107" fmla="*/ 644 h 3056"/>
              <a:gd name="T108" fmla="*/ 1520 w 3252"/>
              <a:gd name="T109" fmla="*/ 697 h 3056"/>
              <a:gd name="T110" fmla="*/ 1537 w 3252"/>
              <a:gd name="T111" fmla="*/ 580 h 3056"/>
              <a:gd name="T112" fmla="*/ 1526 w 3252"/>
              <a:gd name="T113" fmla="*/ 470 h 3056"/>
              <a:gd name="T114" fmla="*/ 1599 w 3252"/>
              <a:gd name="T115" fmla="*/ 441 h 3056"/>
              <a:gd name="T116" fmla="*/ 1542 w 3252"/>
              <a:gd name="T117" fmla="*/ 247 h 3056"/>
              <a:gd name="T118" fmla="*/ 1596 w 3252"/>
              <a:gd name="T119" fmla="*/ 132 h 3056"/>
              <a:gd name="T120" fmla="*/ 1525 w 3252"/>
              <a:gd name="T121" fmla="*/ 56 h 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52" h="3056">
                <a:moveTo>
                  <a:pt x="2619" y="1714"/>
                </a:moveTo>
                <a:lnTo>
                  <a:pt x="2619" y="2968"/>
                </a:lnTo>
                <a:lnTo>
                  <a:pt x="2822" y="2968"/>
                </a:lnTo>
                <a:lnTo>
                  <a:pt x="2822" y="1714"/>
                </a:lnTo>
                <a:lnTo>
                  <a:pt x="2619" y="1714"/>
                </a:lnTo>
                <a:close/>
                <a:moveTo>
                  <a:pt x="2100" y="1714"/>
                </a:moveTo>
                <a:lnTo>
                  <a:pt x="2100" y="2968"/>
                </a:lnTo>
                <a:lnTo>
                  <a:pt x="2321" y="2968"/>
                </a:lnTo>
                <a:lnTo>
                  <a:pt x="2321" y="1714"/>
                </a:lnTo>
                <a:lnTo>
                  <a:pt x="2100" y="1714"/>
                </a:lnTo>
                <a:close/>
                <a:moveTo>
                  <a:pt x="1392" y="1714"/>
                </a:moveTo>
                <a:lnTo>
                  <a:pt x="1392" y="2968"/>
                </a:lnTo>
                <a:lnTo>
                  <a:pt x="1804" y="2968"/>
                </a:lnTo>
                <a:lnTo>
                  <a:pt x="1804" y="1714"/>
                </a:lnTo>
                <a:lnTo>
                  <a:pt x="1392" y="1714"/>
                </a:lnTo>
                <a:close/>
                <a:moveTo>
                  <a:pt x="903" y="1714"/>
                </a:moveTo>
                <a:lnTo>
                  <a:pt x="903" y="2968"/>
                </a:lnTo>
                <a:lnTo>
                  <a:pt x="1095" y="2968"/>
                </a:lnTo>
                <a:lnTo>
                  <a:pt x="1095" y="1714"/>
                </a:lnTo>
                <a:lnTo>
                  <a:pt x="903" y="1714"/>
                </a:lnTo>
                <a:close/>
                <a:moveTo>
                  <a:pt x="414" y="1714"/>
                </a:moveTo>
                <a:lnTo>
                  <a:pt x="414" y="2968"/>
                </a:lnTo>
                <a:lnTo>
                  <a:pt x="606" y="2968"/>
                </a:lnTo>
                <a:lnTo>
                  <a:pt x="606" y="1714"/>
                </a:lnTo>
                <a:lnTo>
                  <a:pt x="414" y="1714"/>
                </a:lnTo>
                <a:close/>
                <a:moveTo>
                  <a:pt x="1510" y="0"/>
                </a:moveTo>
                <a:lnTo>
                  <a:pt x="1513" y="1"/>
                </a:lnTo>
                <a:lnTo>
                  <a:pt x="1519" y="4"/>
                </a:lnTo>
                <a:lnTo>
                  <a:pt x="1528" y="8"/>
                </a:lnTo>
                <a:lnTo>
                  <a:pt x="1539" y="14"/>
                </a:lnTo>
                <a:lnTo>
                  <a:pt x="1551" y="21"/>
                </a:lnTo>
                <a:lnTo>
                  <a:pt x="1563" y="28"/>
                </a:lnTo>
                <a:lnTo>
                  <a:pt x="1574" y="37"/>
                </a:lnTo>
                <a:lnTo>
                  <a:pt x="1584" y="46"/>
                </a:lnTo>
                <a:lnTo>
                  <a:pt x="1590" y="53"/>
                </a:lnTo>
                <a:lnTo>
                  <a:pt x="1596" y="61"/>
                </a:lnTo>
                <a:lnTo>
                  <a:pt x="1599" y="48"/>
                </a:lnTo>
                <a:lnTo>
                  <a:pt x="1604" y="38"/>
                </a:lnTo>
                <a:lnTo>
                  <a:pt x="1610" y="31"/>
                </a:lnTo>
                <a:lnTo>
                  <a:pt x="1618" y="29"/>
                </a:lnTo>
                <a:lnTo>
                  <a:pt x="1625" y="31"/>
                </a:lnTo>
                <a:lnTo>
                  <a:pt x="1631" y="38"/>
                </a:lnTo>
                <a:lnTo>
                  <a:pt x="1636" y="48"/>
                </a:lnTo>
                <a:lnTo>
                  <a:pt x="1639" y="61"/>
                </a:lnTo>
                <a:lnTo>
                  <a:pt x="1643" y="56"/>
                </a:lnTo>
                <a:lnTo>
                  <a:pt x="1647" y="51"/>
                </a:lnTo>
                <a:lnTo>
                  <a:pt x="1652" y="46"/>
                </a:lnTo>
                <a:lnTo>
                  <a:pt x="1661" y="37"/>
                </a:lnTo>
                <a:lnTo>
                  <a:pt x="1672" y="28"/>
                </a:lnTo>
                <a:lnTo>
                  <a:pt x="1684" y="21"/>
                </a:lnTo>
                <a:lnTo>
                  <a:pt x="1696" y="14"/>
                </a:lnTo>
                <a:lnTo>
                  <a:pt x="1707" y="8"/>
                </a:lnTo>
                <a:lnTo>
                  <a:pt x="1716" y="4"/>
                </a:lnTo>
                <a:lnTo>
                  <a:pt x="1722" y="1"/>
                </a:lnTo>
                <a:lnTo>
                  <a:pt x="1724" y="0"/>
                </a:lnTo>
                <a:lnTo>
                  <a:pt x="1723" y="4"/>
                </a:lnTo>
                <a:lnTo>
                  <a:pt x="1722" y="12"/>
                </a:lnTo>
                <a:lnTo>
                  <a:pt x="1719" y="24"/>
                </a:lnTo>
                <a:lnTo>
                  <a:pt x="1715" y="39"/>
                </a:lnTo>
                <a:lnTo>
                  <a:pt x="1710" y="56"/>
                </a:lnTo>
                <a:lnTo>
                  <a:pt x="1704" y="73"/>
                </a:lnTo>
                <a:lnTo>
                  <a:pt x="1697" y="85"/>
                </a:lnTo>
                <a:lnTo>
                  <a:pt x="1687" y="97"/>
                </a:lnTo>
                <a:lnTo>
                  <a:pt x="1677" y="107"/>
                </a:lnTo>
                <a:lnTo>
                  <a:pt x="1666" y="116"/>
                </a:lnTo>
                <a:lnTo>
                  <a:pt x="1656" y="123"/>
                </a:lnTo>
                <a:lnTo>
                  <a:pt x="1648" y="128"/>
                </a:lnTo>
                <a:lnTo>
                  <a:pt x="1642" y="131"/>
                </a:lnTo>
                <a:lnTo>
                  <a:pt x="1640" y="132"/>
                </a:lnTo>
                <a:lnTo>
                  <a:pt x="1636" y="133"/>
                </a:lnTo>
                <a:lnTo>
                  <a:pt x="1633" y="134"/>
                </a:lnTo>
                <a:lnTo>
                  <a:pt x="1630" y="135"/>
                </a:lnTo>
                <a:lnTo>
                  <a:pt x="1630" y="171"/>
                </a:lnTo>
                <a:lnTo>
                  <a:pt x="1647" y="177"/>
                </a:lnTo>
                <a:lnTo>
                  <a:pt x="1662" y="185"/>
                </a:lnTo>
                <a:lnTo>
                  <a:pt x="1675" y="197"/>
                </a:lnTo>
                <a:lnTo>
                  <a:pt x="1685" y="212"/>
                </a:lnTo>
                <a:lnTo>
                  <a:pt x="1691" y="229"/>
                </a:lnTo>
                <a:lnTo>
                  <a:pt x="1693" y="247"/>
                </a:lnTo>
                <a:lnTo>
                  <a:pt x="1691" y="265"/>
                </a:lnTo>
                <a:lnTo>
                  <a:pt x="1685" y="282"/>
                </a:lnTo>
                <a:lnTo>
                  <a:pt x="1675" y="296"/>
                </a:lnTo>
                <a:lnTo>
                  <a:pt x="1662" y="308"/>
                </a:lnTo>
                <a:lnTo>
                  <a:pt x="1647" y="316"/>
                </a:lnTo>
                <a:lnTo>
                  <a:pt x="1630" y="321"/>
                </a:lnTo>
                <a:lnTo>
                  <a:pt x="1630" y="437"/>
                </a:lnTo>
                <a:lnTo>
                  <a:pt x="1640" y="438"/>
                </a:lnTo>
                <a:lnTo>
                  <a:pt x="1648" y="441"/>
                </a:lnTo>
                <a:lnTo>
                  <a:pt x="1655" y="445"/>
                </a:lnTo>
                <a:lnTo>
                  <a:pt x="1661" y="450"/>
                </a:lnTo>
                <a:lnTo>
                  <a:pt x="1668" y="456"/>
                </a:lnTo>
                <a:lnTo>
                  <a:pt x="1675" y="462"/>
                </a:lnTo>
                <a:lnTo>
                  <a:pt x="1682" y="465"/>
                </a:lnTo>
                <a:lnTo>
                  <a:pt x="1687" y="466"/>
                </a:lnTo>
                <a:lnTo>
                  <a:pt x="1691" y="462"/>
                </a:lnTo>
                <a:lnTo>
                  <a:pt x="1696" y="457"/>
                </a:lnTo>
                <a:lnTo>
                  <a:pt x="1706" y="453"/>
                </a:lnTo>
                <a:lnTo>
                  <a:pt x="1718" y="450"/>
                </a:lnTo>
                <a:lnTo>
                  <a:pt x="1732" y="449"/>
                </a:lnTo>
                <a:lnTo>
                  <a:pt x="1747" y="450"/>
                </a:lnTo>
                <a:lnTo>
                  <a:pt x="1761" y="454"/>
                </a:lnTo>
                <a:lnTo>
                  <a:pt x="1768" y="459"/>
                </a:lnTo>
                <a:lnTo>
                  <a:pt x="1774" y="467"/>
                </a:lnTo>
                <a:lnTo>
                  <a:pt x="1778" y="478"/>
                </a:lnTo>
                <a:lnTo>
                  <a:pt x="1780" y="491"/>
                </a:lnTo>
                <a:lnTo>
                  <a:pt x="1782" y="505"/>
                </a:lnTo>
                <a:lnTo>
                  <a:pt x="1782" y="519"/>
                </a:lnTo>
                <a:lnTo>
                  <a:pt x="1783" y="531"/>
                </a:lnTo>
                <a:lnTo>
                  <a:pt x="1782" y="541"/>
                </a:lnTo>
                <a:lnTo>
                  <a:pt x="1782" y="548"/>
                </a:lnTo>
                <a:lnTo>
                  <a:pt x="1782" y="550"/>
                </a:lnTo>
                <a:lnTo>
                  <a:pt x="1784" y="549"/>
                </a:lnTo>
                <a:lnTo>
                  <a:pt x="1790" y="546"/>
                </a:lnTo>
                <a:lnTo>
                  <a:pt x="1800" y="544"/>
                </a:lnTo>
                <a:lnTo>
                  <a:pt x="1813" y="543"/>
                </a:lnTo>
                <a:lnTo>
                  <a:pt x="1828" y="545"/>
                </a:lnTo>
                <a:lnTo>
                  <a:pt x="1837" y="549"/>
                </a:lnTo>
                <a:lnTo>
                  <a:pt x="1843" y="558"/>
                </a:lnTo>
                <a:lnTo>
                  <a:pt x="1847" y="569"/>
                </a:lnTo>
                <a:lnTo>
                  <a:pt x="1850" y="584"/>
                </a:lnTo>
                <a:lnTo>
                  <a:pt x="1852" y="600"/>
                </a:lnTo>
                <a:lnTo>
                  <a:pt x="1853" y="617"/>
                </a:lnTo>
                <a:lnTo>
                  <a:pt x="1854" y="634"/>
                </a:lnTo>
                <a:lnTo>
                  <a:pt x="1855" y="651"/>
                </a:lnTo>
                <a:lnTo>
                  <a:pt x="1855" y="666"/>
                </a:lnTo>
                <a:lnTo>
                  <a:pt x="1856" y="679"/>
                </a:lnTo>
                <a:lnTo>
                  <a:pt x="1857" y="691"/>
                </a:lnTo>
                <a:lnTo>
                  <a:pt x="1858" y="703"/>
                </a:lnTo>
                <a:lnTo>
                  <a:pt x="1861" y="716"/>
                </a:lnTo>
                <a:lnTo>
                  <a:pt x="1864" y="730"/>
                </a:lnTo>
                <a:lnTo>
                  <a:pt x="1869" y="747"/>
                </a:lnTo>
                <a:lnTo>
                  <a:pt x="1876" y="766"/>
                </a:lnTo>
                <a:lnTo>
                  <a:pt x="1883" y="790"/>
                </a:lnTo>
                <a:lnTo>
                  <a:pt x="1888" y="816"/>
                </a:lnTo>
                <a:lnTo>
                  <a:pt x="1891" y="844"/>
                </a:lnTo>
                <a:lnTo>
                  <a:pt x="1893" y="871"/>
                </a:lnTo>
                <a:lnTo>
                  <a:pt x="1894" y="898"/>
                </a:lnTo>
                <a:lnTo>
                  <a:pt x="1894" y="924"/>
                </a:lnTo>
                <a:lnTo>
                  <a:pt x="1894" y="945"/>
                </a:lnTo>
                <a:lnTo>
                  <a:pt x="1894" y="962"/>
                </a:lnTo>
                <a:lnTo>
                  <a:pt x="1894" y="1049"/>
                </a:lnTo>
                <a:lnTo>
                  <a:pt x="1955" y="1049"/>
                </a:lnTo>
                <a:lnTo>
                  <a:pt x="1957" y="1039"/>
                </a:lnTo>
                <a:lnTo>
                  <a:pt x="1959" y="1032"/>
                </a:lnTo>
                <a:lnTo>
                  <a:pt x="1960" y="1014"/>
                </a:lnTo>
                <a:lnTo>
                  <a:pt x="1959" y="995"/>
                </a:lnTo>
                <a:lnTo>
                  <a:pt x="1957" y="975"/>
                </a:lnTo>
                <a:lnTo>
                  <a:pt x="1955" y="953"/>
                </a:lnTo>
                <a:lnTo>
                  <a:pt x="1955" y="938"/>
                </a:lnTo>
                <a:lnTo>
                  <a:pt x="1955" y="920"/>
                </a:lnTo>
                <a:lnTo>
                  <a:pt x="1955" y="900"/>
                </a:lnTo>
                <a:lnTo>
                  <a:pt x="1956" y="879"/>
                </a:lnTo>
                <a:lnTo>
                  <a:pt x="1958" y="859"/>
                </a:lnTo>
                <a:lnTo>
                  <a:pt x="1962" y="840"/>
                </a:lnTo>
                <a:lnTo>
                  <a:pt x="1968" y="824"/>
                </a:lnTo>
                <a:lnTo>
                  <a:pt x="1976" y="811"/>
                </a:lnTo>
                <a:lnTo>
                  <a:pt x="1989" y="797"/>
                </a:lnTo>
                <a:lnTo>
                  <a:pt x="2004" y="784"/>
                </a:lnTo>
                <a:lnTo>
                  <a:pt x="2020" y="770"/>
                </a:lnTo>
                <a:lnTo>
                  <a:pt x="2035" y="756"/>
                </a:lnTo>
                <a:lnTo>
                  <a:pt x="2048" y="741"/>
                </a:lnTo>
                <a:lnTo>
                  <a:pt x="2058" y="725"/>
                </a:lnTo>
                <a:lnTo>
                  <a:pt x="2066" y="703"/>
                </a:lnTo>
                <a:lnTo>
                  <a:pt x="2073" y="677"/>
                </a:lnTo>
                <a:lnTo>
                  <a:pt x="2078" y="651"/>
                </a:lnTo>
                <a:lnTo>
                  <a:pt x="2083" y="623"/>
                </a:lnTo>
                <a:lnTo>
                  <a:pt x="2087" y="599"/>
                </a:lnTo>
                <a:lnTo>
                  <a:pt x="2091" y="578"/>
                </a:lnTo>
                <a:lnTo>
                  <a:pt x="2097" y="564"/>
                </a:lnTo>
                <a:lnTo>
                  <a:pt x="2104" y="554"/>
                </a:lnTo>
                <a:lnTo>
                  <a:pt x="2112" y="548"/>
                </a:lnTo>
                <a:lnTo>
                  <a:pt x="2122" y="544"/>
                </a:lnTo>
                <a:lnTo>
                  <a:pt x="2133" y="542"/>
                </a:lnTo>
                <a:lnTo>
                  <a:pt x="2145" y="542"/>
                </a:lnTo>
                <a:lnTo>
                  <a:pt x="2157" y="543"/>
                </a:lnTo>
                <a:lnTo>
                  <a:pt x="2168" y="546"/>
                </a:lnTo>
                <a:lnTo>
                  <a:pt x="2177" y="551"/>
                </a:lnTo>
                <a:lnTo>
                  <a:pt x="2182" y="557"/>
                </a:lnTo>
                <a:lnTo>
                  <a:pt x="2185" y="563"/>
                </a:lnTo>
                <a:lnTo>
                  <a:pt x="2186" y="570"/>
                </a:lnTo>
                <a:lnTo>
                  <a:pt x="2187" y="576"/>
                </a:lnTo>
                <a:lnTo>
                  <a:pt x="2187" y="582"/>
                </a:lnTo>
                <a:lnTo>
                  <a:pt x="2189" y="592"/>
                </a:lnTo>
                <a:lnTo>
                  <a:pt x="2191" y="605"/>
                </a:lnTo>
                <a:lnTo>
                  <a:pt x="2194" y="620"/>
                </a:lnTo>
                <a:lnTo>
                  <a:pt x="2196" y="637"/>
                </a:lnTo>
                <a:lnTo>
                  <a:pt x="2199" y="654"/>
                </a:lnTo>
                <a:lnTo>
                  <a:pt x="2201" y="669"/>
                </a:lnTo>
                <a:lnTo>
                  <a:pt x="2202" y="683"/>
                </a:lnTo>
                <a:lnTo>
                  <a:pt x="2202" y="694"/>
                </a:lnTo>
                <a:lnTo>
                  <a:pt x="2201" y="700"/>
                </a:lnTo>
                <a:lnTo>
                  <a:pt x="2196" y="706"/>
                </a:lnTo>
                <a:lnTo>
                  <a:pt x="2190" y="709"/>
                </a:lnTo>
                <a:lnTo>
                  <a:pt x="2183" y="709"/>
                </a:lnTo>
                <a:lnTo>
                  <a:pt x="2177" y="709"/>
                </a:lnTo>
                <a:lnTo>
                  <a:pt x="2172" y="707"/>
                </a:lnTo>
                <a:lnTo>
                  <a:pt x="2170" y="707"/>
                </a:lnTo>
                <a:lnTo>
                  <a:pt x="2155" y="761"/>
                </a:lnTo>
                <a:lnTo>
                  <a:pt x="2156" y="763"/>
                </a:lnTo>
                <a:lnTo>
                  <a:pt x="2160" y="768"/>
                </a:lnTo>
                <a:lnTo>
                  <a:pt x="2165" y="775"/>
                </a:lnTo>
                <a:lnTo>
                  <a:pt x="2170" y="783"/>
                </a:lnTo>
                <a:lnTo>
                  <a:pt x="2176" y="792"/>
                </a:lnTo>
                <a:lnTo>
                  <a:pt x="2181" y="800"/>
                </a:lnTo>
                <a:lnTo>
                  <a:pt x="2184" y="807"/>
                </a:lnTo>
                <a:lnTo>
                  <a:pt x="2186" y="812"/>
                </a:lnTo>
                <a:lnTo>
                  <a:pt x="2186" y="819"/>
                </a:lnTo>
                <a:lnTo>
                  <a:pt x="2188" y="830"/>
                </a:lnTo>
                <a:lnTo>
                  <a:pt x="2189" y="845"/>
                </a:lnTo>
                <a:lnTo>
                  <a:pt x="2192" y="861"/>
                </a:lnTo>
                <a:lnTo>
                  <a:pt x="2194" y="878"/>
                </a:lnTo>
                <a:lnTo>
                  <a:pt x="2196" y="895"/>
                </a:lnTo>
                <a:lnTo>
                  <a:pt x="2198" y="909"/>
                </a:lnTo>
                <a:lnTo>
                  <a:pt x="2198" y="922"/>
                </a:lnTo>
                <a:lnTo>
                  <a:pt x="2195" y="935"/>
                </a:lnTo>
                <a:lnTo>
                  <a:pt x="2192" y="950"/>
                </a:lnTo>
                <a:lnTo>
                  <a:pt x="2187" y="964"/>
                </a:lnTo>
                <a:lnTo>
                  <a:pt x="2181" y="978"/>
                </a:lnTo>
                <a:lnTo>
                  <a:pt x="2176" y="991"/>
                </a:lnTo>
                <a:lnTo>
                  <a:pt x="2172" y="1001"/>
                </a:lnTo>
                <a:lnTo>
                  <a:pt x="2169" y="1008"/>
                </a:lnTo>
                <a:lnTo>
                  <a:pt x="2168" y="1010"/>
                </a:lnTo>
                <a:lnTo>
                  <a:pt x="2159" y="1019"/>
                </a:lnTo>
                <a:lnTo>
                  <a:pt x="2152" y="1023"/>
                </a:lnTo>
                <a:lnTo>
                  <a:pt x="2146" y="1024"/>
                </a:lnTo>
                <a:lnTo>
                  <a:pt x="2143" y="1022"/>
                </a:lnTo>
                <a:lnTo>
                  <a:pt x="2140" y="1018"/>
                </a:lnTo>
                <a:lnTo>
                  <a:pt x="2138" y="1013"/>
                </a:lnTo>
                <a:lnTo>
                  <a:pt x="2138" y="1007"/>
                </a:lnTo>
                <a:lnTo>
                  <a:pt x="2137" y="1003"/>
                </a:lnTo>
                <a:lnTo>
                  <a:pt x="2137" y="999"/>
                </a:lnTo>
                <a:lnTo>
                  <a:pt x="2137" y="998"/>
                </a:lnTo>
                <a:lnTo>
                  <a:pt x="2139" y="996"/>
                </a:lnTo>
                <a:lnTo>
                  <a:pt x="2142" y="991"/>
                </a:lnTo>
                <a:lnTo>
                  <a:pt x="2148" y="983"/>
                </a:lnTo>
                <a:lnTo>
                  <a:pt x="2153" y="973"/>
                </a:lnTo>
                <a:lnTo>
                  <a:pt x="2159" y="961"/>
                </a:lnTo>
                <a:lnTo>
                  <a:pt x="2165" y="950"/>
                </a:lnTo>
                <a:lnTo>
                  <a:pt x="2167" y="937"/>
                </a:lnTo>
                <a:lnTo>
                  <a:pt x="2167" y="925"/>
                </a:lnTo>
                <a:lnTo>
                  <a:pt x="2164" y="914"/>
                </a:lnTo>
                <a:lnTo>
                  <a:pt x="2160" y="905"/>
                </a:lnTo>
                <a:lnTo>
                  <a:pt x="2157" y="899"/>
                </a:lnTo>
                <a:lnTo>
                  <a:pt x="2156" y="897"/>
                </a:lnTo>
                <a:lnTo>
                  <a:pt x="2154" y="897"/>
                </a:lnTo>
                <a:lnTo>
                  <a:pt x="2149" y="899"/>
                </a:lnTo>
                <a:lnTo>
                  <a:pt x="2139" y="900"/>
                </a:lnTo>
                <a:lnTo>
                  <a:pt x="2125" y="900"/>
                </a:lnTo>
                <a:lnTo>
                  <a:pt x="2117" y="902"/>
                </a:lnTo>
                <a:lnTo>
                  <a:pt x="2112" y="906"/>
                </a:lnTo>
                <a:lnTo>
                  <a:pt x="2109" y="911"/>
                </a:lnTo>
                <a:lnTo>
                  <a:pt x="2106" y="920"/>
                </a:lnTo>
                <a:lnTo>
                  <a:pt x="2102" y="928"/>
                </a:lnTo>
                <a:lnTo>
                  <a:pt x="2095" y="937"/>
                </a:lnTo>
                <a:lnTo>
                  <a:pt x="2090" y="945"/>
                </a:lnTo>
                <a:lnTo>
                  <a:pt x="2086" y="957"/>
                </a:lnTo>
                <a:lnTo>
                  <a:pt x="2084" y="971"/>
                </a:lnTo>
                <a:lnTo>
                  <a:pt x="2083" y="987"/>
                </a:lnTo>
                <a:lnTo>
                  <a:pt x="2082" y="1003"/>
                </a:lnTo>
                <a:lnTo>
                  <a:pt x="2082" y="1018"/>
                </a:lnTo>
                <a:lnTo>
                  <a:pt x="2081" y="1032"/>
                </a:lnTo>
                <a:lnTo>
                  <a:pt x="2079" y="1042"/>
                </a:lnTo>
                <a:lnTo>
                  <a:pt x="2077" y="1049"/>
                </a:lnTo>
                <a:lnTo>
                  <a:pt x="2383" y="1049"/>
                </a:lnTo>
                <a:lnTo>
                  <a:pt x="2383" y="1152"/>
                </a:lnTo>
                <a:lnTo>
                  <a:pt x="3114" y="1152"/>
                </a:lnTo>
                <a:lnTo>
                  <a:pt x="3114" y="1203"/>
                </a:lnTo>
                <a:lnTo>
                  <a:pt x="3091" y="1203"/>
                </a:lnTo>
                <a:lnTo>
                  <a:pt x="3091" y="1329"/>
                </a:lnTo>
                <a:lnTo>
                  <a:pt x="3163" y="1329"/>
                </a:lnTo>
                <a:lnTo>
                  <a:pt x="3163" y="1688"/>
                </a:lnTo>
                <a:lnTo>
                  <a:pt x="3109" y="1688"/>
                </a:lnTo>
                <a:lnTo>
                  <a:pt x="3109" y="2969"/>
                </a:lnTo>
                <a:lnTo>
                  <a:pt x="3252" y="2969"/>
                </a:lnTo>
                <a:lnTo>
                  <a:pt x="3252" y="3056"/>
                </a:lnTo>
                <a:lnTo>
                  <a:pt x="0" y="3056"/>
                </a:lnTo>
                <a:lnTo>
                  <a:pt x="0" y="2969"/>
                </a:lnTo>
                <a:lnTo>
                  <a:pt x="126" y="2969"/>
                </a:lnTo>
                <a:lnTo>
                  <a:pt x="126" y="1689"/>
                </a:lnTo>
                <a:lnTo>
                  <a:pt x="75" y="1689"/>
                </a:lnTo>
                <a:lnTo>
                  <a:pt x="75" y="1330"/>
                </a:lnTo>
                <a:lnTo>
                  <a:pt x="165" y="1330"/>
                </a:lnTo>
                <a:lnTo>
                  <a:pt x="165" y="1203"/>
                </a:lnTo>
                <a:lnTo>
                  <a:pt x="119" y="1203"/>
                </a:lnTo>
                <a:lnTo>
                  <a:pt x="119" y="1152"/>
                </a:lnTo>
                <a:lnTo>
                  <a:pt x="864" y="1152"/>
                </a:lnTo>
                <a:lnTo>
                  <a:pt x="864" y="1049"/>
                </a:lnTo>
                <a:lnTo>
                  <a:pt x="1209" y="1049"/>
                </a:lnTo>
                <a:lnTo>
                  <a:pt x="1207" y="1042"/>
                </a:lnTo>
                <a:lnTo>
                  <a:pt x="1205" y="1032"/>
                </a:lnTo>
                <a:lnTo>
                  <a:pt x="1205" y="1018"/>
                </a:lnTo>
                <a:lnTo>
                  <a:pt x="1204" y="1003"/>
                </a:lnTo>
                <a:lnTo>
                  <a:pt x="1203" y="987"/>
                </a:lnTo>
                <a:lnTo>
                  <a:pt x="1202" y="971"/>
                </a:lnTo>
                <a:lnTo>
                  <a:pt x="1200" y="957"/>
                </a:lnTo>
                <a:lnTo>
                  <a:pt x="1196" y="945"/>
                </a:lnTo>
                <a:lnTo>
                  <a:pt x="1191" y="937"/>
                </a:lnTo>
                <a:lnTo>
                  <a:pt x="1184" y="928"/>
                </a:lnTo>
                <a:lnTo>
                  <a:pt x="1180" y="920"/>
                </a:lnTo>
                <a:lnTo>
                  <a:pt x="1177" y="911"/>
                </a:lnTo>
                <a:lnTo>
                  <a:pt x="1174" y="906"/>
                </a:lnTo>
                <a:lnTo>
                  <a:pt x="1169" y="902"/>
                </a:lnTo>
                <a:lnTo>
                  <a:pt x="1161" y="900"/>
                </a:lnTo>
                <a:lnTo>
                  <a:pt x="1147" y="900"/>
                </a:lnTo>
                <a:lnTo>
                  <a:pt x="1138" y="899"/>
                </a:lnTo>
                <a:lnTo>
                  <a:pt x="1133" y="897"/>
                </a:lnTo>
                <a:lnTo>
                  <a:pt x="1131" y="897"/>
                </a:lnTo>
                <a:lnTo>
                  <a:pt x="1129" y="899"/>
                </a:lnTo>
                <a:lnTo>
                  <a:pt x="1126" y="905"/>
                </a:lnTo>
                <a:lnTo>
                  <a:pt x="1123" y="914"/>
                </a:lnTo>
                <a:lnTo>
                  <a:pt x="1120" y="925"/>
                </a:lnTo>
                <a:lnTo>
                  <a:pt x="1119" y="937"/>
                </a:lnTo>
                <a:lnTo>
                  <a:pt x="1121" y="950"/>
                </a:lnTo>
                <a:lnTo>
                  <a:pt x="1127" y="961"/>
                </a:lnTo>
                <a:lnTo>
                  <a:pt x="1133" y="973"/>
                </a:lnTo>
                <a:lnTo>
                  <a:pt x="1138" y="983"/>
                </a:lnTo>
                <a:lnTo>
                  <a:pt x="1144" y="991"/>
                </a:lnTo>
                <a:lnTo>
                  <a:pt x="1147" y="996"/>
                </a:lnTo>
                <a:lnTo>
                  <a:pt x="1149" y="998"/>
                </a:lnTo>
                <a:lnTo>
                  <a:pt x="1149" y="999"/>
                </a:lnTo>
                <a:lnTo>
                  <a:pt x="1149" y="1003"/>
                </a:lnTo>
                <a:lnTo>
                  <a:pt x="1148" y="1007"/>
                </a:lnTo>
                <a:lnTo>
                  <a:pt x="1147" y="1013"/>
                </a:lnTo>
                <a:lnTo>
                  <a:pt x="1146" y="1017"/>
                </a:lnTo>
                <a:lnTo>
                  <a:pt x="1143" y="1021"/>
                </a:lnTo>
                <a:lnTo>
                  <a:pt x="1139" y="1023"/>
                </a:lnTo>
                <a:lnTo>
                  <a:pt x="1134" y="1023"/>
                </a:lnTo>
                <a:lnTo>
                  <a:pt x="1127" y="1018"/>
                </a:lnTo>
                <a:lnTo>
                  <a:pt x="1118" y="1010"/>
                </a:lnTo>
                <a:lnTo>
                  <a:pt x="1117" y="1008"/>
                </a:lnTo>
                <a:lnTo>
                  <a:pt x="1114" y="1001"/>
                </a:lnTo>
                <a:lnTo>
                  <a:pt x="1109" y="991"/>
                </a:lnTo>
                <a:lnTo>
                  <a:pt x="1104" y="978"/>
                </a:lnTo>
                <a:lnTo>
                  <a:pt x="1099" y="964"/>
                </a:lnTo>
                <a:lnTo>
                  <a:pt x="1094" y="949"/>
                </a:lnTo>
                <a:lnTo>
                  <a:pt x="1091" y="935"/>
                </a:lnTo>
                <a:lnTo>
                  <a:pt x="1088" y="921"/>
                </a:lnTo>
                <a:lnTo>
                  <a:pt x="1088" y="909"/>
                </a:lnTo>
                <a:lnTo>
                  <a:pt x="1090" y="895"/>
                </a:lnTo>
                <a:lnTo>
                  <a:pt x="1092" y="878"/>
                </a:lnTo>
                <a:lnTo>
                  <a:pt x="1094" y="861"/>
                </a:lnTo>
                <a:lnTo>
                  <a:pt x="1096" y="844"/>
                </a:lnTo>
                <a:lnTo>
                  <a:pt x="1098" y="830"/>
                </a:lnTo>
                <a:lnTo>
                  <a:pt x="1100" y="818"/>
                </a:lnTo>
                <a:lnTo>
                  <a:pt x="1100" y="812"/>
                </a:lnTo>
                <a:lnTo>
                  <a:pt x="1101" y="807"/>
                </a:lnTo>
                <a:lnTo>
                  <a:pt x="1105" y="800"/>
                </a:lnTo>
                <a:lnTo>
                  <a:pt x="1110" y="791"/>
                </a:lnTo>
                <a:lnTo>
                  <a:pt x="1115" y="782"/>
                </a:lnTo>
                <a:lnTo>
                  <a:pt x="1121" y="774"/>
                </a:lnTo>
                <a:lnTo>
                  <a:pt x="1126" y="767"/>
                </a:lnTo>
                <a:lnTo>
                  <a:pt x="1129" y="762"/>
                </a:lnTo>
                <a:lnTo>
                  <a:pt x="1131" y="760"/>
                </a:lnTo>
                <a:lnTo>
                  <a:pt x="1115" y="707"/>
                </a:lnTo>
                <a:lnTo>
                  <a:pt x="1113" y="707"/>
                </a:lnTo>
                <a:lnTo>
                  <a:pt x="1107" y="708"/>
                </a:lnTo>
                <a:lnTo>
                  <a:pt x="1099" y="708"/>
                </a:lnTo>
                <a:lnTo>
                  <a:pt x="1091" y="706"/>
                </a:lnTo>
                <a:lnTo>
                  <a:pt x="1085" y="700"/>
                </a:lnTo>
                <a:lnTo>
                  <a:pt x="1078" y="685"/>
                </a:lnTo>
                <a:lnTo>
                  <a:pt x="1076" y="669"/>
                </a:lnTo>
                <a:lnTo>
                  <a:pt x="1078" y="653"/>
                </a:lnTo>
                <a:lnTo>
                  <a:pt x="1083" y="636"/>
                </a:lnTo>
                <a:lnTo>
                  <a:pt x="1088" y="621"/>
                </a:lnTo>
                <a:lnTo>
                  <a:pt x="1095" y="607"/>
                </a:lnTo>
                <a:lnTo>
                  <a:pt x="1101" y="595"/>
                </a:lnTo>
                <a:lnTo>
                  <a:pt x="1105" y="586"/>
                </a:lnTo>
                <a:lnTo>
                  <a:pt x="1106" y="580"/>
                </a:lnTo>
                <a:lnTo>
                  <a:pt x="1107" y="574"/>
                </a:lnTo>
                <a:lnTo>
                  <a:pt x="1108" y="567"/>
                </a:lnTo>
                <a:lnTo>
                  <a:pt x="1111" y="561"/>
                </a:lnTo>
                <a:lnTo>
                  <a:pt x="1117" y="555"/>
                </a:lnTo>
                <a:lnTo>
                  <a:pt x="1125" y="550"/>
                </a:lnTo>
                <a:lnTo>
                  <a:pt x="1136" y="547"/>
                </a:lnTo>
                <a:lnTo>
                  <a:pt x="1148" y="546"/>
                </a:lnTo>
                <a:lnTo>
                  <a:pt x="1158" y="546"/>
                </a:lnTo>
                <a:lnTo>
                  <a:pt x="1168" y="547"/>
                </a:lnTo>
                <a:lnTo>
                  <a:pt x="1176" y="550"/>
                </a:lnTo>
                <a:lnTo>
                  <a:pt x="1183" y="555"/>
                </a:lnTo>
                <a:lnTo>
                  <a:pt x="1189" y="564"/>
                </a:lnTo>
                <a:lnTo>
                  <a:pt x="1194" y="578"/>
                </a:lnTo>
                <a:lnTo>
                  <a:pt x="1198" y="598"/>
                </a:lnTo>
                <a:lnTo>
                  <a:pt x="1202" y="623"/>
                </a:lnTo>
                <a:lnTo>
                  <a:pt x="1207" y="650"/>
                </a:lnTo>
                <a:lnTo>
                  <a:pt x="1212" y="677"/>
                </a:lnTo>
                <a:lnTo>
                  <a:pt x="1219" y="703"/>
                </a:lnTo>
                <a:lnTo>
                  <a:pt x="1227" y="725"/>
                </a:lnTo>
                <a:lnTo>
                  <a:pt x="1237" y="741"/>
                </a:lnTo>
                <a:lnTo>
                  <a:pt x="1251" y="755"/>
                </a:lnTo>
                <a:lnTo>
                  <a:pt x="1266" y="769"/>
                </a:lnTo>
                <a:lnTo>
                  <a:pt x="1282" y="783"/>
                </a:lnTo>
                <a:lnTo>
                  <a:pt x="1297" y="796"/>
                </a:lnTo>
                <a:lnTo>
                  <a:pt x="1310" y="810"/>
                </a:lnTo>
                <a:lnTo>
                  <a:pt x="1318" y="824"/>
                </a:lnTo>
                <a:lnTo>
                  <a:pt x="1324" y="840"/>
                </a:lnTo>
                <a:lnTo>
                  <a:pt x="1328" y="859"/>
                </a:lnTo>
                <a:lnTo>
                  <a:pt x="1330" y="879"/>
                </a:lnTo>
                <a:lnTo>
                  <a:pt x="1331" y="899"/>
                </a:lnTo>
                <a:lnTo>
                  <a:pt x="1331" y="920"/>
                </a:lnTo>
                <a:lnTo>
                  <a:pt x="1331" y="938"/>
                </a:lnTo>
                <a:lnTo>
                  <a:pt x="1330" y="953"/>
                </a:lnTo>
                <a:lnTo>
                  <a:pt x="1329" y="975"/>
                </a:lnTo>
                <a:lnTo>
                  <a:pt x="1327" y="995"/>
                </a:lnTo>
                <a:lnTo>
                  <a:pt x="1325" y="1014"/>
                </a:lnTo>
                <a:lnTo>
                  <a:pt x="1327" y="1031"/>
                </a:lnTo>
                <a:lnTo>
                  <a:pt x="1329" y="1039"/>
                </a:lnTo>
                <a:lnTo>
                  <a:pt x="1330" y="1049"/>
                </a:lnTo>
                <a:lnTo>
                  <a:pt x="1443" y="1049"/>
                </a:lnTo>
                <a:lnTo>
                  <a:pt x="1443" y="1032"/>
                </a:lnTo>
                <a:lnTo>
                  <a:pt x="1444" y="1014"/>
                </a:lnTo>
                <a:lnTo>
                  <a:pt x="1444" y="997"/>
                </a:lnTo>
                <a:lnTo>
                  <a:pt x="1444" y="980"/>
                </a:lnTo>
                <a:lnTo>
                  <a:pt x="1443" y="965"/>
                </a:lnTo>
                <a:lnTo>
                  <a:pt x="1441" y="952"/>
                </a:lnTo>
                <a:lnTo>
                  <a:pt x="1438" y="943"/>
                </a:lnTo>
                <a:lnTo>
                  <a:pt x="1433" y="937"/>
                </a:lnTo>
                <a:lnTo>
                  <a:pt x="1429" y="935"/>
                </a:lnTo>
                <a:lnTo>
                  <a:pt x="1427" y="937"/>
                </a:lnTo>
                <a:lnTo>
                  <a:pt x="1426" y="942"/>
                </a:lnTo>
                <a:lnTo>
                  <a:pt x="1427" y="949"/>
                </a:lnTo>
                <a:lnTo>
                  <a:pt x="1429" y="958"/>
                </a:lnTo>
                <a:lnTo>
                  <a:pt x="1432" y="968"/>
                </a:lnTo>
                <a:lnTo>
                  <a:pt x="1434" y="978"/>
                </a:lnTo>
                <a:lnTo>
                  <a:pt x="1437" y="988"/>
                </a:lnTo>
                <a:lnTo>
                  <a:pt x="1438" y="997"/>
                </a:lnTo>
                <a:lnTo>
                  <a:pt x="1438" y="1005"/>
                </a:lnTo>
                <a:lnTo>
                  <a:pt x="1437" y="1010"/>
                </a:lnTo>
                <a:lnTo>
                  <a:pt x="1435" y="1013"/>
                </a:lnTo>
                <a:lnTo>
                  <a:pt x="1433" y="1015"/>
                </a:lnTo>
                <a:lnTo>
                  <a:pt x="1431" y="1015"/>
                </a:lnTo>
                <a:lnTo>
                  <a:pt x="1429" y="1015"/>
                </a:lnTo>
                <a:lnTo>
                  <a:pt x="1427" y="1014"/>
                </a:lnTo>
                <a:lnTo>
                  <a:pt x="1426" y="1012"/>
                </a:lnTo>
                <a:lnTo>
                  <a:pt x="1425" y="1011"/>
                </a:lnTo>
                <a:lnTo>
                  <a:pt x="1424" y="1009"/>
                </a:lnTo>
                <a:lnTo>
                  <a:pt x="1423" y="1007"/>
                </a:lnTo>
                <a:lnTo>
                  <a:pt x="1422" y="1005"/>
                </a:lnTo>
                <a:lnTo>
                  <a:pt x="1422" y="1004"/>
                </a:lnTo>
                <a:lnTo>
                  <a:pt x="1422" y="1004"/>
                </a:lnTo>
                <a:lnTo>
                  <a:pt x="1421" y="1002"/>
                </a:lnTo>
                <a:lnTo>
                  <a:pt x="1417" y="997"/>
                </a:lnTo>
                <a:lnTo>
                  <a:pt x="1413" y="991"/>
                </a:lnTo>
                <a:lnTo>
                  <a:pt x="1409" y="983"/>
                </a:lnTo>
                <a:lnTo>
                  <a:pt x="1407" y="974"/>
                </a:lnTo>
                <a:lnTo>
                  <a:pt x="1404" y="958"/>
                </a:lnTo>
                <a:lnTo>
                  <a:pt x="1401" y="941"/>
                </a:lnTo>
                <a:lnTo>
                  <a:pt x="1394" y="925"/>
                </a:lnTo>
                <a:lnTo>
                  <a:pt x="1390" y="916"/>
                </a:lnTo>
                <a:lnTo>
                  <a:pt x="1385" y="907"/>
                </a:lnTo>
                <a:lnTo>
                  <a:pt x="1381" y="896"/>
                </a:lnTo>
                <a:lnTo>
                  <a:pt x="1376" y="882"/>
                </a:lnTo>
                <a:lnTo>
                  <a:pt x="1374" y="867"/>
                </a:lnTo>
                <a:lnTo>
                  <a:pt x="1375" y="849"/>
                </a:lnTo>
                <a:lnTo>
                  <a:pt x="1376" y="829"/>
                </a:lnTo>
                <a:lnTo>
                  <a:pt x="1379" y="811"/>
                </a:lnTo>
                <a:lnTo>
                  <a:pt x="1382" y="795"/>
                </a:lnTo>
                <a:lnTo>
                  <a:pt x="1386" y="780"/>
                </a:lnTo>
                <a:lnTo>
                  <a:pt x="1393" y="766"/>
                </a:lnTo>
                <a:lnTo>
                  <a:pt x="1403" y="754"/>
                </a:lnTo>
                <a:lnTo>
                  <a:pt x="1410" y="745"/>
                </a:lnTo>
                <a:lnTo>
                  <a:pt x="1416" y="732"/>
                </a:lnTo>
                <a:lnTo>
                  <a:pt x="1420" y="715"/>
                </a:lnTo>
                <a:lnTo>
                  <a:pt x="1422" y="697"/>
                </a:lnTo>
                <a:lnTo>
                  <a:pt x="1423" y="678"/>
                </a:lnTo>
                <a:lnTo>
                  <a:pt x="1424" y="659"/>
                </a:lnTo>
                <a:lnTo>
                  <a:pt x="1424" y="640"/>
                </a:lnTo>
                <a:lnTo>
                  <a:pt x="1423" y="625"/>
                </a:lnTo>
                <a:lnTo>
                  <a:pt x="1422" y="614"/>
                </a:lnTo>
                <a:lnTo>
                  <a:pt x="1421" y="605"/>
                </a:lnTo>
                <a:lnTo>
                  <a:pt x="1420" y="594"/>
                </a:lnTo>
                <a:lnTo>
                  <a:pt x="1421" y="584"/>
                </a:lnTo>
                <a:lnTo>
                  <a:pt x="1422" y="574"/>
                </a:lnTo>
                <a:lnTo>
                  <a:pt x="1425" y="565"/>
                </a:lnTo>
                <a:lnTo>
                  <a:pt x="1430" y="557"/>
                </a:lnTo>
                <a:lnTo>
                  <a:pt x="1436" y="551"/>
                </a:lnTo>
                <a:lnTo>
                  <a:pt x="1446" y="548"/>
                </a:lnTo>
                <a:lnTo>
                  <a:pt x="1458" y="547"/>
                </a:lnTo>
                <a:lnTo>
                  <a:pt x="1470" y="550"/>
                </a:lnTo>
                <a:lnTo>
                  <a:pt x="1478" y="557"/>
                </a:lnTo>
                <a:lnTo>
                  <a:pt x="1485" y="567"/>
                </a:lnTo>
                <a:lnTo>
                  <a:pt x="1489" y="578"/>
                </a:lnTo>
                <a:lnTo>
                  <a:pt x="1492" y="590"/>
                </a:lnTo>
                <a:lnTo>
                  <a:pt x="1493" y="602"/>
                </a:lnTo>
                <a:lnTo>
                  <a:pt x="1494" y="612"/>
                </a:lnTo>
                <a:lnTo>
                  <a:pt x="1494" y="620"/>
                </a:lnTo>
                <a:lnTo>
                  <a:pt x="1495" y="644"/>
                </a:lnTo>
                <a:lnTo>
                  <a:pt x="1498" y="664"/>
                </a:lnTo>
                <a:lnTo>
                  <a:pt x="1501" y="681"/>
                </a:lnTo>
                <a:lnTo>
                  <a:pt x="1504" y="694"/>
                </a:lnTo>
                <a:lnTo>
                  <a:pt x="1508" y="704"/>
                </a:lnTo>
                <a:lnTo>
                  <a:pt x="1510" y="710"/>
                </a:lnTo>
                <a:lnTo>
                  <a:pt x="1511" y="712"/>
                </a:lnTo>
                <a:lnTo>
                  <a:pt x="1512" y="710"/>
                </a:lnTo>
                <a:lnTo>
                  <a:pt x="1515" y="705"/>
                </a:lnTo>
                <a:lnTo>
                  <a:pt x="1520" y="697"/>
                </a:lnTo>
                <a:lnTo>
                  <a:pt x="1527" y="686"/>
                </a:lnTo>
                <a:lnTo>
                  <a:pt x="1536" y="673"/>
                </a:lnTo>
                <a:lnTo>
                  <a:pt x="1542" y="662"/>
                </a:lnTo>
                <a:lnTo>
                  <a:pt x="1544" y="649"/>
                </a:lnTo>
                <a:lnTo>
                  <a:pt x="1544" y="634"/>
                </a:lnTo>
                <a:lnTo>
                  <a:pt x="1543" y="619"/>
                </a:lnTo>
                <a:lnTo>
                  <a:pt x="1541" y="605"/>
                </a:lnTo>
                <a:lnTo>
                  <a:pt x="1539" y="591"/>
                </a:lnTo>
                <a:lnTo>
                  <a:pt x="1537" y="580"/>
                </a:lnTo>
                <a:lnTo>
                  <a:pt x="1536" y="571"/>
                </a:lnTo>
                <a:lnTo>
                  <a:pt x="1535" y="560"/>
                </a:lnTo>
                <a:lnTo>
                  <a:pt x="1533" y="545"/>
                </a:lnTo>
                <a:lnTo>
                  <a:pt x="1530" y="528"/>
                </a:lnTo>
                <a:lnTo>
                  <a:pt x="1526" y="511"/>
                </a:lnTo>
                <a:lnTo>
                  <a:pt x="1523" y="496"/>
                </a:lnTo>
                <a:lnTo>
                  <a:pt x="1521" y="484"/>
                </a:lnTo>
                <a:lnTo>
                  <a:pt x="1522" y="476"/>
                </a:lnTo>
                <a:lnTo>
                  <a:pt x="1526" y="470"/>
                </a:lnTo>
                <a:lnTo>
                  <a:pt x="1532" y="465"/>
                </a:lnTo>
                <a:lnTo>
                  <a:pt x="1540" y="462"/>
                </a:lnTo>
                <a:lnTo>
                  <a:pt x="1548" y="460"/>
                </a:lnTo>
                <a:lnTo>
                  <a:pt x="1555" y="459"/>
                </a:lnTo>
                <a:lnTo>
                  <a:pt x="1567" y="458"/>
                </a:lnTo>
                <a:lnTo>
                  <a:pt x="1580" y="454"/>
                </a:lnTo>
                <a:lnTo>
                  <a:pt x="1594" y="445"/>
                </a:lnTo>
                <a:lnTo>
                  <a:pt x="1597" y="443"/>
                </a:lnTo>
                <a:lnTo>
                  <a:pt x="1599" y="441"/>
                </a:lnTo>
                <a:lnTo>
                  <a:pt x="1602" y="440"/>
                </a:lnTo>
                <a:lnTo>
                  <a:pt x="1606" y="439"/>
                </a:lnTo>
                <a:lnTo>
                  <a:pt x="1606" y="322"/>
                </a:lnTo>
                <a:lnTo>
                  <a:pt x="1588" y="317"/>
                </a:lnTo>
                <a:lnTo>
                  <a:pt x="1573" y="308"/>
                </a:lnTo>
                <a:lnTo>
                  <a:pt x="1560" y="296"/>
                </a:lnTo>
                <a:lnTo>
                  <a:pt x="1550" y="282"/>
                </a:lnTo>
                <a:lnTo>
                  <a:pt x="1544" y="265"/>
                </a:lnTo>
                <a:lnTo>
                  <a:pt x="1542" y="247"/>
                </a:lnTo>
                <a:lnTo>
                  <a:pt x="1544" y="229"/>
                </a:lnTo>
                <a:lnTo>
                  <a:pt x="1550" y="212"/>
                </a:lnTo>
                <a:lnTo>
                  <a:pt x="1560" y="197"/>
                </a:lnTo>
                <a:lnTo>
                  <a:pt x="1573" y="186"/>
                </a:lnTo>
                <a:lnTo>
                  <a:pt x="1588" y="177"/>
                </a:lnTo>
                <a:lnTo>
                  <a:pt x="1606" y="172"/>
                </a:lnTo>
                <a:lnTo>
                  <a:pt x="1606" y="135"/>
                </a:lnTo>
                <a:lnTo>
                  <a:pt x="1601" y="134"/>
                </a:lnTo>
                <a:lnTo>
                  <a:pt x="1596" y="132"/>
                </a:lnTo>
                <a:lnTo>
                  <a:pt x="1594" y="131"/>
                </a:lnTo>
                <a:lnTo>
                  <a:pt x="1588" y="128"/>
                </a:lnTo>
                <a:lnTo>
                  <a:pt x="1580" y="122"/>
                </a:lnTo>
                <a:lnTo>
                  <a:pt x="1569" y="115"/>
                </a:lnTo>
                <a:lnTo>
                  <a:pt x="1559" y="107"/>
                </a:lnTo>
                <a:lnTo>
                  <a:pt x="1548" y="97"/>
                </a:lnTo>
                <a:lnTo>
                  <a:pt x="1539" y="85"/>
                </a:lnTo>
                <a:lnTo>
                  <a:pt x="1532" y="73"/>
                </a:lnTo>
                <a:lnTo>
                  <a:pt x="1525" y="56"/>
                </a:lnTo>
                <a:lnTo>
                  <a:pt x="1520" y="39"/>
                </a:lnTo>
                <a:lnTo>
                  <a:pt x="1516" y="24"/>
                </a:lnTo>
                <a:lnTo>
                  <a:pt x="1513" y="12"/>
                </a:lnTo>
                <a:lnTo>
                  <a:pt x="1511" y="4"/>
                </a:lnTo>
                <a:lnTo>
                  <a:pt x="1510" y="0"/>
                </a:lnTo>
                <a:close/>
              </a:path>
            </a:pathLst>
          </a:custGeom>
          <a:solidFill>
            <a:srgbClr val="00AD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11" name="Group 17"/>
          <p:cNvGrpSpPr>
            <a:grpSpLocks noChangeAspect="1"/>
          </p:cNvGrpSpPr>
          <p:nvPr/>
        </p:nvGrpSpPr>
        <p:grpSpPr bwMode="auto">
          <a:xfrm>
            <a:off x="4256715" y="6117830"/>
            <a:ext cx="1339613" cy="740170"/>
            <a:chOff x="2534" y="2919"/>
            <a:chExt cx="2970" cy="1641"/>
          </a:xfrm>
          <a:solidFill>
            <a:srgbClr val="00ADEF"/>
          </a:solidFill>
        </p:grpSpPr>
        <p:sp>
          <p:nvSpPr>
            <p:cNvPr id="312" name="Freeform 19"/>
            <p:cNvSpPr>
              <a:spLocks noEditPoints="1"/>
            </p:cNvSpPr>
            <p:nvPr/>
          </p:nvSpPr>
          <p:spPr bwMode="auto">
            <a:xfrm>
              <a:off x="2534" y="2919"/>
              <a:ext cx="2970" cy="1641"/>
            </a:xfrm>
            <a:custGeom>
              <a:avLst/>
              <a:gdLst>
                <a:gd name="T0" fmla="*/ 5395 w 5939"/>
                <a:gd name="T1" fmla="*/ 2568 h 3282"/>
                <a:gd name="T2" fmla="*/ 5633 w 5939"/>
                <a:gd name="T3" fmla="*/ 3076 h 3282"/>
                <a:gd name="T4" fmla="*/ 1044 w 5939"/>
                <a:gd name="T5" fmla="*/ 2606 h 3282"/>
                <a:gd name="T6" fmla="*/ 1228 w 5939"/>
                <a:gd name="T7" fmla="*/ 2666 h 3282"/>
                <a:gd name="T8" fmla="*/ 1434 w 5939"/>
                <a:gd name="T9" fmla="*/ 2872 h 3282"/>
                <a:gd name="T10" fmla="*/ 1638 w 5939"/>
                <a:gd name="T11" fmla="*/ 2666 h 3282"/>
                <a:gd name="T12" fmla="*/ 1823 w 5939"/>
                <a:gd name="T13" fmla="*/ 2606 h 3282"/>
                <a:gd name="T14" fmla="*/ 1988 w 5939"/>
                <a:gd name="T15" fmla="*/ 2892 h 3282"/>
                <a:gd name="T16" fmla="*/ 2150 w 5939"/>
                <a:gd name="T17" fmla="*/ 3076 h 3282"/>
                <a:gd name="T18" fmla="*/ 2388 w 5939"/>
                <a:gd name="T19" fmla="*/ 2568 h 3282"/>
                <a:gd name="T20" fmla="*/ 2565 w 5939"/>
                <a:gd name="T21" fmla="*/ 2942 h 3282"/>
                <a:gd name="T22" fmla="*/ 2760 w 5939"/>
                <a:gd name="T23" fmla="*/ 2942 h 3282"/>
                <a:gd name="T24" fmla="*/ 2938 w 5939"/>
                <a:gd name="T25" fmla="*/ 2568 h 3282"/>
                <a:gd name="T26" fmla="*/ 3174 w 5939"/>
                <a:gd name="T27" fmla="*/ 3076 h 3282"/>
                <a:gd name="T28" fmla="*/ 3337 w 5939"/>
                <a:gd name="T29" fmla="*/ 2892 h 3282"/>
                <a:gd name="T30" fmla="*/ 3501 w 5939"/>
                <a:gd name="T31" fmla="*/ 2606 h 3282"/>
                <a:gd name="T32" fmla="*/ 3687 w 5939"/>
                <a:gd name="T33" fmla="*/ 2666 h 3282"/>
                <a:gd name="T34" fmla="*/ 3890 w 5939"/>
                <a:gd name="T35" fmla="*/ 2872 h 3282"/>
                <a:gd name="T36" fmla="*/ 4096 w 5939"/>
                <a:gd name="T37" fmla="*/ 2666 h 3282"/>
                <a:gd name="T38" fmla="*/ 4282 w 5939"/>
                <a:gd name="T39" fmla="*/ 2606 h 3282"/>
                <a:gd name="T40" fmla="*/ 4446 w 5939"/>
                <a:gd name="T41" fmla="*/ 2892 h 3282"/>
                <a:gd name="T42" fmla="*/ 4608 w 5939"/>
                <a:gd name="T43" fmla="*/ 3076 h 3282"/>
                <a:gd name="T44" fmla="*/ 4845 w 5939"/>
                <a:gd name="T45" fmla="*/ 2568 h 3282"/>
                <a:gd name="T46" fmla="*/ 922 w 5939"/>
                <a:gd name="T47" fmla="*/ 2462 h 3282"/>
                <a:gd name="T48" fmla="*/ 480 w 5939"/>
                <a:gd name="T49" fmla="*/ 2568 h 3282"/>
                <a:gd name="T50" fmla="*/ 716 w 5939"/>
                <a:gd name="T51" fmla="*/ 3076 h 3282"/>
                <a:gd name="T52" fmla="*/ 4608 w 5939"/>
                <a:gd name="T53" fmla="*/ 1640 h 3282"/>
                <a:gd name="T54" fmla="*/ 4403 w 5939"/>
                <a:gd name="T55" fmla="*/ 1640 h 3282"/>
                <a:gd name="T56" fmla="*/ 2765 w 5939"/>
                <a:gd name="T57" fmla="*/ 2256 h 3282"/>
                <a:gd name="T58" fmla="*/ 2150 w 5939"/>
                <a:gd name="T59" fmla="*/ 1640 h 3282"/>
                <a:gd name="T60" fmla="*/ 1331 w 5939"/>
                <a:gd name="T61" fmla="*/ 2256 h 3282"/>
                <a:gd name="T62" fmla="*/ 5222 w 5939"/>
                <a:gd name="T63" fmla="*/ 1333 h 3282"/>
                <a:gd name="T64" fmla="*/ 716 w 5939"/>
                <a:gd name="T65" fmla="*/ 1333 h 3282"/>
                <a:gd name="T66" fmla="*/ 1537 w 5939"/>
                <a:gd name="T67" fmla="*/ 1436 h 3282"/>
                <a:gd name="T68" fmla="*/ 922 w 5939"/>
                <a:gd name="T69" fmla="*/ 1129 h 3282"/>
                <a:gd name="T70" fmla="*/ 1962 w 5939"/>
                <a:gd name="T71" fmla="*/ 923 h 3282"/>
                <a:gd name="T72" fmla="*/ 2467 w 5939"/>
                <a:gd name="T73" fmla="*/ 791 h 3282"/>
                <a:gd name="T74" fmla="*/ 3550 w 5939"/>
                <a:gd name="T75" fmla="*/ 820 h 3282"/>
                <a:gd name="T76" fmla="*/ 3072 w 5939"/>
                <a:gd name="T77" fmla="*/ 515 h 3282"/>
                <a:gd name="T78" fmla="*/ 2868 w 5939"/>
                <a:gd name="T79" fmla="*/ 455 h 3282"/>
                <a:gd name="T80" fmla="*/ 4561 w 5939"/>
                <a:gd name="T81" fmla="*/ 919 h 3282"/>
                <a:gd name="T82" fmla="*/ 4711 w 5939"/>
                <a:gd name="T83" fmla="*/ 717 h 3282"/>
                <a:gd name="T84" fmla="*/ 4873 w 5939"/>
                <a:gd name="T85" fmla="*/ 430 h 3282"/>
                <a:gd name="T86" fmla="*/ 5012 w 5939"/>
                <a:gd name="T87" fmla="*/ 787 h 3282"/>
                <a:gd name="T88" fmla="*/ 5324 w 5939"/>
                <a:gd name="T89" fmla="*/ 1026 h 3282"/>
                <a:gd name="T90" fmla="*/ 5795 w 5939"/>
                <a:gd name="T91" fmla="*/ 1149 h 3282"/>
                <a:gd name="T92" fmla="*/ 5934 w 5939"/>
                <a:gd name="T93" fmla="*/ 1506 h 3282"/>
                <a:gd name="T94" fmla="*/ 5869 w 5939"/>
                <a:gd name="T95" fmla="*/ 2261 h 3282"/>
                <a:gd name="T96" fmla="*/ 5869 w 5939"/>
                <a:gd name="T97" fmla="*/ 2456 h 3282"/>
                <a:gd name="T98" fmla="*/ 5934 w 5939"/>
                <a:gd name="T99" fmla="*/ 3211 h 3282"/>
                <a:gd name="T100" fmla="*/ 20 w 5939"/>
                <a:gd name="T101" fmla="*/ 3240 h 3282"/>
                <a:gd name="T102" fmla="*/ 103 w 5939"/>
                <a:gd name="T103" fmla="*/ 2462 h 3282"/>
                <a:gd name="T104" fmla="*/ 41 w 5939"/>
                <a:gd name="T105" fmla="*/ 2276 h 3282"/>
                <a:gd name="T106" fmla="*/ 0 w 5939"/>
                <a:gd name="T107" fmla="*/ 1539 h 3282"/>
                <a:gd name="T108" fmla="*/ 123 w 5939"/>
                <a:gd name="T109" fmla="*/ 1170 h 3282"/>
                <a:gd name="T110" fmla="*/ 620 w 5939"/>
                <a:gd name="T111" fmla="*/ 1058 h 3282"/>
                <a:gd name="T112" fmla="*/ 922 w 5939"/>
                <a:gd name="T113" fmla="*/ 820 h 3282"/>
                <a:gd name="T114" fmla="*/ 1044 w 5939"/>
                <a:gd name="T115" fmla="*/ 451 h 3282"/>
                <a:gd name="T116" fmla="*/ 1228 w 5939"/>
                <a:gd name="T117" fmla="*/ 513 h 3282"/>
                <a:gd name="T118" fmla="*/ 1371 w 5939"/>
                <a:gd name="T119" fmla="*/ 923 h 3282"/>
                <a:gd name="T120" fmla="*/ 2969 w 5939"/>
                <a:gd name="T121" fmla="*/ 0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39" h="3282">
                  <a:moveTo>
                    <a:pt x="5222" y="2462"/>
                  </a:moveTo>
                  <a:lnTo>
                    <a:pt x="5222" y="3076"/>
                  </a:lnTo>
                  <a:lnTo>
                    <a:pt x="5324" y="3076"/>
                  </a:lnTo>
                  <a:lnTo>
                    <a:pt x="5324" y="2666"/>
                  </a:lnTo>
                  <a:lnTo>
                    <a:pt x="5330" y="2633"/>
                  </a:lnTo>
                  <a:lnTo>
                    <a:pt x="5344" y="2606"/>
                  </a:lnTo>
                  <a:lnTo>
                    <a:pt x="5366" y="2583"/>
                  </a:lnTo>
                  <a:lnTo>
                    <a:pt x="5395" y="2568"/>
                  </a:lnTo>
                  <a:lnTo>
                    <a:pt x="5427" y="2563"/>
                  </a:lnTo>
                  <a:lnTo>
                    <a:pt x="5460" y="2568"/>
                  </a:lnTo>
                  <a:lnTo>
                    <a:pt x="5488" y="2583"/>
                  </a:lnTo>
                  <a:lnTo>
                    <a:pt x="5510" y="2606"/>
                  </a:lnTo>
                  <a:lnTo>
                    <a:pt x="5525" y="2633"/>
                  </a:lnTo>
                  <a:lnTo>
                    <a:pt x="5530" y="2666"/>
                  </a:lnTo>
                  <a:lnTo>
                    <a:pt x="5530" y="3076"/>
                  </a:lnTo>
                  <a:lnTo>
                    <a:pt x="5633" y="3076"/>
                  </a:lnTo>
                  <a:lnTo>
                    <a:pt x="5633" y="2462"/>
                  </a:lnTo>
                  <a:lnTo>
                    <a:pt x="5222" y="2462"/>
                  </a:lnTo>
                  <a:close/>
                  <a:moveTo>
                    <a:pt x="922" y="2462"/>
                  </a:moveTo>
                  <a:lnTo>
                    <a:pt x="922" y="3076"/>
                  </a:lnTo>
                  <a:lnTo>
                    <a:pt x="1024" y="3076"/>
                  </a:lnTo>
                  <a:lnTo>
                    <a:pt x="1024" y="2666"/>
                  </a:lnTo>
                  <a:lnTo>
                    <a:pt x="1030" y="2633"/>
                  </a:lnTo>
                  <a:lnTo>
                    <a:pt x="1044" y="2606"/>
                  </a:lnTo>
                  <a:lnTo>
                    <a:pt x="1066" y="2583"/>
                  </a:lnTo>
                  <a:lnTo>
                    <a:pt x="1095" y="2568"/>
                  </a:lnTo>
                  <a:lnTo>
                    <a:pt x="1125" y="2563"/>
                  </a:lnTo>
                  <a:lnTo>
                    <a:pt x="1158" y="2568"/>
                  </a:lnTo>
                  <a:lnTo>
                    <a:pt x="1187" y="2583"/>
                  </a:lnTo>
                  <a:lnTo>
                    <a:pt x="1208" y="2606"/>
                  </a:lnTo>
                  <a:lnTo>
                    <a:pt x="1223" y="2633"/>
                  </a:lnTo>
                  <a:lnTo>
                    <a:pt x="1228" y="2666"/>
                  </a:lnTo>
                  <a:lnTo>
                    <a:pt x="1228" y="3076"/>
                  </a:lnTo>
                  <a:lnTo>
                    <a:pt x="1331" y="3076"/>
                  </a:lnTo>
                  <a:lnTo>
                    <a:pt x="1331" y="2975"/>
                  </a:lnTo>
                  <a:lnTo>
                    <a:pt x="1336" y="2942"/>
                  </a:lnTo>
                  <a:lnTo>
                    <a:pt x="1351" y="2913"/>
                  </a:lnTo>
                  <a:lnTo>
                    <a:pt x="1373" y="2892"/>
                  </a:lnTo>
                  <a:lnTo>
                    <a:pt x="1401" y="2877"/>
                  </a:lnTo>
                  <a:lnTo>
                    <a:pt x="1434" y="2872"/>
                  </a:lnTo>
                  <a:lnTo>
                    <a:pt x="1466" y="2877"/>
                  </a:lnTo>
                  <a:lnTo>
                    <a:pt x="1493" y="2892"/>
                  </a:lnTo>
                  <a:lnTo>
                    <a:pt x="1517" y="2913"/>
                  </a:lnTo>
                  <a:lnTo>
                    <a:pt x="1531" y="2942"/>
                  </a:lnTo>
                  <a:lnTo>
                    <a:pt x="1537" y="2975"/>
                  </a:lnTo>
                  <a:lnTo>
                    <a:pt x="1537" y="3076"/>
                  </a:lnTo>
                  <a:lnTo>
                    <a:pt x="1638" y="3076"/>
                  </a:lnTo>
                  <a:lnTo>
                    <a:pt x="1638" y="2666"/>
                  </a:lnTo>
                  <a:lnTo>
                    <a:pt x="1643" y="2633"/>
                  </a:lnTo>
                  <a:lnTo>
                    <a:pt x="1658" y="2606"/>
                  </a:lnTo>
                  <a:lnTo>
                    <a:pt x="1681" y="2583"/>
                  </a:lnTo>
                  <a:lnTo>
                    <a:pt x="1708" y="2568"/>
                  </a:lnTo>
                  <a:lnTo>
                    <a:pt x="1741" y="2563"/>
                  </a:lnTo>
                  <a:lnTo>
                    <a:pt x="1773" y="2568"/>
                  </a:lnTo>
                  <a:lnTo>
                    <a:pt x="1802" y="2583"/>
                  </a:lnTo>
                  <a:lnTo>
                    <a:pt x="1823" y="2606"/>
                  </a:lnTo>
                  <a:lnTo>
                    <a:pt x="1838" y="2633"/>
                  </a:lnTo>
                  <a:lnTo>
                    <a:pt x="1843" y="2666"/>
                  </a:lnTo>
                  <a:lnTo>
                    <a:pt x="1843" y="3076"/>
                  </a:lnTo>
                  <a:lnTo>
                    <a:pt x="1946" y="3076"/>
                  </a:lnTo>
                  <a:lnTo>
                    <a:pt x="1946" y="2975"/>
                  </a:lnTo>
                  <a:lnTo>
                    <a:pt x="1952" y="2942"/>
                  </a:lnTo>
                  <a:lnTo>
                    <a:pt x="1966" y="2913"/>
                  </a:lnTo>
                  <a:lnTo>
                    <a:pt x="1988" y="2892"/>
                  </a:lnTo>
                  <a:lnTo>
                    <a:pt x="2016" y="2877"/>
                  </a:lnTo>
                  <a:lnTo>
                    <a:pt x="2047" y="2872"/>
                  </a:lnTo>
                  <a:lnTo>
                    <a:pt x="2080" y="2877"/>
                  </a:lnTo>
                  <a:lnTo>
                    <a:pt x="2108" y="2892"/>
                  </a:lnTo>
                  <a:lnTo>
                    <a:pt x="2130" y="2913"/>
                  </a:lnTo>
                  <a:lnTo>
                    <a:pt x="2145" y="2942"/>
                  </a:lnTo>
                  <a:lnTo>
                    <a:pt x="2150" y="2975"/>
                  </a:lnTo>
                  <a:lnTo>
                    <a:pt x="2150" y="3076"/>
                  </a:lnTo>
                  <a:lnTo>
                    <a:pt x="2253" y="3076"/>
                  </a:lnTo>
                  <a:lnTo>
                    <a:pt x="2253" y="2666"/>
                  </a:lnTo>
                  <a:lnTo>
                    <a:pt x="2258" y="2633"/>
                  </a:lnTo>
                  <a:lnTo>
                    <a:pt x="2273" y="2606"/>
                  </a:lnTo>
                  <a:lnTo>
                    <a:pt x="2294" y="2583"/>
                  </a:lnTo>
                  <a:lnTo>
                    <a:pt x="2323" y="2568"/>
                  </a:lnTo>
                  <a:lnTo>
                    <a:pt x="2356" y="2563"/>
                  </a:lnTo>
                  <a:lnTo>
                    <a:pt x="2388" y="2568"/>
                  </a:lnTo>
                  <a:lnTo>
                    <a:pt x="2415" y="2583"/>
                  </a:lnTo>
                  <a:lnTo>
                    <a:pt x="2439" y="2606"/>
                  </a:lnTo>
                  <a:lnTo>
                    <a:pt x="2453" y="2633"/>
                  </a:lnTo>
                  <a:lnTo>
                    <a:pt x="2458" y="2666"/>
                  </a:lnTo>
                  <a:lnTo>
                    <a:pt x="2458" y="3076"/>
                  </a:lnTo>
                  <a:lnTo>
                    <a:pt x="2559" y="3076"/>
                  </a:lnTo>
                  <a:lnTo>
                    <a:pt x="2559" y="2975"/>
                  </a:lnTo>
                  <a:lnTo>
                    <a:pt x="2565" y="2942"/>
                  </a:lnTo>
                  <a:lnTo>
                    <a:pt x="2579" y="2913"/>
                  </a:lnTo>
                  <a:lnTo>
                    <a:pt x="2603" y="2892"/>
                  </a:lnTo>
                  <a:lnTo>
                    <a:pt x="2630" y="2877"/>
                  </a:lnTo>
                  <a:lnTo>
                    <a:pt x="2662" y="2872"/>
                  </a:lnTo>
                  <a:lnTo>
                    <a:pt x="2695" y="2877"/>
                  </a:lnTo>
                  <a:lnTo>
                    <a:pt x="2723" y="2892"/>
                  </a:lnTo>
                  <a:lnTo>
                    <a:pt x="2745" y="2913"/>
                  </a:lnTo>
                  <a:lnTo>
                    <a:pt x="2760" y="2942"/>
                  </a:lnTo>
                  <a:lnTo>
                    <a:pt x="2765" y="2975"/>
                  </a:lnTo>
                  <a:lnTo>
                    <a:pt x="2765" y="3076"/>
                  </a:lnTo>
                  <a:lnTo>
                    <a:pt x="2868" y="3076"/>
                  </a:lnTo>
                  <a:lnTo>
                    <a:pt x="2868" y="2666"/>
                  </a:lnTo>
                  <a:lnTo>
                    <a:pt x="2873" y="2633"/>
                  </a:lnTo>
                  <a:lnTo>
                    <a:pt x="2888" y="2606"/>
                  </a:lnTo>
                  <a:lnTo>
                    <a:pt x="2909" y="2583"/>
                  </a:lnTo>
                  <a:lnTo>
                    <a:pt x="2938" y="2568"/>
                  </a:lnTo>
                  <a:lnTo>
                    <a:pt x="2969" y="2563"/>
                  </a:lnTo>
                  <a:lnTo>
                    <a:pt x="3001" y="2568"/>
                  </a:lnTo>
                  <a:lnTo>
                    <a:pt x="3030" y="2583"/>
                  </a:lnTo>
                  <a:lnTo>
                    <a:pt x="3052" y="2606"/>
                  </a:lnTo>
                  <a:lnTo>
                    <a:pt x="3066" y="2633"/>
                  </a:lnTo>
                  <a:lnTo>
                    <a:pt x="3072" y="2666"/>
                  </a:lnTo>
                  <a:lnTo>
                    <a:pt x="3072" y="3076"/>
                  </a:lnTo>
                  <a:lnTo>
                    <a:pt x="3174" y="3076"/>
                  </a:lnTo>
                  <a:lnTo>
                    <a:pt x="3174" y="2975"/>
                  </a:lnTo>
                  <a:lnTo>
                    <a:pt x="3180" y="2942"/>
                  </a:lnTo>
                  <a:lnTo>
                    <a:pt x="3194" y="2913"/>
                  </a:lnTo>
                  <a:lnTo>
                    <a:pt x="3216" y="2892"/>
                  </a:lnTo>
                  <a:lnTo>
                    <a:pt x="3245" y="2877"/>
                  </a:lnTo>
                  <a:lnTo>
                    <a:pt x="3277" y="2872"/>
                  </a:lnTo>
                  <a:lnTo>
                    <a:pt x="3310" y="2877"/>
                  </a:lnTo>
                  <a:lnTo>
                    <a:pt x="3337" y="2892"/>
                  </a:lnTo>
                  <a:lnTo>
                    <a:pt x="3360" y="2913"/>
                  </a:lnTo>
                  <a:lnTo>
                    <a:pt x="3375" y="2942"/>
                  </a:lnTo>
                  <a:lnTo>
                    <a:pt x="3380" y="2975"/>
                  </a:lnTo>
                  <a:lnTo>
                    <a:pt x="3380" y="3076"/>
                  </a:lnTo>
                  <a:lnTo>
                    <a:pt x="3481" y="3076"/>
                  </a:lnTo>
                  <a:lnTo>
                    <a:pt x="3481" y="2666"/>
                  </a:lnTo>
                  <a:lnTo>
                    <a:pt x="3486" y="2633"/>
                  </a:lnTo>
                  <a:lnTo>
                    <a:pt x="3501" y="2606"/>
                  </a:lnTo>
                  <a:lnTo>
                    <a:pt x="3524" y="2583"/>
                  </a:lnTo>
                  <a:lnTo>
                    <a:pt x="3551" y="2568"/>
                  </a:lnTo>
                  <a:lnTo>
                    <a:pt x="3584" y="2563"/>
                  </a:lnTo>
                  <a:lnTo>
                    <a:pt x="3616" y="2568"/>
                  </a:lnTo>
                  <a:lnTo>
                    <a:pt x="3645" y="2583"/>
                  </a:lnTo>
                  <a:lnTo>
                    <a:pt x="3667" y="2606"/>
                  </a:lnTo>
                  <a:lnTo>
                    <a:pt x="3681" y="2633"/>
                  </a:lnTo>
                  <a:lnTo>
                    <a:pt x="3687" y="2666"/>
                  </a:lnTo>
                  <a:lnTo>
                    <a:pt x="3687" y="3076"/>
                  </a:lnTo>
                  <a:lnTo>
                    <a:pt x="3789" y="3076"/>
                  </a:lnTo>
                  <a:lnTo>
                    <a:pt x="3789" y="2975"/>
                  </a:lnTo>
                  <a:lnTo>
                    <a:pt x="3795" y="2942"/>
                  </a:lnTo>
                  <a:lnTo>
                    <a:pt x="3809" y="2913"/>
                  </a:lnTo>
                  <a:lnTo>
                    <a:pt x="3831" y="2892"/>
                  </a:lnTo>
                  <a:lnTo>
                    <a:pt x="3858" y="2877"/>
                  </a:lnTo>
                  <a:lnTo>
                    <a:pt x="3890" y="2872"/>
                  </a:lnTo>
                  <a:lnTo>
                    <a:pt x="3923" y="2877"/>
                  </a:lnTo>
                  <a:lnTo>
                    <a:pt x="3952" y="2892"/>
                  </a:lnTo>
                  <a:lnTo>
                    <a:pt x="3973" y="2913"/>
                  </a:lnTo>
                  <a:lnTo>
                    <a:pt x="3988" y="2942"/>
                  </a:lnTo>
                  <a:lnTo>
                    <a:pt x="3993" y="2975"/>
                  </a:lnTo>
                  <a:lnTo>
                    <a:pt x="3993" y="3076"/>
                  </a:lnTo>
                  <a:lnTo>
                    <a:pt x="4096" y="3076"/>
                  </a:lnTo>
                  <a:lnTo>
                    <a:pt x="4096" y="2666"/>
                  </a:lnTo>
                  <a:lnTo>
                    <a:pt x="4101" y="2633"/>
                  </a:lnTo>
                  <a:lnTo>
                    <a:pt x="4116" y="2606"/>
                  </a:lnTo>
                  <a:lnTo>
                    <a:pt x="4138" y="2583"/>
                  </a:lnTo>
                  <a:lnTo>
                    <a:pt x="4166" y="2568"/>
                  </a:lnTo>
                  <a:lnTo>
                    <a:pt x="4199" y="2563"/>
                  </a:lnTo>
                  <a:lnTo>
                    <a:pt x="4231" y="2568"/>
                  </a:lnTo>
                  <a:lnTo>
                    <a:pt x="4258" y="2583"/>
                  </a:lnTo>
                  <a:lnTo>
                    <a:pt x="4282" y="2606"/>
                  </a:lnTo>
                  <a:lnTo>
                    <a:pt x="4296" y="2633"/>
                  </a:lnTo>
                  <a:lnTo>
                    <a:pt x="4302" y="2666"/>
                  </a:lnTo>
                  <a:lnTo>
                    <a:pt x="4302" y="3076"/>
                  </a:lnTo>
                  <a:lnTo>
                    <a:pt x="4403" y="3076"/>
                  </a:lnTo>
                  <a:lnTo>
                    <a:pt x="4403" y="2975"/>
                  </a:lnTo>
                  <a:lnTo>
                    <a:pt x="4408" y="2942"/>
                  </a:lnTo>
                  <a:lnTo>
                    <a:pt x="4423" y="2913"/>
                  </a:lnTo>
                  <a:lnTo>
                    <a:pt x="4446" y="2892"/>
                  </a:lnTo>
                  <a:lnTo>
                    <a:pt x="4473" y="2877"/>
                  </a:lnTo>
                  <a:lnTo>
                    <a:pt x="4505" y="2872"/>
                  </a:lnTo>
                  <a:lnTo>
                    <a:pt x="4538" y="2877"/>
                  </a:lnTo>
                  <a:lnTo>
                    <a:pt x="4567" y="2892"/>
                  </a:lnTo>
                  <a:lnTo>
                    <a:pt x="4588" y="2913"/>
                  </a:lnTo>
                  <a:lnTo>
                    <a:pt x="4603" y="2942"/>
                  </a:lnTo>
                  <a:lnTo>
                    <a:pt x="4608" y="2975"/>
                  </a:lnTo>
                  <a:lnTo>
                    <a:pt x="4608" y="3076"/>
                  </a:lnTo>
                  <a:lnTo>
                    <a:pt x="4711" y="3076"/>
                  </a:lnTo>
                  <a:lnTo>
                    <a:pt x="4711" y="2666"/>
                  </a:lnTo>
                  <a:lnTo>
                    <a:pt x="4715" y="2633"/>
                  </a:lnTo>
                  <a:lnTo>
                    <a:pt x="4731" y="2606"/>
                  </a:lnTo>
                  <a:lnTo>
                    <a:pt x="4753" y="2583"/>
                  </a:lnTo>
                  <a:lnTo>
                    <a:pt x="4780" y="2568"/>
                  </a:lnTo>
                  <a:lnTo>
                    <a:pt x="4812" y="2563"/>
                  </a:lnTo>
                  <a:lnTo>
                    <a:pt x="4845" y="2568"/>
                  </a:lnTo>
                  <a:lnTo>
                    <a:pt x="4873" y="2583"/>
                  </a:lnTo>
                  <a:lnTo>
                    <a:pt x="4895" y="2606"/>
                  </a:lnTo>
                  <a:lnTo>
                    <a:pt x="4909" y="2633"/>
                  </a:lnTo>
                  <a:lnTo>
                    <a:pt x="4915" y="2666"/>
                  </a:lnTo>
                  <a:lnTo>
                    <a:pt x="4915" y="3076"/>
                  </a:lnTo>
                  <a:lnTo>
                    <a:pt x="5018" y="3076"/>
                  </a:lnTo>
                  <a:lnTo>
                    <a:pt x="5018" y="2462"/>
                  </a:lnTo>
                  <a:lnTo>
                    <a:pt x="922" y="2462"/>
                  </a:lnTo>
                  <a:close/>
                  <a:moveTo>
                    <a:pt x="307" y="2462"/>
                  </a:moveTo>
                  <a:lnTo>
                    <a:pt x="307" y="3076"/>
                  </a:lnTo>
                  <a:lnTo>
                    <a:pt x="409" y="3076"/>
                  </a:lnTo>
                  <a:lnTo>
                    <a:pt x="409" y="2666"/>
                  </a:lnTo>
                  <a:lnTo>
                    <a:pt x="415" y="2633"/>
                  </a:lnTo>
                  <a:lnTo>
                    <a:pt x="429" y="2606"/>
                  </a:lnTo>
                  <a:lnTo>
                    <a:pt x="451" y="2583"/>
                  </a:lnTo>
                  <a:lnTo>
                    <a:pt x="480" y="2568"/>
                  </a:lnTo>
                  <a:lnTo>
                    <a:pt x="512" y="2563"/>
                  </a:lnTo>
                  <a:lnTo>
                    <a:pt x="545" y="2568"/>
                  </a:lnTo>
                  <a:lnTo>
                    <a:pt x="572" y="2583"/>
                  </a:lnTo>
                  <a:lnTo>
                    <a:pt x="595" y="2606"/>
                  </a:lnTo>
                  <a:lnTo>
                    <a:pt x="610" y="2633"/>
                  </a:lnTo>
                  <a:lnTo>
                    <a:pt x="615" y="2666"/>
                  </a:lnTo>
                  <a:lnTo>
                    <a:pt x="615" y="3076"/>
                  </a:lnTo>
                  <a:lnTo>
                    <a:pt x="716" y="3076"/>
                  </a:lnTo>
                  <a:lnTo>
                    <a:pt x="716" y="2462"/>
                  </a:lnTo>
                  <a:lnTo>
                    <a:pt x="307" y="2462"/>
                  </a:lnTo>
                  <a:close/>
                  <a:moveTo>
                    <a:pt x="5222" y="1640"/>
                  </a:moveTo>
                  <a:lnTo>
                    <a:pt x="5222" y="2256"/>
                  </a:lnTo>
                  <a:lnTo>
                    <a:pt x="5633" y="2256"/>
                  </a:lnTo>
                  <a:lnTo>
                    <a:pt x="5633" y="1640"/>
                  </a:lnTo>
                  <a:lnTo>
                    <a:pt x="5222" y="1640"/>
                  </a:lnTo>
                  <a:close/>
                  <a:moveTo>
                    <a:pt x="4608" y="1640"/>
                  </a:moveTo>
                  <a:lnTo>
                    <a:pt x="4608" y="2256"/>
                  </a:lnTo>
                  <a:lnTo>
                    <a:pt x="5018" y="2256"/>
                  </a:lnTo>
                  <a:lnTo>
                    <a:pt x="5018" y="1640"/>
                  </a:lnTo>
                  <a:lnTo>
                    <a:pt x="4608" y="1640"/>
                  </a:lnTo>
                  <a:close/>
                  <a:moveTo>
                    <a:pt x="3993" y="1640"/>
                  </a:moveTo>
                  <a:lnTo>
                    <a:pt x="3993" y="2256"/>
                  </a:lnTo>
                  <a:lnTo>
                    <a:pt x="4403" y="2256"/>
                  </a:lnTo>
                  <a:lnTo>
                    <a:pt x="4403" y="1640"/>
                  </a:lnTo>
                  <a:lnTo>
                    <a:pt x="3993" y="1640"/>
                  </a:lnTo>
                  <a:close/>
                  <a:moveTo>
                    <a:pt x="3380" y="1640"/>
                  </a:moveTo>
                  <a:lnTo>
                    <a:pt x="3380" y="2256"/>
                  </a:lnTo>
                  <a:lnTo>
                    <a:pt x="3789" y="2256"/>
                  </a:lnTo>
                  <a:lnTo>
                    <a:pt x="3789" y="1640"/>
                  </a:lnTo>
                  <a:lnTo>
                    <a:pt x="3380" y="1640"/>
                  </a:lnTo>
                  <a:close/>
                  <a:moveTo>
                    <a:pt x="2765" y="1640"/>
                  </a:moveTo>
                  <a:lnTo>
                    <a:pt x="2765" y="2256"/>
                  </a:lnTo>
                  <a:lnTo>
                    <a:pt x="3174" y="2256"/>
                  </a:lnTo>
                  <a:lnTo>
                    <a:pt x="3174" y="1640"/>
                  </a:lnTo>
                  <a:lnTo>
                    <a:pt x="2765" y="1640"/>
                  </a:lnTo>
                  <a:close/>
                  <a:moveTo>
                    <a:pt x="2150" y="1640"/>
                  </a:moveTo>
                  <a:lnTo>
                    <a:pt x="2150" y="2256"/>
                  </a:lnTo>
                  <a:lnTo>
                    <a:pt x="2559" y="2256"/>
                  </a:lnTo>
                  <a:lnTo>
                    <a:pt x="2559" y="1640"/>
                  </a:lnTo>
                  <a:lnTo>
                    <a:pt x="2150" y="1640"/>
                  </a:lnTo>
                  <a:close/>
                  <a:moveTo>
                    <a:pt x="1537" y="1640"/>
                  </a:moveTo>
                  <a:lnTo>
                    <a:pt x="1537" y="2256"/>
                  </a:lnTo>
                  <a:lnTo>
                    <a:pt x="1946" y="2256"/>
                  </a:lnTo>
                  <a:lnTo>
                    <a:pt x="1946" y="1640"/>
                  </a:lnTo>
                  <a:lnTo>
                    <a:pt x="1537" y="1640"/>
                  </a:lnTo>
                  <a:close/>
                  <a:moveTo>
                    <a:pt x="922" y="1640"/>
                  </a:moveTo>
                  <a:lnTo>
                    <a:pt x="922" y="2256"/>
                  </a:lnTo>
                  <a:lnTo>
                    <a:pt x="1331" y="2256"/>
                  </a:lnTo>
                  <a:lnTo>
                    <a:pt x="1331" y="1640"/>
                  </a:lnTo>
                  <a:lnTo>
                    <a:pt x="922" y="1640"/>
                  </a:lnTo>
                  <a:close/>
                  <a:moveTo>
                    <a:pt x="307" y="1640"/>
                  </a:moveTo>
                  <a:lnTo>
                    <a:pt x="307" y="2256"/>
                  </a:lnTo>
                  <a:lnTo>
                    <a:pt x="716" y="2256"/>
                  </a:lnTo>
                  <a:lnTo>
                    <a:pt x="716" y="1640"/>
                  </a:lnTo>
                  <a:lnTo>
                    <a:pt x="307" y="1640"/>
                  </a:lnTo>
                  <a:close/>
                  <a:moveTo>
                    <a:pt x="5222" y="1333"/>
                  </a:moveTo>
                  <a:lnTo>
                    <a:pt x="5222" y="1436"/>
                  </a:lnTo>
                  <a:lnTo>
                    <a:pt x="5633" y="1436"/>
                  </a:lnTo>
                  <a:lnTo>
                    <a:pt x="5633" y="1333"/>
                  </a:lnTo>
                  <a:lnTo>
                    <a:pt x="5222" y="1333"/>
                  </a:lnTo>
                  <a:close/>
                  <a:moveTo>
                    <a:pt x="307" y="1333"/>
                  </a:moveTo>
                  <a:lnTo>
                    <a:pt x="307" y="1436"/>
                  </a:lnTo>
                  <a:lnTo>
                    <a:pt x="716" y="1436"/>
                  </a:lnTo>
                  <a:lnTo>
                    <a:pt x="716" y="1333"/>
                  </a:lnTo>
                  <a:lnTo>
                    <a:pt x="307" y="1333"/>
                  </a:lnTo>
                  <a:close/>
                  <a:moveTo>
                    <a:pt x="4608" y="1129"/>
                  </a:moveTo>
                  <a:lnTo>
                    <a:pt x="4608" y="1436"/>
                  </a:lnTo>
                  <a:lnTo>
                    <a:pt x="5018" y="1436"/>
                  </a:lnTo>
                  <a:lnTo>
                    <a:pt x="5018" y="1129"/>
                  </a:lnTo>
                  <a:lnTo>
                    <a:pt x="4608" y="1129"/>
                  </a:lnTo>
                  <a:close/>
                  <a:moveTo>
                    <a:pt x="1537" y="1129"/>
                  </a:moveTo>
                  <a:lnTo>
                    <a:pt x="1537" y="1436"/>
                  </a:lnTo>
                  <a:lnTo>
                    <a:pt x="4403" y="1436"/>
                  </a:lnTo>
                  <a:lnTo>
                    <a:pt x="4403" y="1129"/>
                  </a:lnTo>
                  <a:lnTo>
                    <a:pt x="1537" y="1129"/>
                  </a:lnTo>
                  <a:close/>
                  <a:moveTo>
                    <a:pt x="922" y="1129"/>
                  </a:moveTo>
                  <a:lnTo>
                    <a:pt x="922" y="1436"/>
                  </a:lnTo>
                  <a:lnTo>
                    <a:pt x="1331" y="1436"/>
                  </a:lnTo>
                  <a:lnTo>
                    <a:pt x="1331" y="1129"/>
                  </a:lnTo>
                  <a:lnTo>
                    <a:pt x="922" y="1129"/>
                  </a:lnTo>
                  <a:close/>
                  <a:moveTo>
                    <a:pt x="3939" y="858"/>
                  </a:moveTo>
                  <a:lnTo>
                    <a:pt x="3959" y="888"/>
                  </a:lnTo>
                  <a:lnTo>
                    <a:pt x="3977" y="923"/>
                  </a:lnTo>
                  <a:lnTo>
                    <a:pt x="4082" y="923"/>
                  </a:lnTo>
                  <a:lnTo>
                    <a:pt x="3939" y="858"/>
                  </a:lnTo>
                  <a:close/>
                  <a:moveTo>
                    <a:pt x="2000" y="858"/>
                  </a:moveTo>
                  <a:lnTo>
                    <a:pt x="1858" y="923"/>
                  </a:lnTo>
                  <a:lnTo>
                    <a:pt x="1962" y="923"/>
                  </a:lnTo>
                  <a:lnTo>
                    <a:pt x="1980" y="888"/>
                  </a:lnTo>
                  <a:lnTo>
                    <a:pt x="2000" y="858"/>
                  </a:lnTo>
                  <a:close/>
                  <a:moveTo>
                    <a:pt x="2969" y="717"/>
                  </a:moveTo>
                  <a:lnTo>
                    <a:pt x="2855" y="720"/>
                  </a:lnTo>
                  <a:lnTo>
                    <a:pt x="2747" y="731"/>
                  </a:lnTo>
                  <a:lnTo>
                    <a:pt x="2646" y="746"/>
                  </a:lnTo>
                  <a:lnTo>
                    <a:pt x="2552" y="767"/>
                  </a:lnTo>
                  <a:lnTo>
                    <a:pt x="2467" y="791"/>
                  </a:lnTo>
                  <a:lnTo>
                    <a:pt x="2390" y="820"/>
                  </a:lnTo>
                  <a:lnTo>
                    <a:pt x="2321" y="852"/>
                  </a:lnTo>
                  <a:lnTo>
                    <a:pt x="2264" y="887"/>
                  </a:lnTo>
                  <a:lnTo>
                    <a:pt x="2217" y="923"/>
                  </a:lnTo>
                  <a:lnTo>
                    <a:pt x="3723" y="923"/>
                  </a:lnTo>
                  <a:lnTo>
                    <a:pt x="3676" y="887"/>
                  </a:lnTo>
                  <a:lnTo>
                    <a:pt x="3616" y="852"/>
                  </a:lnTo>
                  <a:lnTo>
                    <a:pt x="3550" y="820"/>
                  </a:lnTo>
                  <a:lnTo>
                    <a:pt x="3472" y="791"/>
                  </a:lnTo>
                  <a:lnTo>
                    <a:pt x="3387" y="767"/>
                  </a:lnTo>
                  <a:lnTo>
                    <a:pt x="3293" y="746"/>
                  </a:lnTo>
                  <a:lnTo>
                    <a:pt x="3192" y="731"/>
                  </a:lnTo>
                  <a:lnTo>
                    <a:pt x="3084" y="720"/>
                  </a:lnTo>
                  <a:lnTo>
                    <a:pt x="2969" y="717"/>
                  </a:lnTo>
                  <a:close/>
                  <a:moveTo>
                    <a:pt x="3072" y="455"/>
                  </a:moveTo>
                  <a:lnTo>
                    <a:pt x="3072" y="515"/>
                  </a:lnTo>
                  <a:lnTo>
                    <a:pt x="3153" y="520"/>
                  </a:lnTo>
                  <a:lnTo>
                    <a:pt x="3230" y="529"/>
                  </a:lnTo>
                  <a:lnTo>
                    <a:pt x="3072" y="455"/>
                  </a:lnTo>
                  <a:close/>
                  <a:moveTo>
                    <a:pt x="2868" y="455"/>
                  </a:moveTo>
                  <a:lnTo>
                    <a:pt x="2707" y="529"/>
                  </a:lnTo>
                  <a:lnTo>
                    <a:pt x="2787" y="520"/>
                  </a:lnTo>
                  <a:lnTo>
                    <a:pt x="2868" y="515"/>
                  </a:lnTo>
                  <a:lnTo>
                    <a:pt x="2868" y="455"/>
                  </a:lnTo>
                  <a:close/>
                  <a:moveTo>
                    <a:pt x="2969" y="0"/>
                  </a:moveTo>
                  <a:lnTo>
                    <a:pt x="3001" y="5"/>
                  </a:lnTo>
                  <a:lnTo>
                    <a:pt x="3030" y="20"/>
                  </a:lnTo>
                  <a:lnTo>
                    <a:pt x="3052" y="41"/>
                  </a:lnTo>
                  <a:lnTo>
                    <a:pt x="3066" y="70"/>
                  </a:lnTo>
                  <a:lnTo>
                    <a:pt x="3072" y="103"/>
                  </a:lnTo>
                  <a:lnTo>
                    <a:pt x="3072" y="229"/>
                  </a:lnTo>
                  <a:lnTo>
                    <a:pt x="4561" y="919"/>
                  </a:lnTo>
                  <a:lnTo>
                    <a:pt x="4569" y="923"/>
                  </a:lnTo>
                  <a:lnTo>
                    <a:pt x="4608" y="923"/>
                  </a:lnTo>
                  <a:lnTo>
                    <a:pt x="4608" y="820"/>
                  </a:lnTo>
                  <a:lnTo>
                    <a:pt x="4614" y="787"/>
                  </a:lnTo>
                  <a:lnTo>
                    <a:pt x="4628" y="760"/>
                  </a:lnTo>
                  <a:lnTo>
                    <a:pt x="4650" y="737"/>
                  </a:lnTo>
                  <a:lnTo>
                    <a:pt x="4679" y="722"/>
                  </a:lnTo>
                  <a:lnTo>
                    <a:pt x="4711" y="717"/>
                  </a:lnTo>
                  <a:lnTo>
                    <a:pt x="4711" y="513"/>
                  </a:lnTo>
                  <a:lnTo>
                    <a:pt x="4715" y="480"/>
                  </a:lnTo>
                  <a:lnTo>
                    <a:pt x="4731" y="451"/>
                  </a:lnTo>
                  <a:lnTo>
                    <a:pt x="4753" y="430"/>
                  </a:lnTo>
                  <a:lnTo>
                    <a:pt x="4780" y="415"/>
                  </a:lnTo>
                  <a:lnTo>
                    <a:pt x="4812" y="410"/>
                  </a:lnTo>
                  <a:lnTo>
                    <a:pt x="4845" y="415"/>
                  </a:lnTo>
                  <a:lnTo>
                    <a:pt x="4873" y="430"/>
                  </a:lnTo>
                  <a:lnTo>
                    <a:pt x="4895" y="451"/>
                  </a:lnTo>
                  <a:lnTo>
                    <a:pt x="4909" y="480"/>
                  </a:lnTo>
                  <a:lnTo>
                    <a:pt x="4915" y="513"/>
                  </a:lnTo>
                  <a:lnTo>
                    <a:pt x="4915" y="717"/>
                  </a:lnTo>
                  <a:lnTo>
                    <a:pt x="4947" y="722"/>
                  </a:lnTo>
                  <a:lnTo>
                    <a:pt x="4976" y="737"/>
                  </a:lnTo>
                  <a:lnTo>
                    <a:pt x="4998" y="760"/>
                  </a:lnTo>
                  <a:lnTo>
                    <a:pt x="5012" y="787"/>
                  </a:lnTo>
                  <a:lnTo>
                    <a:pt x="5018" y="820"/>
                  </a:lnTo>
                  <a:lnTo>
                    <a:pt x="5018" y="923"/>
                  </a:lnTo>
                  <a:lnTo>
                    <a:pt x="5222" y="923"/>
                  </a:lnTo>
                  <a:lnTo>
                    <a:pt x="5254" y="928"/>
                  </a:lnTo>
                  <a:lnTo>
                    <a:pt x="5283" y="943"/>
                  </a:lnTo>
                  <a:lnTo>
                    <a:pt x="5304" y="964"/>
                  </a:lnTo>
                  <a:lnTo>
                    <a:pt x="5319" y="993"/>
                  </a:lnTo>
                  <a:lnTo>
                    <a:pt x="5324" y="1026"/>
                  </a:lnTo>
                  <a:lnTo>
                    <a:pt x="5319" y="1058"/>
                  </a:lnTo>
                  <a:lnTo>
                    <a:pt x="5304" y="1085"/>
                  </a:lnTo>
                  <a:lnTo>
                    <a:pt x="5283" y="1109"/>
                  </a:lnTo>
                  <a:lnTo>
                    <a:pt x="5254" y="1123"/>
                  </a:lnTo>
                  <a:lnTo>
                    <a:pt x="5222" y="1129"/>
                  </a:lnTo>
                  <a:lnTo>
                    <a:pt x="5734" y="1129"/>
                  </a:lnTo>
                  <a:lnTo>
                    <a:pt x="5766" y="1132"/>
                  </a:lnTo>
                  <a:lnTo>
                    <a:pt x="5795" y="1149"/>
                  </a:lnTo>
                  <a:lnTo>
                    <a:pt x="5817" y="1170"/>
                  </a:lnTo>
                  <a:lnTo>
                    <a:pt x="5831" y="1197"/>
                  </a:lnTo>
                  <a:lnTo>
                    <a:pt x="5837" y="1230"/>
                  </a:lnTo>
                  <a:lnTo>
                    <a:pt x="5837" y="1436"/>
                  </a:lnTo>
                  <a:lnTo>
                    <a:pt x="5869" y="1441"/>
                  </a:lnTo>
                  <a:lnTo>
                    <a:pt x="5898" y="1456"/>
                  </a:lnTo>
                  <a:lnTo>
                    <a:pt x="5920" y="1477"/>
                  </a:lnTo>
                  <a:lnTo>
                    <a:pt x="5934" y="1506"/>
                  </a:lnTo>
                  <a:lnTo>
                    <a:pt x="5939" y="1539"/>
                  </a:lnTo>
                  <a:lnTo>
                    <a:pt x="5934" y="1571"/>
                  </a:lnTo>
                  <a:lnTo>
                    <a:pt x="5920" y="1598"/>
                  </a:lnTo>
                  <a:lnTo>
                    <a:pt x="5898" y="1620"/>
                  </a:lnTo>
                  <a:lnTo>
                    <a:pt x="5869" y="1636"/>
                  </a:lnTo>
                  <a:lnTo>
                    <a:pt x="5837" y="1640"/>
                  </a:lnTo>
                  <a:lnTo>
                    <a:pt x="5837" y="2256"/>
                  </a:lnTo>
                  <a:lnTo>
                    <a:pt x="5869" y="2261"/>
                  </a:lnTo>
                  <a:lnTo>
                    <a:pt x="5898" y="2276"/>
                  </a:lnTo>
                  <a:lnTo>
                    <a:pt x="5920" y="2297"/>
                  </a:lnTo>
                  <a:lnTo>
                    <a:pt x="5934" y="2326"/>
                  </a:lnTo>
                  <a:lnTo>
                    <a:pt x="5939" y="2359"/>
                  </a:lnTo>
                  <a:lnTo>
                    <a:pt x="5934" y="2391"/>
                  </a:lnTo>
                  <a:lnTo>
                    <a:pt x="5920" y="2418"/>
                  </a:lnTo>
                  <a:lnTo>
                    <a:pt x="5898" y="2442"/>
                  </a:lnTo>
                  <a:lnTo>
                    <a:pt x="5869" y="2456"/>
                  </a:lnTo>
                  <a:lnTo>
                    <a:pt x="5837" y="2462"/>
                  </a:lnTo>
                  <a:lnTo>
                    <a:pt x="5837" y="3076"/>
                  </a:lnTo>
                  <a:lnTo>
                    <a:pt x="5869" y="3081"/>
                  </a:lnTo>
                  <a:lnTo>
                    <a:pt x="5898" y="3096"/>
                  </a:lnTo>
                  <a:lnTo>
                    <a:pt x="5920" y="3119"/>
                  </a:lnTo>
                  <a:lnTo>
                    <a:pt x="5934" y="3146"/>
                  </a:lnTo>
                  <a:lnTo>
                    <a:pt x="5939" y="3179"/>
                  </a:lnTo>
                  <a:lnTo>
                    <a:pt x="5934" y="3211"/>
                  </a:lnTo>
                  <a:lnTo>
                    <a:pt x="5920" y="3240"/>
                  </a:lnTo>
                  <a:lnTo>
                    <a:pt x="5898" y="3262"/>
                  </a:lnTo>
                  <a:lnTo>
                    <a:pt x="5869" y="3276"/>
                  </a:lnTo>
                  <a:lnTo>
                    <a:pt x="5837" y="3282"/>
                  </a:lnTo>
                  <a:lnTo>
                    <a:pt x="103" y="3282"/>
                  </a:lnTo>
                  <a:lnTo>
                    <a:pt x="70" y="3276"/>
                  </a:lnTo>
                  <a:lnTo>
                    <a:pt x="41" y="3262"/>
                  </a:lnTo>
                  <a:lnTo>
                    <a:pt x="20" y="3240"/>
                  </a:lnTo>
                  <a:lnTo>
                    <a:pt x="5" y="3211"/>
                  </a:lnTo>
                  <a:lnTo>
                    <a:pt x="0" y="3179"/>
                  </a:lnTo>
                  <a:lnTo>
                    <a:pt x="5" y="3146"/>
                  </a:lnTo>
                  <a:lnTo>
                    <a:pt x="20" y="3119"/>
                  </a:lnTo>
                  <a:lnTo>
                    <a:pt x="41" y="3096"/>
                  </a:lnTo>
                  <a:lnTo>
                    <a:pt x="70" y="3081"/>
                  </a:lnTo>
                  <a:lnTo>
                    <a:pt x="103" y="3076"/>
                  </a:lnTo>
                  <a:lnTo>
                    <a:pt x="103" y="2462"/>
                  </a:lnTo>
                  <a:lnTo>
                    <a:pt x="70" y="2456"/>
                  </a:lnTo>
                  <a:lnTo>
                    <a:pt x="41" y="2442"/>
                  </a:lnTo>
                  <a:lnTo>
                    <a:pt x="20" y="2418"/>
                  </a:lnTo>
                  <a:lnTo>
                    <a:pt x="5" y="2391"/>
                  </a:lnTo>
                  <a:lnTo>
                    <a:pt x="0" y="2359"/>
                  </a:lnTo>
                  <a:lnTo>
                    <a:pt x="5" y="2326"/>
                  </a:lnTo>
                  <a:lnTo>
                    <a:pt x="20" y="2297"/>
                  </a:lnTo>
                  <a:lnTo>
                    <a:pt x="41" y="2276"/>
                  </a:lnTo>
                  <a:lnTo>
                    <a:pt x="70" y="2261"/>
                  </a:lnTo>
                  <a:lnTo>
                    <a:pt x="103" y="2256"/>
                  </a:lnTo>
                  <a:lnTo>
                    <a:pt x="103" y="1640"/>
                  </a:lnTo>
                  <a:lnTo>
                    <a:pt x="70" y="1636"/>
                  </a:lnTo>
                  <a:lnTo>
                    <a:pt x="41" y="1620"/>
                  </a:lnTo>
                  <a:lnTo>
                    <a:pt x="20" y="1598"/>
                  </a:lnTo>
                  <a:lnTo>
                    <a:pt x="5" y="1571"/>
                  </a:lnTo>
                  <a:lnTo>
                    <a:pt x="0" y="1539"/>
                  </a:lnTo>
                  <a:lnTo>
                    <a:pt x="5" y="1506"/>
                  </a:lnTo>
                  <a:lnTo>
                    <a:pt x="20" y="1477"/>
                  </a:lnTo>
                  <a:lnTo>
                    <a:pt x="41" y="1456"/>
                  </a:lnTo>
                  <a:lnTo>
                    <a:pt x="70" y="1441"/>
                  </a:lnTo>
                  <a:lnTo>
                    <a:pt x="103" y="1436"/>
                  </a:lnTo>
                  <a:lnTo>
                    <a:pt x="103" y="1230"/>
                  </a:lnTo>
                  <a:lnTo>
                    <a:pt x="108" y="1197"/>
                  </a:lnTo>
                  <a:lnTo>
                    <a:pt x="123" y="1170"/>
                  </a:lnTo>
                  <a:lnTo>
                    <a:pt x="144" y="1149"/>
                  </a:lnTo>
                  <a:lnTo>
                    <a:pt x="173" y="1132"/>
                  </a:lnTo>
                  <a:lnTo>
                    <a:pt x="206" y="1129"/>
                  </a:lnTo>
                  <a:lnTo>
                    <a:pt x="716" y="1129"/>
                  </a:lnTo>
                  <a:lnTo>
                    <a:pt x="684" y="1123"/>
                  </a:lnTo>
                  <a:lnTo>
                    <a:pt x="657" y="1109"/>
                  </a:lnTo>
                  <a:lnTo>
                    <a:pt x="635" y="1085"/>
                  </a:lnTo>
                  <a:lnTo>
                    <a:pt x="620" y="1058"/>
                  </a:lnTo>
                  <a:lnTo>
                    <a:pt x="615" y="1026"/>
                  </a:lnTo>
                  <a:lnTo>
                    <a:pt x="620" y="993"/>
                  </a:lnTo>
                  <a:lnTo>
                    <a:pt x="635" y="964"/>
                  </a:lnTo>
                  <a:lnTo>
                    <a:pt x="657" y="943"/>
                  </a:lnTo>
                  <a:lnTo>
                    <a:pt x="684" y="928"/>
                  </a:lnTo>
                  <a:lnTo>
                    <a:pt x="716" y="923"/>
                  </a:lnTo>
                  <a:lnTo>
                    <a:pt x="922" y="923"/>
                  </a:lnTo>
                  <a:lnTo>
                    <a:pt x="922" y="820"/>
                  </a:lnTo>
                  <a:lnTo>
                    <a:pt x="927" y="787"/>
                  </a:lnTo>
                  <a:lnTo>
                    <a:pt x="941" y="760"/>
                  </a:lnTo>
                  <a:lnTo>
                    <a:pt x="963" y="737"/>
                  </a:lnTo>
                  <a:lnTo>
                    <a:pt x="992" y="722"/>
                  </a:lnTo>
                  <a:lnTo>
                    <a:pt x="1024" y="717"/>
                  </a:lnTo>
                  <a:lnTo>
                    <a:pt x="1024" y="513"/>
                  </a:lnTo>
                  <a:lnTo>
                    <a:pt x="1030" y="480"/>
                  </a:lnTo>
                  <a:lnTo>
                    <a:pt x="1044" y="451"/>
                  </a:lnTo>
                  <a:lnTo>
                    <a:pt x="1066" y="430"/>
                  </a:lnTo>
                  <a:lnTo>
                    <a:pt x="1095" y="415"/>
                  </a:lnTo>
                  <a:lnTo>
                    <a:pt x="1125" y="410"/>
                  </a:lnTo>
                  <a:lnTo>
                    <a:pt x="1158" y="415"/>
                  </a:lnTo>
                  <a:lnTo>
                    <a:pt x="1187" y="430"/>
                  </a:lnTo>
                  <a:lnTo>
                    <a:pt x="1208" y="451"/>
                  </a:lnTo>
                  <a:lnTo>
                    <a:pt x="1223" y="480"/>
                  </a:lnTo>
                  <a:lnTo>
                    <a:pt x="1228" y="513"/>
                  </a:lnTo>
                  <a:lnTo>
                    <a:pt x="1228" y="717"/>
                  </a:lnTo>
                  <a:lnTo>
                    <a:pt x="1261" y="722"/>
                  </a:lnTo>
                  <a:lnTo>
                    <a:pt x="1290" y="737"/>
                  </a:lnTo>
                  <a:lnTo>
                    <a:pt x="1311" y="760"/>
                  </a:lnTo>
                  <a:lnTo>
                    <a:pt x="1326" y="787"/>
                  </a:lnTo>
                  <a:lnTo>
                    <a:pt x="1331" y="820"/>
                  </a:lnTo>
                  <a:lnTo>
                    <a:pt x="1331" y="923"/>
                  </a:lnTo>
                  <a:lnTo>
                    <a:pt x="1371" y="923"/>
                  </a:lnTo>
                  <a:lnTo>
                    <a:pt x="1378" y="919"/>
                  </a:lnTo>
                  <a:lnTo>
                    <a:pt x="2868" y="229"/>
                  </a:lnTo>
                  <a:lnTo>
                    <a:pt x="2868" y="103"/>
                  </a:lnTo>
                  <a:lnTo>
                    <a:pt x="2873" y="70"/>
                  </a:lnTo>
                  <a:lnTo>
                    <a:pt x="2888" y="41"/>
                  </a:lnTo>
                  <a:lnTo>
                    <a:pt x="2909" y="20"/>
                  </a:lnTo>
                  <a:lnTo>
                    <a:pt x="2938" y="5"/>
                  </a:lnTo>
                  <a:lnTo>
                    <a:pt x="29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20"/>
            <p:cNvSpPr>
              <a:spLocks/>
            </p:cNvSpPr>
            <p:nvPr/>
          </p:nvSpPr>
          <p:spPr bwMode="auto">
            <a:xfrm>
              <a:off x="3046" y="3790"/>
              <a:ext cx="102" cy="205"/>
            </a:xfrm>
            <a:custGeom>
              <a:avLst/>
              <a:gdLst>
                <a:gd name="T0" fmla="*/ 101 w 204"/>
                <a:gd name="T1" fmla="*/ 0 h 410"/>
                <a:gd name="T2" fmla="*/ 134 w 204"/>
                <a:gd name="T3" fmla="*/ 5 h 410"/>
                <a:gd name="T4" fmla="*/ 163 w 204"/>
                <a:gd name="T5" fmla="*/ 20 h 410"/>
                <a:gd name="T6" fmla="*/ 184 w 204"/>
                <a:gd name="T7" fmla="*/ 41 h 410"/>
                <a:gd name="T8" fmla="*/ 199 w 204"/>
                <a:gd name="T9" fmla="*/ 70 h 410"/>
                <a:gd name="T10" fmla="*/ 204 w 204"/>
                <a:gd name="T11" fmla="*/ 103 h 410"/>
                <a:gd name="T12" fmla="*/ 204 w 204"/>
                <a:gd name="T13" fmla="*/ 309 h 410"/>
                <a:gd name="T14" fmla="*/ 199 w 204"/>
                <a:gd name="T15" fmla="*/ 339 h 410"/>
                <a:gd name="T16" fmla="*/ 184 w 204"/>
                <a:gd name="T17" fmla="*/ 368 h 410"/>
                <a:gd name="T18" fmla="*/ 163 w 204"/>
                <a:gd name="T19" fmla="*/ 390 h 410"/>
                <a:gd name="T20" fmla="*/ 134 w 204"/>
                <a:gd name="T21" fmla="*/ 404 h 410"/>
                <a:gd name="T22" fmla="*/ 101 w 204"/>
                <a:gd name="T23" fmla="*/ 410 h 410"/>
                <a:gd name="T24" fmla="*/ 71 w 204"/>
                <a:gd name="T25" fmla="*/ 404 h 410"/>
                <a:gd name="T26" fmla="*/ 42 w 204"/>
                <a:gd name="T27" fmla="*/ 390 h 410"/>
                <a:gd name="T28" fmla="*/ 20 w 204"/>
                <a:gd name="T29" fmla="*/ 368 h 410"/>
                <a:gd name="T30" fmla="*/ 6 w 204"/>
                <a:gd name="T31" fmla="*/ 339 h 410"/>
                <a:gd name="T32" fmla="*/ 0 w 204"/>
                <a:gd name="T33" fmla="*/ 309 h 410"/>
                <a:gd name="T34" fmla="*/ 0 w 204"/>
                <a:gd name="T35" fmla="*/ 103 h 410"/>
                <a:gd name="T36" fmla="*/ 6 w 204"/>
                <a:gd name="T37" fmla="*/ 70 h 410"/>
                <a:gd name="T38" fmla="*/ 20 w 204"/>
                <a:gd name="T39" fmla="*/ 41 h 410"/>
                <a:gd name="T40" fmla="*/ 42 w 204"/>
                <a:gd name="T41" fmla="*/ 20 h 410"/>
                <a:gd name="T42" fmla="*/ 71 w 204"/>
                <a:gd name="T43" fmla="*/ 5 h 410"/>
                <a:gd name="T44" fmla="*/ 101 w 204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410">
                  <a:moveTo>
                    <a:pt x="101" y="0"/>
                  </a:moveTo>
                  <a:lnTo>
                    <a:pt x="134" y="5"/>
                  </a:lnTo>
                  <a:lnTo>
                    <a:pt x="163" y="20"/>
                  </a:lnTo>
                  <a:lnTo>
                    <a:pt x="184" y="41"/>
                  </a:lnTo>
                  <a:lnTo>
                    <a:pt x="199" y="70"/>
                  </a:lnTo>
                  <a:lnTo>
                    <a:pt x="204" y="103"/>
                  </a:lnTo>
                  <a:lnTo>
                    <a:pt x="204" y="309"/>
                  </a:lnTo>
                  <a:lnTo>
                    <a:pt x="199" y="339"/>
                  </a:lnTo>
                  <a:lnTo>
                    <a:pt x="184" y="368"/>
                  </a:lnTo>
                  <a:lnTo>
                    <a:pt x="163" y="390"/>
                  </a:lnTo>
                  <a:lnTo>
                    <a:pt x="134" y="404"/>
                  </a:lnTo>
                  <a:lnTo>
                    <a:pt x="101" y="410"/>
                  </a:lnTo>
                  <a:lnTo>
                    <a:pt x="71" y="404"/>
                  </a:lnTo>
                  <a:lnTo>
                    <a:pt x="42" y="390"/>
                  </a:lnTo>
                  <a:lnTo>
                    <a:pt x="20" y="368"/>
                  </a:lnTo>
                  <a:lnTo>
                    <a:pt x="6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6" y="70"/>
                  </a:lnTo>
                  <a:lnTo>
                    <a:pt x="20" y="41"/>
                  </a:lnTo>
                  <a:lnTo>
                    <a:pt x="42" y="20"/>
                  </a:lnTo>
                  <a:lnTo>
                    <a:pt x="71" y="5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21"/>
            <p:cNvSpPr>
              <a:spLocks/>
            </p:cNvSpPr>
            <p:nvPr/>
          </p:nvSpPr>
          <p:spPr bwMode="auto">
            <a:xfrm>
              <a:off x="2739" y="3790"/>
              <a:ext cx="103" cy="205"/>
            </a:xfrm>
            <a:custGeom>
              <a:avLst/>
              <a:gdLst>
                <a:gd name="T0" fmla="*/ 103 w 206"/>
                <a:gd name="T1" fmla="*/ 0 h 410"/>
                <a:gd name="T2" fmla="*/ 136 w 206"/>
                <a:gd name="T3" fmla="*/ 5 h 410"/>
                <a:gd name="T4" fmla="*/ 163 w 206"/>
                <a:gd name="T5" fmla="*/ 20 h 410"/>
                <a:gd name="T6" fmla="*/ 186 w 206"/>
                <a:gd name="T7" fmla="*/ 41 h 410"/>
                <a:gd name="T8" fmla="*/ 201 w 206"/>
                <a:gd name="T9" fmla="*/ 70 h 410"/>
                <a:gd name="T10" fmla="*/ 206 w 206"/>
                <a:gd name="T11" fmla="*/ 103 h 410"/>
                <a:gd name="T12" fmla="*/ 206 w 206"/>
                <a:gd name="T13" fmla="*/ 309 h 410"/>
                <a:gd name="T14" fmla="*/ 201 w 206"/>
                <a:gd name="T15" fmla="*/ 339 h 410"/>
                <a:gd name="T16" fmla="*/ 186 w 206"/>
                <a:gd name="T17" fmla="*/ 368 h 410"/>
                <a:gd name="T18" fmla="*/ 163 w 206"/>
                <a:gd name="T19" fmla="*/ 390 h 410"/>
                <a:gd name="T20" fmla="*/ 136 w 206"/>
                <a:gd name="T21" fmla="*/ 404 h 410"/>
                <a:gd name="T22" fmla="*/ 103 w 206"/>
                <a:gd name="T23" fmla="*/ 410 h 410"/>
                <a:gd name="T24" fmla="*/ 71 w 206"/>
                <a:gd name="T25" fmla="*/ 404 h 410"/>
                <a:gd name="T26" fmla="*/ 42 w 206"/>
                <a:gd name="T27" fmla="*/ 390 h 410"/>
                <a:gd name="T28" fmla="*/ 20 w 206"/>
                <a:gd name="T29" fmla="*/ 368 h 410"/>
                <a:gd name="T30" fmla="*/ 6 w 206"/>
                <a:gd name="T31" fmla="*/ 339 h 410"/>
                <a:gd name="T32" fmla="*/ 0 w 206"/>
                <a:gd name="T33" fmla="*/ 309 h 410"/>
                <a:gd name="T34" fmla="*/ 0 w 206"/>
                <a:gd name="T35" fmla="*/ 103 h 410"/>
                <a:gd name="T36" fmla="*/ 6 w 206"/>
                <a:gd name="T37" fmla="*/ 70 h 410"/>
                <a:gd name="T38" fmla="*/ 20 w 206"/>
                <a:gd name="T39" fmla="*/ 41 h 410"/>
                <a:gd name="T40" fmla="*/ 42 w 206"/>
                <a:gd name="T41" fmla="*/ 20 h 410"/>
                <a:gd name="T42" fmla="*/ 71 w 206"/>
                <a:gd name="T43" fmla="*/ 5 h 410"/>
                <a:gd name="T44" fmla="*/ 103 w 206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410">
                  <a:moveTo>
                    <a:pt x="103" y="0"/>
                  </a:moveTo>
                  <a:lnTo>
                    <a:pt x="136" y="5"/>
                  </a:lnTo>
                  <a:lnTo>
                    <a:pt x="163" y="20"/>
                  </a:lnTo>
                  <a:lnTo>
                    <a:pt x="186" y="41"/>
                  </a:lnTo>
                  <a:lnTo>
                    <a:pt x="201" y="70"/>
                  </a:lnTo>
                  <a:lnTo>
                    <a:pt x="206" y="103"/>
                  </a:lnTo>
                  <a:lnTo>
                    <a:pt x="206" y="309"/>
                  </a:lnTo>
                  <a:lnTo>
                    <a:pt x="201" y="339"/>
                  </a:lnTo>
                  <a:lnTo>
                    <a:pt x="186" y="368"/>
                  </a:lnTo>
                  <a:lnTo>
                    <a:pt x="163" y="390"/>
                  </a:lnTo>
                  <a:lnTo>
                    <a:pt x="136" y="404"/>
                  </a:lnTo>
                  <a:lnTo>
                    <a:pt x="103" y="410"/>
                  </a:lnTo>
                  <a:lnTo>
                    <a:pt x="71" y="404"/>
                  </a:lnTo>
                  <a:lnTo>
                    <a:pt x="42" y="390"/>
                  </a:lnTo>
                  <a:lnTo>
                    <a:pt x="20" y="368"/>
                  </a:lnTo>
                  <a:lnTo>
                    <a:pt x="6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6" y="70"/>
                  </a:lnTo>
                  <a:lnTo>
                    <a:pt x="20" y="41"/>
                  </a:lnTo>
                  <a:lnTo>
                    <a:pt x="42" y="20"/>
                  </a:lnTo>
                  <a:lnTo>
                    <a:pt x="71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22"/>
            <p:cNvSpPr>
              <a:spLocks/>
            </p:cNvSpPr>
            <p:nvPr/>
          </p:nvSpPr>
          <p:spPr bwMode="auto">
            <a:xfrm>
              <a:off x="5196" y="3790"/>
              <a:ext cx="103" cy="205"/>
            </a:xfrm>
            <a:custGeom>
              <a:avLst/>
              <a:gdLst>
                <a:gd name="T0" fmla="*/ 103 w 206"/>
                <a:gd name="T1" fmla="*/ 0 h 410"/>
                <a:gd name="T2" fmla="*/ 136 w 206"/>
                <a:gd name="T3" fmla="*/ 5 h 410"/>
                <a:gd name="T4" fmla="*/ 164 w 206"/>
                <a:gd name="T5" fmla="*/ 20 h 410"/>
                <a:gd name="T6" fmla="*/ 186 w 206"/>
                <a:gd name="T7" fmla="*/ 41 h 410"/>
                <a:gd name="T8" fmla="*/ 201 w 206"/>
                <a:gd name="T9" fmla="*/ 70 h 410"/>
                <a:gd name="T10" fmla="*/ 206 w 206"/>
                <a:gd name="T11" fmla="*/ 103 h 410"/>
                <a:gd name="T12" fmla="*/ 206 w 206"/>
                <a:gd name="T13" fmla="*/ 309 h 410"/>
                <a:gd name="T14" fmla="*/ 201 w 206"/>
                <a:gd name="T15" fmla="*/ 339 h 410"/>
                <a:gd name="T16" fmla="*/ 186 w 206"/>
                <a:gd name="T17" fmla="*/ 368 h 410"/>
                <a:gd name="T18" fmla="*/ 164 w 206"/>
                <a:gd name="T19" fmla="*/ 390 h 410"/>
                <a:gd name="T20" fmla="*/ 136 w 206"/>
                <a:gd name="T21" fmla="*/ 404 h 410"/>
                <a:gd name="T22" fmla="*/ 103 w 206"/>
                <a:gd name="T23" fmla="*/ 410 h 410"/>
                <a:gd name="T24" fmla="*/ 71 w 206"/>
                <a:gd name="T25" fmla="*/ 404 h 410"/>
                <a:gd name="T26" fmla="*/ 42 w 206"/>
                <a:gd name="T27" fmla="*/ 390 h 410"/>
                <a:gd name="T28" fmla="*/ 20 w 206"/>
                <a:gd name="T29" fmla="*/ 368 h 410"/>
                <a:gd name="T30" fmla="*/ 6 w 206"/>
                <a:gd name="T31" fmla="*/ 339 h 410"/>
                <a:gd name="T32" fmla="*/ 0 w 206"/>
                <a:gd name="T33" fmla="*/ 309 h 410"/>
                <a:gd name="T34" fmla="*/ 0 w 206"/>
                <a:gd name="T35" fmla="*/ 103 h 410"/>
                <a:gd name="T36" fmla="*/ 6 w 206"/>
                <a:gd name="T37" fmla="*/ 70 h 410"/>
                <a:gd name="T38" fmla="*/ 20 w 206"/>
                <a:gd name="T39" fmla="*/ 41 h 410"/>
                <a:gd name="T40" fmla="*/ 42 w 206"/>
                <a:gd name="T41" fmla="*/ 20 h 410"/>
                <a:gd name="T42" fmla="*/ 71 w 206"/>
                <a:gd name="T43" fmla="*/ 5 h 410"/>
                <a:gd name="T44" fmla="*/ 103 w 206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410">
                  <a:moveTo>
                    <a:pt x="103" y="0"/>
                  </a:moveTo>
                  <a:lnTo>
                    <a:pt x="136" y="5"/>
                  </a:lnTo>
                  <a:lnTo>
                    <a:pt x="164" y="20"/>
                  </a:lnTo>
                  <a:lnTo>
                    <a:pt x="186" y="41"/>
                  </a:lnTo>
                  <a:lnTo>
                    <a:pt x="201" y="70"/>
                  </a:lnTo>
                  <a:lnTo>
                    <a:pt x="206" y="103"/>
                  </a:lnTo>
                  <a:lnTo>
                    <a:pt x="206" y="309"/>
                  </a:lnTo>
                  <a:lnTo>
                    <a:pt x="201" y="339"/>
                  </a:lnTo>
                  <a:lnTo>
                    <a:pt x="186" y="368"/>
                  </a:lnTo>
                  <a:lnTo>
                    <a:pt x="164" y="390"/>
                  </a:lnTo>
                  <a:lnTo>
                    <a:pt x="136" y="404"/>
                  </a:lnTo>
                  <a:lnTo>
                    <a:pt x="103" y="410"/>
                  </a:lnTo>
                  <a:lnTo>
                    <a:pt x="71" y="404"/>
                  </a:lnTo>
                  <a:lnTo>
                    <a:pt x="42" y="390"/>
                  </a:lnTo>
                  <a:lnTo>
                    <a:pt x="20" y="368"/>
                  </a:lnTo>
                  <a:lnTo>
                    <a:pt x="6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6" y="70"/>
                  </a:lnTo>
                  <a:lnTo>
                    <a:pt x="20" y="41"/>
                  </a:lnTo>
                  <a:lnTo>
                    <a:pt x="42" y="20"/>
                  </a:lnTo>
                  <a:lnTo>
                    <a:pt x="71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23"/>
            <p:cNvSpPr>
              <a:spLocks/>
            </p:cNvSpPr>
            <p:nvPr/>
          </p:nvSpPr>
          <p:spPr bwMode="auto">
            <a:xfrm>
              <a:off x="4890" y="3790"/>
              <a:ext cx="101" cy="205"/>
            </a:xfrm>
            <a:custGeom>
              <a:avLst/>
              <a:gdLst>
                <a:gd name="T0" fmla="*/ 101 w 204"/>
                <a:gd name="T1" fmla="*/ 0 h 410"/>
                <a:gd name="T2" fmla="*/ 134 w 204"/>
                <a:gd name="T3" fmla="*/ 5 h 410"/>
                <a:gd name="T4" fmla="*/ 162 w 204"/>
                <a:gd name="T5" fmla="*/ 20 h 410"/>
                <a:gd name="T6" fmla="*/ 184 w 204"/>
                <a:gd name="T7" fmla="*/ 41 h 410"/>
                <a:gd name="T8" fmla="*/ 198 w 204"/>
                <a:gd name="T9" fmla="*/ 70 h 410"/>
                <a:gd name="T10" fmla="*/ 204 w 204"/>
                <a:gd name="T11" fmla="*/ 103 h 410"/>
                <a:gd name="T12" fmla="*/ 204 w 204"/>
                <a:gd name="T13" fmla="*/ 309 h 410"/>
                <a:gd name="T14" fmla="*/ 198 w 204"/>
                <a:gd name="T15" fmla="*/ 339 h 410"/>
                <a:gd name="T16" fmla="*/ 184 w 204"/>
                <a:gd name="T17" fmla="*/ 368 h 410"/>
                <a:gd name="T18" fmla="*/ 162 w 204"/>
                <a:gd name="T19" fmla="*/ 390 h 410"/>
                <a:gd name="T20" fmla="*/ 134 w 204"/>
                <a:gd name="T21" fmla="*/ 404 h 410"/>
                <a:gd name="T22" fmla="*/ 101 w 204"/>
                <a:gd name="T23" fmla="*/ 410 h 410"/>
                <a:gd name="T24" fmla="*/ 69 w 204"/>
                <a:gd name="T25" fmla="*/ 404 h 410"/>
                <a:gd name="T26" fmla="*/ 42 w 204"/>
                <a:gd name="T27" fmla="*/ 390 h 410"/>
                <a:gd name="T28" fmla="*/ 20 w 204"/>
                <a:gd name="T29" fmla="*/ 368 h 410"/>
                <a:gd name="T30" fmla="*/ 4 w 204"/>
                <a:gd name="T31" fmla="*/ 339 h 410"/>
                <a:gd name="T32" fmla="*/ 0 w 204"/>
                <a:gd name="T33" fmla="*/ 309 h 410"/>
                <a:gd name="T34" fmla="*/ 0 w 204"/>
                <a:gd name="T35" fmla="*/ 103 h 410"/>
                <a:gd name="T36" fmla="*/ 4 w 204"/>
                <a:gd name="T37" fmla="*/ 70 h 410"/>
                <a:gd name="T38" fmla="*/ 20 w 204"/>
                <a:gd name="T39" fmla="*/ 41 h 410"/>
                <a:gd name="T40" fmla="*/ 42 w 204"/>
                <a:gd name="T41" fmla="*/ 20 h 410"/>
                <a:gd name="T42" fmla="*/ 69 w 204"/>
                <a:gd name="T43" fmla="*/ 5 h 410"/>
                <a:gd name="T44" fmla="*/ 101 w 204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410">
                  <a:moveTo>
                    <a:pt x="101" y="0"/>
                  </a:moveTo>
                  <a:lnTo>
                    <a:pt x="134" y="5"/>
                  </a:lnTo>
                  <a:lnTo>
                    <a:pt x="162" y="20"/>
                  </a:lnTo>
                  <a:lnTo>
                    <a:pt x="184" y="41"/>
                  </a:lnTo>
                  <a:lnTo>
                    <a:pt x="198" y="70"/>
                  </a:lnTo>
                  <a:lnTo>
                    <a:pt x="204" y="103"/>
                  </a:lnTo>
                  <a:lnTo>
                    <a:pt x="204" y="309"/>
                  </a:lnTo>
                  <a:lnTo>
                    <a:pt x="198" y="339"/>
                  </a:lnTo>
                  <a:lnTo>
                    <a:pt x="184" y="368"/>
                  </a:lnTo>
                  <a:lnTo>
                    <a:pt x="162" y="390"/>
                  </a:lnTo>
                  <a:lnTo>
                    <a:pt x="134" y="404"/>
                  </a:lnTo>
                  <a:lnTo>
                    <a:pt x="101" y="410"/>
                  </a:lnTo>
                  <a:lnTo>
                    <a:pt x="69" y="404"/>
                  </a:lnTo>
                  <a:lnTo>
                    <a:pt x="42" y="390"/>
                  </a:lnTo>
                  <a:lnTo>
                    <a:pt x="20" y="368"/>
                  </a:lnTo>
                  <a:lnTo>
                    <a:pt x="4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4" y="70"/>
                  </a:lnTo>
                  <a:lnTo>
                    <a:pt x="20" y="41"/>
                  </a:lnTo>
                  <a:lnTo>
                    <a:pt x="42" y="20"/>
                  </a:lnTo>
                  <a:lnTo>
                    <a:pt x="69" y="5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24"/>
            <p:cNvSpPr>
              <a:spLocks/>
            </p:cNvSpPr>
            <p:nvPr/>
          </p:nvSpPr>
          <p:spPr bwMode="auto">
            <a:xfrm>
              <a:off x="4582" y="3790"/>
              <a:ext cx="103" cy="205"/>
            </a:xfrm>
            <a:custGeom>
              <a:avLst/>
              <a:gdLst>
                <a:gd name="T0" fmla="*/ 103 w 206"/>
                <a:gd name="T1" fmla="*/ 0 h 410"/>
                <a:gd name="T2" fmla="*/ 135 w 206"/>
                <a:gd name="T3" fmla="*/ 5 h 410"/>
                <a:gd name="T4" fmla="*/ 162 w 206"/>
                <a:gd name="T5" fmla="*/ 20 h 410"/>
                <a:gd name="T6" fmla="*/ 186 w 206"/>
                <a:gd name="T7" fmla="*/ 41 h 410"/>
                <a:gd name="T8" fmla="*/ 200 w 206"/>
                <a:gd name="T9" fmla="*/ 70 h 410"/>
                <a:gd name="T10" fmla="*/ 206 w 206"/>
                <a:gd name="T11" fmla="*/ 103 h 410"/>
                <a:gd name="T12" fmla="*/ 206 w 206"/>
                <a:gd name="T13" fmla="*/ 309 h 410"/>
                <a:gd name="T14" fmla="*/ 200 w 206"/>
                <a:gd name="T15" fmla="*/ 339 h 410"/>
                <a:gd name="T16" fmla="*/ 186 w 206"/>
                <a:gd name="T17" fmla="*/ 368 h 410"/>
                <a:gd name="T18" fmla="*/ 162 w 206"/>
                <a:gd name="T19" fmla="*/ 390 h 410"/>
                <a:gd name="T20" fmla="*/ 135 w 206"/>
                <a:gd name="T21" fmla="*/ 404 h 410"/>
                <a:gd name="T22" fmla="*/ 103 w 206"/>
                <a:gd name="T23" fmla="*/ 410 h 410"/>
                <a:gd name="T24" fmla="*/ 70 w 206"/>
                <a:gd name="T25" fmla="*/ 404 h 410"/>
                <a:gd name="T26" fmla="*/ 42 w 206"/>
                <a:gd name="T27" fmla="*/ 390 h 410"/>
                <a:gd name="T28" fmla="*/ 20 w 206"/>
                <a:gd name="T29" fmla="*/ 368 h 410"/>
                <a:gd name="T30" fmla="*/ 5 w 206"/>
                <a:gd name="T31" fmla="*/ 339 h 410"/>
                <a:gd name="T32" fmla="*/ 0 w 206"/>
                <a:gd name="T33" fmla="*/ 309 h 410"/>
                <a:gd name="T34" fmla="*/ 0 w 206"/>
                <a:gd name="T35" fmla="*/ 103 h 410"/>
                <a:gd name="T36" fmla="*/ 5 w 206"/>
                <a:gd name="T37" fmla="*/ 70 h 410"/>
                <a:gd name="T38" fmla="*/ 20 w 206"/>
                <a:gd name="T39" fmla="*/ 41 h 410"/>
                <a:gd name="T40" fmla="*/ 42 w 206"/>
                <a:gd name="T41" fmla="*/ 20 h 410"/>
                <a:gd name="T42" fmla="*/ 70 w 206"/>
                <a:gd name="T43" fmla="*/ 5 h 410"/>
                <a:gd name="T44" fmla="*/ 103 w 206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410">
                  <a:moveTo>
                    <a:pt x="103" y="0"/>
                  </a:moveTo>
                  <a:lnTo>
                    <a:pt x="135" y="5"/>
                  </a:lnTo>
                  <a:lnTo>
                    <a:pt x="162" y="20"/>
                  </a:lnTo>
                  <a:lnTo>
                    <a:pt x="186" y="41"/>
                  </a:lnTo>
                  <a:lnTo>
                    <a:pt x="200" y="70"/>
                  </a:lnTo>
                  <a:lnTo>
                    <a:pt x="206" y="103"/>
                  </a:lnTo>
                  <a:lnTo>
                    <a:pt x="206" y="309"/>
                  </a:lnTo>
                  <a:lnTo>
                    <a:pt x="200" y="339"/>
                  </a:lnTo>
                  <a:lnTo>
                    <a:pt x="186" y="368"/>
                  </a:lnTo>
                  <a:lnTo>
                    <a:pt x="162" y="390"/>
                  </a:lnTo>
                  <a:lnTo>
                    <a:pt x="135" y="404"/>
                  </a:lnTo>
                  <a:lnTo>
                    <a:pt x="103" y="410"/>
                  </a:lnTo>
                  <a:lnTo>
                    <a:pt x="70" y="404"/>
                  </a:lnTo>
                  <a:lnTo>
                    <a:pt x="42" y="390"/>
                  </a:lnTo>
                  <a:lnTo>
                    <a:pt x="20" y="368"/>
                  </a:lnTo>
                  <a:lnTo>
                    <a:pt x="5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2" y="20"/>
                  </a:lnTo>
                  <a:lnTo>
                    <a:pt x="70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25"/>
            <p:cNvSpPr>
              <a:spLocks/>
            </p:cNvSpPr>
            <p:nvPr/>
          </p:nvSpPr>
          <p:spPr bwMode="auto">
            <a:xfrm>
              <a:off x="4275" y="3790"/>
              <a:ext cx="102" cy="205"/>
            </a:xfrm>
            <a:custGeom>
              <a:avLst/>
              <a:gdLst>
                <a:gd name="T0" fmla="*/ 103 w 206"/>
                <a:gd name="T1" fmla="*/ 0 h 410"/>
                <a:gd name="T2" fmla="*/ 135 w 206"/>
                <a:gd name="T3" fmla="*/ 5 h 410"/>
                <a:gd name="T4" fmla="*/ 164 w 206"/>
                <a:gd name="T5" fmla="*/ 20 h 410"/>
                <a:gd name="T6" fmla="*/ 186 w 206"/>
                <a:gd name="T7" fmla="*/ 41 h 410"/>
                <a:gd name="T8" fmla="*/ 200 w 206"/>
                <a:gd name="T9" fmla="*/ 70 h 410"/>
                <a:gd name="T10" fmla="*/ 206 w 206"/>
                <a:gd name="T11" fmla="*/ 103 h 410"/>
                <a:gd name="T12" fmla="*/ 206 w 206"/>
                <a:gd name="T13" fmla="*/ 309 h 410"/>
                <a:gd name="T14" fmla="*/ 200 w 206"/>
                <a:gd name="T15" fmla="*/ 339 h 410"/>
                <a:gd name="T16" fmla="*/ 186 w 206"/>
                <a:gd name="T17" fmla="*/ 368 h 410"/>
                <a:gd name="T18" fmla="*/ 164 w 206"/>
                <a:gd name="T19" fmla="*/ 390 h 410"/>
                <a:gd name="T20" fmla="*/ 135 w 206"/>
                <a:gd name="T21" fmla="*/ 404 h 410"/>
                <a:gd name="T22" fmla="*/ 103 w 206"/>
                <a:gd name="T23" fmla="*/ 410 h 410"/>
                <a:gd name="T24" fmla="*/ 70 w 206"/>
                <a:gd name="T25" fmla="*/ 404 h 410"/>
                <a:gd name="T26" fmla="*/ 43 w 206"/>
                <a:gd name="T27" fmla="*/ 390 h 410"/>
                <a:gd name="T28" fmla="*/ 20 w 206"/>
                <a:gd name="T29" fmla="*/ 368 h 410"/>
                <a:gd name="T30" fmla="*/ 5 w 206"/>
                <a:gd name="T31" fmla="*/ 339 h 410"/>
                <a:gd name="T32" fmla="*/ 0 w 206"/>
                <a:gd name="T33" fmla="*/ 309 h 410"/>
                <a:gd name="T34" fmla="*/ 0 w 206"/>
                <a:gd name="T35" fmla="*/ 103 h 410"/>
                <a:gd name="T36" fmla="*/ 5 w 206"/>
                <a:gd name="T37" fmla="*/ 70 h 410"/>
                <a:gd name="T38" fmla="*/ 20 w 206"/>
                <a:gd name="T39" fmla="*/ 41 h 410"/>
                <a:gd name="T40" fmla="*/ 43 w 206"/>
                <a:gd name="T41" fmla="*/ 20 h 410"/>
                <a:gd name="T42" fmla="*/ 70 w 206"/>
                <a:gd name="T43" fmla="*/ 5 h 410"/>
                <a:gd name="T44" fmla="*/ 103 w 206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410">
                  <a:moveTo>
                    <a:pt x="103" y="0"/>
                  </a:moveTo>
                  <a:lnTo>
                    <a:pt x="135" y="5"/>
                  </a:lnTo>
                  <a:lnTo>
                    <a:pt x="164" y="20"/>
                  </a:lnTo>
                  <a:lnTo>
                    <a:pt x="186" y="41"/>
                  </a:lnTo>
                  <a:lnTo>
                    <a:pt x="200" y="70"/>
                  </a:lnTo>
                  <a:lnTo>
                    <a:pt x="206" y="103"/>
                  </a:lnTo>
                  <a:lnTo>
                    <a:pt x="206" y="309"/>
                  </a:lnTo>
                  <a:lnTo>
                    <a:pt x="200" y="339"/>
                  </a:lnTo>
                  <a:lnTo>
                    <a:pt x="186" y="368"/>
                  </a:lnTo>
                  <a:lnTo>
                    <a:pt x="164" y="390"/>
                  </a:lnTo>
                  <a:lnTo>
                    <a:pt x="135" y="404"/>
                  </a:lnTo>
                  <a:lnTo>
                    <a:pt x="103" y="410"/>
                  </a:lnTo>
                  <a:lnTo>
                    <a:pt x="70" y="404"/>
                  </a:lnTo>
                  <a:lnTo>
                    <a:pt x="43" y="390"/>
                  </a:lnTo>
                  <a:lnTo>
                    <a:pt x="20" y="368"/>
                  </a:lnTo>
                  <a:lnTo>
                    <a:pt x="5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3" y="20"/>
                  </a:lnTo>
                  <a:lnTo>
                    <a:pt x="70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26"/>
            <p:cNvSpPr>
              <a:spLocks/>
            </p:cNvSpPr>
            <p:nvPr/>
          </p:nvSpPr>
          <p:spPr bwMode="auto">
            <a:xfrm>
              <a:off x="3968" y="3790"/>
              <a:ext cx="102" cy="205"/>
            </a:xfrm>
            <a:custGeom>
              <a:avLst/>
              <a:gdLst>
                <a:gd name="T0" fmla="*/ 101 w 204"/>
                <a:gd name="T1" fmla="*/ 0 h 410"/>
                <a:gd name="T2" fmla="*/ 133 w 204"/>
                <a:gd name="T3" fmla="*/ 5 h 410"/>
                <a:gd name="T4" fmla="*/ 162 w 204"/>
                <a:gd name="T5" fmla="*/ 20 h 410"/>
                <a:gd name="T6" fmla="*/ 184 w 204"/>
                <a:gd name="T7" fmla="*/ 41 h 410"/>
                <a:gd name="T8" fmla="*/ 198 w 204"/>
                <a:gd name="T9" fmla="*/ 70 h 410"/>
                <a:gd name="T10" fmla="*/ 204 w 204"/>
                <a:gd name="T11" fmla="*/ 103 h 410"/>
                <a:gd name="T12" fmla="*/ 204 w 204"/>
                <a:gd name="T13" fmla="*/ 309 h 410"/>
                <a:gd name="T14" fmla="*/ 198 w 204"/>
                <a:gd name="T15" fmla="*/ 339 h 410"/>
                <a:gd name="T16" fmla="*/ 184 w 204"/>
                <a:gd name="T17" fmla="*/ 368 h 410"/>
                <a:gd name="T18" fmla="*/ 162 w 204"/>
                <a:gd name="T19" fmla="*/ 390 h 410"/>
                <a:gd name="T20" fmla="*/ 133 w 204"/>
                <a:gd name="T21" fmla="*/ 404 h 410"/>
                <a:gd name="T22" fmla="*/ 101 w 204"/>
                <a:gd name="T23" fmla="*/ 410 h 410"/>
                <a:gd name="T24" fmla="*/ 70 w 204"/>
                <a:gd name="T25" fmla="*/ 404 h 410"/>
                <a:gd name="T26" fmla="*/ 41 w 204"/>
                <a:gd name="T27" fmla="*/ 390 h 410"/>
                <a:gd name="T28" fmla="*/ 20 w 204"/>
                <a:gd name="T29" fmla="*/ 368 h 410"/>
                <a:gd name="T30" fmla="*/ 5 w 204"/>
                <a:gd name="T31" fmla="*/ 339 h 410"/>
                <a:gd name="T32" fmla="*/ 0 w 204"/>
                <a:gd name="T33" fmla="*/ 309 h 410"/>
                <a:gd name="T34" fmla="*/ 0 w 204"/>
                <a:gd name="T35" fmla="*/ 103 h 410"/>
                <a:gd name="T36" fmla="*/ 5 w 204"/>
                <a:gd name="T37" fmla="*/ 70 h 410"/>
                <a:gd name="T38" fmla="*/ 20 w 204"/>
                <a:gd name="T39" fmla="*/ 41 h 410"/>
                <a:gd name="T40" fmla="*/ 41 w 204"/>
                <a:gd name="T41" fmla="*/ 20 h 410"/>
                <a:gd name="T42" fmla="*/ 70 w 204"/>
                <a:gd name="T43" fmla="*/ 5 h 410"/>
                <a:gd name="T44" fmla="*/ 101 w 204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410">
                  <a:moveTo>
                    <a:pt x="101" y="0"/>
                  </a:moveTo>
                  <a:lnTo>
                    <a:pt x="133" y="5"/>
                  </a:lnTo>
                  <a:lnTo>
                    <a:pt x="162" y="20"/>
                  </a:lnTo>
                  <a:lnTo>
                    <a:pt x="184" y="41"/>
                  </a:lnTo>
                  <a:lnTo>
                    <a:pt x="198" y="70"/>
                  </a:lnTo>
                  <a:lnTo>
                    <a:pt x="204" y="103"/>
                  </a:lnTo>
                  <a:lnTo>
                    <a:pt x="204" y="309"/>
                  </a:lnTo>
                  <a:lnTo>
                    <a:pt x="198" y="339"/>
                  </a:lnTo>
                  <a:lnTo>
                    <a:pt x="184" y="368"/>
                  </a:lnTo>
                  <a:lnTo>
                    <a:pt x="162" y="390"/>
                  </a:lnTo>
                  <a:lnTo>
                    <a:pt x="133" y="404"/>
                  </a:lnTo>
                  <a:lnTo>
                    <a:pt x="101" y="410"/>
                  </a:lnTo>
                  <a:lnTo>
                    <a:pt x="70" y="404"/>
                  </a:lnTo>
                  <a:lnTo>
                    <a:pt x="41" y="390"/>
                  </a:lnTo>
                  <a:lnTo>
                    <a:pt x="20" y="368"/>
                  </a:lnTo>
                  <a:lnTo>
                    <a:pt x="5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1" y="20"/>
                  </a:lnTo>
                  <a:lnTo>
                    <a:pt x="70" y="5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27"/>
            <p:cNvSpPr>
              <a:spLocks/>
            </p:cNvSpPr>
            <p:nvPr/>
          </p:nvSpPr>
          <p:spPr bwMode="auto">
            <a:xfrm>
              <a:off x="3660" y="3790"/>
              <a:ext cx="103" cy="205"/>
            </a:xfrm>
            <a:custGeom>
              <a:avLst/>
              <a:gdLst>
                <a:gd name="T0" fmla="*/ 103 w 205"/>
                <a:gd name="T1" fmla="*/ 0 h 410"/>
                <a:gd name="T2" fmla="*/ 135 w 205"/>
                <a:gd name="T3" fmla="*/ 5 h 410"/>
                <a:gd name="T4" fmla="*/ 162 w 205"/>
                <a:gd name="T5" fmla="*/ 20 h 410"/>
                <a:gd name="T6" fmla="*/ 186 w 205"/>
                <a:gd name="T7" fmla="*/ 41 h 410"/>
                <a:gd name="T8" fmla="*/ 200 w 205"/>
                <a:gd name="T9" fmla="*/ 70 h 410"/>
                <a:gd name="T10" fmla="*/ 205 w 205"/>
                <a:gd name="T11" fmla="*/ 103 h 410"/>
                <a:gd name="T12" fmla="*/ 205 w 205"/>
                <a:gd name="T13" fmla="*/ 309 h 410"/>
                <a:gd name="T14" fmla="*/ 200 w 205"/>
                <a:gd name="T15" fmla="*/ 339 h 410"/>
                <a:gd name="T16" fmla="*/ 186 w 205"/>
                <a:gd name="T17" fmla="*/ 368 h 410"/>
                <a:gd name="T18" fmla="*/ 162 w 205"/>
                <a:gd name="T19" fmla="*/ 390 h 410"/>
                <a:gd name="T20" fmla="*/ 135 w 205"/>
                <a:gd name="T21" fmla="*/ 404 h 410"/>
                <a:gd name="T22" fmla="*/ 103 w 205"/>
                <a:gd name="T23" fmla="*/ 410 h 410"/>
                <a:gd name="T24" fmla="*/ 70 w 205"/>
                <a:gd name="T25" fmla="*/ 404 h 410"/>
                <a:gd name="T26" fmla="*/ 41 w 205"/>
                <a:gd name="T27" fmla="*/ 390 h 410"/>
                <a:gd name="T28" fmla="*/ 20 w 205"/>
                <a:gd name="T29" fmla="*/ 368 h 410"/>
                <a:gd name="T30" fmla="*/ 5 w 205"/>
                <a:gd name="T31" fmla="*/ 339 h 410"/>
                <a:gd name="T32" fmla="*/ 0 w 205"/>
                <a:gd name="T33" fmla="*/ 309 h 410"/>
                <a:gd name="T34" fmla="*/ 0 w 205"/>
                <a:gd name="T35" fmla="*/ 103 h 410"/>
                <a:gd name="T36" fmla="*/ 5 w 205"/>
                <a:gd name="T37" fmla="*/ 70 h 410"/>
                <a:gd name="T38" fmla="*/ 20 w 205"/>
                <a:gd name="T39" fmla="*/ 41 h 410"/>
                <a:gd name="T40" fmla="*/ 41 w 205"/>
                <a:gd name="T41" fmla="*/ 20 h 410"/>
                <a:gd name="T42" fmla="*/ 70 w 205"/>
                <a:gd name="T43" fmla="*/ 5 h 410"/>
                <a:gd name="T44" fmla="*/ 103 w 205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" h="410">
                  <a:moveTo>
                    <a:pt x="103" y="0"/>
                  </a:moveTo>
                  <a:lnTo>
                    <a:pt x="135" y="5"/>
                  </a:lnTo>
                  <a:lnTo>
                    <a:pt x="162" y="20"/>
                  </a:lnTo>
                  <a:lnTo>
                    <a:pt x="186" y="41"/>
                  </a:lnTo>
                  <a:lnTo>
                    <a:pt x="200" y="70"/>
                  </a:lnTo>
                  <a:lnTo>
                    <a:pt x="205" y="103"/>
                  </a:lnTo>
                  <a:lnTo>
                    <a:pt x="205" y="309"/>
                  </a:lnTo>
                  <a:lnTo>
                    <a:pt x="200" y="339"/>
                  </a:lnTo>
                  <a:lnTo>
                    <a:pt x="186" y="368"/>
                  </a:lnTo>
                  <a:lnTo>
                    <a:pt x="162" y="390"/>
                  </a:lnTo>
                  <a:lnTo>
                    <a:pt x="135" y="404"/>
                  </a:lnTo>
                  <a:lnTo>
                    <a:pt x="103" y="410"/>
                  </a:lnTo>
                  <a:lnTo>
                    <a:pt x="70" y="404"/>
                  </a:lnTo>
                  <a:lnTo>
                    <a:pt x="41" y="390"/>
                  </a:lnTo>
                  <a:lnTo>
                    <a:pt x="20" y="368"/>
                  </a:lnTo>
                  <a:lnTo>
                    <a:pt x="5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1" y="20"/>
                  </a:lnTo>
                  <a:lnTo>
                    <a:pt x="70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28"/>
            <p:cNvSpPr>
              <a:spLocks/>
            </p:cNvSpPr>
            <p:nvPr/>
          </p:nvSpPr>
          <p:spPr bwMode="auto">
            <a:xfrm>
              <a:off x="3353" y="3790"/>
              <a:ext cx="103" cy="205"/>
            </a:xfrm>
            <a:custGeom>
              <a:avLst/>
              <a:gdLst>
                <a:gd name="T0" fmla="*/ 103 w 205"/>
                <a:gd name="T1" fmla="*/ 0 h 410"/>
                <a:gd name="T2" fmla="*/ 135 w 205"/>
                <a:gd name="T3" fmla="*/ 5 h 410"/>
                <a:gd name="T4" fmla="*/ 164 w 205"/>
                <a:gd name="T5" fmla="*/ 20 h 410"/>
                <a:gd name="T6" fmla="*/ 185 w 205"/>
                <a:gd name="T7" fmla="*/ 41 h 410"/>
                <a:gd name="T8" fmla="*/ 200 w 205"/>
                <a:gd name="T9" fmla="*/ 70 h 410"/>
                <a:gd name="T10" fmla="*/ 205 w 205"/>
                <a:gd name="T11" fmla="*/ 103 h 410"/>
                <a:gd name="T12" fmla="*/ 205 w 205"/>
                <a:gd name="T13" fmla="*/ 309 h 410"/>
                <a:gd name="T14" fmla="*/ 200 w 205"/>
                <a:gd name="T15" fmla="*/ 339 h 410"/>
                <a:gd name="T16" fmla="*/ 185 w 205"/>
                <a:gd name="T17" fmla="*/ 368 h 410"/>
                <a:gd name="T18" fmla="*/ 164 w 205"/>
                <a:gd name="T19" fmla="*/ 390 h 410"/>
                <a:gd name="T20" fmla="*/ 135 w 205"/>
                <a:gd name="T21" fmla="*/ 404 h 410"/>
                <a:gd name="T22" fmla="*/ 103 w 205"/>
                <a:gd name="T23" fmla="*/ 410 h 410"/>
                <a:gd name="T24" fmla="*/ 70 w 205"/>
                <a:gd name="T25" fmla="*/ 404 h 410"/>
                <a:gd name="T26" fmla="*/ 43 w 205"/>
                <a:gd name="T27" fmla="*/ 390 h 410"/>
                <a:gd name="T28" fmla="*/ 20 w 205"/>
                <a:gd name="T29" fmla="*/ 368 h 410"/>
                <a:gd name="T30" fmla="*/ 5 w 205"/>
                <a:gd name="T31" fmla="*/ 339 h 410"/>
                <a:gd name="T32" fmla="*/ 0 w 205"/>
                <a:gd name="T33" fmla="*/ 309 h 410"/>
                <a:gd name="T34" fmla="*/ 0 w 205"/>
                <a:gd name="T35" fmla="*/ 103 h 410"/>
                <a:gd name="T36" fmla="*/ 5 w 205"/>
                <a:gd name="T37" fmla="*/ 70 h 410"/>
                <a:gd name="T38" fmla="*/ 20 w 205"/>
                <a:gd name="T39" fmla="*/ 41 h 410"/>
                <a:gd name="T40" fmla="*/ 43 w 205"/>
                <a:gd name="T41" fmla="*/ 20 h 410"/>
                <a:gd name="T42" fmla="*/ 70 w 205"/>
                <a:gd name="T43" fmla="*/ 5 h 410"/>
                <a:gd name="T44" fmla="*/ 103 w 205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" h="410">
                  <a:moveTo>
                    <a:pt x="103" y="0"/>
                  </a:moveTo>
                  <a:lnTo>
                    <a:pt x="135" y="5"/>
                  </a:lnTo>
                  <a:lnTo>
                    <a:pt x="164" y="20"/>
                  </a:lnTo>
                  <a:lnTo>
                    <a:pt x="185" y="41"/>
                  </a:lnTo>
                  <a:lnTo>
                    <a:pt x="200" y="70"/>
                  </a:lnTo>
                  <a:lnTo>
                    <a:pt x="205" y="103"/>
                  </a:lnTo>
                  <a:lnTo>
                    <a:pt x="205" y="309"/>
                  </a:lnTo>
                  <a:lnTo>
                    <a:pt x="200" y="339"/>
                  </a:lnTo>
                  <a:lnTo>
                    <a:pt x="185" y="368"/>
                  </a:lnTo>
                  <a:lnTo>
                    <a:pt x="164" y="390"/>
                  </a:lnTo>
                  <a:lnTo>
                    <a:pt x="135" y="404"/>
                  </a:lnTo>
                  <a:lnTo>
                    <a:pt x="103" y="410"/>
                  </a:lnTo>
                  <a:lnTo>
                    <a:pt x="70" y="404"/>
                  </a:lnTo>
                  <a:lnTo>
                    <a:pt x="43" y="390"/>
                  </a:lnTo>
                  <a:lnTo>
                    <a:pt x="20" y="368"/>
                  </a:lnTo>
                  <a:lnTo>
                    <a:pt x="5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3" y="20"/>
                  </a:lnTo>
                  <a:lnTo>
                    <a:pt x="70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29"/>
            <p:cNvSpPr>
              <a:spLocks/>
            </p:cNvSpPr>
            <p:nvPr/>
          </p:nvSpPr>
          <p:spPr bwMode="auto">
            <a:xfrm>
              <a:off x="3200" y="4200"/>
              <a:ext cx="102" cy="103"/>
            </a:xfrm>
            <a:custGeom>
              <a:avLst/>
              <a:gdLst>
                <a:gd name="T0" fmla="*/ 103 w 206"/>
                <a:gd name="T1" fmla="*/ 0 h 206"/>
                <a:gd name="T2" fmla="*/ 130 w 206"/>
                <a:gd name="T3" fmla="*/ 3 h 206"/>
                <a:gd name="T4" fmla="*/ 153 w 206"/>
                <a:gd name="T5" fmla="*/ 14 h 206"/>
                <a:gd name="T6" fmla="*/ 175 w 206"/>
                <a:gd name="T7" fmla="*/ 31 h 206"/>
                <a:gd name="T8" fmla="*/ 191 w 206"/>
                <a:gd name="T9" fmla="*/ 52 h 206"/>
                <a:gd name="T10" fmla="*/ 202 w 206"/>
                <a:gd name="T11" fmla="*/ 76 h 206"/>
                <a:gd name="T12" fmla="*/ 206 w 206"/>
                <a:gd name="T13" fmla="*/ 103 h 206"/>
                <a:gd name="T14" fmla="*/ 202 w 206"/>
                <a:gd name="T15" fmla="*/ 130 h 206"/>
                <a:gd name="T16" fmla="*/ 191 w 206"/>
                <a:gd name="T17" fmla="*/ 155 h 206"/>
                <a:gd name="T18" fmla="*/ 175 w 206"/>
                <a:gd name="T19" fmla="*/ 175 h 206"/>
                <a:gd name="T20" fmla="*/ 153 w 206"/>
                <a:gd name="T21" fmla="*/ 191 h 206"/>
                <a:gd name="T22" fmla="*/ 130 w 206"/>
                <a:gd name="T23" fmla="*/ 202 h 206"/>
                <a:gd name="T24" fmla="*/ 103 w 206"/>
                <a:gd name="T25" fmla="*/ 206 h 206"/>
                <a:gd name="T26" fmla="*/ 76 w 206"/>
                <a:gd name="T27" fmla="*/ 202 h 206"/>
                <a:gd name="T28" fmla="*/ 51 w 206"/>
                <a:gd name="T29" fmla="*/ 191 h 206"/>
                <a:gd name="T30" fmla="*/ 31 w 206"/>
                <a:gd name="T31" fmla="*/ 175 h 206"/>
                <a:gd name="T32" fmla="*/ 15 w 206"/>
                <a:gd name="T33" fmla="*/ 155 h 206"/>
                <a:gd name="T34" fmla="*/ 4 w 206"/>
                <a:gd name="T35" fmla="*/ 130 h 206"/>
                <a:gd name="T36" fmla="*/ 0 w 206"/>
                <a:gd name="T37" fmla="*/ 103 h 206"/>
                <a:gd name="T38" fmla="*/ 4 w 206"/>
                <a:gd name="T39" fmla="*/ 76 h 206"/>
                <a:gd name="T40" fmla="*/ 15 w 206"/>
                <a:gd name="T41" fmla="*/ 52 h 206"/>
                <a:gd name="T42" fmla="*/ 31 w 206"/>
                <a:gd name="T43" fmla="*/ 31 h 206"/>
                <a:gd name="T44" fmla="*/ 51 w 206"/>
                <a:gd name="T45" fmla="*/ 14 h 206"/>
                <a:gd name="T46" fmla="*/ 76 w 206"/>
                <a:gd name="T47" fmla="*/ 3 h 206"/>
                <a:gd name="T48" fmla="*/ 103 w 206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130" y="3"/>
                  </a:lnTo>
                  <a:lnTo>
                    <a:pt x="153" y="14"/>
                  </a:lnTo>
                  <a:lnTo>
                    <a:pt x="175" y="31"/>
                  </a:lnTo>
                  <a:lnTo>
                    <a:pt x="191" y="52"/>
                  </a:lnTo>
                  <a:lnTo>
                    <a:pt x="202" y="76"/>
                  </a:lnTo>
                  <a:lnTo>
                    <a:pt x="206" y="103"/>
                  </a:lnTo>
                  <a:lnTo>
                    <a:pt x="202" y="130"/>
                  </a:lnTo>
                  <a:lnTo>
                    <a:pt x="191" y="155"/>
                  </a:lnTo>
                  <a:lnTo>
                    <a:pt x="175" y="175"/>
                  </a:lnTo>
                  <a:lnTo>
                    <a:pt x="153" y="191"/>
                  </a:lnTo>
                  <a:lnTo>
                    <a:pt x="130" y="202"/>
                  </a:lnTo>
                  <a:lnTo>
                    <a:pt x="103" y="206"/>
                  </a:lnTo>
                  <a:lnTo>
                    <a:pt x="76" y="202"/>
                  </a:lnTo>
                  <a:lnTo>
                    <a:pt x="51" y="191"/>
                  </a:lnTo>
                  <a:lnTo>
                    <a:pt x="31" y="175"/>
                  </a:lnTo>
                  <a:lnTo>
                    <a:pt x="15" y="155"/>
                  </a:lnTo>
                  <a:lnTo>
                    <a:pt x="4" y="130"/>
                  </a:lnTo>
                  <a:lnTo>
                    <a:pt x="0" y="103"/>
                  </a:lnTo>
                  <a:lnTo>
                    <a:pt x="4" y="76"/>
                  </a:lnTo>
                  <a:lnTo>
                    <a:pt x="15" y="52"/>
                  </a:lnTo>
                  <a:lnTo>
                    <a:pt x="31" y="31"/>
                  </a:lnTo>
                  <a:lnTo>
                    <a:pt x="51" y="14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0"/>
            <p:cNvSpPr>
              <a:spLocks/>
            </p:cNvSpPr>
            <p:nvPr/>
          </p:nvSpPr>
          <p:spPr bwMode="auto">
            <a:xfrm>
              <a:off x="3507" y="4200"/>
              <a:ext cx="102" cy="103"/>
            </a:xfrm>
            <a:custGeom>
              <a:avLst/>
              <a:gdLst>
                <a:gd name="T0" fmla="*/ 101 w 204"/>
                <a:gd name="T1" fmla="*/ 0 h 206"/>
                <a:gd name="T2" fmla="*/ 128 w 204"/>
                <a:gd name="T3" fmla="*/ 3 h 206"/>
                <a:gd name="T4" fmla="*/ 153 w 204"/>
                <a:gd name="T5" fmla="*/ 14 h 206"/>
                <a:gd name="T6" fmla="*/ 175 w 204"/>
                <a:gd name="T7" fmla="*/ 31 h 206"/>
                <a:gd name="T8" fmla="*/ 191 w 204"/>
                <a:gd name="T9" fmla="*/ 52 h 206"/>
                <a:gd name="T10" fmla="*/ 200 w 204"/>
                <a:gd name="T11" fmla="*/ 76 h 206"/>
                <a:gd name="T12" fmla="*/ 204 w 204"/>
                <a:gd name="T13" fmla="*/ 103 h 206"/>
                <a:gd name="T14" fmla="*/ 200 w 204"/>
                <a:gd name="T15" fmla="*/ 130 h 206"/>
                <a:gd name="T16" fmla="*/ 191 w 204"/>
                <a:gd name="T17" fmla="*/ 155 h 206"/>
                <a:gd name="T18" fmla="*/ 175 w 204"/>
                <a:gd name="T19" fmla="*/ 175 h 206"/>
                <a:gd name="T20" fmla="*/ 153 w 204"/>
                <a:gd name="T21" fmla="*/ 191 h 206"/>
                <a:gd name="T22" fmla="*/ 128 w 204"/>
                <a:gd name="T23" fmla="*/ 202 h 206"/>
                <a:gd name="T24" fmla="*/ 101 w 204"/>
                <a:gd name="T25" fmla="*/ 206 h 206"/>
                <a:gd name="T26" fmla="*/ 76 w 204"/>
                <a:gd name="T27" fmla="*/ 202 h 206"/>
                <a:gd name="T28" fmla="*/ 51 w 204"/>
                <a:gd name="T29" fmla="*/ 191 h 206"/>
                <a:gd name="T30" fmla="*/ 29 w 204"/>
                <a:gd name="T31" fmla="*/ 175 h 206"/>
                <a:gd name="T32" fmla="*/ 13 w 204"/>
                <a:gd name="T33" fmla="*/ 155 h 206"/>
                <a:gd name="T34" fmla="*/ 4 w 204"/>
                <a:gd name="T35" fmla="*/ 130 h 206"/>
                <a:gd name="T36" fmla="*/ 0 w 204"/>
                <a:gd name="T37" fmla="*/ 103 h 206"/>
                <a:gd name="T38" fmla="*/ 4 w 204"/>
                <a:gd name="T39" fmla="*/ 76 h 206"/>
                <a:gd name="T40" fmla="*/ 13 w 204"/>
                <a:gd name="T41" fmla="*/ 52 h 206"/>
                <a:gd name="T42" fmla="*/ 29 w 204"/>
                <a:gd name="T43" fmla="*/ 31 h 206"/>
                <a:gd name="T44" fmla="*/ 51 w 204"/>
                <a:gd name="T45" fmla="*/ 14 h 206"/>
                <a:gd name="T46" fmla="*/ 76 w 204"/>
                <a:gd name="T47" fmla="*/ 3 h 206"/>
                <a:gd name="T48" fmla="*/ 101 w 204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6">
                  <a:moveTo>
                    <a:pt x="101" y="0"/>
                  </a:moveTo>
                  <a:lnTo>
                    <a:pt x="128" y="3"/>
                  </a:lnTo>
                  <a:lnTo>
                    <a:pt x="153" y="14"/>
                  </a:lnTo>
                  <a:lnTo>
                    <a:pt x="175" y="31"/>
                  </a:lnTo>
                  <a:lnTo>
                    <a:pt x="191" y="52"/>
                  </a:lnTo>
                  <a:lnTo>
                    <a:pt x="200" y="76"/>
                  </a:lnTo>
                  <a:lnTo>
                    <a:pt x="204" y="103"/>
                  </a:lnTo>
                  <a:lnTo>
                    <a:pt x="200" y="130"/>
                  </a:lnTo>
                  <a:lnTo>
                    <a:pt x="191" y="155"/>
                  </a:lnTo>
                  <a:lnTo>
                    <a:pt x="175" y="175"/>
                  </a:lnTo>
                  <a:lnTo>
                    <a:pt x="153" y="191"/>
                  </a:lnTo>
                  <a:lnTo>
                    <a:pt x="128" y="202"/>
                  </a:lnTo>
                  <a:lnTo>
                    <a:pt x="101" y="206"/>
                  </a:lnTo>
                  <a:lnTo>
                    <a:pt x="76" y="202"/>
                  </a:lnTo>
                  <a:lnTo>
                    <a:pt x="51" y="191"/>
                  </a:lnTo>
                  <a:lnTo>
                    <a:pt x="29" y="175"/>
                  </a:lnTo>
                  <a:lnTo>
                    <a:pt x="13" y="155"/>
                  </a:lnTo>
                  <a:lnTo>
                    <a:pt x="4" y="130"/>
                  </a:lnTo>
                  <a:lnTo>
                    <a:pt x="0" y="103"/>
                  </a:lnTo>
                  <a:lnTo>
                    <a:pt x="4" y="76"/>
                  </a:lnTo>
                  <a:lnTo>
                    <a:pt x="13" y="52"/>
                  </a:lnTo>
                  <a:lnTo>
                    <a:pt x="29" y="31"/>
                  </a:lnTo>
                  <a:lnTo>
                    <a:pt x="51" y="14"/>
                  </a:lnTo>
                  <a:lnTo>
                    <a:pt x="76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1"/>
            <p:cNvSpPr>
              <a:spLocks/>
            </p:cNvSpPr>
            <p:nvPr/>
          </p:nvSpPr>
          <p:spPr bwMode="auto">
            <a:xfrm>
              <a:off x="3814" y="4200"/>
              <a:ext cx="102" cy="103"/>
            </a:xfrm>
            <a:custGeom>
              <a:avLst/>
              <a:gdLst>
                <a:gd name="T0" fmla="*/ 103 w 206"/>
                <a:gd name="T1" fmla="*/ 0 h 206"/>
                <a:gd name="T2" fmla="*/ 130 w 206"/>
                <a:gd name="T3" fmla="*/ 3 h 206"/>
                <a:gd name="T4" fmla="*/ 154 w 206"/>
                <a:gd name="T5" fmla="*/ 14 h 206"/>
                <a:gd name="T6" fmla="*/ 175 w 206"/>
                <a:gd name="T7" fmla="*/ 31 h 206"/>
                <a:gd name="T8" fmla="*/ 192 w 206"/>
                <a:gd name="T9" fmla="*/ 52 h 206"/>
                <a:gd name="T10" fmla="*/ 202 w 206"/>
                <a:gd name="T11" fmla="*/ 76 h 206"/>
                <a:gd name="T12" fmla="*/ 206 w 206"/>
                <a:gd name="T13" fmla="*/ 103 h 206"/>
                <a:gd name="T14" fmla="*/ 202 w 206"/>
                <a:gd name="T15" fmla="*/ 130 h 206"/>
                <a:gd name="T16" fmla="*/ 192 w 206"/>
                <a:gd name="T17" fmla="*/ 155 h 206"/>
                <a:gd name="T18" fmla="*/ 175 w 206"/>
                <a:gd name="T19" fmla="*/ 175 h 206"/>
                <a:gd name="T20" fmla="*/ 155 w 206"/>
                <a:gd name="T21" fmla="*/ 191 h 206"/>
                <a:gd name="T22" fmla="*/ 130 w 206"/>
                <a:gd name="T23" fmla="*/ 202 h 206"/>
                <a:gd name="T24" fmla="*/ 103 w 206"/>
                <a:gd name="T25" fmla="*/ 206 h 206"/>
                <a:gd name="T26" fmla="*/ 76 w 206"/>
                <a:gd name="T27" fmla="*/ 202 h 206"/>
                <a:gd name="T28" fmla="*/ 53 w 206"/>
                <a:gd name="T29" fmla="*/ 191 h 206"/>
                <a:gd name="T30" fmla="*/ 31 w 206"/>
                <a:gd name="T31" fmla="*/ 175 h 206"/>
                <a:gd name="T32" fmla="*/ 15 w 206"/>
                <a:gd name="T33" fmla="*/ 155 h 206"/>
                <a:gd name="T34" fmla="*/ 4 w 206"/>
                <a:gd name="T35" fmla="*/ 130 h 206"/>
                <a:gd name="T36" fmla="*/ 0 w 206"/>
                <a:gd name="T37" fmla="*/ 103 h 206"/>
                <a:gd name="T38" fmla="*/ 4 w 206"/>
                <a:gd name="T39" fmla="*/ 76 h 206"/>
                <a:gd name="T40" fmla="*/ 15 w 206"/>
                <a:gd name="T41" fmla="*/ 52 h 206"/>
                <a:gd name="T42" fmla="*/ 31 w 206"/>
                <a:gd name="T43" fmla="*/ 31 h 206"/>
                <a:gd name="T44" fmla="*/ 53 w 206"/>
                <a:gd name="T45" fmla="*/ 14 h 206"/>
                <a:gd name="T46" fmla="*/ 76 w 206"/>
                <a:gd name="T47" fmla="*/ 3 h 206"/>
                <a:gd name="T48" fmla="*/ 103 w 206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130" y="3"/>
                  </a:lnTo>
                  <a:lnTo>
                    <a:pt x="154" y="14"/>
                  </a:lnTo>
                  <a:lnTo>
                    <a:pt x="175" y="31"/>
                  </a:lnTo>
                  <a:lnTo>
                    <a:pt x="192" y="52"/>
                  </a:lnTo>
                  <a:lnTo>
                    <a:pt x="202" y="76"/>
                  </a:lnTo>
                  <a:lnTo>
                    <a:pt x="206" y="103"/>
                  </a:lnTo>
                  <a:lnTo>
                    <a:pt x="202" y="130"/>
                  </a:lnTo>
                  <a:lnTo>
                    <a:pt x="192" y="155"/>
                  </a:lnTo>
                  <a:lnTo>
                    <a:pt x="175" y="175"/>
                  </a:lnTo>
                  <a:lnTo>
                    <a:pt x="155" y="191"/>
                  </a:lnTo>
                  <a:lnTo>
                    <a:pt x="130" y="202"/>
                  </a:lnTo>
                  <a:lnTo>
                    <a:pt x="103" y="206"/>
                  </a:lnTo>
                  <a:lnTo>
                    <a:pt x="76" y="202"/>
                  </a:lnTo>
                  <a:lnTo>
                    <a:pt x="53" y="191"/>
                  </a:lnTo>
                  <a:lnTo>
                    <a:pt x="31" y="175"/>
                  </a:lnTo>
                  <a:lnTo>
                    <a:pt x="15" y="155"/>
                  </a:lnTo>
                  <a:lnTo>
                    <a:pt x="4" y="130"/>
                  </a:lnTo>
                  <a:lnTo>
                    <a:pt x="0" y="103"/>
                  </a:lnTo>
                  <a:lnTo>
                    <a:pt x="4" y="76"/>
                  </a:lnTo>
                  <a:lnTo>
                    <a:pt x="15" y="52"/>
                  </a:lnTo>
                  <a:lnTo>
                    <a:pt x="31" y="31"/>
                  </a:lnTo>
                  <a:lnTo>
                    <a:pt x="53" y="14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32"/>
            <p:cNvSpPr>
              <a:spLocks/>
            </p:cNvSpPr>
            <p:nvPr/>
          </p:nvSpPr>
          <p:spPr bwMode="auto">
            <a:xfrm>
              <a:off x="4121" y="4200"/>
              <a:ext cx="103" cy="103"/>
            </a:xfrm>
            <a:custGeom>
              <a:avLst/>
              <a:gdLst>
                <a:gd name="T0" fmla="*/ 103 w 206"/>
                <a:gd name="T1" fmla="*/ 0 h 206"/>
                <a:gd name="T2" fmla="*/ 128 w 206"/>
                <a:gd name="T3" fmla="*/ 3 h 206"/>
                <a:gd name="T4" fmla="*/ 154 w 206"/>
                <a:gd name="T5" fmla="*/ 14 h 206"/>
                <a:gd name="T6" fmla="*/ 175 w 206"/>
                <a:gd name="T7" fmla="*/ 31 h 206"/>
                <a:gd name="T8" fmla="*/ 192 w 206"/>
                <a:gd name="T9" fmla="*/ 52 h 206"/>
                <a:gd name="T10" fmla="*/ 202 w 206"/>
                <a:gd name="T11" fmla="*/ 76 h 206"/>
                <a:gd name="T12" fmla="*/ 206 w 206"/>
                <a:gd name="T13" fmla="*/ 103 h 206"/>
                <a:gd name="T14" fmla="*/ 202 w 206"/>
                <a:gd name="T15" fmla="*/ 130 h 206"/>
                <a:gd name="T16" fmla="*/ 192 w 206"/>
                <a:gd name="T17" fmla="*/ 155 h 206"/>
                <a:gd name="T18" fmla="*/ 175 w 206"/>
                <a:gd name="T19" fmla="*/ 175 h 206"/>
                <a:gd name="T20" fmla="*/ 154 w 206"/>
                <a:gd name="T21" fmla="*/ 191 h 206"/>
                <a:gd name="T22" fmla="*/ 128 w 206"/>
                <a:gd name="T23" fmla="*/ 202 h 206"/>
                <a:gd name="T24" fmla="*/ 103 w 206"/>
                <a:gd name="T25" fmla="*/ 206 h 206"/>
                <a:gd name="T26" fmla="*/ 76 w 206"/>
                <a:gd name="T27" fmla="*/ 202 h 206"/>
                <a:gd name="T28" fmla="*/ 51 w 206"/>
                <a:gd name="T29" fmla="*/ 191 h 206"/>
                <a:gd name="T30" fmla="*/ 31 w 206"/>
                <a:gd name="T31" fmla="*/ 175 h 206"/>
                <a:gd name="T32" fmla="*/ 15 w 206"/>
                <a:gd name="T33" fmla="*/ 155 h 206"/>
                <a:gd name="T34" fmla="*/ 4 w 206"/>
                <a:gd name="T35" fmla="*/ 130 h 206"/>
                <a:gd name="T36" fmla="*/ 0 w 206"/>
                <a:gd name="T37" fmla="*/ 103 h 206"/>
                <a:gd name="T38" fmla="*/ 4 w 206"/>
                <a:gd name="T39" fmla="*/ 76 h 206"/>
                <a:gd name="T40" fmla="*/ 15 w 206"/>
                <a:gd name="T41" fmla="*/ 52 h 206"/>
                <a:gd name="T42" fmla="*/ 31 w 206"/>
                <a:gd name="T43" fmla="*/ 31 h 206"/>
                <a:gd name="T44" fmla="*/ 51 w 206"/>
                <a:gd name="T45" fmla="*/ 14 h 206"/>
                <a:gd name="T46" fmla="*/ 76 w 206"/>
                <a:gd name="T47" fmla="*/ 3 h 206"/>
                <a:gd name="T48" fmla="*/ 103 w 206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128" y="3"/>
                  </a:lnTo>
                  <a:lnTo>
                    <a:pt x="154" y="14"/>
                  </a:lnTo>
                  <a:lnTo>
                    <a:pt x="175" y="31"/>
                  </a:lnTo>
                  <a:lnTo>
                    <a:pt x="192" y="52"/>
                  </a:lnTo>
                  <a:lnTo>
                    <a:pt x="202" y="76"/>
                  </a:lnTo>
                  <a:lnTo>
                    <a:pt x="206" y="103"/>
                  </a:lnTo>
                  <a:lnTo>
                    <a:pt x="202" y="130"/>
                  </a:lnTo>
                  <a:lnTo>
                    <a:pt x="192" y="155"/>
                  </a:lnTo>
                  <a:lnTo>
                    <a:pt x="175" y="175"/>
                  </a:lnTo>
                  <a:lnTo>
                    <a:pt x="154" y="191"/>
                  </a:lnTo>
                  <a:lnTo>
                    <a:pt x="128" y="202"/>
                  </a:lnTo>
                  <a:lnTo>
                    <a:pt x="103" y="206"/>
                  </a:lnTo>
                  <a:lnTo>
                    <a:pt x="76" y="202"/>
                  </a:lnTo>
                  <a:lnTo>
                    <a:pt x="51" y="191"/>
                  </a:lnTo>
                  <a:lnTo>
                    <a:pt x="31" y="175"/>
                  </a:lnTo>
                  <a:lnTo>
                    <a:pt x="15" y="155"/>
                  </a:lnTo>
                  <a:lnTo>
                    <a:pt x="4" y="130"/>
                  </a:lnTo>
                  <a:lnTo>
                    <a:pt x="0" y="103"/>
                  </a:lnTo>
                  <a:lnTo>
                    <a:pt x="4" y="76"/>
                  </a:lnTo>
                  <a:lnTo>
                    <a:pt x="15" y="52"/>
                  </a:lnTo>
                  <a:lnTo>
                    <a:pt x="31" y="31"/>
                  </a:lnTo>
                  <a:lnTo>
                    <a:pt x="51" y="14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33"/>
            <p:cNvSpPr>
              <a:spLocks/>
            </p:cNvSpPr>
            <p:nvPr/>
          </p:nvSpPr>
          <p:spPr bwMode="auto">
            <a:xfrm>
              <a:off x="4429" y="4200"/>
              <a:ext cx="102" cy="103"/>
            </a:xfrm>
            <a:custGeom>
              <a:avLst/>
              <a:gdLst>
                <a:gd name="T0" fmla="*/ 101 w 204"/>
                <a:gd name="T1" fmla="*/ 0 h 206"/>
                <a:gd name="T2" fmla="*/ 128 w 204"/>
                <a:gd name="T3" fmla="*/ 3 h 206"/>
                <a:gd name="T4" fmla="*/ 154 w 204"/>
                <a:gd name="T5" fmla="*/ 14 h 206"/>
                <a:gd name="T6" fmla="*/ 175 w 204"/>
                <a:gd name="T7" fmla="*/ 31 h 206"/>
                <a:gd name="T8" fmla="*/ 192 w 204"/>
                <a:gd name="T9" fmla="*/ 52 h 206"/>
                <a:gd name="T10" fmla="*/ 201 w 204"/>
                <a:gd name="T11" fmla="*/ 76 h 206"/>
                <a:gd name="T12" fmla="*/ 204 w 204"/>
                <a:gd name="T13" fmla="*/ 103 h 206"/>
                <a:gd name="T14" fmla="*/ 201 w 204"/>
                <a:gd name="T15" fmla="*/ 130 h 206"/>
                <a:gd name="T16" fmla="*/ 192 w 204"/>
                <a:gd name="T17" fmla="*/ 155 h 206"/>
                <a:gd name="T18" fmla="*/ 175 w 204"/>
                <a:gd name="T19" fmla="*/ 175 h 206"/>
                <a:gd name="T20" fmla="*/ 154 w 204"/>
                <a:gd name="T21" fmla="*/ 191 h 206"/>
                <a:gd name="T22" fmla="*/ 128 w 204"/>
                <a:gd name="T23" fmla="*/ 202 h 206"/>
                <a:gd name="T24" fmla="*/ 101 w 204"/>
                <a:gd name="T25" fmla="*/ 206 h 206"/>
                <a:gd name="T26" fmla="*/ 76 w 204"/>
                <a:gd name="T27" fmla="*/ 202 h 206"/>
                <a:gd name="T28" fmla="*/ 51 w 204"/>
                <a:gd name="T29" fmla="*/ 191 h 206"/>
                <a:gd name="T30" fmla="*/ 29 w 204"/>
                <a:gd name="T31" fmla="*/ 175 h 206"/>
                <a:gd name="T32" fmla="*/ 13 w 204"/>
                <a:gd name="T33" fmla="*/ 155 h 206"/>
                <a:gd name="T34" fmla="*/ 4 w 204"/>
                <a:gd name="T35" fmla="*/ 130 h 206"/>
                <a:gd name="T36" fmla="*/ 0 w 204"/>
                <a:gd name="T37" fmla="*/ 103 h 206"/>
                <a:gd name="T38" fmla="*/ 4 w 204"/>
                <a:gd name="T39" fmla="*/ 76 h 206"/>
                <a:gd name="T40" fmla="*/ 13 w 204"/>
                <a:gd name="T41" fmla="*/ 52 h 206"/>
                <a:gd name="T42" fmla="*/ 29 w 204"/>
                <a:gd name="T43" fmla="*/ 31 h 206"/>
                <a:gd name="T44" fmla="*/ 51 w 204"/>
                <a:gd name="T45" fmla="*/ 14 h 206"/>
                <a:gd name="T46" fmla="*/ 76 w 204"/>
                <a:gd name="T47" fmla="*/ 3 h 206"/>
                <a:gd name="T48" fmla="*/ 101 w 204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6">
                  <a:moveTo>
                    <a:pt x="101" y="0"/>
                  </a:moveTo>
                  <a:lnTo>
                    <a:pt x="128" y="3"/>
                  </a:lnTo>
                  <a:lnTo>
                    <a:pt x="154" y="14"/>
                  </a:lnTo>
                  <a:lnTo>
                    <a:pt x="175" y="31"/>
                  </a:lnTo>
                  <a:lnTo>
                    <a:pt x="192" y="52"/>
                  </a:lnTo>
                  <a:lnTo>
                    <a:pt x="201" y="76"/>
                  </a:lnTo>
                  <a:lnTo>
                    <a:pt x="204" y="103"/>
                  </a:lnTo>
                  <a:lnTo>
                    <a:pt x="201" y="130"/>
                  </a:lnTo>
                  <a:lnTo>
                    <a:pt x="192" y="155"/>
                  </a:lnTo>
                  <a:lnTo>
                    <a:pt x="175" y="175"/>
                  </a:lnTo>
                  <a:lnTo>
                    <a:pt x="154" y="191"/>
                  </a:lnTo>
                  <a:lnTo>
                    <a:pt x="128" y="202"/>
                  </a:lnTo>
                  <a:lnTo>
                    <a:pt x="101" y="206"/>
                  </a:lnTo>
                  <a:lnTo>
                    <a:pt x="76" y="202"/>
                  </a:lnTo>
                  <a:lnTo>
                    <a:pt x="51" y="191"/>
                  </a:lnTo>
                  <a:lnTo>
                    <a:pt x="29" y="175"/>
                  </a:lnTo>
                  <a:lnTo>
                    <a:pt x="13" y="155"/>
                  </a:lnTo>
                  <a:lnTo>
                    <a:pt x="4" y="130"/>
                  </a:lnTo>
                  <a:lnTo>
                    <a:pt x="0" y="103"/>
                  </a:lnTo>
                  <a:lnTo>
                    <a:pt x="4" y="76"/>
                  </a:lnTo>
                  <a:lnTo>
                    <a:pt x="13" y="52"/>
                  </a:lnTo>
                  <a:lnTo>
                    <a:pt x="29" y="31"/>
                  </a:lnTo>
                  <a:lnTo>
                    <a:pt x="51" y="14"/>
                  </a:lnTo>
                  <a:lnTo>
                    <a:pt x="76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34"/>
            <p:cNvSpPr>
              <a:spLocks/>
            </p:cNvSpPr>
            <p:nvPr/>
          </p:nvSpPr>
          <p:spPr bwMode="auto">
            <a:xfrm>
              <a:off x="4735" y="4200"/>
              <a:ext cx="103" cy="103"/>
            </a:xfrm>
            <a:custGeom>
              <a:avLst/>
              <a:gdLst>
                <a:gd name="T0" fmla="*/ 102 w 205"/>
                <a:gd name="T1" fmla="*/ 0 h 206"/>
                <a:gd name="T2" fmla="*/ 130 w 205"/>
                <a:gd name="T3" fmla="*/ 3 h 206"/>
                <a:gd name="T4" fmla="*/ 153 w 205"/>
                <a:gd name="T5" fmla="*/ 14 h 206"/>
                <a:gd name="T6" fmla="*/ 175 w 205"/>
                <a:gd name="T7" fmla="*/ 31 h 206"/>
                <a:gd name="T8" fmla="*/ 191 w 205"/>
                <a:gd name="T9" fmla="*/ 52 h 206"/>
                <a:gd name="T10" fmla="*/ 202 w 205"/>
                <a:gd name="T11" fmla="*/ 76 h 206"/>
                <a:gd name="T12" fmla="*/ 205 w 205"/>
                <a:gd name="T13" fmla="*/ 103 h 206"/>
                <a:gd name="T14" fmla="*/ 202 w 205"/>
                <a:gd name="T15" fmla="*/ 130 h 206"/>
                <a:gd name="T16" fmla="*/ 191 w 205"/>
                <a:gd name="T17" fmla="*/ 155 h 206"/>
                <a:gd name="T18" fmla="*/ 175 w 205"/>
                <a:gd name="T19" fmla="*/ 175 h 206"/>
                <a:gd name="T20" fmla="*/ 153 w 205"/>
                <a:gd name="T21" fmla="*/ 191 h 206"/>
                <a:gd name="T22" fmla="*/ 130 w 205"/>
                <a:gd name="T23" fmla="*/ 202 h 206"/>
                <a:gd name="T24" fmla="*/ 102 w 205"/>
                <a:gd name="T25" fmla="*/ 206 h 206"/>
                <a:gd name="T26" fmla="*/ 75 w 205"/>
                <a:gd name="T27" fmla="*/ 202 h 206"/>
                <a:gd name="T28" fmla="*/ 52 w 205"/>
                <a:gd name="T29" fmla="*/ 191 h 206"/>
                <a:gd name="T30" fmla="*/ 30 w 205"/>
                <a:gd name="T31" fmla="*/ 175 h 206"/>
                <a:gd name="T32" fmla="*/ 14 w 205"/>
                <a:gd name="T33" fmla="*/ 155 h 206"/>
                <a:gd name="T34" fmla="*/ 3 w 205"/>
                <a:gd name="T35" fmla="*/ 130 h 206"/>
                <a:gd name="T36" fmla="*/ 0 w 205"/>
                <a:gd name="T37" fmla="*/ 103 h 206"/>
                <a:gd name="T38" fmla="*/ 3 w 205"/>
                <a:gd name="T39" fmla="*/ 76 h 206"/>
                <a:gd name="T40" fmla="*/ 14 w 205"/>
                <a:gd name="T41" fmla="*/ 52 h 206"/>
                <a:gd name="T42" fmla="*/ 30 w 205"/>
                <a:gd name="T43" fmla="*/ 31 h 206"/>
                <a:gd name="T44" fmla="*/ 52 w 205"/>
                <a:gd name="T45" fmla="*/ 14 h 206"/>
                <a:gd name="T46" fmla="*/ 75 w 205"/>
                <a:gd name="T47" fmla="*/ 3 h 206"/>
                <a:gd name="T48" fmla="*/ 102 w 205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5" h="206">
                  <a:moveTo>
                    <a:pt x="102" y="0"/>
                  </a:moveTo>
                  <a:lnTo>
                    <a:pt x="130" y="3"/>
                  </a:lnTo>
                  <a:lnTo>
                    <a:pt x="153" y="14"/>
                  </a:lnTo>
                  <a:lnTo>
                    <a:pt x="175" y="31"/>
                  </a:lnTo>
                  <a:lnTo>
                    <a:pt x="191" y="52"/>
                  </a:lnTo>
                  <a:lnTo>
                    <a:pt x="202" y="76"/>
                  </a:lnTo>
                  <a:lnTo>
                    <a:pt x="205" y="103"/>
                  </a:lnTo>
                  <a:lnTo>
                    <a:pt x="202" y="130"/>
                  </a:lnTo>
                  <a:lnTo>
                    <a:pt x="191" y="155"/>
                  </a:lnTo>
                  <a:lnTo>
                    <a:pt x="175" y="175"/>
                  </a:lnTo>
                  <a:lnTo>
                    <a:pt x="153" y="191"/>
                  </a:lnTo>
                  <a:lnTo>
                    <a:pt x="130" y="202"/>
                  </a:lnTo>
                  <a:lnTo>
                    <a:pt x="102" y="206"/>
                  </a:lnTo>
                  <a:lnTo>
                    <a:pt x="75" y="202"/>
                  </a:lnTo>
                  <a:lnTo>
                    <a:pt x="52" y="191"/>
                  </a:lnTo>
                  <a:lnTo>
                    <a:pt x="30" y="175"/>
                  </a:lnTo>
                  <a:lnTo>
                    <a:pt x="14" y="155"/>
                  </a:lnTo>
                  <a:lnTo>
                    <a:pt x="3" y="130"/>
                  </a:lnTo>
                  <a:lnTo>
                    <a:pt x="0" y="103"/>
                  </a:lnTo>
                  <a:lnTo>
                    <a:pt x="3" y="76"/>
                  </a:lnTo>
                  <a:lnTo>
                    <a:pt x="14" y="52"/>
                  </a:lnTo>
                  <a:lnTo>
                    <a:pt x="30" y="31"/>
                  </a:lnTo>
                  <a:lnTo>
                    <a:pt x="52" y="14"/>
                  </a:lnTo>
                  <a:lnTo>
                    <a:pt x="75" y="3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8" name="Freeform 39"/>
          <p:cNvSpPr>
            <a:spLocks noEditPoints="1"/>
          </p:cNvSpPr>
          <p:nvPr/>
        </p:nvSpPr>
        <p:spPr bwMode="auto">
          <a:xfrm>
            <a:off x="11132754" y="4586865"/>
            <a:ext cx="990600" cy="2228850"/>
          </a:xfrm>
          <a:custGeom>
            <a:avLst/>
            <a:gdLst>
              <a:gd name="T0" fmla="*/ 389 w 1873"/>
              <a:gd name="T1" fmla="*/ 3984 h 4211"/>
              <a:gd name="T2" fmla="*/ 570 w 1873"/>
              <a:gd name="T3" fmla="*/ 3718 h 4211"/>
              <a:gd name="T4" fmla="*/ 868 w 1873"/>
              <a:gd name="T5" fmla="*/ 3589 h 4211"/>
              <a:gd name="T6" fmla="*/ 1195 w 1873"/>
              <a:gd name="T7" fmla="*/ 3647 h 4211"/>
              <a:gd name="T8" fmla="*/ 1430 w 1873"/>
              <a:gd name="T9" fmla="*/ 3864 h 4211"/>
              <a:gd name="T10" fmla="*/ 1745 w 1873"/>
              <a:gd name="T11" fmla="*/ 4115 h 4211"/>
              <a:gd name="T12" fmla="*/ 1394 w 1873"/>
              <a:gd name="T13" fmla="*/ 3430 h 4211"/>
              <a:gd name="T14" fmla="*/ 1082 w 1873"/>
              <a:gd name="T15" fmla="*/ 3227 h 4211"/>
              <a:gd name="T16" fmla="*/ 754 w 1873"/>
              <a:gd name="T17" fmla="*/ 2599 h 4211"/>
              <a:gd name="T18" fmla="*/ 777 w 1873"/>
              <a:gd name="T19" fmla="*/ 2780 h 4211"/>
              <a:gd name="T20" fmla="*/ 1049 w 1873"/>
              <a:gd name="T21" fmla="*/ 2742 h 4211"/>
              <a:gd name="T22" fmla="*/ 1180 w 1873"/>
              <a:gd name="T23" fmla="*/ 3227 h 4211"/>
              <a:gd name="T24" fmla="*/ 1127 w 1873"/>
              <a:gd name="T25" fmla="*/ 2585 h 4211"/>
              <a:gd name="T26" fmla="*/ 903 w 1873"/>
              <a:gd name="T27" fmla="*/ 601 h 4211"/>
              <a:gd name="T28" fmla="*/ 891 w 1873"/>
              <a:gd name="T29" fmla="*/ 925 h 4211"/>
              <a:gd name="T30" fmla="*/ 867 w 1873"/>
              <a:gd name="T31" fmla="*/ 1473 h 4211"/>
              <a:gd name="T32" fmla="*/ 826 w 1873"/>
              <a:gd name="T33" fmla="*/ 2031 h 4211"/>
              <a:gd name="T34" fmla="*/ 781 w 1873"/>
              <a:gd name="T35" fmla="*/ 2380 h 4211"/>
              <a:gd name="T36" fmla="*/ 1093 w 1873"/>
              <a:gd name="T37" fmla="*/ 2380 h 4211"/>
              <a:gd name="T38" fmla="*/ 1048 w 1873"/>
              <a:gd name="T39" fmla="*/ 2031 h 4211"/>
              <a:gd name="T40" fmla="*/ 1007 w 1873"/>
              <a:gd name="T41" fmla="*/ 1473 h 4211"/>
              <a:gd name="T42" fmla="*/ 982 w 1873"/>
              <a:gd name="T43" fmla="*/ 925 h 4211"/>
              <a:gd name="T44" fmla="*/ 971 w 1873"/>
              <a:gd name="T45" fmla="*/ 601 h 4211"/>
              <a:gd name="T46" fmla="*/ 878 w 1873"/>
              <a:gd name="T47" fmla="*/ 288 h 4211"/>
              <a:gd name="T48" fmla="*/ 878 w 1873"/>
              <a:gd name="T49" fmla="*/ 412 h 4211"/>
              <a:gd name="T50" fmla="*/ 998 w 1873"/>
              <a:gd name="T51" fmla="*/ 408 h 4211"/>
              <a:gd name="T52" fmla="*/ 881 w 1873"/>
              <a:gd name="T53" fmla="*/ 288 h 4211"/>
              <a:gd name="T54" fmla="*/ 981 w 1873"/>
              <a:gd name="T55" fmla="*/ 29 h 4211"/>
              <a:gd name="T56" fmla="*/ 1044 w 1873"/>
              <a:gd name="T57" fmla="*/ 206 h 4211"/>
              <a:gd name="T58" fmla="*/ 1093 w 1873"/>
              <a:gd name="T59" fmla="*/ 408 h 4211"/>
              <a:gd name="T60" fmla="*/ 1063 w 1873"/>
              <a:gd name="T61" fmla="*/ 485 h 4211"/>
              <a:gd name="T62" fmla="*/ 1067 w 1873"/>
              <a:gd name="T63" fmla="*/ 616 h 4211"/>
              <a:gd name="T64" fmla="*/ 1079 w 1873"/>
              <a:gd name="T65" fmla="*/ 940 h 4211"/>
              <a:gd name="T66" fmla="*/ 1102 w 1873"/>
              <a:gd name="T67" fmla="*/ 1467 h 4211"/>
              <a:gd name="T68" fmla="*/ 1141 w 1873"/>
              <a:gd name="T69" fmla="*/ 2005 h 4211"/>
              <a:gd name="T70" fmla="*/ 1185 w 1873"/>
              <a:gd name="T71" fmla="*/ 2349 h 4211"/>
              <a:gd name="T72" fmla="*/ 1267 w 1873"/>
              <a:gd name="T73" fmla="*/ 2464 h 4211"/>
              <a:gd name="T74" fmla="*/ 1288 w 1873"/>
              <a:gd name="T75" fmla="*/ 2538 h 4211"/>
              <a:gd name="T76" fmla="*/ 1475 w 1873"/>
              <a:gd name="T77" fmla="*/ 3241 h 4211"/>
              <a:gd name="T78" fmla="*/ 1873 w 1873"/>
              <a:gd name="T79" fmla="*/ 4155 h 4211"/>
              <a:gd name="T80" fmla="*/ 1826 w 1873"/>
              <a:gd name="T81" fmla="*/ 4211 h 4211"/>
              <a:gd name="T82" fmla="*/ 1418 w 1873"/>
              <a:gd name="T83" fmla="*/ 4163 h 4211"/>
              <a:gd name="T84" fmla="*/ 1331 w 1873"/>
              <a:gd name="T85" fmla="*/ 3887 h 4211"/>
              <a:gd name="T86" fmla="*/ 1111 w 1873"/>
              <a:gd name="T87" fmla="*/ 3714 h 4211"/>
              <a:gd name="T88" fmla="*/ 819 w 1873"/>
              <a:gd name="T89" fmla="*/ 3696 h 4211"/>
              <a:gd name="T90" fmla="*/ 578 w 1873"/>
              <a:gd name="T91" fmla="*/ 3844 h 4211"/>
              <a:gd name="T92" fmla="*/ 460 w 1873"/>
              <a:gd name="T93" fmla="*/ 4102 h 4211"/>
              <a:gd name="T94" fmla="*/ 408 w 1873"/>
              <a:gd name="T95" fmla="*/ 4211 h 4211"/>
              <a:gd name="T96" fmla="*/ 0 w 1873"/>
              <a:gd name="T97" fmla="*/ 4172 h 4211"/>
              <a:gd name="T98" fmla="*/ 388 w 1873"/>
              <a:gd name="T99" fmla="*/ 3257 h 4211"/>
              <a:gd name="T100" fmla="*/ 656 w 1873"/>
              <a:gd name="T101" fmla="*/ 2625 h 4211"/>
              <a:gd name="T102" fmla="*/ 591 w 1873"/>
              <a:gd name="T103" fmla="*/ 2473 h 4211"/>
              <a:gd name="T104" fmla="*/ 682 w 1873"/>
              <a:gd name="T105" fmla="*/ 2394 h 4211"/>
              <a:gd name="T106" fmla="*/ 723 w 1873"/>
              <a:gd name="T107" fmla="*/ 2089 h 4211"/>
              <a:gd name="T108" fmla="*/ 765 w 1873"/>
              <a:gd name="T109" fmla="*/ 1590 h 4211"/>
              <a:gd name="T110" fmla="*/ 791 w 1873"/>
              <a:gd name="T111" fmla="*/ 1028 h 4211"/>
              <a:gd name="T112" fmla="*/ 805 w 1873"/>
              <a:gd name="T113" fmla="*/ 665 h 4211"/>
              <a:gd name="T114" fmla="*/ 810 w 1873"/>
              <a:gd name="T115" fmla="*/ 497 h 4211"/>
              <a:gd name="T116" fmla="*/ 785 w 1873"/>
              <a:gd name="T117" fmla="*/ 435 h 4211"/>
              <a:gd name="T118" fmla="*/ 810 w 1873"/>
              <a:gd name="T119" fmla="*/ 221 h 4211"/>
              <a:gd name="T120" fmla="*/ 889 w 1873"/>
              <a:gd name="T121" fmla="*/ 49 h 4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73" h="4211">
                <a:moveTo>
                  <a:pt x="460" y="3526"/>
                </a:moveTo>
                <a:lnTo>
                  <a:pt x="130" y="4115"/>
                </a:lnTo>
                <a:lnTo>
                  <a:pt x="362" y="4115"/>
                </a:lnTo>
                <a:lnTo>
                  <a:pt x="372" y="4048"/>
                </a:lnTo>
                <a:lnTo>
                  <a:pt x="389" y="3984"/>
                </a:lnTo>
                <a:lnTo>
                  <a:pt x="413" y="3922"/>
                </a:lnTo>
                <a:lnTo>
                  <a:pt x="444" y="3864"/>
                </a:lnTo>
                <a:lnTo>
                  <a:pt x="480" y="3810"/>
                </a:lnTo>
                <a:lnTo>
                  <a:pt x="523" y="3761"/>
                </a:lnTo>
                <a:lnTo>
                  <a:pt x="570" y="3718"/>
                </a:lnTo>
                <a:lnTo>
                  <a:pt x="623" y="3679"/>
                </a:lnTo>
                <a:lnTo>
                  <a:pt x="678" y="3647"/>
                </a:lnTo>
                <a:lnTo>
                  <a:pt x="738" y="3621"/>
                </a:lnTo>
                <a:lnTo>
                  <a:pt x="802" y="3602"/>
                </a:lnTo>
                <a:lnTo>
                  <a:pt x="868" y="3589"/>
                </a:lnTo>
                <a:lnTo>
                  <a:pt x="937" y="3585"/>
                </a:lnTo>
                <a:lnTo>
                  <a:pt x="1005" y="3589"/>
                </a:lnTo>
                <a:lnTo>
                  <a:pt x="1072" y="3602"/>
                </a:lnTo>
                <a:lnTo>
                  <a:pt x="1135" y="3621"/>
                </a:lnTo>
                <a:lnTo>
                  <a:pt x="1195" y="3647"/>
                </a:lnTo>
                <a:lnTo>
                  <a:pt x="1252" y="3679"/>
                </a:lnTo>
                <a:lnTo>
                  <a:pt x="1303" y="3718"/>
                </a:lnTo>
                <a:lnTo>
                  <a:pt x="1351" y="3761"/>
                </a:lnTo>
                <a:lnTo>
                  <a:pt x="1393" y="3810"/>
                </a:lnTo>
                <a:lnTo>
                  <a:pt x="1430" y="3864"/>
                </a:lnTo>
                <a:lnTo>
                  <a:pt x="1461" y="3922"/>
                </a:lnTo>
                <a:lnTo>
                  <a:pt x="1484" y="3984"/>
                </a:lnTo>
                <a:lnTo>
                  <a:pt x="1501" y="4048"/>
                </a:lnTo>
                <a:lnTo>
                  <a:pt x="1511" y="4115"/>
                </a:lnTo>
                <a:lnTo>
                  <a:pt x="1745" y="4115"/>
                </a:lnTo>
                <a:lnTo>
                  <a:pt x="1414" y="3526"/>
                </a:lnTo>
                <a:lnTo>
                  <a:pt x="460" y="3526"/>
                </a:lnTo>
                <a:close/>
                <a:moveTo>
                  <a:pt x="479" y="3322"/>
                </a:moveTo>
                <a:lnTo>
                  <a:pt x="479" y="3430"/>
                </a:lnTo>
                <a:lnTo>
                  <a:pt x="1394" y="3430"/>
                </a:lnTo>
                <a:lnTo>
                  <a:pt x="1394" y="3322"/>
                </a:lnTo>
                <a:lnTo>
                  <a:pt x="479" y="3322"/>
                </a:lnTo>
                <a:close/>
                <a:moveTo>
                  <a:pt x="864" y="2837"/>
                </a:moveTo>
                <a:lnTo>
                  <a:pt x="791" y="3227"/>
                </a:lnTo>
                <a:lnTo>
                  <a:pt x="1082" y="3227"/>
                </a:lnTo>
                <a:lnTo>
                  <a:pt x="1010" y="2837"/>
                </a:lnTo>
                <a:lnTo>
                  <a:pt x="864" y="2837"/>
                </a:lnTo>
                <a:close/>
                <a:moveTo>
                  <a:pt x="723" y="2556"/>
                </a:moveTo>
                <a:lnTo>
                  <a:pt x="746" y="2585"/>
                </a:lnTo>
                <a:lnTo>
                  <a:pt x="754" y="2599"/>
                </a:lnTo>
                <a:lnTo>
                  <a:pt x="758" y="2613"/>
                </a:lnTo>
                <a:lnTo>
                  <a:pt x="755" y="2628"/>
                </a:lnTo>
                <a:lnTo>
                  <a:pt x="574" y="3227"/>
                </a:lnTo>
                <a:lnTo>
                  <a:pt x="693" y="3227"/>
                </a:lnTo>
                <a:lnTo>
                  <a:pt x="777" y="2780"/>
                </a:lnTo>
                <a:lnTo>
                  <a:pt x="783" y="2765"/>
                </a:lnTo>
                <a:lnTo>
                  <a:pt x="793" y="2753"/>
                </a:lnTo>
                <a:lnTo>
                  <a:pt x="808" y="2744"/>
                </a:lnTo>
                <a:lnTo>
                  <a:pt x="824" y="2742"/>
                </a:lnTo>
                <a:lnTo>
                  <a:pt x="1049" y="2742"/>
                </a:lnTo>
                <a:lnTo>
                  <a:pt x="1066" y="2744"/>
                </a:lnTo>
                <a:lnTo>
                  <a:pt x="1080" y="2753"/>
                </a:lnTo>
                <a:lnTo>
                  <a:pt x="1091" y="2765"/>
                </a:lnTo>
                <a:lnTo>
                  <a:pt x="1097" y="2780"/>
                </a:lnTo>
                <a:lnTo>
                  <a:pt x="1180" y="3227"/>
                </a:lnTo>
                <a:lnTo>
                  <a:pt x="1299" y="3227"/>
                </a:lnTo>
                <a:lnTo>
                  <a:pt x="1118" y="2628"/>
                </a:lnTo>
                <a:lnTo>
                  <a:pt x="1117" y="2613"/>
                </a:lnTo>
                <a:lnTo>
                  <a:pt x="1120" y="2599"/>
                </a:lnTo>
                <a:lnTo>
                  <a:pt x="1127" y="2585"/>
                </a:lnTo>
                <a:lnTo>
                  <a:pt x="1150" y="2556"/>
                </a:lnTo>
                <a:lnTo>
                  <a:pt x="723" y="2556"/>
                </a:lnTo>
                <a:close/>
                <a:moveTo>
                  <a:pt x="905" y="530"/>
                </a:moveTo>
                <a:lnTo>
                  <a:pt x="904" y="561"/>
                </a:lnTo>
                <a:lnTo>
                  <a:pt x="903" y="601"/>
                </a:lnTo>
                <a:lnTo>
                  <a:pt x="901" y="649"/>
                </a:lnTo>
                <a:lnTo>
                  <a:pt x="899" y="705"/>
                </a:lnTo>
                <a:lnTo>
                  <a:pt x="897" y="770"/>
                </a:lnTo>
                <a:lnTo>
                  <a:pt x="894" y="844"/>
                </a:lnTo>
                <a:lnTo>
                  <a:pt x="891" y="925"/>
                </a:lnTo>
                <a:lnTo>
                  <a:pt x="887" y="1017"/>
                </a:lnTo>
                <a:lnTo>
                  <a:pt x="883" y="1117"/>
                </a:lnTo>
                <a:lnTo>
                  <a:pt x="878" y="1227"/>
                </a:lnTo>
                <a:lnTo>
                  <a:pt x="873" y="1345"/>
                </a:lnTo>
                <a:lnTo>
                  <a:pt x="867" y="1473"/>
                </a:lnTo>
                <a:lnTo>
                  <a:pt x="860" y="1601"/>
                </a:lnTo>
                <a:lnTo>
                  <a:pt x="853" y="1721"/>
                </a:lnTo>
                <a:lnTo>
                  <a:pt x="845" y="1833"/>
                </a:lnTo>
                <a:lnTo>
                  <a:pt x="836" y="1936"/>
                </a:lnTo>
                <a:lnTo>
                  <a:pt x="826" y="2031"/>
                </a:lnTo>
                <a:lnTo>
                  <a:pt x="817" y="2117"/>
                </a:lnTo>
                <a:lnTo>
                  <a:pt x="808" y="2196"/>
                </a:lnTo>
                <a:lnTo>
                  <a:pt x="799" y="2265"/>
                </a:lnTo>
                <a:lnTo>
                  <a:pt x="790" y="2327"/>
                </a:lnTo>
                <a:lnTo>
                  <a:pt x="781" y="2380"/>
                </a:lnTo>
                <a:lnTo>
                  <a:pt x="774" y="2424"/>
                </a:lnTo>
                <a:lnTo>
                  <a:pt x="768" y="2460"/>
                </a:lnTo>
                <a:lnTo>
                  <a:pt x="1107" y="2460"/>
                </a:lnTo>
                <a:lnTo>
                  <a:pt x="1100" y="2424"/>
                </a:lnTo>
                <a:lnTo>
                  <a:pt x="1093" y="2380"/>
                </a:lnTo>
                <a:lnTo>
                  <a:pt x="1085" y="2327"/>
                </a:lnTo>
                <a:lnTo>
                  <a:pt x="1076" y="2265"/>
                </a:lnTo>
                <a:lnTo>
                  <a:pt x="1067" y="2196"/>
                </a:lnTo>
                <a:lnTo>
                  <a:pt x="1057" y="2117"/>
                </a:lnTo>
                <a:lnTo>
                  <a:pt x="1048" y="2031"/>
                </a:lnTo>
                <a:lnTo>
                  <a:pt x="1039" y="1936"/>
                </a:lnTo>
                <a:lnTo>
                  <a:pt x="1030" y="1833"/>
                </a:lnTo>
                <a:lnTo>
                  <a:pt x="1021" y="1721"/>
                </a:lnTo>
                <a:lnTo>
                  <a:pt x="1013" y="1601"/>
                </a:lnTo>
                <a:lnTo>
                  <a:pt x="1007" y="1473"/>
                </a:lnTo>
                <a:lnTo>
                  <a:pt x="1000" y="1345"/>
                </a:lnTo>
                <a:lnTo>
                  <a:pt x="995" y="1227"/>
                </a:lnTo>
                <a:lnTo>
                  <a:pt x="990" y="1117"/>
                </a:lnTo>
                <a:lnTo>
                  <a:pt x="986" y="1017"/>
                </a:lnTo>
                <a:lnTo>
                  <a:pt x="982" y="925"/>
                </a:lnTo>
                <a:lnTo>
                  <a:pt x="980" y="843"/>
                </a:lnTo>
                <a:lnTo>
                  <a:pt x="977" y="770"/>
                </a:lnTo>
                <a:lnTo>
                  <a:pt x="975" y="705"/>
                </a:lnTo>
                <a:lnTo>
                  <a:pt x="972" y="649"/>
                </a:lnTo>
                <a:lnTo>
                  <a:pt x="971" y="601"/>
                </a:lnTo>
                <a:lnTo>
                  <a:pt x="969" y="561"/>
                </a:lnTo>
                <a:lnTo>
                  <a:pt x="968" y="530"/>
                </a:lnTo>
                <a:lnTo>
                  <a:pt x="905" y="530"/>
                </a:lnTo>
                <a:close/>
                <a:moveTo>
                  <a:pt x="881" y="288"/>
                </a:moveTo>
                <a:lnTo>
                  <a:pt x="878" y="288"/>
                </a:lnTo>
                <a:lnTo>
                  <a:pt x="877" y="290"/>
                </a:lnTo>
                <a:lnTo>
                  <a:pt x="876" y="292"/>
                </a:lnTo>
                <a:lnTo>
                  <a:pt x="876" y="408"/>
                </a:lnTo>
                <a:lnTo>
                  <a:pt x="877" y="411"/>
                </a:lnTo>
                <a:lnTo>
                  <a:pt x="878" y="412"/>
                </a:lnTo>
                <a:lnTo>
                  <a:pt x="881" y="412"/>
                </a:lnTo>
                <a:lnTo>
                  <a:pt x="994" y="412"/>
                </a:lnTo>
                <a:lnTo>
                  <a:pt x="995" y="412"/>
                </a:lnTo>
                <a:lnTo>
                  <a:pt x="996" y="411"/>
                </a:lnTo>
                <a:lnTo>
                  <a:pt x="998" y="408"/>
                </a:lnTo>
                <a:lnTo>
                  <a:pt x="998" y="292"/>
                </a:lnTo>
                <a:lnTo>
                  <a:pt x="996" y="290"/>
                </a:lnTo>
                <a:lnTo>
                  <a:pt x="995" y="288"/>
                </a:lnTo>
                <a:lnTo>
                  <a:pt x="994" y="288"/>
                </a:lnTo>
                <a:lnTo>
                  <a:pt x="881" y="288"/>
                </a:lnTo>
                <a:close/>
                <a:moveTo>
                  <a:pt x="937" y="0"/>
                </a:moveTo>
                <a:lnTo>
                  <a:pt x="937" y="0"/>
                </a:lnTo>
                <a:lnTo>
                  <a:pt x="955" y="4"/>
                </a:lnTo>
                <a:lnTo>
                  <a:pt x="971" y="14"/>
                </a:lnTo>
                <a:lnTo>
                  <a:pt x="981" y="29"/>
                </a:lnTo>
                <a:lnTo>
                  <a:pt x="985" y="49"/>
                </a:lnTo>
                <a:lnTo>
                  <a:pt x="985" y="192"/>
                </a:lnTo>
                <a:lnTo>
                  <a:pt x="994" y="192"/>
                </a:lnTo>
                <a:lnTo>
                  <a:pt x="1019" y="196"/>
                </a:lnTo>
                <a:lnTo>
                  <a:pt x="1044" y="206"/>
                </a:lnTo>
                <a:lnTo>
                  <a:pt x="1064" y="221"/>
                </a:lnTo>
                <a:lnTo>
                  <a:pt x="1080" y="242"/>
                </a:lnTo>
                <a:lnTo>
                  <a:pt x="1090" y="265"/>
                </a:lnTo>
                <a:lnTo>
                  <a:pt x="1093" y="292"/>
                </a:lnTo>
                <a:lnTo>
                  <a:pt x="1093" y="408"/>
                </a:lnTo>
                <a:lnTo>
                  <a:pt x="1089" y="435"/>
                </a:lnTo>
                <a:lnTo>
                  <a:pt x="1079" y="459"/>
                </a:lnTo>
                <a:lnTo>
                  <a:pt x="1063" y="480"/>
                </a:lnTo>
                <a:lnTo>
                  <a:pt x="1063" y="481"/>
                </a:lnTo>
                <a:lnTo>
                  <a:pt x="1063" y="485"/>
                </a:lnTo>
                <a:lnTo>
                  <a:pt x="1063" y="497"/>
                </a:lnTo>
                <a:lnTo>
                  <a:pt x="1064" y="515"/>
                </a:lnTo>
                <a:lnTo>
                  <a:pt x="1064" y="541"/>
                </a:lnTo>
                <a:lnTo>
                  <a:pt x="1066" y="575"/>
                </a:lnTo>
                <a:lnTo>
                  <a:pt x="1067" y="616"/>
                </a:lnTo>
                <a:lnTo>
                  <a:pt x="1068" y="665"/>
                </a:lnTo>
                <a:lnTo>
                  <a:pt x="1071" y="722"/>
                </a:lnTo>
                <a:lnTo>
                  <a:pt x="1073" y="786"/>
                </a:lnTo>
                <a:lnTo>
                  <a:pt x="1076" y="858"/>
                </a:lnTo>
                <a:lnTo>
                  <a:pt x="1079" y="940"/>
                </a:lnTo>
                <a:lnTo>
                  <a:pt x="1082" y="1028"/>
                </a:lnTo>
                <a:lnTo>
                  <a:pt x="1086" y="1126"/>
                </a:lnTo>
                <a:lnTo>
                  <a:pt x="1091" y="1232"/>
                </a:lnTo>
                <a:lnTo>
                  <a:pt x="1097" y="1345"/>
                </a:lnTo>
                <a:lnTo>
                  <a:pt x="1102" y="1467"/>
                </a:lnTo>
                <a:lnTo>
                  <a:pt x="1108" y="1590"/>
                </a:lnTo>
                <a:lnTo>
                  <a:pt x="1116" y="1706"/>
                </a:lnTo>
                <a:lnTo>
                  <a:pt x="1123" y="1812"/>
                </a:lnTo>
                <a:lnTo>
                  <a:pt x="1132" y="1913"/>
                </a:lnTo>
                <a:lnTo>
                  <a:pt x="1141" y="2005"/>
                </a:lnTo>
                <a:lnTo>
                  <a:pt x="1150" y="2089"/>
                </a:lnTo>
                <a:lnTo>
                  <a:pt x="1159" y="2166"/>
                </a:lnTo>
                <a:lnTo>
                  <a:pt x="1168" y="2235"/>
                </a:lnTo>
                <a:lnTo>
                  <a:pt x="1177" y="2296"/>
                </a:lnTo>
                <a:lnTo>
                  <a:pt x="1185" y="2349"/>
                </a:lnTo>
                <a:lnTo>
                  <a:pt x="1192" y="2394"/>
                </a:lnTo>
                <a:lnTo>
                  <a:pt x="1198" y="2432"/>
                </a:lnTo>
                <a:lnTo>
                  <a:pt x="1204" y="2460"/>
                </a:lnTo>
                <a:lnTo>
                  <a:pt x="1249" y="2460"/>
                </a:lnTo>
                <a:lnTo>
                  <a:pt x="1267" y="2464"/>
                </a:lnTo>
                <a:lnTo>
                  <a:pt x="1283" y="2473"/>
                </a:lnTo>
                <a:lnTo>
                  <a:pt x="1293" y="2487"/>
                </a:lnTo>
                <a:lnTo>
                  <a:pt x="1298" y="2505"/>
                </a:lnTo>
                <a:lnTo>
                  <a:pt x="1296" y="2522"/>
                </a:lnTo>
                <a:lnTo>
                  <a:pt x="1288" y="2538"/>
                </a:lnTo>
                <a:lnTo>
                  <a:pt x="1217" y="2625"/>
                </a:lnTo>
                <a:lnTo>
                  <a:pt x="1400" y="3227"/>
                </a:lnTo>
                <a:lnTo>
                  <a:pt x="1442" y="3227"/>
                </a:lnTo>
                <a:lnTo>
                  <a:pt x="1461" y="3231"/>
                </a:lnTo>
                <a:lnTo>
                  <a:pt x="1475" y="3241"/>
                </a:lnTo>
                <a:lnTo>
                  <a:pt x="1486" y="3257"/>
                </a:lnTo>
                <a:lnTo>
                  <a:pt x="1489" y="3275"/>
                </a:lnTo>
                <a:lnTo>
                  <a:pt x="1489" y="3465"/>
                </a:lnTo>
                <a:lnTo>
                  <a:pt x="1868" y="4140"/>
                </a:lnTo>
                <a:lnTo>
                  <a:pt x="1873" y="4155"/>
                </a:lnTo>
                <a:lnTo>
                  <a:pt x="1873" y="4172"/>
                </a:lnTo>
                <a:lnTo>
                  <a:pt x="1868" y="4187"/>
                </a:lnTo>
                <a:lnTo>
                  <a:pt x="1857" y="4200"/>
                </a:lnTo>
                <a:lnTo>
                  <a:pt x="1842" y="4208"/>
                </a:lnTo>
                <a:lnTo>
                  <a:pt x="1826" y="4211"/>
                </a:lnTo>
                <a:lnTo>
                  <a:pt x="1465" y="4211"/>
                </a:lnTo>
                <a:lnTo>
                  <a:pt x="1447" y="4207"/>
                </a:lnTo>
                <a:lnTo>
                  <a:pt x="1432" y="4196"/>
                </a:lnTo>
                <a:lnTo>
                  <a:pt x="1421" y="4182"/>
                </a:lnTo>
                <a:lnTo>
                  <a:pt x="1418" y="4163"/>
                </a:lnTo>
                <a:lnTo>
                  <a:pt x="1414" y="4102"/>
                </a:lnTo>
                <a:lnTo>
                  <a:pt x="1402" y="4044"/>
                </a:lnTo>
                <a:lnTo>
                  <a:pt x="1385" y="3989"/>
                </a:lnTo>
                <a:lnTo>
                  <a:pt x="1361" y="3936"/>
                </a:lnTo>
                <a:lnTo>
                  <a:pt x="1331" y="3887"/>
                </a:lnTo>
                <a:lnTo>
                  <a:pt x="1296" y="3844"/>
                </a:lnTo>
                <a:lnTo>
                  <a:pt x="1256" y="3802"/>
                </a:lnTo>
                <a:lnTo>
                  <a:pt x="1211" y="3768"/>
                </a:lnTo>
                <a:lnTo>
                  <a:pt x="1162" y="3738"/>
                </a:lnTo>
                <a:lnTo>
                  <a:pt x="1111" y="3714"/>
                </a:lnTo>
                <a:lnTo>
                  <a:pt x="1055" y="3696"/>
                </a:lnTo>
                <a:lnTo>
                  <a:pt x="996" y="3685"/>
                </a:lnTo>
                <a:lnTo>
                  <a:pt x="937" y="3681"/>
                </a:lnTo>
                <a:lnTo>
                  <a:pt x="877" y="3685"/>
                </a:lnTo>
                <a:lnTo>
                  <a:pt x="819" y="3696"/>
                </a:lnTo>
                <a:lnTo>
                  <a:pt x="763" y="3714"/>
                </a:lnTo>
                <a:lnTo>
                  <a:pt x="711" y="3738"/>
                </a:lnTo>
                <a:lnTo>
                  <a:pt x="663" y="3768"/>
                </a:lnTo>
                <a:lnTo>
                  <a:pt x="618" y="3802"/>
                </a:lnTo>
                <a:lnTo>
                  <a:pt x="578" y="3844"/>
                </a:lnTo>
                <a:lnTo>
                  <a:pt x="543" y="3887"/>
                </a:lnTo>
                <a:lnTo>
                  <a:pt x="512" y="3936"/>
                </a:lnTo>
                <a:lnTo>
                  <a:pt x="489" y="3989"/>
                </a:lnTo>
                <a:lnTo>
                  <a:pt x="471" y="4044"/>
                </a:lnTo>
                <a:lnTo>
                  <a:pt x="460" y="4102"/>
                </a:lnTo>
                <a:lnTo>
                  <a:pt x="456" y="4163"/>
                </a:lnTo>
                <a:lnTo>
                  <a:pt x="452" y="4182"/>
                </a:lnTo>
                <a:lnTo>
                  <a:pt x="442" y="4196"/>
                </a:lnTo>
                <a:lnTo>
                  <a:pt x="428" y="4207"/>
                </a:lnTo>
                <a:lnTo>
                  <a:pt x="408" y="4211"/>
                </a:lnTo>
                <a:lnTo>
                  <a:pt x="48" y="4211"/>
                </a:lnTo>
                <a:lnTo>
                  <a:pt x="31" y="4208"/>
                </a:lnTo>
                <a:lnTo>
                  <a:pt x="17" y="4200"/>
                </a:lnTo>
                <a:lnTo>
                  <a:pt x="6" y="4187"/>
                </a:lnTo>
                <a:lnTo>
                  <a:pt x="0" y="4172"/>
                </a:lnTo>
                <a:lnTo>
                  <a:pt x="0" y="4155"/>
                </a:lnTo>
                <a:lnTo>
                  <a:pt x="5" y="4140"/>
                </a:lnTo>
                <a:lnTo>
                  <a:pt x="384" y="3465"/>
                </a:lnTo>
                <a:lnTo>
                  <a:pt x="384" y="3275"/>
                </a:lnTo>
                <a:lnTo>
                  <a:pt x="388" y="3257"/>
                </a:lnTo>
                <a:lnTo>
                  <a:pt x="398" y="3241"/>
                </a:lnTo>
                <a:lnTo>
                  <a:pt x="413" y="3231"/>
                </a:lnTo>
                <a:lnTo>
                  <a:pt x="431" y="3227"/>
                </a:lnTo>
                <a:lnTo>
                  <a:pt x="474" y="3227"/>
                </a:lnTo>
                <a:lnTo>
                  <a:pt x="656" y="2625"/>
                </a:lnTo>
                <a:lnTo>
                  <a:pt x="587" y="2538"/>
                </a:lnTo>
                <a:lnTo>
                  <a:pt x="578" y="2522"/>
                </a:lnTo>
                <a:lnTo>
                  <a:pt x="577" y="2505"/>
                </a:lnTo>
                <a:lnTo>
                  <a:pt x="580" y="2487"/>
                </a:lnTo>
                <a:lnTo>
                  <a:pt x="591" y="2473"/>
                </a:lnTo>
                <a:lnTo>
                  <a:pt x="606" y="2464"/>
                </a:lnTo>
                <a:lnTo>
                  <a:pt x="624" y="2460"/>
                </a:lnTo>
                <a:lnTo>
                  <a:pt x="670" y="2460"/>
                </a:lnTo>
                <a:lnTo>
                  <a:pt x="675" y="2432"/>
                </a:lnTo>
                <a:lnTo>
                  <a:pt x="682" y="2394"/>
                </a:lnTo>
                <a:lnTo>
                  <a:pt x="688" y="2349"/>
                </a:lnTo>
                <a:lnTo>
                  <a:pt x="697" y="2296"/>
                </a:lnTo>
                <a:lnTo>
                  <a:pt x="705" y="2235"/>
                </a:lnTo>
                <a:lnTo>
                  <a:pt x="714" y="2166"/>
                </a:lnTo>
                <a:lnTo>
                  <a:pt x="723" y="2089"/>
                </a:lnTo>
                <a:lnTo>
                  <a:pt x="732" y="2005"/>
                </a:lnTo>
                <a:lnTo>
                  <a:pt x="741" y="1913"/>
                </a:lnTo>
                <a:lnTo>
                  <a:pt x="750" y="1812"/>
                </a:lnTo>
                <a:lnTo>
                  <a:pt x="758" y="1706"/>
                </a:lnTo>
                <a:lnTo>
                  <a:pt x="765" y="1590"/>
                </a:lnTo>
                <a:lnTo>
                  <a:pt x="772" y="1467"/>
                </a:lnTo>
                <a:lnTo>
                  <a:pt x="777" y="1345"/>
                </a:lnTo>
                <a:lnTo>
                  <a:pt x="782" y="1231"/>
                </a:lnTo>
                <a:lnTo>
                  <a:pt x="787" y="1125"/>
                </a:lnTo>
                <a:lnTo>
                  <a:pt x="791" y="1028"/>
                </a:lnTo>
                <a:lnTo>
                  <a:pt x="795" y="940"/>
                </a:lnTo>
                <a:lnTo>
                  <a:pt x="797" y="858"/>
                </a:lnTo>
                <a:lnTo>
                  <a:pt x="800" y="786"/>
                </a:lnTo>
                <a:lnTo>
                  <a:pt x="802" y="722"/>
                </a:lnTo>
                <a:lnTo>
                  <a:pt x="805" y="665"/>
                </a:lnTo>
                <a:lnTo>
                  <a:pt x="806" y="616"/>
                </a:lnTo>
                <a:lnTo>
                  <a:pt x="808" y="574"/>
                </a:lnTo>
                <a:lnTo>
                  <a:pt x="809" y="541"/>
                </a:lnTo>
                <a:lnTo>
                  <a:pt x="810" y="515"/>
                </a:lnTo>
                <a:lnTo>
                  <a:pt x="810" y="497"/>
                </a:lnTo>
                <a:lnTo>
                  <a:pt x="810" y="485"/>
                </a:lnTo>
                <a:lnTo>
                  <a:pt x="810" y="480"/>
                </a:lnTo>
                <a:lnTo>
                  <a:pt x="810" y="480"/>
                </a:lnTo>
                <a:lnTo>
                  <a:pt x="795" y="459"/>
                </a:lnTo>
                <a:lnTo>
                  <a:pt x="785" y="435"/>
                </a:lnTo>
                <a:lnTo>
                  <a:pt x="781" y="408"/>
                </a:lnTo>
                <a:lnTo>
                  <a:pt x="781" y="292"/>
                </a:lnTo>
                <a:lnTo>
                  <a:pt x="785" y="265"/>
                </a:lnTo>
                <a:lnTo>
                  <a:pt x="793" y="242"/>
                </a:lnTo>
                <a:lnTo>
                  <a:pt x="810" y="221"/>
                </a:lnTo>
                <a:lnTo>
                  <a:pt x="829" y="206"/>
                </a:lnTo>
                <a:lnTo>
                  <a:pt x="854" y="196"/>
                </a:lnTo>
                <a:lnTo>
                  <a:pt x="881" y="192"/>
                </a:lnTo>
                <a:lnTo>
                  <a:pt x="889" y="192"/>
                </a:lnTo>
                <a:lnTo>
                  <a:pt x="889" y="49"/>
                </a:lnTo>
                <a:lnTo>
                  <a:pt x="892" y="29"/>
                </a:lnTo>
                <a:lnTo>
                  <a:pt x="903" y="14"/>
                </a:lnTo>
                <a:lnTo>
                  <a:pt x="918" y="4"/>
                </a:lnTo>
                <a:lnTo>
                  <a:pt x="937" y="0"/>
                </a:lnTo>
                <a:close/>
              </a:path>
            </a:pathLst>
          </a:custGeom>
          <a:solidFill>
            <a:srgbClr val="00AD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9" name="Freeform 44"/>
          <p:cNvSpPr>
            <a:spLocks noEditPoints="1"/>
          </p:cNvSpPr>
          <p:nvPr/>
        </p:nvSpPr>
        <p:spPr bwMode="auto">
          <a:xfrm>
            <a:off x="5881205" y="5264249"/>
            <a:ext cx="792162" cy="1549400"/>
          </a:xfrm>
          <a:custGeom>
            <a:avLst/>
            <a:gdLst>
              <a:gd name="T0" fmla="*/ 1340 w 1997"/>
              <a:gd name="T1" fmla="*/ 3764 h 3904"/>
              <a:gd name="T2" fmla="*/ 596 w 1997"/>
              <a:gd name="T3" fmla="*/ 3608 h 3904"/>
              <a:gd name="T4" fmla="*/ 737 w 1997"/>
              <a:gd name="T5" fmla="*/ 3616 h 3904"/>
              <a:gd name="T6" fmla="*/ 509 w 1997"/>
              <a:gd name="T7" fmla="*/ 3591 h 3904"/>
              <a:gd name="T8" fmla="*/ 794 w 1997"/>
              <a:gd name="T9" fmla="*/ 3565 h 3904"/>
              <a:gd name="T10" fmla="*/ 1088 w 1997"/>
              <a:gd name="T11" fmla="*/ 3645 h 3904"/>
              <a:gd name="T12" fmla="*/ 1386 w 1997"/>
              <a:gd name="T13" fmla="*/ 3652 h 3904"/>
              <a:gd name="T14" fmla="*/ 581 w 1997"/>
              <a:gd name="T15" fmla="*/ 3258 h 3904"/>
              <a:gd name="T16" fmla="*/ 768 w 1997"/>
              <a:gd name="T17" fmla="*/ 3279 h 3904"/>
              <a:gd name="T18" fmla="*/ 955 w 1997"/>
              <a:gd name="T19" fmla="*/ 3299 h 3904"/>
              <a:gd name="T20" fmla="*/ 1144 w 1997"/>
              <a:gd name="T21" fmla="*/ 3319 h 3904"/>
              <a:gd name="T22" fmla="*/ 1331 w 1997"/>
              <a:gd name="T23" fmla="*/ 3339 h 3904"/>
              <a:gd name="T24" fmla="*/ 1515 w 1997"/>
              <a:gd name="T25" fmla="*/ 3360 h 3904"/>
              <a:gd name="T26" fmla="*/ 712 w 1997"/>
              <a:gd name="T27" fmla="*/ 2550 h 3904"/>
              <a:gd name="T28" fmla="*/ 899 w 1997"/>
              <a:gd name="T29" fmla="*/ 2570 h 3904"/>
              <a:gd name="T30" fmla="*/ 1087 w 1997"/>
              <a:gd name="T31" fmla="*/ 2591 h 3904"/>
              <a:gd name="T32" fmla="*/ 1275 w 1997"/>
              <a:gd name="T33" fmla="*/ 2612 h 3904"/>
              <a:gd name="T34" fmla="*/ 1462 w 1997"/>
              <a:gd name="T35" fmla="*/ 2632 h 3904"/>
              <a:gd name="T36" fmla="*/ 709 w 1997"/>
              <a:gd name="T37" fmla="*/ 2091 h 3904"/>
              <a:gd name="T38" fmla="*/ 896 w 1997"/>
              <a:gd name="T39" fmla="*/ 2111 h 3904"/>
              <a:gd name="T40" fmla="*/ 1084 w 1997"/>
              <a:gd name="T41" fmla="*/ 2131 h 3904"/>
              <a:gd name="T42" fmla="*/ 1272 w 1997"/>
              <a:gd name="T43" fmla="*/ 2151 h 3904"/>
              <a:gd name="T44" fmla="*/ 1459 w 1997"/>
              <a:gd name="T45" fmla="*/ 2172 h 3904"/>
              <a:gd name="T46" fmla="*/ 1663 w 1997"/>
              <a:gd name="T47" fmla="*/ 2002 h 3904"/>
              <a:gd name="T48" fmla="*/ 830 w 1997"/>
              <a:gd name="T49" fmla="*/ 1582 h 3904"/>
              <a:gd name="T50" fmla="*/ 1018 w 1997"/>
              <a:gd name="T51" fmla="*/ 1602 h 3904"/>
              <a:gd name="T52" fmla="*/ 1205 w 1997"/>
              <a:gd name="T53" fmla="*/ 1622 h 3904"/>
              <a:gd name="T54" fmla="*/ 1393 w 1997"/>
              <a:gd name="T55" fmla="*/ 1644 h 3904"/>
              <a:gd name="T56" fmla="*/ 1581 w 1997"/>
              <a:gd name="T57" fmla="*/ 1664 h 3904"/>
              <a:gd name="T58" fmla="*/ 819 w 1997"/>
              <a:gd name="T59" fmla="*/ 1099 h 3904"/>
              <a:gd name="T60" fmla="*/ 1008 w 1997"/>
              <a:gd name="T61" fmla="*/ 1119 h 3904"/>
              <a:gd name="T62" fmla="*/ 1195 w 1997"/>
              <a:gd name="T63" fmla="*/ 1139 h 3904"/>
              <a:gd name="T64" fmla="*/ 1383 w 1997"/>
              <a:gd name="T65" fmla="*/ 1160 h 3904"/>
              <a:gd name="T66" fmla="*/ 1571 w 1997"/>
              <a:gd name="T67" fmla="*/ 1180 h 3904"/>
              <a:gd name="T68" fmla="*/ 730 w 1997"/>
              <a:gd name="T69" fmla="*/ 911 h 3904"/>
              <a:gd name="T70" fmla="*/ 944 w 1997"/>
              <a:gd name="T71" fmla="*/ 617 h 3904"/>
              <a:gd name="T72" fmla="*/ 1131 w 1997"/>
              <a:gd name="T73" fmla="*/ 638 h 3904"/>
              <a:gd name="T74" fmla="*/ 1319 w 1997"/>
              <a:gd name="T75" fmla="*/ 658 h 3904"/>
              <a:gd name="T76" fmla="*/ 1507 w 1997"/>
              <a:gd name="T77" fmla="*/ 678 h 3904"/>
              <a:gd name="T78" fmla="*/ 1695 w 1997"/>
              <a:gd name="T79" fmla="*/ 700 h 3904"/>
              <a:gd name="T80" fmla="*/ 1289 w 1997"/>
              <a:gd name="T81" fmla="*/ 349 h 3904"/>
              <a:gd name="T82" fmla="*/ 1530 w 1997"/>
              <a:gd name="T83" fmla="*/ 368 h 3904"/>
              <a:gd name="T84" fmla="*/ 1299 w 1997"/>
              <a:gd name="T85" fmla="*/ 120 h 3904"/>
              <a:gd name="T86" fmla="*/ 1105 w 1997"/>
              <a:gd name="T87" fmla="*/ 321 h 3904"/>
              <a:gd name="T88" fmla="*/ 1808 w 1997"/>
              <a:gd name="T89" fmla="*/ 172 h 3904"/>
              <a:gd name="T90" fmla="*/ 1963 w 1997"/>
              <a:gd name="T91" fmla="*/ 619 h 3904"/>
              <a:gd name="T92" fmla="*/ 1928 w 1997"/>
              <a:gd name="T93" fmla="*/ 1017 h 3904"/>
              <a:gd name="T94" fmla="*/ 1878 w 1997"/>
              <a:gd name="T95" fmla="*/ 1491 h 3904"/>
              <a:gd name="T96" fmla="*/ 1823 w 1997"/>
              <a:gd name="T97" fmla="*/ 1966 h 3904"/>
              <a:gd name="T98" fmla="*/ 1763 w 1997"/>
              <a:gd name="T99" fmla="*/ 2442 h 3904"/>
              <a:gd name="T100" fmla="*/ 1699 w 1997"/>
              <a:gd name="T101" fmla="*/ 2921 h 3904"/>
              <a:gd name="T102" fmla="*/ 1644 w 1997"/>
              <a:gd name="T103" fmla="*/ 3374 h 3904"/>
              <a:gd name="T104" fmla="*/ 1994 w 1997"/>
              <a:gd name="T105" fmla="*/ 3880 h 3904"/>
              <a:gd name="T106" fmla="*/ 11 w 1997"/>
              <a:gd name="T107" fmla="*/ 3839 h 3904"/>
              <a:gd name="T108" fmla="*/ 396 w 1997"/>
              <a:gd name="T109" fmla="*/ 2853 h 3904"/>
              <a:gd name="T110" fmla="*/ 450 w 1997"/>
              <a:gd name="T111" fmla="*/ 2364 h 3904"/>
              <a:gd name="T112" fmla="*/ 503 w 1997"/>
              <a:gd name="T113" fmla="*/ 1876 h 3904"/>
              <a:gd name="T114" fmla="*/ 557 w 1997"/>
              <a:gd name="T115" fmla="*/ 1387 h 3904"/>
              <a:gd name="T116" fmla="*/ 611 w 1997"/>
              <a:gd name="T117" fmla="*/ 898 h 3904"/>
              <a:gd name="T118" fmla="*/ 655 w 1997"/>
              <a:gd name="T119" fmla="*/ 489 h 3904"/>
              <a:gd name="T120" fmla="*/ 893 w 1997"/>
              <a:gd name="T121" fmla="*/ 76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97" h="3904">
                <a:moveTo>
                  <a:pt x="1247" y="3648"/>
                </a:moveTo>
                <a:lnTo>
                  <a:pt x="1221" y="3648"/>
                </a:lnTo>
                <a:lnTo>
                  <a:pt x="1199" y="3654"/>
                </a:lnTo>
                <a:lnTo>
                  <a:pt x="1179" y="3664"/>
                </a:lnTo>
                <a:lnTo>
                  <a:pt x="1161" y="3678"/>
                </a:lnTo>
                <a:lnTo>
                  <a:pt x="1145" y="3697"/>
                </a:lnTo>
                <a:lnTo>
                  <a:pt x="1136" y="3717"/>
                </a:lnTo>
                <a:lnTo>
                  <a:pt x="1130" y="3741"/>
                </a:lnTo>
                <a:lnTo>
                  <a:pt x="1120" y="3828"/>
                </a:lnTo>
                <a:lnTo>
                  <a:pt x="1332" y="3828"/>
                </a:lnTo>
                <a:lnTo>
                  <a:pt x="1340" y="3764"/>
                </a:lnTo>
                <a:lnTo>
                  <a:pt x="1340" y="3740"/>
                </a:lnTo>
                <a:lnTo>
                  <a:pt x="1334" y="3717"/>
                </a:lnTo>
                <a:lnTo>
                  <a:pt x="1324" y="3696"/>
                </a:lnTo>
                <a:lnTo>
                  <a:pt x="1310" y="3678"/>
                </a:lnTo>
                <a:lnTo>
                  <a:pt x="1291" y="3664"/>
                </a:lnTo>
                <a:lnTo>
                  <a:pt x="1270" y="3653"/>
                </a:lnTo>
                <a:lnTo>
                  <a:pt x="1247" y="3648"/>
                </a:lnTo>
                <a:close/>
                <a:moveTo>
                  <a:pt x="652" y="3585"/>
                </a:moveTo>
                <a:lnTo>
                  <a:pt x="632" y="3589"/>
                </a:lnTo>
                <a:lnTo>
                  <a:pt x="613" y="3597"/>
                </a:lnTo>
                <a:lnTo>
                  <a:pt x="596" y="3608"/>
                </a:lnTo>
                <a:lnTo>
                  <a:pt x="581" y="3623"/>
                </a:lnTo>
                <a:lnTo>
                  <a:pt x="569" y="3640"/>
                </a:lnTo>
                <a:lnTo>
                  <a:pt x="562" y="3659"/>
                </a:lnTo>
                <a:lnTo>
                  <a:pt x="557" y="3679"/>
                </a:lnTo>
                <a:lnTo>
                  <a:pt x="540" y="3828"/>
                </a:lnTo>
                <a:lnTo>
                  <a:pt x="754" y="3828"/>
                </a:lnTo>
                <a:lnTo>
                  <a:pt x="767" y="3702"/>
                </a:lnTo>
                <a:lnTo>
                  <a:pt x="767" y="3678"/>
                </a:lnTo>
                <a:lnTo>
                  <a:pt x="761" y="3654"/>
                </a:lnTo>
                <a:lnTo>
                  <a:pt x="752" y="3634"/>
                </a:lnTo>
                <a:lnTo>
                  <a:pt x="737" y="3616"/>
                </a:lnTo>
                <a:lnTo>
                  <a:pt x="718" y="3602"/>
                </a:lnTo>
                <a:lnTo>
                  <a:pt x="698" y="3591"/>
                </a:lnTo>
                <a:lnTo>
                  <a:pt x="674" y="3585"/>
                </a:lnTo>
                <a:lnTo>
                  <a:pt x="652" y="3585"/>
                </a:lnTo>
                <a:close/>
                <a:moveTo>
                  <a:pt x="375" y="3313"/>
                </a:moveTo>
                <a:lnTo>
                  <a:pt x="318" y="3828"/>
                </a:lnTo>
                <a:lnTo>
                  <a:pt x="464" y="3828"/>
                </a:lnTo>
                <a:lnTo>
                  <a:pt x="481" y="3671"/>
                </a:lnTo>
                <a:lnTo>
                  <a:pt x="487" y="3643"/>
                </a:lnTo>
                <a:lnTo>
                  <a:pt x="496" y="3616"/>
                </a:lnTo>
                <a:lnTo>
                  <a:pt x="509" y="3591"/>
                </a:lnTo>
                <a:lnTo>
                  <a:pt x="527" y="3569"/>
                </a:lnTo>
                <a:lnTo>
                  <a:pt x="548" y="3549"/>
                </a:lnTo>
                <a:lnTo>
                  <a:pt x="571" y="3533"/>
                </a:lnTo>
                <a:lnTo>
                  <a:pt x="598" y="3520"/>
                </a:lnTo>
                <a:lnTo>
                  <a:pt x="625" y="3513"/>
                </a:lnTo>
                <a:lnTo>
                  <a:pt x="652" y="3509"/>
                </a:lnTo>
                <a:lnTo>
                  <a:pt x="682" y="3509"/>
                </a:lnTo>
                <a:lnTo>
                  <a:pt x="715" y="3516"/>
                </a:lnTo>
                <a:lnTo>
                  <a:pt x="744" y="3528"/>
                </a:lnTo>
                <a:lnTo>
                  <a:pt x="771" y="3545"/>
                </a:lnTo>
                <a:lnTo>
                  <a:pt x="794" y="3565"/>
                </a:lnTo>
                <a:lnTo>
                  <a:pt x="814" y="3589"/>
                </a:lnTo>
                <a:lnTo>
                  <a:pt x="829" y="3616"/>
                </a:lnTo>
                <a:lnTo>
                  <a:pt x="839" y="3646"/>
                </a:lnTo>
                <a:lnTo>
                  <a:pt x="845" y="3677"/>
                </a:lnTo>
                <a:lnTo>
                  <a:pt x="843" y="3710"/>
                </a:lnTo>
                <a:lnTo>
                  <a:pt x="830" y="3828"/>
                </a:lnTo>
                <a:lnTo>
                  <a:pt x="1044" y="3828"/>
                </a:lnTo>
                <a:lnTo>
                  <a:pt x="1053" y="3733"/>
                </a:lnTo>
                <a:lnTo>
                  <a:pt x="1060" y="3701"/>
                </a:lnTo>
                <a:lnTo>
                  <a:pt x="1071" y="3671"/>
                </a:lnTo>
                <a:lnTo>
                  <a:pt x="1088" y="3645"/>
                </a:lnTo>
                <a:lnTo>
                  <a:pt x="1109" y="3621"/>
                </a:lnTo>
                <a:lnTo>
                  <a:pt x="1133" y="3602"/>
                </a:lnTo>
                <a:lnTo>
                  <a:pt x="1161" y="3587"/>
                </a:lnTo>
                <a:lnTo>
                  <a:pt x="1190" y="3576"/>
                </a:lnTo>
                <a:lnTo>
                  <a:pt x="1221" y="3571"/>
                </a:lnTo>
                <a:lnTo>
                  <a:pt x="1255" y="3572"/>
                </a:lnTo>
                <a:lnTo>
                  <a:pt x="1287" y="3578"/>
                </a:lnTo>
                <a:lnTo>
                  <a:pt x="1317" y="3590"/>
                </a:lnTo>
                <a:lnTo>
                  <a:pt x="1343" y="3607"/>
                </a:lnTo>
                <a:lnTo>
                  <a:pt x="1367" y="3627"/>
                </a:lnTo>
                <a:lnTo>
                  <a:pt x="1386" y="3652"/>
                </a:lnTo>
                <a:lnTo>
                  <a:pt x="1402" y="3678"/>
                </a:lnTo>
                <a:lnTo>
                  <a:pt x="1411" y="3708"/>
                </a:lnTo>
                <a:lnTo>
                  <a:pt x="1417" y="3740"/>
                </a:lnTo>
                <a:lnTo>
                  <a:pt x="1416" y="3772"/>
                </a:lnTo>
                <a:lnTo>
                  <a:pt x="1410" y="3828"/>
                </a:lnTo>
                <a:lnTo>
                  <a:pt x="1555" y="3828"/>
                </a:lnTo>
                <a:lnTo>
                  <a:pt x="1597" y="3445"/>
                </a:lnTo>
                <a:lnTo>
                  <a:pt x="375" y="3313"/>
                </a:lnTo>
                <a:close/>
                <a:moveTo>
                  <a:pt x="515" y="2866"/>
                </a:moveTo>
                <a:lnTo>
                  <a:pt x="474" y="3247"/>
                </a:lnTo>
                <a:lnTo>
                  <a:pt x="581" y="3258"/>
                </a:lnTo>
                <a:lnTo>
                  <a:pt x="605" y="3036"/>
                </a:lnTo>
                <a:lnTo>
                  <a:pt x="610" y="3022"/>
                </a:lnTo>
                <a:lnTo>
                  <a:pt x="619" y="3010"/>
                </a:lnTo>
                <a:lnTo>
                  <a:pt x="632" y="3004"/>
                </a:lnTo>
                <a:lnTo>
                  <a:pt x="648" y="3002"/>
                </a:lnTo>
                <a:lnTo>
                  <a:pt x="662" y="3006"/>
                </a:lnTo>
                <a:lnTo>
                  <a:pt x="673" y="3016"/>
                </a:lnTo>
                <a:lnTo>
                  <a:pt x="680" y="3029"/>
                </a:lnTo>
                <a:lnTo>
                  <a:pt x="681" y="3044"/>
                </a:lnTo>
                <a:lnTo>
                  <a:pt x="657" y="3267"/>
                </a:lnTo>
                <a:lnTo>
                  <a:pt x="768" y="3279"/>
                </a:lnTo>
                <a:lnTo>
                  <a:pt x="792" y="3056"/>
                </a:lnTo>
                <a:lnTo>
                  <a:pt x="797" y="3042"/>
                </a:lnTo>
                <a:lnTo>
                  <a:pt x="806" y="3031"/>
                </a:lnTo>
                <a:lnTo>
                  <a:pt x="819" y="3024"/>
                </a:lnTo>
                <a:lnTo>
                  <a:pt x="835" y="3023"/>
                </a:lnTo>
                <a:lnTo>
                  <a:pt x="849" y="3028"/>
                </a:lnTo>
                <a:lnTo>
                  <a:pt x="861" y="3036"/>
                </a:lnTo>
                <a:lnTo>
                  <a:pt x="867" y="3049"/>
                </a:lnTo>
                <a:lnTo>
                  <a:pt x="870" y="3065"/>
                </a:lnTo>
                <a:lnTo>
                  <a:pt x="845" y="3287"/>
                </a:lnTo>
                <a:lnTo>
                  <a:pt x="955" y="3299"/>
                </a:lnTo>
                <a:lnTo>
                  <a:pt x="981" y="3077"/>
                </a:lnTo>
                <a:lnTo>
                  <a:pt x="985" y="3062"/>
                </a:lnTo>
                <a:lnTo>
                  <a:pt x="995" y="3052"/>
                </a:lnTo>
                <a:lnTo>
                  <a:pt x="1008" y="3044"/>
                </a:lnTo>
                <a:lnTo>
                  <a:pt x="1022" y="3043"/>
                </a:lnTo>
                <a:lnTo>
                  <a:pt x="1038" y="3048"/>
                </a:lnTo>
                <a:lnTo>
                  <a:pt x="1049" y="3057"/>
                </a:lnTo>
                <a:lnTo>
                  <a:pt x="1056" y="3071"/>
                </a:lnTo>
                <a:lnTo>
                  <a:pt x="1057" y="3085"/>
                </a:lnTo>
                <a:lnTo>
                  <a:pt x="1033" y="3307"/>
                </a:lnTo>
                <a:lnTo>
                  <a:pt x="1144" y="3319"/>
                </a:lnTo>
                <a:lnTo>
                  <a:pt x="1168" y="3097"/>
                </a:lnTo>
                <a:lnTo>
                  <a:pt x="1173" y="3082"/>
                </a:lnTo>
                <a:lnTo>
                  <a:pt x="1182" y="3072"/>
                </a:lnTo>
                <a:lnTo>
                  <a:pt x="1195" y="3065"/>
                </a:lnTo>
                <a:lnTo>
                  <a:pt x="1211" y="3063"/>
                </a:lnTo>
                <a:lnTo>
                  <a:pt x="1225" y="3068"/>
                </a:lnTo>
                <a:lnTo>
                  <a:pt x="1236" y="3078"/>
                </a:lnTo>
                <a:lnTo>
                  <a:pt x="1243" y="3091"/>
                </a:lnTo>
                <a:lnTo>
                  <a:pt x="1244" y="3105"/>
                </a:lnTo>
                <a:lnTo>
                  <a:pt x="1220" y="3327"/>
                </a:lnTo>
                <a:lnTo>
                  <a:pt x="1331" y="3339"/>
                </a:lnTo>
                <a:lnTo>
                  <a:pt x="1356" y="3118"/>
                </a:lnTo>
                <a:lnTo>
                  <a:pt x="1360" y="3103"/>
                </a:lnTo>
                <a:lnTo>
                  <a:pt x="1369" y="3092"/>
                </a:lnTo>
                <a:lnTo>
                  <a:pt x="1383" y="3085"/>
                </a:lnTo>
                <a:lnTo>
                  <a:pt x="1398" y="3084"/>
                </a:lnTo>
                <a:lnTo>
                  <a:pt x="1412" y="3088"/>
                </a:lnTo>
                <a:lnTo>
                  <a:pt x="1424" y="3098"/>
                </a:lnTo>
                <a:lnTo>
                  <a:pt x="1430" y="3111"/>
                </a:lnTo>
                <a:lnTo>
                  <a:pt x="1433" y="3126"/>
                </a:lnTo>
                <a:lnTo>
                  <a:pt x="1408" y="3348"/>
                </a:lnTo>
                <a:lnTo>
                  <a:pt x="1515" y="3360"/>
                </a:lnTo>
                <a:lnTo>
                  <a:pt x="1555" y="2979"/>
                </a:lnTo>
                <a:lnTo>
                  <a:pt x="515" y="2866"/>
                </a:lnTo>
                <a:close/>
                <a:moveTo>
                  <a:pt x="569" y="2377"/>
                </a:moveTo>
                <a:lnTo>
                  <a:pt x="524" y="2790"/>
                </a:lnTo>
                <a:lnTo>
                  <a:pt x="631" y="2802"/>
                </a:lnTo>
                <a:lnTo>
                  <a:pt x="655" y="2579"/>
                </a:lnTo>
                <a:lnTo>
                  <a:pt x="660" y="2565"/>
                </a:lnTo>
                <a:lnTo>
                  <a:pt x="669" y="2553"/>
                </a:lnTo>
                <a:lnTo>
                  <a:pt x="682" y="2547"/>
                </a:lnTo>
                <a:lnTo>
                  <a:pt x="697" y="2545"/>
                </a:lnTo>
                <a:lnTo>
                  <a:pt x="712" y="2550"/>
                </a:lnTo>
                <a:lnTo>
                  <a:pt x="723" y="2559"/>
                </a:lnTo>
                <a:lnTo>
                  <a:pt x="730" y="2572"/>
                </a:lnTo>
                <a:lnTo>
                  <a:pt x="731" y="2588"/>
                </a:lnTo>
                <a:lnTo>
                  <a:pt x="707" y="2810"/>
                </a:lnTo>
                <a:lnTo>
                  <a:pt x="818" y="2822"/>
                </a:lnTo>
                <a:lnTo>
                  <a:pt x="842" y="2600"/>
                </a:lnTo>
                <a:lnTo>
                  <a:pt x="847" y="2585"/>
                </a:lnTo>
                <a:lnTo>
                  <a:pt x="856" y="2575"/>
                </a:lnTo>
                <a:lnTo>
                  <a:pt x="870" y="2568"/>
                </a:lnTo>
                <a:lnTo>
                  <a:pt x="885" y="2566"/>
                </a:lnTo>
                <a:lnTo>
                  <a:pt x="899" y="2570"/>
                </a:lnTo>
                <a:lnTo>
                  <a:pt x="910" y="2579"/>
                </a:lnTo>
                <a:lnTo>
                  <a:pt x="917" y="2593"/>
                </a:lnTo>
                <a:lnTo>
                  <a:pt x="919" y="2608"/>
                </a:lnTo>
                <a:lnTo>
                  <a:pt x="895" y="2830"/>
                </a:lnTo>
                <a:lnTo>
                  <a:pt x="1006" y="2842"/>
                </a:lnTo>
                <a:lnTo>
                  <a:pt x="1031" y="2620"/>
                </a:lnTo>
                <a:lnTo>
                  <a:pt x="1035" y="2606"/>
                </a:lnTo>
                <a:lnTo>
                  <a:pt x="1045" y="2595"/>
                </a:lnTo>
                <a:lnTo>
                  <a:pt x="1057" y="2588"/>
                </a:lnTo>
                <a:lnTo>
                  <a:pt x="1072" y="2587"/>
                </a:lnTo>
                <a:lnTo>
                  <a:pt x="1087" y="2591"/>
                </a:lnTo>
                <a:lnTo>
                  <a:pt x="1099" y="2601"/>
                </a:lnTo>
                <a:lnTo>
                  <a:pt x="1106" y="2613"/>
                </a:lnTo>
                <a:lnTo>
                  <a:pt x="1107" y="2628"/>
                </a:lnTo>
                <a:lnTo>
                  <a:pt x="1082" y="2851"/>
                </a:lnTo>
                <a:lnTo>
                  <a:pt x="1194" y="2862"/>
                </a:lnTo>
                <a:lnTo>
                  <a:pt x="1218" y="2640"/>
                </a:lnTo>
                <a:lnTo>
                  <a:pt x="1223" y="2626"/>
                </a:lnTo>
                <a:lnTo>
                  <a:pt x="1232" y="2615"/>
                </a:lnTo>
                <a:lnTo>
                  <a:pt x="1245" y="2608"/>
                </a:lnTo>
                <a:lnTo>
                  <a:pt x="1261" y="2607"/>
                </a:lnTo>
                <a:lnTo>
                  <a:pt x="1275" y="2612"/>
                </a:lnTo>
                <a:lnTo>
                  <a:pt x="1286" y="2621"/>
                </a:lnTo>
                <a:lnTo>
                  <a:pt x="1293" y="2634"/>
                </a:lnTo>
                <a:lnTo>
                  <a:pt x="1294" y="2648"/>
                </a:lnTo>
                <a:lnTo>
                  <a:pt x="1270" y="2871"/>
                </a:lnTo>
                <a:lnTo>
                  <a:pt x="1381" y="2883"/>
                </a:lnTo>
                <a:lnTo>
                  <a:pt x="1405" y="2662"/>
                </a:lnTo>
                <a:lnTo>
                  <a:pt x="1410" y="2646"/>
                </a:lnTo>
                <a:lnTo>
                  <a:pt x="1420" y="2635"/>
                </a:lnTo>
                <a:lnTo>
                  <a:pt x="1433" y="2628"/>
                </a:lnTo>
                <a:lnTo>
                  <a:pt x="1448" y="2627"/>
                </a:lnTo>
                <a:lnTo>
                  <a:pt x="1462" y="2632"/>
                </a:lnTo>
                <a:lnTo>
                  <a:pt x="1474" y="2641"/>
                </a:lnTo>
                <a:lnTo>
                  <a:pt x="1480" y="2654"/>
                </a:lnTo>
                <a:lnTo>
                  <a:pt x="1482" y="2670"/>
                </a:lnTo>
                <a:lnTo>
                  <a:pt x="1458" y="2891"/>
                </a:lnTo>
                <a:lnTo>
                  <a:pt x="1564" y="2903"/>
                </a:lnTo>
                <a:lnTo>
                  <a:pt x="1609" y="2490"/>
                </a:lnTo>
                <a:lnTo>
                  <a:pt x="569" y="2377"/>
                </a:lnTo>
                <a:close/>
                <a:moveTo>
                  <a:pt x="623" y="1889"/>
                </a:moveTo>
                <a:lnTo>
                  <a:pt x="577" y="2301"/>
                </a:lnTo>
                <a:lnTo>
                  <a:pt x="684" y="2313"/>
                </a:lnTo>
                <a:lnTo>
                  <a:pt x="709" y="2091"/>
                </a:lnTo>
                <a:lnTo>
                  <a:pt x="713" y="2076"/>
                </a:lnTo>
                <a:lnTo>
                  <a:pt x="723" y="2065"/>
                </a:lnTo>
                <a:lnTo>
                  <a:pt x="736" y="2059"/>
                </a:lnTo>
                <a:lnTo>
                  <a:pt x="750" y="2056"/>
                </a:lnTo>
                <a:lnTo>
                  <a:pt x="765" y="2061"/>
                </a:lnTo>
                <a:lnTo>
                  <a:pt x="777" y="2071"/>
                </a:lnTo>
                <a:lnTo>
                  <a:pt x="784" y="2084"/>
                </a:lnTo>
                <a:lnTo>
                  <a:pt x="785" y="2099"/>
                </a:lnTo>
                <a:lnTo>
                  <a:pt x="760" y="2321"/>
                </a:lnTo>
                <a:lnTo>
                  <a:pt x="872" y="2333"/>
                </a:lnTo>
                <a:lnTo>
                  <a:pt x="896" y="2111"/>
                </a:lnTo>
                <a:lnTo>
                  <a:pt x="901" y="2097"/>
                </a:lnTo>
                <a:lnTo>
                  <a:pt x="910" y="2085"/>
                </a:lnTo>
                <a:lnTo>
                  <a:pt x="923" y="2079"/>
                </a:lnTo>
                <a:lnTo>
                  <a:pt x="939" y="2076"/>
                </a:lnTo>
                <a:lnTo>
                  <a:pt x="953" y="2081"/>
                </a:lnTo>
                <a:lnTo>
                  <a:pt x="964" y="2091"/>
                </a:lnTo>
                <a:lnTo>
                  <a:pt x="971" y="2104"/>
                </a:lnTo>
                <a:lnTo>
                  <a:pt x="972" y="2119"/>
                </a:lnTo>
                <a:lnTo>
                  <a:pt x="948" y="2342"/>
                </a:lnTo>
                <a:lnTo>
                  <a:pt x="1059" y="2354"/>
                </a:lnTo>
                <a:lnTo>
                  <a:pt x="1084" y="2131"/>
                </a:lnTo>
                <a:lnTo>
                  <a:pt x="1088" y="2117"/>
                </a:lnTo>
                <a:lnTo>
                  <a:pt x="1097" y="2106"/>
                </a:lnTo>
                <a:lnTo>
                  <a:pt x="1111" y="2099"/>
                </a:lnTo>
                <a:lnTo>
                  <a:pt x="1126" y="2098"/>
                </a:lnTo>
                <a:lnTo>
                  <a:pt x="1140" y="2103"/>
                </a:lnTo>
                <a:lnTo>
                  <a:pt x="1152" y="2111"/>
                </a:lnTo>
                <a:lnTo>
                  <a:pt x="1158" y="2124"/>
                </a:lnTo>
                <a:lnTo>
                  <a:pt x="1161" y="2139"/>
                </a:lnTo>
                <a:lnTo>
                  <a:pt x="1136" y="2362"/>
                </a:lnTo>
                <a:lnTo>
                  <a:pt x="1248" y="2374"/>
                </a:lnTo>
                <a:lnTo>
                  <a:pt x="1272" y="2151"/>
                </a:lnTo>
                <a:lnTo>
                  <a:pt x="1276" y="2137"/>
                </a:lnTo>
                <a:lnTo>
                  <a:pt x="1286" y="2126"/>
                </a:lnTo>
                <a:lnTo>
                  <a:pt x="1299" y="2119"/>
                </a:lnTo>
                <a:lnTo>
                  <a:pt x="1313" y="2118"/>
                </a:lnTo>
                <a:lnTo>
                  <a:pt x="1329" y="2123"/>
                </a:lnTo>
                <a:lnTo>
                  <a:pt x="1340" y="2132"/>
                </a:lnTo>
                <a:lnTo>
                  <a:pt x="1347" y="2145"/>
                </a:lnTo>
                <a:lnTo>
                  <a:pt x="1348" y="2160"/>
                </a:lnTo>
                <a:lnTo>
                  <a:pt x="1324" y="2382"/>
                </a:lnTo>
                <a:lnTo>
                  <a:pt x="1435" y="2394"/>
                </a:lnTo>
                <a:lnTo>
                  <a:pt x="1459" y="2172"/>
                </a:lnTo>
                <a:lnTo>
                  <a:pt x="1464" y="2157"/>
                </a:lnTo>
                <a:lnTo>
                  <a:pt x="1473" y="2147"/>
                </a:lnTo>
                <a:lnTo>
                  <a:pt x="1486" y="2139"/>
                </a:lnTo>
                <a:lnTo>
                  <a:pt x="1502" y="2138"/>
                </a:lnTo>
                <a:lnTo>
                  <a:pt x="1516" y="2143"/>
                </a:lnTo>
                <a:lnTo>
                  <a:pt x="1527" y="2153"/>
                </a:lnTo>
                <a:lnTo>
                  <a:pt x="1534" y="2166"/>
                </a:lnTo>
                <a:lnTo>
                  <a:pt x="1535" y="2180"/>
                </a:lnTo>
                <a:lnTo>
                  <a:pt x="1511" y="2402"/>
                </a:lnTo>
                <a:lnTo>
                  <a:pt x="1618" y="2414"/>
                </a:lnTo>
                <a:lnTo>
                  <a:pt x="1663" y="2002"/>
                </a:lnTo>
                <a:lnTo>
                  <a:pt x="623" y="1889"/>
                </a:lnTo>
                <a:close/>
                <a:moveTo>
                  <a:pt x="676" y="1400"/>
                </a:moveTo>
                <a:lnTo>
                  <a:pt x="631" y="1812"/>
                </a:lnTo>
                <a:lnTo>
                  <a:pt x="737" y="1823"/>
                </a:lnTo>
                <a:lnTo>
                  <a:pt x="762" y="1602"/>
                </a:lnTo>
                <a:lnTo>
                  <a:pt x="766" y="1588"/>
                </a:lnTo>
                <a:lnTo>
                  <a:pt x="775" y="1576"/>
                </a:lnTo>
                <a:lnTo>
                  <a:pt x="788" y="1569"/>
                </a:lnTo>
                <a:lnTo>
                  <a:pt x="804" y="1568"/>
                </a:lnTo>
                <a:lnTo>
                  <a:pt x="818" y="1572"/>
                </a:lnTo>
                <a:lnTo>
                  <a:pt x="830" y="1582"/>
                </a:lnTo>
                <a:lnTo>
                  <a:pt x="836" y="1595"/>
                </a:lnTo>
                <a:lnTo>
                  <a:pt x="839" y="1610"/>
                </a:lnTo>
                <a:lnTo>
                  <a:pt x="814" y="1832"/>
                </a:lnTo>
                <a:lnTo>
                  <a:pt x="926" y="1845"/>
                </a:lnTo>
                <a:lnTo>
                  <a:pt x="950" y="1622"/>
                </a:lnTo>
                <a:lnTo>
                  <a:pt x="954" y="1608"/>
                </a:lnTo>
                <a:lnTo>
                  <a:pt x="964" y="1596"/>
                </a:lnTo>
                <a:lnTo>
                  <a:pt x="977" y="1590"/>
                </a:lnTo>
                <a:lnTo>
                  <a:pt x="991" y="1588"/>
                </a:lnTo>
                <a:lnTo>
                  <a:pt x="1007" y="1593"/>
                </a:lnTo>
                <a:lnTo>
                  <a:pt x="1018" y="1602"/>
                </a:lnTo>
                <a:lnTo>
                  <a:pt x="1025" y="1615"/>
                </a:lnTo>
                <a:lnTo>
                  <a:pt x="1026" y="1631"/>
                </a:lnTo>
                <a:lnTo>
                  <a:pt x="1001" y="1853"/>
                </a:lnTo>
                <a:lnTo>
                  <a:pt x="1113" y="1865"/>
                </a:lnTo>
                <a:lnTo>
                  <a:pt x="1137" y="1642"/>
                </a:lnTo>
                <a:lnTo>
                  <a:pt x="1142" y="1628"/>
                </a:lnTo>
                <a:lnTo>
                  <a:pt x="1151" y="1617"/>
                </a:lnTo>
                <a:lnTo>
                  <a:pt x="1164" y="1610"/>
                </a:lnTo>
                <a:lnTo>
                  <a:pt x="1180" y="1609"/>
                </a:lnTo>
                <a:lnTo>
                  <a:pt x="1194" y="1613"/>
                </a:lnTo>
                <a:lnTo>
                  <a:pt x="1205" y="1622"/>
                </a:lnTo>
                <a:lnTo>
                  <a:pt x="1212" y="1635"/>
                </a:lnTo>
                <a:lnTo>
                  <a:pt x="1213" y="1651"/>
                </a:lnTo>
                <a:lnTo>
                  <a:pt x="1189" y="1873"/>
                </a:lnTo>
                <a:lnTo>
                  <a:pt x="1300" y="1885"/>
                </a:lnTo>
                <a:lnTo>
                  <a:pt x="1325" y="1663"/>
                </a:lnTo>
                <a:lnTo>
                  <a:pt x="1330" y="1648"/>
                </a:lnTo>
                <a:lnTo>
                  <a:pt x="1340" y="1638"/>
                </a:lnTo>
                <a:lnTo>
                  <a:pt x="1352" y="1631"/>
                </a:lnTo>
                <a:lnTo>
                  <a:pt x="1367" y="1629"/>
                </a:lnTo>
                <a:lnTo>
                  <a:pt x="1381" y="1634"/>
                </a:lnTo>
                <a:lnTo>
                  <a:pt x="1393" y="1644"/>
                </a:lnTo>
                <a:lnTo>
                  <a:pt x="1400" y="1656"/>
                </a:lnTo>
                <a:lnTo>
                  <a:pt x="1402" y="1671"/>
                </a:lnTo>
                <a:lnTo>
                  <a:pt x="1377" y="1893"/>
                </a:lnTo>
                <a:lnTo>
                  <a:pt x="1489" y="1905"/>
                </a:lnTo>
                <a:lnTo>
                  <a:pt x="1513" y="1683"/>
                </a:lnTo>
                <a:lnTo>
                  <a:pt x="1517" y="1669"/>
                </a:lnTo>
                <a:lnTo>
                  <a:pt x="1527" y="1658"/>
                </a:lnTo>
                <a:lnTo>
                  <a:pt x="1540" y="1651"/>
                </a:lnTo>
                <a:lnTo>
                  <a:pt x="1555" y="1650"/>
                </a:lnTo>
                <a:lnTo>
                  <a:pt x="1570" y="1654"/>
                </a:lnTo>
                <a:lnTo>
                  <a:pt x="1581" y="1664"/>
                </a:lnTo>
                <a:lnTo>
                  <a:pt x="1588" y="1677"/>
                </a:lnTo>
                <a:lnTo>
                  <a:pt x="1589" y="1691"/>
                </a:lnTo>
                <a:lnTo>
                  <a:pt x="1565" y="1914"/>
                </a:lnTo>
                <a:lnTo>
                  <a:pt x="1671" y="1925"/>
                </a:lnTo>
                <a:lnTo>
                  <a:pt x="1717" y="1513"/>
                </a:lnTo>
                <a:lnTo>
                  <a:pt x="676" y="1400"/>
                </a:lnTo>
                <a:close/>
                <a:moveTo>
                  <a:pt x="730" y="911"/>
                </a:moveTo>
                <a:lnTo>
                  <a:pt x="685" y="1324"/>
                </a:lnTo>
                <a:lnTo>
                  <a:pt x="791" y="1334"/>
                </a:lnTo>
                <a:lnTo>
                  <a:pt x="815" y="1113"/>
                </a:lnTo>
                <a:lnTo>
                  <a:pt x="819" y="1099"/>
                </a:lnTo>
                <a:lnTo>
                  <a:pt x="829" y="1087"/>
                </a:lnTo>
                <a:lnTo>
                  <a:pt x="842" y="1080"/>
                </a:lnTo>
                <a:lnTo>
                  <a:pt x="858" y="1079"/>
                </a:lnTo>
                <a:lnTo>
                  <a:pt x="872" y="1084"/>
                </a:lnTo>
                <a:lnTo>
                  <a:pt x="884" y="1093"/>
                </a:lnTo>
                <a:lnTo>
                  <a:pt x="890" y="1106"/>
                </a:lnTo>
                <a:lnTo>
                  <a:pt x="891" y="1122"/>
                </a:lnTo>
                <a:lnTo>
                  <a:pt x="867" y="1343"/>
                </a:lnTo>
                <a:lnTo>
                  <a:pt x="978" y="1356"/>
                </a:lnTo>
                <a:lnTo>
                  <a:pt x="1003" y="1134"/>
                </a:lnTo>
                <a:lnTo>
                  <a:pt x="1008" y="1119"/>
                </a:lnTo>
                <a:lnTo>
                  <a:pt x="1018" y="1107"/>
                </a:lnTo>
                <a:lnTo>
                  <a:pt x="1031" y="1101"/>
                </a:lnTo>
                <a:lnTo>
                  <a:pt x="1045" y="1099"/>
                </a:lnTo>
                <a:lnTo>
                  <a:pt x="1059" y="1104"/>
                </a:lnTo>
                <a:lnTo>
                  <a:pt x="1071" y="1113"/>
                </a:lnTo>
                <a:lnTo>
                  <a:pt x="1078" y="1126"/>
                </a:lnTo>
                <a:lnTo>
                  <a:pt x="1080" y="1142"/>
                </a:lnTo>
                <a:lnTo>
                  <a:pt x="1054" y="1364"/>
                </a:lnTo>
                <a:lnTo>
                  <a:pt x="1167" y="1376"/>
                </a:lnTo>
                <a:lnTo>
                  <a:pt x="1190" y="1154"/>
                </a:lnTo>
                <a:lnTo>
                  <a:pt x="1195" y="1139"/>
                </a:lnTo>
                <a:lnTo>
                  <a:pt x="1205" y="1128"/>
                </a:lnTo>
                <a:lnTo>
                  <a:pt x="1218" y="1122"/>
                </a:lnTo>
                <a:lnTo>
                  <a:pt x="1233" y="1120"/>
                </a:lnTo>
                <a:lnTo>
                  <a:pt x="1248" y="1124"/>
                </a:lnTo>
                <a:lnTo>
                  <a:pt x="1258" y="1134"/>
                </a:lnTo>
                <a:lnTo>
                  <a:pt x="1266" y="1147"/>
                </a:lnTo>
                <a:lnTo>
                  <a:pt x="1267" y="1162"/>
                </a:lnTo>
                <a:lnTo>
                  <a:pt x="1243" y="1384"/>
                </a:lnTo>
                <a:lnTo>
                  <a:pt x="1354" y="1396"/>
                </a:lnTo>
                <a:lnTo>
                  <a:pt x="1379" y="1174"/>
                </a:lnTo>
                <a:lnTo>
                  <a:pt x="1383" y="1160"/>
                </a:lnTo>
                <a:lnTo>
                  <a:pt x="1392" y="1149"/>
                </a:lnTo>
                <a:lnTo>
                  <a:pt x="1405" y="1142"/>
                </a:lnTo>
                <a:lnTo>
                  <a:pt x="1421" y="1141"/>
                </a:lnTo>
                <a:lnTo>
                  <a:pt x="1435" y="1145"/>
                </a:lnTo>
                <a:lnTo>
                  <a:pt x="1447" y="1155"/>
                </a:lnTo>
                <a:lnTo>
                  <a:pt x="1453" y="1167"/>
                </a:lnTo>
                <a:lnTo>
                  <a:pt x="1455" y="1182"/>
                </a:lnTo>
                <a:lnTo>
                  <a:pt x="1430" y="1405"/>
                </a:lnTo>
                <a:lnTo>
                  <a:pt x="1542" y="1417"/>
                </a:lnTo>
                <a:lnTo>
                  <a:pt x="1566" y="1194"/>
                </a:lnTo>
                <a:lnTo>
                  <a:pt x="1571" y="1180"/>
                </a:lnTo>
                <a:lnTo>
                  <a:pt x="1581" y="1169"/>
                </a:lnTo>
                <a:lnTo>
                  <a:pt x="1594" y="1162"/>
                </a:lnTo>
                <a:lnTo>
                  <a:pt x="1608" y="1161"/>
                </a:lnTo>
                <a:lnTo>
                  <a:pt x="1623" y="1166"/>
                </a:lnTo>
                <a:lnTo>
                  <a:pt x="1634" y="1175"/>
                </a:lnTo>
                <a:lnTo>
                  <a:pt x="1641" y="1188"/>
                </a:lnTo>
                <a:lnTo>
                  <a:pt x="1643" y="1202"/>
                </a:lnTo>
                <a:lnTo>
                  <a:pt x="1619" y="1425"/>
                </a:lnTo>
                <a:lnTo>
                  <a:pt x="1725" y="1437"/>
                </a:lnTo>
                <a:lnTo>
                  <a:pt x="1770" y="1024"/>
                </a:lnTo>
                <a:lnTo>
                  <a:pt x="730" y="911"/>
                </a:lnTo>
                <a:close/>
                <a:moveTo>
                  <a:pt x="774" y="502"/>
                </a:moveTo>
                <a:lnTo>
                  <a:pt x="738" y="835"/>
                </a:lnTo>
                <a:lnTo>
                  <a:pt x="845" y="846"/>
                </a:lnTo>
                <a:lnTo>
                  <a:pt x="868" y="625"/>
                </a:lnTo>
                <a:lnTo>
                  <a:pt x="873" y="609"/>
                </a:lnTo>
                <a:lnTo>
                  <a:pt x="883" y="598"/>
                </a:lnTo>
                <a:lnTo>
                  <a:pt x="896" y="591"/>
                </a:lnTo>
                <a:lnTo>
                  <a:pt x="911" y="590"/>
                </a:lnTo>
                <a:lnTo>
                  <a:pt x="926" y="595"/>
                </a:lnTo>
                <a:lnTo>
                  <a:pt x="936" y="604"/>
                </a:lnTo>
                <a:lnTo>
                  <a:pt x="944" y="617"/>
                </a:lnTo>
                <a:lnTo>
                  <a:pt x="945" y="633"/>
                </a:lnTo>
                <a:lnTo>
                  <a:pt x="921" y="854"/>
                </a:lnTo>
                <a:lnTo>
                  <a:pt x="1032" y="867"/>
                </a:lnTo>
                <a:lnTo>
                  <a:pt x="1057" y="645"/>
                </a:lnTo>
                <a:lnTo>
                  <a:pt x="1060" y="631"/>
                </a:lnTo>
                <a:lnTo>
                  <a:pt x="1070" y="619"/>
                </a:lnTo>
                <a:lnTo>
                  <a:pt x="1083" y="612"/>
                </a:lnTo>
                <a:lnTo>
                  <a:pt x="1099" y="610"/>
                </a:lnTo>
                <a:lnTo>
                  <a:pt x="1113" y="615"/>
                </a:lnTo>
                <a:lnTo>
                  <a:pt x="1125" y="625"/>
                </a:lnTo>
                <a:lnTo>
                  <a:pt x="1131" y="638"/>
                </a:lnTo>
                <a:lnTo>
                  <a:pt x="1133" y="653"/>
                </a:lnTo>
                <a:lnTo>
                  <a:pt x="1108" y="874"/>
                </a:lnTo>
                <a:lnTo>
                  <a:pt x="1220" y="887"/>
                </a:lnTo>
                <a:lnTo>
                  <a:pt x="1244" y="665"/>
                </a:lnTo>
                <a:lnTo>
                  <a:pt x="1249" y="651"/>
                </a:lnTo>
                <a:lnTo>
                  <a:pt x="1258" y="639"/>
                </a:lnTo>
                <a:lnTo>
                  <a:pt x="1272" y="633"/>
                </a:lnTo>
                <a:lnTo>
                  <a:pt x="1286" y="631"/>
                </a:lnTo>
                <a:lnTo>
                  <a:pt x="1301" y="635"/>
                </a:lnTo>
                <a:lnTo>
                  <a:pt x="1312" y="645"/>
                </a:lnTo>
                <a:lnTo>
                  <a:pt x="1319" y="658"/>
                </a:lnTo>
                <a:lnTo>
                  <a:pt x="1320" y="673"/>
                </a:lnTo>
                <a:lnTo>
                  <a:pt x="1297" y="896"/>
                </a:lnTo>
                <a:lnTo>
                  <a:pt x="1408" y="908"/>
                </a:lnTo>
                <a:lnTo>
                  <a:pt x="1431" y="685"/>
                </a:lnTo>
                <a:lnTo>
                  <a:pt x="1436" y="671"/>
                </a:lnTo>
                <a:lnTo>
                  <a:pt x="1446" y="660"/>
                </a:lnTo>
                <a:lnTo>
                  <a:pt x="1459" y="653"/>
                </a:lnTo>
                <a:lnTo>
                  <a:pt x="1474" y="652"/>
                </a:lnTo>
                <a:lnTo>
                  <a:pt x="1489" y="656"/>
                </a:lnTo>
                <a:lnTo>
                  <a:pt x="1499" y="665"/>
                </a:lnTo>
                <a:lnTo>
                  <a:pt x="1507" y="678"/>
                </a:lnTo>
                <a:lnTo>
                  <a:pt x="1508" y="694"/>
                </a:lnTo>
                <a:lnTo>
                  <a:pt x="1484" y="916"/>
                </a:lnTo>
                <a:lnTo>
                  <a:pt x="1595" y="928"/>
                </a:lnTo>
                <a:lnTo>
                  <a:pt x="1620" y="705"/>
                </a:lnTo>
                <a:lnTo>
                  <a:pt x="1625" y="691"/>
                </a:lnTo>
                <a:lnTo>
                  <a:pt x="1634" y="680"/>
                </a:lnTo>
                <a:lnTo>
                  <a:pt x="1646" y="673"/>
                </a:lnTo>
                <a:lnTo>
                  <a:pt x="1662" y="672"/>
                </a:lnTo>
                <a:lnTo>
                  <a:pt x="1676" y="677"/>
                </a:lnTo>
                <a:lnTo>
                  <a:pt x="1688" y="686"/>
                </a:lnTo>
                <a:lnTo>
                  <a:pt x="1695" y="700"/>
                </a:lnTo>
                <a:lnTo>
                  <a:pt x="1696" y="714"/>
                </a:lnTo>
                <a:lnTo>
                  <a:pt x="1671" y="936"/>
                </a:lnTo>
                <a:lnTo>
                  <a:pt x="1779" y="948"/>
                </a:lnTo>
                <a:lnTo>
                  <a:pt x="1814" y="615"/>
                </a:lnTo>
                <a:lnTo>
                  <a:pt x="774" y="502"/>
                </a:lnTo>
                <a:close/>
                <a:moveTo>
                  <a:pt x="986" y="87"/>
                </a:moveTo>
                <a:lnTo>
                  <a:pt x="947" y="444"/>
                </a:lnTo>
                <a:lnTo>
                  <a:pt x="1264" y="478"/>
                </a:lnTo>
                <a:lnTo>
                  <a:pt x="1276" y="375"/>
                </a:lnTo>
                <a:lnTo>
                  <a:pt x="1280" y="361"/>
                </a:lnTo>
                <a:lnTo>
                  <a:pt x="1289" y="349"/>
                </a:lnTo>
                <a:lnTo>
                  <a:pt x="1303" y="343"/>
                </a:lnTo>
                <a:lnTo>
                  <a:pt x="1318" y="340"/>
                </a:lnTo>
                <a:lnTo>
                  <a:pt x="1332" y="345"/>
                </a:lnTo>
                <a:lnTo>
                  <a:pt x="1344" y="355"/>
                </a:lnTo>
                <a:lnTo>
                  <a:pt x="1350" y="368"/>
                </a:lnTo>
                <a:lnTo>
                  <a:pt x="1353" y="383"/>
                </a:lnTo>
                <a:lnTo>
                  <a:pt x="1341" y="487"/>
                </a:lnTo>
                <a:lnTo>
                  <a:pt x="1658" y="521"/>
                </a:lnTo>
                <a:lnTo>
                  <a:pt x="1697" y="164"/>
                </a:lnTo>
                <a:lnTo>
                  <a:pt x="1555" y="149"/>
                </a:lnTo>
                <a:lnTo>
                  <a:pt x="1530" y="368"/>
                </a:lnTo>
                <a:lnTo>
                  <a:pt x="1527" y="382"/>
                </a:lnTo>
                <a:lnTo>
                  <a:pt x="1519" y="393"/>
                </a:lnTo>
                <a:lnTo>
                  <a:pt x="1507" y="400"/>
                </a:lnTo>
                <a:lnTo>
                  <a:pt x="1492" y="402"/>
                </a:lnTo>
                <a:lnTo>
                  <a:pt x="1489" y="402"/>
                </a:lnTo>
                <a:lnTo>
                  <a:pt x="1474" y="397"/>
                </a:lnTo>
                <a:lnTo>
                  <a:pt x="1462" y="388"/>
                </a:lnTo>
                <a:lnTo>
                  <a:pt x="1456" y="375"/>
                </a:lnTo>
                <a:lnTo>
                  <a:pt x="1454" y="359"/>
                </a:lnTo>
                <a:lnTo>
                  <a:pt x="1479" y="141"/>
                </a:lnTo>
                <a:lnTo>
                  <a:pt x="1299" y="120"/>
                </a:lnTo>
                <a:lnTo>
                  <a:pt x="1205" y="111"/>
                </a:lnTo>
                <a:lnTo>
                  <a:pt x="1181" y="330"/>
                </a:lnTo>
                <a:lnTo>
                  <a:pt x="1176" y="344"/>
                </a:lnTo>
                <a:lnTo>
                  <a:pt x="1168" y="355"/>
                </a:lnTo>
                <a:lnTo>
                  <a:pt x="1157" y="362"/>
                </a:lnTo>
                <a:lnTo>
                  <a:pt x="1143" y="364"/>
                </a:lnTo>
                <a:lnTo>
                  <a:pt x="1138" y="364"/>
                </a:lnTo>
                <a:lnTo>
                  <a:pt x="1124" y="359"/>
                </a:lnTo>
                <a:lnTo>
                  <a:pt x="1113" y="350"/>
                </a:lnTo>
                <a:lnTo>
                  <a:pt x="1106" y="337"/>
                </a:lnTo>
                <a:lnTo>
                  <a:pt x="1105" y="321"/>
                </a:lnTo>
                <a:lnTo>
                  <a:pt x="1128" y="103"/>
                </a:lnTo>
                <a:lnTo>
                  <a:pt x="986" y="87"/>
                </a:lnTo>
                <a:close/>
                <a:moveTo>
                  <a:pt x="902" y="0"/>
                </a:moveTo>
                <a:lnTo>
                  <a:pt x="1799" y="98"/>
                </a:lnTo>
                <a:lnTo>
                  <a:pt x="1813" y="103"/>
                </a:lnTo>
                <a:lnTo>
                  <a:pt x="1825" y="112"/>
                </a:lnTo>
                <a:lnTo>
                  <a:pt x="1831" y="125"/>
                </a:lnTo>
                <a:lnTo>
                  <a:pt x="1832" y="141"/>
                </a:lnTo>
                <a:lnTo>
                  <a:pt x="1829" y="154"/>
                </a:lnTo>
                <a:lnTo>
                  <a:pt x="1820" y="164"/>
                </a:lnTo>
                <a:lnTo>
                  <a:pt x="1808" y="172"/>
                </a:lnTo>
                <a:lnTo>
                  <a:pt x="1794" y="174"/>
                </a:lnTo>
                <a:lnTo>
                  <a:pt x="1790" y="174"/>
                </a:lnTo>
                <a:lnTo>
                  <a:pt x="1774" y="173"/>
                </a:lnTo>
                <a:lnTo>
                  <a:pt x="1734" y="529"/>
                </a:lnTo>
                <a:lnTo>
                  <a:pt x="1942" y="552"/>
                </a:lnTo>
                <a:lnTo>
                  <a:pt x="1956" y="556"/>
                </a:lnTo>
                <a:lnTo>
                  <a:pt x="1968" y="565"/>
                </a:lnTo>
                <a:lnTo>
                  <a:pt x="1975" y="578"/>
                </a:lnTo>
                <a:lnTo>
                  <a:pt x="1977" y="594"/>
                </a:lnTo>
                <a:lnTo>
                  <a:pt x="1972" y="607"/>
                </a:lnTo>
                <a:lnTo>
                  <a:pt x="1963" y="619"/>
                </a:lnTo>
                <a:lnTo>
                  <a:pt x="1952" y="626"/>
                </a:lnTo>
                <a:lnTo>
                  <a:pt x="1938" y="628"/>
                </a:lnTo>
                <a:lnTo>
                  <a:pt x="1934" y="628"/>
                </a:lnTo>
                <a:lnTo>
                  <a:pt x="1891" y="623"/>
                </a:lnTo>
                <a:lnTo>
                  <a:pt x="1855" y="956"/>
                </a:lnTo>
                <a:lnTo>
                  <a:pt x="1898" y="961"/>
                </a:lnTo>
                <a:lnTo>
                  <a:pt x="1912" y="965"/>
                </a:lnTo>
                <a:lnTo>
                  <a:pt x="1923" y="974"/>
                </a:lnTo>
                <a:lnTo>
                  <a:pt x="1930" y="987"/>
                </a:lnTo>
                <a:lnTo>
                  <a:pt x="1931" y="1003"/>
                </a:lnTo>
                <a:lnTo>
                  <a:pt x="1928" y="1017"/>
                </a:lnTo>
                <a:lnTo>
                  <a:pt x="1919" y="1028"/>
                </a:lnTo>
                <a:lnTo>
                  <a:pt x="1907" y="1035"/>
                </a:lnTo>
                <a:lnTo>
                  <a:pt x="1893" y="1037"/>
                </a:lnTo>
                <a:lnTo>
                  <a:pt x="1889" y="1037"/>
                </a:lnTo>
                <a:lnTo>
                  <a:pt x="1847" y="1032"/>
                </a:lnTo>
                <a:lnTo>
                  <a:pt x="1801" y="1445"/>
                </a:lnTo>
                <a:lnTo>
                  <a:pt x="1844" y="1450"/>
                </a:lnTo>
                <a:lnTo>
                  <a:pt x="1858" y="1455"/>
                </a:lnTo>
                <a:lnTo>
                  <a:pt x="1870" y="1463"/>
                </a:lnTo>
                <a:lnTo>
                  <a:pt x="1876" y="1476"/>
                </a:lnTo>
                <a:lnTo>
                  <a:pt x="1878" y="1491"/>
                </a:lnTo>
                <a:lnTo>
                  <a:pt x="1874" y="1506"/>
                </a:lnTo>
                <a:lnTo>
                  <a:pt x="1866" y="1516"/>
                </a:lnTo>
                <a:lnTo>
                  <a:pt x="1854" y="1524"/>
                </a:lnTo>
                <a:lnTo>
                  <a:pt x="1839" y="1526"/>
                </a:lnTo>
                <a:lnTo>
                  <a:pt x="1836" y="1526"/>
                </a:lnTo>
                <a:lnTo>
                  <a:pt x="1793" y="1521"/>
                </a:lnTo>
                <a:lnTo>
                  <a:pt x="1748" y="1934"/>
                </a:lnTo>
                <a:lnTo>
                  <a:pt x="1790" y="1939"/>
                </a:lnTo>
                <a:lnTo>
                  <a:pt x="1805" y="1943"/>
                </a:lnTo>
                <a:lnTo>
                  <a:pt x="1817" y="1953"/>
                </a:lnTo>
                <a:lnTo>
                  <a:pt x="1823" y="1966"/>
                </a:lnTo>
                <a:lnTo>
                  <a:pt x="1825" y="1980"/>
                </a:lnTo>
                <a:lnTo>
                  <a:pt x="1820" y="1994"/>
                </a:lnTo>
                <a:lnTo>
                  <a:pt x="1812" y="2005"/>
                </a:lnTo>
                <a:lnTo>
                  <a:pt x="1800" y="2012"/>
                </a:lnTo>
                <a:lnTo>
                  <a:pt x="1787" y="2015"/>
                </a:lnTo>
                <a:lnTo>
                  <a:pt x="1782" y="2015"/>
                </a:lnTo>
                <a:lnTo>
                  <a:pt x="1739" y="2010"/>
                </a:lnTo>
                <a:lnTo>
                  <a:pt x="1694" y="2423"/>
                </a:lnTo>
                <a:lnTo>
                  <a:pt x="1737" y="2427"/>
                </a:lnTo>
                <a:lnTo>
                  <a:pt x="1751" y="2432"/>
                </a:lnTo>
                <a:lnTo>
                  <a:pt x="1763" y="2442"/>
                </a:lnTo>
                <a:lnTo>
                  <a:pt x="1770" y="2455"/>
                </a:lnTo>
                <a:lnTo>
                  <a:pt x="1771" y="2469"/>
                </a:lnTo>
                <a:lnTo>
                  <a:pt x="1767" y="2483"/>
                </a:lnTo>
                <a:lnTo>
                  <a:pt x="1758" y="2494"/>
                </a:lnTo>
                <a:lnTo>
                  <a:pt x="1746" y="2501"/>
                </a:lnTo>
                <a:lnTo>
                  <a:pt x="1733" y="2503"/>
                </a:lnTo>
                <a:lnTo>
                  <a:pt x="1728" y="2503"/>
                </a:lnTo>
                <a:lnTo>
                  <a:pt x="1686" y="2499"/>
                </a:lnTo>
                <a:lnTo>
                  <a:pt x="1640" y="2911"/>
                </a:lnTo>
                <a:lnTo>
                  <a:pt x="1683" y="2916"/>
                </a:lnTo>
                <a:lnTo>
                  <a:pt x="1699" y="2921"/>
                </a:lnTo>
                <a:lnTo>
                  <a:pt x="1709" y="2930"/>
                </a:lnTo>
                <a:lnTo>
                  <a:pt x="1717" y="2943"/>
                </a:lnTo>
                <a:lnTo>
                  <a:pt x="1718" y="2958"/>
                </a:lnTo>
                <a:lnTo>
                  <a:pt x="1713" y="2972"/>
                </a:lnTo>
                <a:lnTo>
                  <a:pt x="1705" y="2983"/>
                </a:lnTo>
                <a:lnTo>
                  <a:pt x="1694" y="2990"/>
                </a:lnTo>
                <a:lnTo>
                  <a:pt x="1680" y="2992"/>
                </a:lnTo>
                <a:lnTo>
                  <a:pt x="1675" y="2992"/>
                </a:lnTo>
                <a:lnTo>
                  <a:pt x="1632" y="2987"/>
                </a:lnTo>
                <a:lnTo>
                  <a:pt x="1591" y="3368"/>
                </a:lnTo>
                <a:lnTo>
                  <a:pt x="1644" y="3374"/>
                </a:lnTo>
                <a:lnTo>
                  <a:pt x="1658" y="3379"/>
                </a:lnTo>
                <a:lnTo>
                  <a:pt x="1669" y="3388"/>
                </a:lnTo>
                <a:lnTo>
                  <a:pt x="1676" y="3401"/>
                </a:lnTo>
                <a:lnTo>
                  <a:pt x="1677" y="3415"/>
                </a:lnTo>
                <a:lnTo>
                  <a:pt x="1632" y="3828"/>
                </a:lnTo>
                <a:lnTo>
                  <a:pt x="1959" y="3828"/>
                </a:lnTo>
                <a:lnTo>
                  <a:pt x="1973" y="3830"/>
                </a:lnTo>
                <a:lnTo>
                  <a:pt x="1986" y="3839"/>
                </a:lnTo>
                <a:lnTo>
                  <a:pt x="1994" y="3851"/>
                </a:lnTo>
                <a:lnTo>
                  <a:pt x="1997" y="3866"/>
                </a:lnTo>
                <a:lnTo>
                  <a:pt x="1994" y="3880"/>
                </a:lnTo>
                <a:lnTo>
                  <a:pt x="1986" y="3893"/>
                </a:lnTo>
                <a:lnTo>
                  <a:pt x="1973" y="3901"/>
                </a:lnTo>
                <a:lnTo>
                  <a:pt x="1959" y="3904"/>
                </a:lnTo>
                <a:lnTo>
                  <a:pt x="38" y="3904"/>
                </a:lnTo>
                <a:lnTo>
                  <a:pt x="24" y="3901"/>
                </a:lnTo>
                <a:lnTo>
                  <a:pt x="11" y="3893"/>
                </a:lnTo>
                <a:lnTo>
                  <a:pt x="2" y="3880"/>
                </a:lnTo>
                <a:lnTo>
                  <a:pt x="0" y="3866"/>
                </a:lnTo>
                <a:lnTo>
                  <a:pt x="0" y="3866"/>
                </a:lnTo>
                <a:lnTo>
                  <a:pt x="2" y="3851"/>
                </a:lnTo>
                <a:lnTo>
                  <a:pt x="11" y="3839"/>
                </a:lnTo>
                <a:lnTo>
                  <a:pt x="24" y="3830"/>
                </a:lnTo>
                <a:lnTo>
                  <a:pt x="38" y="3828"/>
                </a:lnTo>
                <a:lnTo>
                  <a:pt x="242" y="3828"/>
                </a:lnTo>
                <a:lnTo>
                  <a:pt x="303" y="3267"/>
                </a:lnTo>
                <a:lnTo>
                  <a:pt x="308" y="3252"/>
                </a:lnTo>
                <a:lnTo>
                  <a:pt x="317" y="3241"/>
                </a:lnTo>
                <a:lnTo>
                  <a:pt x="330" y="3233"/>
                </a:lnTo>
                <a:lnTo>
                  <a:pt x="345" y="3232"/>
                </a:lnTo>
                <a:lnTo>
                  <a:pt x="397" y="3238"/>
                </a:lnTo>
                <a:lnTo>
                  <a:pt x="439" y="2858"/>
                </a:lnTo>
                <a:lnTo>
                  <a:pt x="396" y="2853"/>
                </a:lnTo>
                <a:lnTo>
                  <a:pt x="382" y="2848"/>
                </a:lnTo>
                <a:lnTo>
                  <a:pt x="371" y="2839"/>
                </a:lnTo>
                <a:lnTo>
                  <a:pt x="364" y="2826"/>
                </a:lnTo>
                <a:lnTo>
                  <a:pt x="363" y="2810"/>
                </a:lnTo>
                <a:lnTo>
                  <a:pt x="367" y="2796"/>
                </a:lnTo>
                <a:lnTo>
                  <a:pt x="377" y="2785"/>
                </a:lnTo>
                <a:lnTo>
                  <a:pt x="390" y="2778"/>
                </a:lnTo>
                <a:lnTo>
                  <a:pt x="404" y="2777"/>
                </a:lnTo>
                <a:lnTo>
                  <a:pt x="447" y="2782"/>
                </a:lnTo>
                <a:lnTo>
                  <a:pt x="493" y="2369"/>
                </a:lnTo>
                <a:lnTo>
                  <a:pt x="450" y="2364"/>
                </a:lnTo>
                <a:lnTo>
                  <a:pt x="435" y="2359"/>
                </a:lnTo>
                <a:lnTo>
                  <a:pt x="423" y="2350"/>
                </a:lnTo>
                <a:lnTo>
                  <a:pt x="418" y="2337"/>
                </a:lnTo>
                <a:lnTo>
                  <a:pt x="416" y="2321"/>
                </a:lnTo>
                <a:lnTo>
                  <a:pt x="420" y="2307"/>
                </a:lnTo>
                <a:lnTo>
                  <a:pt x="429" y="2296"/>
                </a:lnTo>
                <a:lnTo>
                  <a:pt x="443" y="2289"/>
                </a:lnTo>
                <a:lnTo>
                  <a:pt x="458" y="2288"/>
                </a:lnTo>
                <a:lnTo>
                  <a:pt x="501" y="2293"/>
                </a:lnTo>
                <a:lnTo>
                  <a:pt x="546" y="1880"/>
                </a:lnTo>
                <a:lnTo>
                  <a:pt x="503" y="1876"/>
                </a:lnTo>
                <a:lnTo>
                  <a:pt x="489" y="1871"/>
                </a:lnTo>
                <a:lnTo>
                  <a:pt x="477" y="1861"/>
                </a:lnTo>
                <a:lnTo>
                  <a:pt x="471" y="1848"/>
                </a:lnTo>
                <a:lnTo>
                  <a:pt x="469" y="1833"/>
                </a:lnTo>
                <a:lnTo>
                  <a:pt x="474" y="1818"/>
                </a:lnTo>
                <a:lnTo>
                  <a:pt x="483" y="1808"/>
                </a:lnTo>
                <a:lnTo>
                  <a:pt x="496" y="1801"/>
                </a:lnTo>
                <a:lnTo>
                  <a:pt x="512" y="1799"/>
                </a:lnTo>
                <a:lnTo>
                  <a:pt x="555" y="1804"/>
                </a:lnTo>
                <a:lnTo>
                  <a:pt x="600" y="1392"/>
                </a:lnTo>
                <a:lnTo>
                  <a:pt x="557" y="1387"/>
                </a:lnTo>
                <a:lnTo>
                  <a:pt x="543" y="1382"/>
                </a:lnTo>
                <a:lnTo>
                  <a:pt x="531" y="1373"/>
                </a:lnTo>
                <a:lnTo>
                  <a:pt x="524" y="1359"/>
                </a:lnTo>
                <a:lnTo>
                  <a:pt x="522" y="1344"/>
                </a:lnTo>
                <a:lnTo>
                  <a:pt x="527" y="1330"/>
                </a:lnTo>
                <a:lnTo>
                  <a:pt x="537" y="1319"/>
                </a:lnTo>
                <a:lnTo>
                  <a:pt x="550" y="1312"/>
                </a:lnTo>
                <a:lnTo>
                  <a:pt x="565" y="1311"/>
                </a:lnTo>
                <a:lnTo>
                  <a:pt x="608" y="1315"/>
                </a:lnTo>
                <a:lnTo>
                  <a:pt x="654" y="903"/>
                </a:lnTo>
                <a:lnTo>
                  <a:pt x="611" y="898"/>
                </a:lnTo>
                <a:lnTo>
                  <a:pt x="595" y="893"/>
                </a:lnTo>
                <a:lnTo>
                  <a:pt x="585" y="884"/>
                </a:lnTo>
                <a:lnTo>
                  <a:pt x="577" y="871"/>
                </a:lnTo>
                <a:lnTo>
                  <a:pt x="576" y="855"/>
                </a:lnTo>
                <a:lnTo>
                  <a:pt x="581" y="841"/>
                </a:lnTo>
                <a:lnTo>
                  <a:pt x="590" y="830"/>
                </a:lnTo>
                <a:lnTo>
                  <a:pt x="604" y="823"/>
                </a:lnTo>
                <a:lnTo>
                  <a:pt x="619" y="822"/>
                </a:lnTo>
                <a:lnTo>
                  <a:pt x="662" y="827"/>
                </a:lnTo>
                <a:lnTo>
                  <a:pt x="698" y="494"/>
                </a:lnTo>
                <a:lnTo>
                  <a:pt x="655" y="489"/>
                </a:lnTo>
                <a:lnTo>
                  <a:pt x="641" y="484"/>
                </a:lnTo>
                <a:lnTo>
                  <a:pt x="629" y="475"/>
                </a:lnTo>
                <a:lnTo>
                  <a:pt x="623" y="462"/>
                </a:lnTo>
                <a:lnTo>
                  <a:pt x="621" y="446"/>
                </a:lnTo>
                <a:lnTo>
                  <a:pt x="625" y="432"/>
                </a:lnTo>
                <a:lnTo>
                  <a:pt x="635" y="421"/>
                </a:lnTo>
                <a:lnTo>
                  <a:pt x="648" y="414"/>
                </a:lnTo>
                <a:lnTo>
                  <a:pt x="663" y="413"/>
                </a:lnTo>
                <a:lnTo>
                  <a:pt x="871" y="436"/>
                </a:lnTo>
                <a:lnTo>
                  <a:pt x="910" y="79"/>
                </a:lnTo>
                <a:lnTo>
                  <a:pt x="893" y="76"/>
                </a:lnTo>
                <a:lnTo>
                  <a:pt x="879" y="72"/>
                </a:lnTo>
                <a:lnTo>
                  <a:pt x="867" y="62"/>
                </a:lnTo>
                <a:lnTo>
                  <a:pt x="860" y="49"/>
                </a:lnTo>
                <a:lnTo>
                  <a:pt x="859" y="35"/>
                </a:lnTo>
                <a:lnTo>
                  <a:pt x="864" y="19"/>
                </a:lnTo>
                <a:lnTo>
                  <a:pt x="873" y="9"/>
                </a:lnTo>
                <a:lnTo>
                  <a:pt x="886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AD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30" name="Group 47"/>
          <p:cNvGrpSpPr>
            <a:grpSpLocks noChangeAspect="1"/>
          </p:cNvGrpSpPr>
          <p:nvPr/>
        </p:nvGrpSpPr>
        <p:grpSpPr bwMode="auto">
          <a:xfrm>
            <a:off x="9279775" y="5507916"/>
            <a:ext cx="452438" cy="1314450"/>
            <a:chOff x="5490" y="2435"/>
            <a:chExt cx="285" cy="828"/>
          </a:xfrm>
          <a:solidFill>
            <a:srgbClr val="00ADEF"/>
          </a:solidFill>
        </p:grpSpPr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5514" y="2435"/>
              <a:ext cx="27" cy="90"/>
            </a:xfrm>
            <a:custGeom>
              <a:avLst/>
              <a:gdLst>
                <a:gd name="T0" fmla="*/ 79 w 105"/>
                <a:gd name="T1" fmla="*/ 0 h 359"/>
                <a:gd name="T2" fmla="*/ 90 w 105"/>
                <a:gd name="T3" fmla="*/ 4 h 359"/>
                <a:gd name="T4" fmla="*/ 99 w 105"/>
                <a:gd name="T5" fmla="*/ 12 h 359"/>
                <a:gd name="T6" fmla="*/ 104 w 105"/>
                <a:gd name="T7" fmla="*/ 22 h 359"/>
                <a:gd name="T8" fmla="*/ 105 w 105"/>
                <a:gd name="T9" fmla="*/ 34 h 359"/>
                <a:gd name="T10" fmla="*/ 101 w 105"/>
                <a:gd name="T11" fmla="*/ 46 h 359"/>
                <a:gd name="T12" fmla="*/ 100 w 105"/>
                <a:gd name="T13" fmla="*/ 48 h 359"/>
                <a:gd name="T14" fmla="*/ 96 w 105"/>
                <a:gd name="T15" fmla="*/ 55 h 359"/>
                <a:gd name="T16" fmla="*/ 92 w 105"/>
                <a:gd name="T17" fmla="*/ 67 h 359"/>
                <a:gd name="T18" fmla="*/ 87 w 105"/>
                <a:gd name="T19" fmla="*/ 81 h 359"/>
                <a:gd name="T20" fmla="*/ 83 w 105"/>
                <a:gd name="T21" fmla="*/ 97 h 359"/>
                <a:gd name="T22" fmla="*/ 80 w 105"/>
                <a:gd name="T23" fmla="*/ 116 h 359"/>
                <a:gd name="T24" fmla="*/ 80 w 105"/>
                <a:gd name="T25" fmla="*/ 135 h 359"/>
                <a:gd name="T26" fmla="*/ 83 w 105"/>
                <a:gd name="T27" fmla="*/ 156 h 359"/>
                <a:gd name="T28" fmla="*/ 90 w 105"/>
                <a:gd name="T29" fmla="*/ 176 h 359"/>
                <a:gd name="T30" fmla="*/ 99 w 105"/>
                <a:gd name="T31" fmla="*/ 203 h 359"/>
                <a:gd name="T32" fmla="*/ 103 w 105"/>
                <a:gd name="T33" fmla="*/ 227 h 359"/>
                <a:gd name="T34" fmla="*/ 103 w 105"/>
                <a:gd name="T35" fmla="*/ 250 h 359"/>
                <a:gd name="T36" fmla="*/ 99 w 105"/>
                <a:gd name="T37" fmla="*/ 271 h 359"/>
                <a:gd name="T38" fmla="*/ 93 w 105"/>
                <a:gd name="T39" fmla="*/ 290 h 359"/>
                <a:gd name="T40" fmla="*/ 85 w 105"/>
                <a:gd name="T41" fmla="*/ 307 h 359"/>
                <a:gd name="T42" fmla="*/ 76 w 105"/>
                <a:gd name="T43" fmla="*/ 321 h 359"/>
                <a:gd name="T44" fmla="*/ 67 w 105"/>
                <a:gd name="T45" fmla="*/ 334 h 359"/>
                <a:gd name="T46" fmla="*/ 59 w 105"/>
                <a:gd name="T47" fmla="*/ 343 h 359"/>
                <a:gd name="T48" fmla="*/ 54 w 105"/>
                <a:gd name="T49" fmla="*/ 349 h 359"/>
                <a:gd name="T50" fmla="*/ 51 w 105"/>
                <a:gd name="T51" fmla="*/ 351 h 359"/>
                <a:gd name="T52" fmla="*/ 41 w 105"/>
                <a:gd name="T53" fmla="*/ 357 h 359"/>
                <a:gd name="T54" fmla="*/ 30 w 105"/>
                <a:gd name="T55" fmla="*/ 359 h 359"/>
                <a:gd name="T56" fmla="*/ 22 w 105"/>
                <a:gd name="T57" fmla="*/ 358 h 359"/>
                <a:gd name="T58" fmla="*/ 15 w 105"/>
                <a:gd name="T59" fmla="*/ 355 h 359"/>
                <a:gd name="T60" fmla="*/ 8 w 105"/>
                <a:gd name="T61" fmla="*/ 350 h 359"/>
                <a:gd name="T62" fmla="*/ 2 w 105"/>
                <a:gd name="T63" fmla="*/ 339 h 359"/>
                <a:gd name="T64" fmla="*/ 0 w 105"/>
                <a:gd name="T65" fmla="*/ 327 h 359"/>
                <a:gd name="T66" fmla="*/ 2 w 105"/>
                <a:gd name="T67" fmla="*/ 315 h 359"/>
                <a:gd name="T68" fmla="*/ 10 w 105"/>
                <a:gd name="T69" fmla="*/ 305 h 359"/>
                <a:gd name="T70" fmla="*/ 12 w 105"/>
                <a:gd name="T71" fmla="*/ 303 h 359"/>
                <a:gd name="T72" fmla="*/ 16 w 105"/>
                <a:gd name="T73" fmla="*/ 298 h 359"/>
                <a:gd name="T74" fmla="*/ 22 w 105"/>
                <a:gd name="T75" fmla="*/ 290 h 359"/>
                <a:gd name="T76" fmla="*/ 29 w 105"/>
                <a:gd name="T77" fmla="*/ 280 h 359"/>
                <a:gd name="T78" fmla="*/ 35 w 105"/>
                <a:gd name="T79" fmla="*/ 267 h 359"/>
                <a:gd name="T80" fmla="*/ 39 w 105"/>
                <a:gd name="T81" fmla="*/ 253 h 359"/>
                <a:gd name="T82" fmla="*/ 41 w 105"/>
                <a:gd name="T83" fmla="*/ 238 h 359"/>
                <a:gd name="T84" fmla="*/ 39 w 105"/>
                <a:gd name="T85" fmla="*/ 221 h 359"/>
                <a:gd name="T86" fmla="*/ 33 w 105"/>
                <a:gd name="T87" fmla="*/ 203 h 359"/>
                <a:gd name="T88" fmla="*/ 24 w 105"/>
                <a:gd name="T89" fmla="*/ 177 h 359"/>
                <a:gd name="T90" fmla="*/ 19 w 105"/>
                <a:gd name="T91" fmla="*/ 153 h 359"/>
                <a:gd name="T92" fmla="*/ 17 w 105"/>
                <a:gd name="T93" fmla="*/ 129 h 359"/>
                <a:gd name="T94" fmla="*/ 18 w 105"/>
                <a:gd name="T95" fmla="*/ 107 h 359"/>
                <a:gd name="T96" fmla="*/ 22 w 105"/>
                <a:gd name="T97" fmla="*/ 86 h 359"/>
                <a:gd name="T98" fmla="*/ 26 w 105"/>
                <a:gd name="T99" fmla="*/ 67 h 359"/>
                <a:gd name="T100" fmla="*/ 32 w 105"/>
                <a:gd name="T101" fmla="*/ 49 h 359"/>
                <a:gd name="T102" fmla="*/ 37 w 105"/>
                <a:gd name="T103" fmla="*/ 35 h 359"/>
                <a:gd name="T104" fmla="*/ 42 w 105"/>
                <a:gd name="T105" fmla="*/ 25 h 359"/>
                <a:gd name="T106" fmla="*/ 46 w 105"/>
                <a:gd name="T107" fmla="*/ 17 h 359"/>
                <a:gd name="T108" fmla="*/ 47 w 105"/>
                <a:gd name="T109" fmla="*/ 14 h 359"/>
                <a:gd name="T110" fmla="*/ 56 w 105"/>
                <a:gd name="T111" fmla="*/ 5 h 359"/>
                <a:gd name="T112" fmla="*/ 66 w 105"/>
                <a:gd name="T113" fmla="*/ 0 h 359"/>
                <a:gd name="T114" fmla="*/ 79 w 105"/>
                <a:gd name="T11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" h="359">
                  <a:moveTo>
                    <a:pt x="79" y="0"/>
                  </a:moveTo>
                  <a:lnTo>
                    <a:pt x="90" y="4"/>
                  </a:lnTo>
                  <a:lnTo>
                    <a:pt x="99" y="12"/>
                  </a:lnTo>
                  <a:lnTo>
                    <a:pt x="104" y="22"/>
                  </a:lnTo>
                  <a:lnTo>
                    <a:pt x="105" y="34"/>
                  </a:lnTo>
                  <a:lnTo>
                    <a:pt x="101" y="46"/>
                  </a:lnTo>
                  <a:lnTo>
                    <a:pt x="100" y="48"/>
                  </a:lnTo>
                  <a:lnTo>
                    <a:pt x="96" y="55"/>
                  </a:lnTo>
                  <a:lnTo>
                    <a:pt x="92" y="67"/>
                  </a:lnTo>
                  <a:lnTo>
                    <a:pt x="87" y="81"/>
                  </a:lnTo>
                  <a:lnTo>
                    <a:pt x="83" y="97"/>
                  </a:lnTo>
                  <a:lnTo>
                    <a:pt x="80" y="116"/>
                  </a:lnTo>
                  <a:lnTo>
                    <a:pt x="80" y="135"/>
                  </a:lnTo>
                  <a:lnTo>
                    <a:pt x="83" y="156"/>
                  </a:lnTo>
                  <a:lnTo>
                    <a:pt x="90" y="176"/>
                  </a:lnTo>
                  <a:lnTo>
                    <a:pt x="99" y="203"/>
                  </a:lnTo>
                  <a:lnTo>
                    <a:pt x="103" y="227"/>
                  </a:lnTo>
                  <a:lnTo>
                    <a:pt x="103" y="250"/>
                  </a:lnTo>
                  <a:lnTo>
                    <a:pt x="99" y="271"/>
                  </a:lnTo>
                  <a:lnTo>
                    <a:pt x="93" y="290"/>
                  </a:lnTo>
                  <a:lnTo>
                    <a:pt x="85" y="307"/>
                  </a:lnTo>
                  <a:lnTo>
                    <a:pt x="76" y="321"/>
                  </a:lnTo>
                  <a:lnTo>
                    <a:pt x="67" y="334"/>
                  </a:lnTo>
                  <a:lnTo>
                    <a:pt x="59" y="343"/>
                  </a:lnTo>
                  <a:lnTo>
                    <a:pt x="54" y="349"/>
                  </a:lnTo>
                  <a:lnTo>
                    <a:pt x="51" y="351"/>
                  </a:lnTo>
                  <a:lnTo>
                    <a:pt x="41" y="357"/>
                  </a:lnTo>
                  <a:lnTo>
                    <a:pt x="30" y="359"/>
                  </a:lnTo>
                  <a:lnTo>
                    <a:pt x="22" y="358"/>
                  </a:lnTo>
                  <a:lnTo>
                    <a:pt x="15" y="355"/>
                  </a:lnTo>
                  <a:lnTo>
                    <a:pt x="8" y="350"/>
                  </a:lnTo>
                  <a:lnTo>
                    <a:pt x="2" y="339"/>
                  </a:lnTo>
                  <a:lnTo>
                    <a:pt x="0" y="327"/>
                  </a:lnTo>
                  <a:lnTo>
                    <a:pt x="2" y="315"/>
                  </a:lnTo>
                  <a:lnTo>
                    <a:pt x="10" y="305"/>
                  </a:lnTo>
                  <a:lnTo>
                    <a:pt x="12" y="303"/>
                  </a:lnTo>
                  <a:lnTo>
                    <a:pt x="16" y="298"/>
                  </a:lnTo>
                  <a:lnTo>
                    <a:pt x="22" y="290"/>
                  </a:lnTo>
                  <a:lnTo>
                    <a:pt x="29" y="280"/>
                  </a:lnTo>
                  <a:lnTo>
                    <a:pt x="35" y="267"/>
                  </a:lnTo>
                  <a:lnTo>
                    <a:pt x="39" y="253"/>
                  </a:lnTo>
                  <a:lnTo>
                    <a:pt x="41" y="238"/>
                  </a:lnTo>
                  <a:lnTo>
                    <a:pt x="39" y="221"/>
                  </a:lnTo>
                  <a:lnTo>
                    <a:pt x="33" y="203"/>
                  </a:lnTo>
                  <a:lnTo>
                    <a:pt x="24" y="177"/>
                  </a:lnTo>
                  <a:lnTo>
                    <a:pt x="19" y="153"/>
                  </a:lnTo>
                  <a:lnTo>
                    <a:pt x="17" y="129"/>
                  </a:lnTo>
                  <a:lnTo>
                    <a:pt x="18" y="107"/>
                  </a:lnTo>
                  <a:lnTo>
                    <a:pt x="22" y="86"/>
                  </a:lnTo>
                  <a:lnTo>
                    <a:pt x="26" y="67"/>
                  </a:lnTo>
                  <a:lnTo>
                    <a:pt x="32" y="49"/>
                  </a:lnTo>
                  <a:lnTo>
                    <a:pt x="37" y="35"/>
                  </a:lnTo>
                  <a:lnTo>
                    <a:pt x="42" y="25"/>
                  </a:lnTo>
                  <a:lnTo>
                    <a:pt x="46" y="17"/>
                  </a:lnTo>
                  <a:lnTo>
                    <a:pt x="47" y="14"/>
                  </a:lnTo>
                  <a:lnTo>
                    <a:pt x="56" y="5"/>
                  </a:lnTo>
                  <a:lnTo>
                    <a:pt x="66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5527" y="2562"/>
              <a:ext cx="164" cy="378"/>
            </a:xfrm>
            <a:custGeom>
              <a:avLst/>
              <a:gdLst>
                <a:gd name="T0" fmla="*/ 60 w 656"/>
                <a:gd name="T1" fmla="*/ 18 h 1513"/>
                <a:gd name="T2" fmla="*/ 112 w 656"/>
                <a:gd name="T3" fmla="*/ 161 h 1513"/>
                <a:gd name="T4" fmla="*/ 100 w 656"/>
                <a:gd name="T5" fmla="*/ 232 h 1513"/>
                <a:gd name="T6" fmla="*/ 88 w 656"/>
                <a:gd name="T7" fmla="*/ 366 h 1513"/>
                <a:gd name="T8" fmla="*/ 90 w 656"/>
                <a:gd name="T9" fmla="*/ 530 h 1513"/>
                <a:gd name="T10" fmla="*/ 121 w 656"/>
                <a:gd name="T11" fmla="*/ 556 h 1513"/>
                <a:gd name="T12" fmla="*/ 173 w 656"/>
                <a:gd name="T13" fmla="*/ 430 h 1513"/>
                <a:gd name="T14" fmla="*/ 173 w 656"/>
                <a:gd name="T15" fmla="*/ 387 h 1513"/>
                <a:gd name="T16" fmla="*/ 217 w 656"/>
                <a:gd name="T17" fmla="*/ 387 h 1513"/>
                <a:gd name="T18" fmla="*/ 342 w 656"/>
                <a:gd name="T19" fmla="*/ 335 h 1513"/>
                <a:gd name="T20" fmla="*/ 374 w 656"/>
                <a:gd name="T21" fmla="*/ 304 h 1513"/>
                <a:gd name="T22" fmla="*/ 404 w 656"/>
                <a:gd name="T23" fmla="*/ 335 h 1513"/>
                <a:gd name="T24" fmla="*/ 530 w 656"/>
                <a:gd name="T25" fmla="*/ 387 h 1513"/>
                <a:gd name="T26" fmla="*/ 573 w 656"/>
                <a:gd name="T27" fmla="*/ 387 h 1513"/>
                <a:gd name="T28" fmla="*/ 573 w 656"/>
                <a:gd name="T29" fmla="*/ 430 h 1513"/>
                <a:gd name="T30" fmla="*/ 626 w 656"/>
                <a:gd name="T31" fmla="*/ 556 h 1513"/>
                <a:gd name="T32" fmla="*/ 656 w 656"/>
                <a:gd name="T33" fmla="*/ 587 h 1513"/>
                <a:gd name="T34" fmla="*/ 626 w 656"/>
                <a:gd name="T35" fmla="*/ 617 h 1513"/>
                <a:gd name="T36" fmla="*/ 528 w 656"/>
                <a:gd name="T37" fmla="*/ 636 h 1513"/>
                <a:gd name="T38" fmla="*/ 515 w 656"/>
                <a:gd name="T39" fmla="*/ 711 h 1513"/>
                <a:gd name="T40" fmla="*/ 573 w 656"/>
                <a:gd name="T41" fmla="*/ 908 h 1513"/>
                <a:gd name="T42" fmla="*/ 555 w 656"/>
                <a:gd name="T43" fmla="*/ 948 h 1513"/>
                <a:gd name="T44" fmla="*/ 499 w 656"/>
                <a:gd name="T45" fmla="*/ 1023 h 1513"/>
                <a:gd name="T46" fmla="*/ 417 w 656"/>
                <a:gd name="T47" fmla="*/ 1121 h 1513"/>
                <a:gd name="T48" fmla="*/ 330 w 656"/>
                <a:gd name="T49" fmla="*/ 1209 h 1513"/>
                <a:gd name="T50" fmla="*/ 266 w 656"/>
                <a:gd name="T51" fmla="*/ 1251 h 1513"/>
                <a:gd name="T52" fmla="*/ 168 w 656"/>
                <a:gd name="T53" fmla="*/ 1300 h 1513"/>
                <a:gd name="T54" fmla="*/ 85 w 656"/>
                <a:gd name="T55" fmla="*/ 1371 h 1513"/>
                <a:gd name="T56" fmla="*/ 83 w 656"/>
                <a:gd name="T57" fmla="*/ 1446 h 1513"/>
                <a:gd name="T58" fmla="*/ 96 w 656"/>
                <a:gd name="T59" fmla="*/ 1499 h 1513"/>
                <a:gd name="T60" fmla="*/ 60 w 656"/>
                <a:gd name="T61" fmla="*/ 1512 h 1513"/>
                <a:gd name="T62" fmla="*/ 18 w 656"/>
                <a:gd name="T63" fmla="*/ 1450 h 1513"/>
                <a:gd name="T64" fmla="*/ 26 w 656"/>
                <a:gd name="T65" fmla="*/ 1351 h 1513"/>
                <a:gd name="T66" fmla="*/ 99 w 656"/>
                <a:gd name="T67" fmla="*/ 1271 h 1513"/>
                <a:gd name="T68" fmla="*/ 196 w 656"/>
                <a:gd name="T69" fmla="*/ 1215 h 1513"/>
                <a:gd name="T70" fmla="*/ 255 w 656"/>
                <a:gd name="T71" fmla="*/ 1189 h 1513"/>
                <a:gd name="T72" fmla="*/ 310 w 656"/>
                <a:gd name="T73" fmla="*/ 1142 h 1513"/>
                <a:gd name="T74" fmla="*/ 408 w 656"/>
                <a:gd name="T75" fmla="*/ 1038 h 1513"/>
                <a:gd name="T76" fmla="*/ 445 w 656"/>
                <a:gd name="T77" fmla="*/ 801 h 1513"/>
                <a:gd name="T78" fmla="*/ 372 w 656"/>
                <a:gd name="T79" fmla="*/ 812 h 1513"/>
                <a:gd name="T80" fmla="*/ 355 w 656"/>
                <a:gd name="T81" fmla="*/ 772 h 1513"/>
                <a:gd name="T82" fmla="*/ 403 w 656"/>
                <a:gd name="T83" fmla="*/ 750 h 1513"/>
                <a:gd name="T84" fmla="*/ 452 w 656"/>
                <a:gd name="T85" fmla="*/ 703 h 1513"/>
                <a:gd name="T86" fmla="*/ 465 w 656"/>
                <a:gd name="T87" fmla="*/ 640 h 1513"/>
                <a:gd name="T88" fmla="*/ 456 w 656"/>
                <a:gd name="T89" fmla="*/ 586 h 1513"/>
                <a:gd name="T90" fmla="*/ 395 w 656"/>
                <a:gd name="T91" fmla="*/ 535 h 1513"/>
                <a:gd name="T92" fmla="*/ 332 w 656"/>
                <a:gd name="T93" fmla="*/ 542 h 1513"/>
                <a:gd name="T94" fmla="*/ 283 w 656"/>
                <a:gd name="T95" fmla="*/ 606 h 1513"/>
                <a:gd name="T96" fmla="*/ 262 w 656"/>
                <a:gd name="T97" fmla="*/ 657 h 1513"/>
                <a:gd name="T98" fmla="*/ 221 w 656"/>
                <a:gd name="T99" fmla="*/ 641 h 1513"/>
                <a:gd name="T100" fmla="*/ 121 w 656"/>
                <a:gd name="T101" fmla="*/ 617 h 1513"/>
                <a:gd name="T102" fmla="*/ 119 w 656"/>
                <a:gd name="T103" fmla="*/ 681 h 1513"/>
                <a:gd name="T104" fmla="*/ 100 w 656"/>
                <a:gd name="T105" fmla="*/ 720 h 1513"/>
                <a:gd name="T106" fmla="*/ 72 w 656"/>
                <a:gd name="T107" fmla="*/ 716 h 1513"/>
                <a:gd name="T108" fmla="*/ 39 w 656"/>
                <a:gd name="T109" fmla="*/ 615 h 1513"/>
                <a:gd name="T110" fmla="*/ 24 w 656"/>
                <a:gd name="T111" fmla="*/ 436 h 1513"/>
                <a:gd name="T112" fmla="*/ 33 w 656"/>
                <a:gd name="T113" fmla="*/ 276 h 1513"/>
                <a:gd name="T114" fmla="*/ 48 w 656"/>
                <a:gd name="T115" fmla="*/ 169 h 1513"/>
                <a:gd name="T116" fmla="*/ 2 w 656"/>
                <a:gd name="T117" fmla="*/ 19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6" h="1513">
                  <a:moveTo>
                    <a:pt x="31" y="0"/>
                  </a:moveTo>
                  <a:lnTo>
                    <a:pt x="43" y="2"/>
                  </a:lnTo>
                  <a:lnTo>
                    <a:pt x="53" y="8"/>
                  </a:lnTo>
                  <a:lnTo>
                    <a:pt x="60" y="18"/>
                  </a:lnTo>
                  <a:lnTo>
                    <a:pt x="111" y="139"/>
                  </a:lnTo>
                  <a:lnTo>
                    <a:pt x="113" y="148"/>
                  </a:lnTo>
                  <a:lnTo>
                    <a:pt x="112" y="157"/>
                  </a:lnTo>
                  <a:lnTo>
                    <a:pt x="112" y="161"/>
                  </a:lnTo>
                  <a:lnTo>
                    <a:pt x="110" y="171"/>
                  </a:lnTo>
                  <a:lnTo>
                    <a:pt x="107" y="186"/>
                  </a:lnTo>
                  <a:lnTo>
                    <a:pt x="104" y="207"/>
                  </a:lnTo>
                  <a:lnTo>
                    <a:pt x="100" y="232"/>
                  </a:lnTo>
                  <a:lnTo>
                    <a:pt x="97" y="261"/>
                  </a:lnTo>
                  <a:lnTo>
                    <a:pt x="93" y="293"/>
                  </a:lnTo>
                  <a:lnTo>
                    <a:pt x="90" y="328"/>
                  </a:lnTo>
                  <a:lnTo>
                    <a:pt x="88" y="366"/>
                  </a:lnTo>
                  <a:lnTo>
                    <a:pt x="86" y="406"/>
                  </a:lnTo>
                  <a:lnTo>
                    <a:pt x="86" y="446"/>
                  </a:lnTo>
                  <a:lnTo>
                    <a:pt x="87" y="487"/>
                  </a:lnTo>
                  <a:lnTo>
                    <a:pt x="90" y="530"/>
                  </a:lnTo>
                  <a:lnTo>
                    <a:pt x="94" y="571"/>
                  </a:lnTo>
                  <a:lnTo>
                    <a:pt x="101" y="563"/>
                  </a:lnTo>
                  <a:lnTo>
                    <a:pt x="110" y="558"/>
                  </a:lnTo>
                  <a:lnTo>
                    <a:pt x="121" y="556"/>
                  </a:lnTo>
                  <a:lnTo>
                    <a:pt x="236" y="556"/>
                  </a:lnTo>
                  <a:lnTo>
                    <a:pt x="247" y="537"/>
                  </a:lnTo>
                  <a:lnTo>
                    <a:pt x="262" y="520"/>
                  </a:lnTo>
                  <a:lnTo>
                    <a:pt x="173" y="430"/>
                  </a:lnTo>
                  <a:lnTo>
                    <a:pt x="167" y="420"/>
                  </a:lnTo>
                  <a:lnTo>
                    <a:pt x="164" y="409"/>
                  </a:lnTo>
                  <a:lnTo>
                    <a:pt x="167" y="397"/>
                  </a:lnTo>
                  <a:lnTo>
                    <a:pt x="173" y="387"/>
                  </a:lnTo>
                  <a:lnTo>
                    <a:pt x="183" y="380"/>
                  </a:lnTo>
                  <a:lnTo>
                    <a:pt x="195" y="378"/>
                  </a:lnTo>
                  <a:lnTo>
                    <a:pt x="206" y="380"/>
                  </a:lnTo>
                  <a:lnTo>
                    <a:pt x="217" y="387"/>
                  </a:lnTo>
                  <a:lnTo>
                    <a:pt x="313" y="483"/>
                  </a:lnTo>
                  <a:lnTo>
                    <a:pt x="327" y="477"/>
                  </a:lnTo>
                  <a:lnTo>
                    <a:pt x="342" y="473"/>
                  </a:lnTo>
                  <a:lnTo>
                    <a:pt x="342" y="335"/>
                  </a:lnTo>
                  <a:lnTo>
                    <a:pt x="344" y="323"/>
                  </a:lnTo>
                  <a:lnTo>
                    <a:pt x="351" y="313"/>
                  </a:lnTo>
                  <a:lnTo>
                    <a:pt x="361" y="306"/>
                  </a:lnTo>
                  <a:lnTo>
                    <a:pt x="374" y="304"/>
                  </a:lnTo>
                  <a:lnTo>
                    <a:pt x="386" y="306"/>
                  </a:lnTo>
                  <a:lnTo>
                    <a:pt x="395" y="313"/>
                  </a:lnTo>
                  <a:lnTo>
                    <a:pt x="402" y="323"/>
                  </a:lnTo>
                  <a:lnTo>
                    <a:pt x="404" y="335"/>
                  </a:lnTo>
                  <a:lnTo>
                    <a:pt x="404" y="473"/>
                  </a:lnTo>
                  <a:lnTo>
                    <a:pt x="419" y="477"/>
                  </a:lnTo>
                  <a:lnTo>
                    <a:pt x="433" y="483"/>
                  </a:lnTo>
                  <a:lnTo>
                    <a:pt x="530" y="387"/>
                  </a:lnTo>
                  <a:lnTo>
                    <a:pt x="540" y="380"/>
                  </a:lnTo>
                  <a:lnTo>
                    <a:pt x="551" y="378"/>
                  </a:lnTo>
                  <a:lnTo>
                    <a:pt x="563" y="380"/>
                  </a:lnTo>
                  <a:lnTo>
                    <a:pt x="573" y="387"/>
                  </a:lnTo>
                  <a:lnTo>
                    <a:pt x="580" y="397"/>
                  </a:lnTo>
                  <a:lnTo>
                    <a:pt x="582" y="409"/>
                  </a:lnTo>
                  <a:lnTo>
                    <a:pt x="580" y="420"/>
                  </a:lnTo>
                  <a:lnTo>
                    <a:pt x="573" y="430"/>
                  </a:lnTo>
                  <a:lnTo>
                    <a:pt x="485" y="520"/>
                  </a:lnTo>
                  <a:lnTo>
                    <a:pt x="499" y="537"/>
                  </a:lnTo>
                  <a:lnTo>
                    <a:pt x="510" y="556"/>
                  </a:lnTo>
                  <a:lnTo>
                    <a:pt x="626" y="556"/>
                  </a:lnTo>
                  <a:lnTo>
                    <a:pt x="638" y="558"/>
                  </a:lnTo>
                  <a:lnTo>
                    <a:pt x="647" y="565"/>
                  </a:lnTo>
                  <a:lnTo>
                    <a:pt x="654" y="575"/>
                  </a:lnTo>
                  <a:lnTo>
                    <a:pt x="656" y="587"/>
                  </a:lnTo>
                  <a:lnTo>
                    <a:pt x="654" y="599"/>
                  </a:lnTo>
                  <a:lnTo>
                    <a:pt x="647" y="608"/>
                  </a:lnTo>
                  <a:lnTo>
                    <a:pt x="638" y="615"/>
                  </a:lnTo>
                  <a:lnTo>
                    <a:pt x="626" y="617"/>
                  </a:lnTo>
                  <a:lnTo>
                    <a:pt x="527" y="617"/>
                  </a:lnTo>
                  <a:lnTo>
                    <a:pt x="528" y="622"/>
                  </a:lnTo>
                  <a:lnTo>
                    <a:pt x="528" y="629"/>
                  </a:lnTo>
                  <a:lnTo>
                    <a:pt x="528" y="636"/>
                  </a:lnTo>
                  <a:lnTo>
                    <a:pt x="527" y="649"/>
                  </a:lnTo>
                  <a:lnTo>
                    <a:pt x="525" y="667"/>
                  </a:lnTo>
                  <a:lnTo>
                    <a:pt x="522" y="688"/>
                  </a:lnTo>
                  <a:lnTo>
                    <a:pt x="515" y="711"/>
                  </a:lnTo>
                  <a:lnTo>
                    <a:pt x="506" y="735"/>
                  </a:lnTo>
                  <a:lnTo>
                    <a:pt x="493" y="759"/>
                  </a:lnTo>
                  <a:lnTo>
                    <a:pt x="570" y="897"/>
                  </a:lnTo>
                  <a:lnTo>
                    <a:pt x="573" y="908"/>
                  </a:lnTo>
                  <a:lnTo>
                    <a:pt x="573" y="920"/>
                  </a:lnTo>
                  <a:lnTo>
                    <a:pt x="568" y="930"/>
                  </a:lnTo>
                  <a:lnTo>
                    <a:pt x="563" y="937"/>
                  </a:lnTo>
                  <a:lnTo>
                    <a:pt x="555" y="948"/>
                  </a:lnTo>
                  <a:lnTo>
                    <a:pt x="544" y="963"/>
                  </a:lnTo>
                  <a:lnTo>
                    <a:pt x="531" y="980"/>
                  </a:lnTo>
                  <a:lnTo>
                    <a:pt x="516" y="1000"/>
                  </a:lnTo>
                  <a:lnTo>
                    <a:pt x="499" y="1023"/>
                  </a:lnTo>
                  <a:lnTo>
                    <a:pt x="479" y="1047"/>
                  </a:lnTo>
                  <a:lnTo>
                    <a:pt x="459" y="1071"/>
                  </a:lnTo>
                  <a:lnTo>
                    <a:pt x="439" y="1096"/>
                  </a:lnTo>
                  <a:lnTo>
                    <a:pt x="417" y="1121"/>
                  </a:lnTo>
                  <a:lnTo>
                    <a:pt x="396" y="1145"/>
                  </a:lnTo>
                  <a:lnTo>
                    <a:pt x="374" y="1169"/>
                  </a:lnTo>
                  <a:lnTo>
                    <a:pt x="351" y="1190"/>
                  </a:lnTo>
                  <a:lnTo>
                    <a:pt x="330" y="1209"/>
                  </a:lnTo>
                  <a:lnTo>
                    <a:pt x="310" y="1225"/>
                  </a:lnTo>
                  <a:lnTo>
                    <a:pt x="291" y="1239"/>
                  </a:lnTo>
                  <a:lnTo>
                    <a:pt x="273" y="1248"/>
                  </a:lnTo>
                  <a:lnTo>
                    <a:pt x="266" y="1251"/>
                  </a:lnTo>
                  <a:lnTo>
                    <a:pt x="244" y="1261"/>
                  </a:lnTo>
                  <a:lnTo>
                    <a:pt x="220" y="1272"/>
                  </a:lnTo>
                  <a:lnTo>
                    <a:pt x="194" y="1285"/>
                  </a:lnTo>
                  <a:lnTo>
                    <a:pt x="168" y="1300"/>
                  </a:lnTo>
                  <a:lnTo>
                    <a:pt x="143" y="1316"/>
                  </a:lnTo>
                  <a:lnTo>
                    <a:pt x="120" y="1333"/>
                  </a:lnTo>
                  <a:lnTo>
                    <a:pt x="100" y="1351"/>
                  </a:lnTo>
                  <a:lnTo>
                    <a:pt x="85" y="1371"/>
                  </a:lnTo>
                  <a:lnTo>
                    <a:pt x="76" y="1391"/>
                  </a:lnTo>
                  <a:lnTo>
                    <a:pt x="74" y="1408"/>
                  </a:lnTo>
                  <a:lnTo>
                    <a:pt x="76" y="1427"/>
                  </a:lnTo>
                  <a:lnTo>
                    <a:pt x="83" y="1446"/>
                  </a:lnTo>
                  <a:lnTo>
                    <a:pt x="95" y="1465"/>
                  </a:lnTo>
                  <a:lnTo>
                    <a:pt x="100" y="1476"/>
                  </a:lnTo>
                  <a:lnTo>
                    <a:pt x="100" y="1488"/>
                  </a:lnTo>
                  <a:lnTo>
                    <a:pt x="96" y="1499"/>
                  </a:lnTo>
                  <a:lnTo>
                    <a:pt x="87" y="1508"/>
                  </a:lnTo>
                  <a:lnTo>
                    <a:pt x="79" y="1512"/>
                  </a:lnTo>
                  <a:lnTo>
                    <a:pt x="70" y="1513"/>
                  </a:lnTo>
                  <a:lnTo>
                    <a:pt x="60" y="1512"/>
                  </a:lnTo>
                  <a:lnTo>
                    <a:pt x="52" y="1507"/>
                  </a:lnTo>
                  <a:lnTo>
                    <a:pt x="45" y="1500"/>
                  </a:lnTo>
                  <a:lnTo>
                    <a:pt x="29" y="1475"/>
                  </a:lnTo>
                  <a:lnTo>
                    <a:pt x="18" y="1450"/>
                  </a:lnTo>
                  <a:lnTo>
                    <a:pt x="13" y="1425"/>
                  </a:lnTo>
                  <a:lnTo>
                    <a:pt x="12" y="1399"/>
                  </a:lnTo>
                  <a:lnTo>
                    <a:pt x="16" y="1375"/>
                  </a:lnTo>
                  <a:lnTo>
                    <a:pt x="26" y="1351"/>
                  </a:lnTo>
                  <a:lnTo>
                    <a:pt x="40" y="1329"/>
                  </a:lnTo>
                  <a:lnTo>
                    <a:pt x="57" y="1308"/>
                  </a:lnTo>
                  <a:lnTo>
                    <a:pt x="77" y="1289"/>
                  </a:lnTo>
                  <a:lnTo>
                    <a:pt x="99" y="1271"/>
                  </a:lnTo>
                  <a:lnTo>
                    <a:pt x="122" y="1255"/>
                  </a:lnTo>
                  <a:lnTo>
                    <a:pt x="148" y="1240"/>
                  </a:lnTo>
                  <a:lnTo>
                    <a:pt x="172" y="1227"/>
                  </a:lnTo>
                  <a:lnTo>
                    <a:pt x="196" y="1215"/>
                  </a:lnTo>
                  <a:lnTo>
                    <a:pt x="219" y="1205"/>
                  </a:lnTo>
                  <a:lnTo>
                    <a:pt x="240" y="1195"/>
                  </a:lnTo>
                  <a:lnTo>
                    <a:pt x="247" y="1192"/>
                  </a:lnTo>
                  <a:lnTo>
                    <a:pt x="255" y="1189"/>
                  </a:lnTo>
                  <a:lnTo>
                    <a:pt x="265" y="1182"/>
                  </a:lnTo>
                  <a:lnTo>
                    <a:pt x="277" y="1172"/>
                  </a:lnTo>
                  <a:lnTo>
                    <a:pt x="293" y="1160"/>
                  </a:lnTo>
                  <a:lnTo>
                    <a:pt x="310" y="1142"/>
                  </a:lnTo>
                  <a:lnTo>
                    <a:pt x="331" y="1123"/>
                  </a:lnTo>
                  <a:lnTo>
                    <a:pt x="354" y="1099"/>
                  </a:lnTo>
                  <a:lnTo>
                    <a:pt x="380" y="1071"/>
                  </a:lnTo>
                  <a:lnTo>
                    <a:pt x="408" y="1038"/>
                  </a:lnTo>
                  <a:lnTo>
                    <a:pt x="438" y="1000"/>
                  </a:lnTo>
                  <a:lnTo>
                    <a:pt x="471" y="958"/>
                  </a:lnTo>
                  <a:lnTo>
                    <a:pt x="507" y="910"/>
                  </a:lnTo>
                  <a:lnTo>
                    <a:pt x="445" y="801"/>
                  </a:lnTo>
                  <a:lnTo>
                    <a:pt x="426" y="808"/>
                  </a:lnTo>
                  <a:lnTo>
                    <a:pt x="406" y="813"/>
                  </a:lnTo>
                  <a:lnTo>
                    <a:pt x="384" y="814"/>
                  </a:lnTo>
                  <a:lnTo>
                    <a:pt x="372" y="812"/>
                  </a:lnTo>
                  <a:lnTo>
                    <a:pt x="361" y="805"/>
                  </a:lnTo>
                  <a:lnTo>
                    <a:pt x="355" y="796"/>
                  </a:lnTo>
                  <a:lnTo>
                    <a:pt x="352" y="784"/>
                  </a:lnTo>
                  <a:lnTo>
                    <a:pt x="355" y="772"/>
                  </a:lnTo>
                  <a:lnTo>
                    <a:pt x="361" y="762"/>
                  </a:lnTo>
                  <a:lnTo>
                    <a:pt x="372" y="755"/>
                  </a:lnTo>
                  <a:lnTo>
                    <a:pt x="384" y="752"/>
                  </a:lnTo>
                  <a:lnTo>
                    <a:pt x="403" y="750"/>
                  </a:lnTo>
                  <a:lnTo>
                    <a:pt x="420" y="744"/>
                  </a:lnTo>
                  <a:lnTo>
                    <a:pt x="434" y="733"/>
                  </a:lnTo>
                  <a:lnTo>
                    <a:pt x="444" y="719"/>
                  </a:lnTo>
                  <a:lnTo>
                    <a:pt x="452" y="703"/>
                  </a:lnTo>
                  <a:lnTo>
                    <a:pt x="458" y="686"/>
                  </a:lnTo>
                  <a:lnTo>
                    <a:pt x="462" y="669"/>
                  </a:lnTo>
                  <a:lnTo>
                    <a:pt x="464" y="654"/>
                  </a:lnTo>
                  <a:lnTo>
                    <a:pt x="465" y="640"/>
                  </a:lnTo>
                  <a:lnTo>
                    <a:pt x="466" y="630"/>
                  </a:lnTo>
                  <a:lnTo>
                    <a:pt x="465" y="629"/>
                  </a:lnTo>
                  <a:lnTo>
                    <a:pt x="463" y="606"/>
                  </a:lnTo>
                  <a:lnTo>
                    <a:pt x="456" y="586"/>
                  </a:lnTo>
                  <a:lnTo>
                    <a:pt x="445" y="568"/>
                  </a:lnTo>
                  <a:lnTo>
                    <a:pt x="431" y="554"/>
                  </a:lnTo>
                  <a:lnTo>
                    <a:pt x="414" y="542"/>
                  </a:lnTo>
                  <a:lnTo>
                    <a:pt x="395" y="535"/>
                  </a:lnTo>
                  <a:lnTo>
                    <a:pt x="374" y="532"/>
                  </a:lnTo>
                  <a:lnTo>
                    <a:pt x="374" y="532"/>
                  </a:lnTo>
                  <a:lnTo>
                    <a:pt x="352" y="535"/>
                  </a:lnTo>
                  <a:lnTo>
                    <a:pt x="332" y="542"/>
                  </a:lnTo>
                  <a:lnTo>
                    <a:pt x="315" y="554"/>
                  </a:lnTo>
                  <a:lnTo>
                    <a:pt x="301" y="568"/>
                  </a:lnTo>
                  <a:lnTo>
                    <a:pt x="290" y="586"/>
                  </a:lnTo>
                  <a:lnTo>
                    <a:pt x="283" y="606"/>
                  </a:lnTo>
                  <a:lnTo>
                    <a:pt x="281" y="629"/>
                  </a:lnTo>
                  <a:lnTo>
                    <a:pt x="278" y="641"/>
                  </a:lnTo>
                  <a:lnTo>
                    <a:pt x="272" y="651"/>
                  </a:lnTo>
                  <a:lnTo>
                    <a:pt x="262" y="657"/>
                  </a:lnTo>
                  <a:lnTo>
                    <a:pt x="249" y="660"/>
                  </a:lnTo>
                  <a:lnTo>
                    <a:pt x="237" y="657"/>
                  </a:lnTo>
                  <a:lnTo>
                    <a:pt x="228" y="651"/>
                  </a:lnTo>
                  <a:lnTo>
                    <a:pt x="221" y="641"/>
                  </a:lnTo>
                  <a:lnTo>
                    <a:pt x="219" y="629"/>
                  </a:lnTo>
                  <a:lnTo>
                    <a:pt x="219" y="624"/>
                  </a:lnTo>
                  <a:lnTo>
                    <a:pt x="219" y="617"/>
                  </a:lnTo>
                  <a:lnTo>
                    <a:pt x="121" y="617"/>
                  </a:lnTo>
                  <a:lnTo>
                    <a:pt x="110" y="615"/>
                  </a:lnTo>
                  <a:lnTo>
                    <a:pt x="101" y="609"/>
                  </a:lnTo>
                  <a:lnTo>
                    <a:pt x="109" y="647"/>
                  </a:lnTo>
                  <a:lnTo>
                    <a:pt x="119" y="681"/>
                  </a:lnTo>
                  <a:lnTo>
                    <a:pt x="121" y="693"/>
                  </a:lnTo>
                  <a:lnTo>
                    <a:pt x="118" y="704"/>
                  </a:lnTo>
                  <a:lnTo>
                    <a:pt x="110" y="714"/>
                  </a:lnTo>
                  <a:lnTo>
                    <a:pt x="100" y="720"/>
                  </a:lnTo>
                  <a:lnTo>
                    <a:pt x="95" y="721"/>
                  </a:lnTo>
                  <a:lnTo>
                    <a:pt x="90" y="722"/>
                  </a:lnTo>
                  <a:lnTo>
                    <a:pt x="81" y="720"/>
                  </a:lnTo>
                  <a:lnTo>
                    <a:pt x="72" y="716"/>
                  </a:lnTo>
                  <a:lnTo>
                    <a:pt x="66" y="709"/>
                  </a:lnTo>
                  <a:lnTo>
                    <a:pt x="61" y="701"/>
                  </a:lnTo>
                  <a:lnTo>
                    <a:pt x="49" y="659"/>
                  </a:lnTo>
                  <a:lnTo>
                    <a:pt x="39" y="615"/>
                  </a:lnTo>
                  <a:lnTo>
                    <a:pt x="32" y="571"/>
                  </a:lnTo>
                  <a:lnTo>
                    <a:pt x="28" y="526"/>
                  </a:lnTo>
                  <a:lnTo>
                    <a:pt x="25" y="480"/>
                  </a:lnTo>
                  <a:lnTo>
                    <a:pt x="24" y="436"/>
                  </a:lnTo>
                  <a:lnTo>
                    <a:pt x="25" y="393"/>
                  </a:lnTo>
                  <a:lnTo>
                    <a:pt x="27" y="351"/>
                  </a:lnTo>
                  <a:lnTo>
                    <a:pt x="30" y="312"/>
                  </a:lnTo>
                  <a:lnTo>
                    <a:pt x="33" y="276"/>
                  </a:lnTo>
                  <a:lnTo>
                    <a:pt x="37" y="243"/>
                  </a:lnTo>
                  <a:lnTo>
                    <a:pt x="41" y="213"/>
                  </a:lnTo>
                  <a:lnTo>
                    <a:pt x="45" y="188"/>
                  </a:lnTo>
                  <a:lnTo>
                    <a:pt x="48" y="169"/>
                  </a:lnTo>
                  <a:lnTo>
                    <a:pt x="51" y="155"/>
                  </a:lnTo>
                  <a:lnTo>
                    <a:pt x="2" y="42"/>
                  </a:lnTo>
                  <a:lnTo>
                    <a:pt x="0" y="30"/>
                  </a:lnTo>
                  <a:lnTo>
                    <a:pt x="2" y="19"/>
                  </a:lnTo>
                  <a:lnTo>
                    <a:pt x="8" y="9"/>
                  </a:lnTo>
                  <a:lnTo>
                    <a:pt x="1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5502" y="2577"/>
              <a:ext cx="26" cy="32"/>
            </a:xfrm>
            <a:custGeom>
              <a:avLst/>
              <a:gdLst>
                <a:gd name="T0" fmla="*/ 26 w 102"/>
                <a:gd name="T1" fmla="*/ 0 h 128"/>
                <a:gd name="T2" fmla="*/ 38 w 102"/>
                <a:gd name="T3" fmla="*/ 0 h 128"/>
                <a:gd name="T4" fmla="*/ 49 w 102"/>
                <a:gd name="T5" fmla="*/ 5 h 128"/>
                <a:gd name="T6" fmla="*/ 57 w 102"/>
                <a:gd name="T7" fmla="*/ 14 h 128"/>
                <a:gd name="T8" fmla="*/ 98 w 102"/>
                <a:gd name="T9" fmla="*/ 81 h 128"/>
                <a:gd name="T10" fmla="*/ 102 w 102"/>
                <a:gd name="T11" fmla="*/ 93 h 128"/>
                <a:gd name="T12" fmla="*/ 102 w 102"/>
                <a:gd name="T13" fmla="*/ 104 h 128"/>
                <a:gd name="T14" fmla="*/ 97 w 102"/>
                <a:gd name="T15" fmla="*/ 115 h 128"/>
                <a:gd name="T16" fmla="*/ 88 w 102"/>
                <a:gd name="T17" fmla="*/ 123 h 128"/>
                <a:gd name="T18" fmla="*/ 80 w 102"/>
                <a:gd name="T19" fmla="*/ 127 h 128"/>
                <a:gd name="T20" fmla="*/ 72 w 102"/>
                <a:gd name="T21" fmla="*/ 128 h 128"/>
                <a:gd name="T22" fmla="*/ 62 w 102"/>
                <a:gd name="T23" fmla="*/ 126 h 128"/>
                <a:gd name="T24" fmla="*/ 53 w 102"/>
                <a:gd name="T25" fmla="*/ 121 h 128"/>
                <a:gd name="T26" fmla="*/ 46 w 102"/>
                <a:gd name="T27" fmla="*/ 113 h 128"/>
                <a:gd name="T28" fmla="*/ 4 w 102"/>
                <a:gd name="T29" fmla="*/ 47 h 128"/>
                <a:gd name="T30" fmla="*/ 0 w 102"/>
                <a:gd name="T31" fmla="*/ 36 h 128"/>
                <a:gd name="T32" fmla="*/ 0 w 102"/>
                <a:gd name="T33" fmla="*/ 23 h 128"/>
                <a:gd name="T34" fmla="*/ 5 w 102"/>
                <a:gd name="T35" fmla="*/ 12 h 128"/>
                <a:gd name="T36" fmla="*/ 15 w 102"/>
                <a:gd name="T37" fmla="*/ 4 h 128"/>
                <a:gd name="T38" fmla="*/ 26 w 102"/>
                <a:gd name="T3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128">
                  <a:moveTo>
                    <a:pt x="26" y="0"/>
                  </a:moveTo>
                  <a:lnTo>
                    <a:pt x="38" y="0"/>
                  </a:lnTo>
                  <a:lnTo>
                    <a:pt x="49" y="5"/>
                  </a:lnTo>
                  <a:lnTo>
                    <a:pt x="57" y="14"/>
                  </a:lnTo>
                  <a:lnTo>
                    <a:pt x="98" y="81"/>
                  </a:lnTo>
                  <a:lnTo>
                    <a:pt x="102" y="93"/>
                  </a:lnTo>
                  <a:lnTo>
                    <a:pt x="102" y="104"/>
                  </a:lnTo>
                  <a:lnTo>
                    <a:pt x="97" y="115"/>
                  </a:lnTo>
                  <a:lnTo>
                    <a:pt x="88" y="123"/>
                  </a:lnTo>
                  <a:lnTo>
                    <a:pt x="80" y="127"/>
                  </a:lnTo>
                  <a:lnTo>
                    <a:pt x="72" y="128"/>
                  </a:lnTo>
                  <a:lnTo>
                    <a:pt x="62" y="126"/>
                  </a:lnTo>
                  <a:lnTo>
                    <a:pt x="53" y="121"/>
                  </a:lnTo>
                  <a:lnTo>
                    <a:pt x="46" y="113"/>
                  </a:lnTo>
                  <a:lnTo>
                    <a:pt x="4" y="47"/>
                  </a:lnTo>
                  <a:lnTo>
                    <a:pt x="0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5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5490" y="2537"/>
              <a:ext cx="71" cy="16"/>
            </a:xfrm>
            <a:custGeom>
              <a:avLst/>
              <a:gdLst>
                <a:gd name="T0" fmla="*/ 252 w 282"/>
                <a:gd name="T1" fmla="*/ 0 h 65"/>
                <a:gd name="T2" fmla="*/ 263 w 282"/>
                <a:gd name="T3" fmla="*/ 2 h 65"/>
                <a:gd name="T4" fmla="*/ 273 w 282"/>
                <a:gd name="T5" fmla="*/ 8 h 65"/>
                <a:gd name="T6" fmla="*/ 280 w 282"/>
                <a:gd name="T7" fmla="*/ 18 h 65"/>
                <a:gd name="T8" fmla="*/ 282 w 282"/>
                <a:gd name="T9" fmla="*/ 30 h 65"/>
                <a:gd name="T10" fmla="*/ 280 w 282"/>
                <a:gd name="T11" fmla="*/ 42 h 65"/>
                <a:gd name="T12" fmla="*/ 274 w 282"/>
                <a:gd name="T13" fmla="*/ 52 h 65"/>
                <a:gd name="T14" fmla="*/ 264 w 282"/>
                <a:gd name="T15" fmla="*/ 60 h 65"/>
                <a:gd name="T16" fmla="*/ 252 w 282"/>
                <a:gd name="T17" fmla="*/ 62 h 65"/>
                <a:gd name="T18" fmla="*/ 31 w 282"/>
                <a:gd name="T19" fmla="*/ 65 h 65"/>
                <a:gd name="T20" fmla="*/ 30 w 282"/>
                <a:gd name="T21" fmla="*/ 65 h 65"/>
                <a:gd name="T22" fmla="*/ 19 w 282"/>
                <a:gd name="T23" fmla="*/ 62 h 65"/>
                <a:gd name="T24" fmla="*/ 9 w 282"/>
                <a:gd name="T25" fmla="*/ 55 h 65"/>
                <a:gd name="T26" fmla="*/ 2 w 282"/>
                <a:gd name="T27" fmla="*/ 45 h 65"/>
                <a:gd name="T28" fmla="*/ 0 w 282"/>
                <a:gd name="T29" fmla="*/ 33 h 65"/>
                <a:gd name="T30" fmla="*/ 2 w 282"/>
                <a:gd name="T31" fmla="*/ 21 h 65"/>
                <a:gd name="T32" fmla="*/ 9 w 282"/>
                <a:gd name="T33" fmla="*/ 12 h 65"/>
                <a:gd name="T34" fmla="*/ 18 w 282"/>
                <a:gd name="T35" fmla="*/ 5 h 65"/>
                <a:gd name="T36" fmla="*/ 30 w 282"/>
                <a:gd name="T37" fmla="*/ 2 h 65"/>
                <a:gd name="T38" fmla="*/ 252 w 282"/>
                <a:gd name="T3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65">
                  <a:moveTo>
                    <a:pt x="252" y="0"/>
                  </a:moveTo>
                  <a:lnTo>
                    <a:pt x="263" y="2"/>
                  </a:lnTo>
                  <a:lnTo>
                    <a:pt x="273" y="8"/>
                  </a:lnTo>
                  <a:lnTo>
                    <a:pt x="280" y="18"/>
                  </a:lnTo>
                  <a:lnTo>
                    <a:pt x="282" y="30"/>
                  </a:lnTo>
                  <a:lnTo>
                    <a:pt x="280" y="42"/>
                  </a:lnTo>
                  <a:lnTo>
                    <a:pt x="274" y="52"/>
                  </a:lnTo>
                  <a:lnTo>
                    <a:pt x="264" y="60"/>
                  </a:lnTo>
                  <a:lnTo>
                    <a:pt x="252" y="62"/>
                  </a:lnTo>
                  <a:lnTo>
                    <a:pt x="31" y="65"/>
                  </a:lnTo>
                  <a:lnTo>
                    <a:pt x="30" y="65"/>
                  </a:lnTo>
                  <a:lnTo>
                    <a:pt x="19" y="62"/>
                  </a:lnTo>
                  <a:lnTo>
                    <a:pt x="9" y="55"/>
                  </a:lnTo>
                  <a:lnTo>
                    <a:pt x="2" y="45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2"/>
                  </a:lnTo>
                  <a:lnTo>
                    <a:pt x="18" y="5"/>
                  </a:lnTo>
                  <a:lnTo>
                    <a:pt x="30" y="2"/>
                  </a:lnTo>
                  <a:lnTo>
                    <a:pt x="2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5504" y="2728"/>
              <a:ext cx="81" cy="78"/>
            </a:xfrm>
            <a:custGeom>
              <a:avLst/>
              <a:gdLst>
                <a:gd name="T0" fmla="*/ 67 w 323"/>
                <a:gd name="T1" fmla="*/ 3 h 311"/>
                <a:gd name="T2" fmla="*/ 83 w 323"/>
                <a:gd name="T3" fmla="*/ 19 h 311"/>
                <a:gd name="T4" fmla="*/ 84 w 323"/>
                <a:gd name="T5" fmla="*/ 42 h 311"/>
                <a:gd name="T6" fmla="*/ 70 w 323"/>
                <a:gd name="T7" fmla="*/ 93 h 311"/>
                <a:gd name="T8" fmla="*/ 63 w 323"/>
                <a:gd name="T9" fmla="*/ 129 h 311"/>
                <a:gd name="T10" fmla="*/ 63 w 323"/>
                <a:gd name="T11" fmla="*/ 153 h 311"/>
                <a:gd name="T12" fmla="*/ 65 w 323"/>
                <a:gd name="T13" fmla="*/ 167 h 311"/>
                <a:gd name="T14" fmla="*/ 69 w 323"/>
                <a:gd name="T15" fmla="*/ 174 h 311"/>
                <a:gd name="T16" fmla="*/ 77 w 323"/>
                <a:gd name="T17" fmla="*/ 177 h 311"/>
                <a:gd name="T18" fmla="*/ 94 w 323"/>
                <a:gd name="T19" fmla="*/ 176 h 311"/>
                <a:gd name="T20" fmla="*/ 130 w 323"/>
                <a:gd name="T21" fmla="*/ 164 h 311"/>
                <a:gd name="T22" fmla="*/ 173 w 323"/>
                <a:gd name="T23" fmla="*/ 142 h 311"/>
                <a:gd name="T24" fmla="*/ 222 w 323"/>
                <a:gd name="T25" fmla="*/ 112 h 311"/>
                <a:gd name="T26" fmla="*/ 273 w 323"/>
                <a:gd name="T27" fmla="*/ 74 h 311"/>
                <a:gd name="T28" fmla="*/ 293 w 323"/>
                <a:gd name="T29" fmla="*/ 67 h 311"/>
                <a:gd name="T30" fmla="*/ 312 w 323"/>
                <a:gd name="T31" fmla="*/ 74 h 311"/>
                <a:gd name="T32" fmla="*/ 323 w 323"/>
                <a:gd name="T33" fmla="*/ 94 h 311"/>
                <a:gd name="T34" fmla="*/ 318 w 323"/>
                <a:gd name="T35" fmla="*/ 115 h 311"/>
                <a:gd name="T36" fmla="*/ 298 w 323"/>
                <a:gd name="T37" fmla="*/ 133 h 311"/>
                <a:gd name="T38" fmla="*/ 263 w 323"/>
                <a:gd name="T39" fmla="*/ 159 h 311"/>
                <a:gd name="T40" fmla="*/ 218 w 323"/>
                <a:gd name="T41" fmla="*/ 187 h 311"/>
                <a:gd name="T42" fmla="*/ 169 w 323"/>
                <a:gd name="T43" fmla="*/ 214 h 311"/>
                <a:gd name="T44" fmla="*/ 119 w 323"/>
                <a:gd name="T45" fmla="*/ 233 h 311"/>
                <a:gd name="T46" fmla="*/ 147 w 323"/>
                <a:gd name="T47" fmla="*/ 271 h 311"/>
                <a:gd name="T48" fmla="*/ 146 w 323"/>
                <a:gd name="T49" fmla="*/ 294 h 311"/>
                <a:gd name="T50" fmla="*/ 129 w 323"/>
                <a:gd name="T51" fmla="*/ 309 h 311"/>
                <a:gd name="T52" fmla="*/ 109 w 323"/>
                <a:gd name="T53" fmla="*/ 310 h 311"/>
                <a:gd name="T54" fmla="*/ 94 w 323"/>
                <a:gd name="T55" fmla="*/ 300 h 311"/>
                <a:gd name="T56" fmla="*/ 16 w 323"/>
                <a:gd name="T57" fmla="*/ 206 h 311"/>
                <a:gd name="T58" fmla="*/ 3 w 323"/>
                <a:gd name="T59" fmla="*/ 171 h 311"/>
                <a:gd name="T60" fmla="*/ 1 w 323"/>
                <a:gd name="T61" fmla="*/ 130 h 311"/>
                <a:gd name="T62" fmla="*/ 8 w 323"/>
                <a:gd name="T63" fmla="*/ 85 h 311"/>
                <a:gd name="T64" fmla="*/ 20 w 323"/>
                <a:gd name="T65" fmla="*/ 42 h 311"/>
                <a:gd name="T66" fmla="*/ 33 w 323"/>
                <a:gd name="T67" fmla="*/ 10 h 311"/>
                <a:gd name="T68" fmla="*/ 54 w 323"/>
                <a:gd name="T6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3" h="311">
                  <a:moveTo>
                    <a:pt x="54" y="0"/>
                  </a:moveTo>
                  <a:lnTo>
                    <a:pt x="67" y="3"/>
                  </a:lnTo>
                  <a:lnTo>
                    <a:pt x="77" y="9"/>
                  </a:lnTo>
                  <a:lnTo>
                    <a:pt x="83" y="19"/>
                  </a:lnTo>
                  <a:lnTo>
                    <a:pt x="86" y="30"/>
                  </a:lnTo>
                  <a:lnTo>
                    <a:pt x="84" y="42"/>
                  </a:lnTo>
                  <a:lnTo>
                    <a:pt x="76" y="69"/>
                  </a:lnTo>
                  <a:lnTo>
                    <a:pt x="70" y="93"/>
                  </a:lnTo>
                  <a:lnTo>
                    <a:pt x="66" y="113"/>
                  </a:lnTo>
                  <a:lnTo>
                    <a:pt x="63" y="129"/>
                  </a:lnTo>
                  <a:lnTo>
                    <a:pt x="62" y="142"/>
                  </a:lnTo>
                  <a:lnTo>
                    <a:pt x="63" y="153"/>
                  </a:lnTo>
                  <a:lnTo>
                    <a:pt x="63" y="161"/>
                  </a:lnTo>
                  <a:lnTo>
                    <a:pt x="65" y="167"/>
                  </a:lnTo>
                  <a:lnTo>
                    <a:pt x="67" y="171"/>
                  </a:lnTo>
                  <a:lnTo>
                    <a:pt x="69" y="174"/>
                  </a:lnTo>
                  <a:lnTo>
                    <a:pt x="73" y="176"/>
                  </a:lnTo>
                  <a:lnTo>
                    <a:pt x="77" y="177"/>
                  </a:lnTo>
                  <a:lnTo>
                    <a:pt x="81" y="178"/>
                  </a:lnTo>
                  <a:lnTo>
                    <a:pt x="94" y="176"/>
                  </a:lnTo>
                  <a:lnTo>
                    <a:pt x="110" y="172"/>
                  </a:lnTo>
                  <a:lnTo>
                    <a:pt x="130" y="164"/>
                  </a:lnTo>
                  <a:lnTo>
                    <a:pt x="151" y="154"/>
                  </a:lnTo>
                  <a:lnTo>
                    <a:pt x="173" y="142"/>
                  </a:lnTo>
                  <a:lnTo>
                    <a:pt x="197" y="128"/>
                  </a:lnTo>
                  <a:lnTo>
                    <a:pt x="222" y="112"/>
                  </a:lnTo>
                  <a:lnTo>
                    <a:pt x="248" y="94"/>
                  </a:lnTo>
                  <a:lnTo>
                    <a:pt x="273" y="74"/>
                  </a:lnTo>
                  <a:lnTo>
                    <a:pt x="283" y="68"/>
                  </a:lnTo>
                  <a:lnTo>
                    <a:pt x="293" y="67"/>
                  </a:lnTo>
                  <a:lnTo>
                    <a:pt x="303" y="69"/>
                  </a:lnTo>
                  <a:lnTo>
                    <a:pt x="312" y="74"/>
                  </a:lnTo>
                  <a:lnTo>
                    <a:pt x="319" y="83"/>
                  </a:lnTo>
                  <a:lnTo>
                    <a:pt x="323" y="94"/>
                  </a:lnTo>
                  <a:lnTo>
                    <a:pt x="322" y="105"/>
                  </a:lnTo>
                  <a:lnTo>
                    <a:pt x="318" y="115"/>
                  </a:lnTo>
                  <a:lnTo>
                    <a:pt x="311" y="123"/>
                  </a:lnTo>
                  <a:lnTo>
                    <a:pt x="298" y="133"/>
                  </a:lnTo>
                  <a:lnTo>
                    <a:pt x="282" y="145"/>
                  </a:lnTo>
                  <a:lnTo>
                    <a:pt x="263" y="159"/>
                  </a:lnTo>
                  <a:lnTo>
                    <a:pt x="242" y="173"/>
                  </a:lnTo>
                  <a:lnTo>
                    <a:pt x="218" y="187"/>
                  </a:lnTo>
                  <a:lnTo>
                    <a:pt x="194" y="201"/>
                  </a:lnTo>
                  <a:lnTo>
                    <a:pt x="169" y="214"/>
                  </a:lnTo>
                  <a:lnTo>
                    <a:pt x="144" y="226"/>
                  </a:lnTo>
                  <a:lnTo>
                    <a:pt x="119" y="233"/>
                  </a:lnTo>
                  <a:lnTo>
                    <a:pt x="141" y="260"/>
                  </a:lnTo>
                  <a:lnTo>
                    <a:pt x="147" y="271"/>
                  </a:lnTo>
                  <a:lnTo>
                    <a:pt x="148" y="283"/>
                  </a:lnTo>
                  <a:lnTo>
                    <a:pt x="146" y="294"/>
                  </a:lnTo>
                  <a:lnTo>
                    <a:pt x="138" y="304"/>
                  </a:lnTo>
                  <a:lnTo>
                    <a:pt x="129" y="309"/>
                  </a:lnTo>
                  <a:lnTo>
                    <a:pt x="118" y="311"/>
                  </a:lnTo>
                  <a:lnTo>
                    <a:pt x="109" y="310"/>
                  </a:lnTo>
                  <a:lnTo>
                    <a:pt x="101" y="306"/>
                  </a:lnTo>
                  <a:lnTo>
                    <a:pt x="94" y="300"/>
                  </a:lnTo>
                  <a:lnTo>
                    <a:pt x="27" y="219"/>
                  </a:lnTo>
                  <a:lnTo>
                    <a:pt x="16" y="206"/>
                  </a:lnTo>
                  <a:lnTo>
                    <a:pt x="8" y="189"/>
                  </a:lnTo>
                  <a:lnTo>
                    <a:pt x="3" y="171"/>
                  </a:lnTo>
                  <a:lnTo>
                    <a:pt x="0" y="151"/>
                  </a:lnTo>
                  <a:lnTo>
                    <a:pt x="1" y="130"/>
                  </a:lnTo>
                  <a:lnTo>
                    <a:pt x="4" y="108"/>
                  </a:lnTo>
                  <a:lnTo>
                    <a:pt x="8" y="85"/>
                  </a:lnTo>
                  <a:lnTo>
                    <a:pt x="14" y="63"/>
                  </a:lnTo>
                  <a:lnTo>
                    <a:pt x="20" y="42"/>
                  </a:lnTo>
                  <a:lnTo>
                    <a:pt x="27" y="21"/>
                  </a:lnTo>
                  <a:lnTo>
                    <a:pt x="33" y="10"/>
                  </a:lnTo>
                  <a:lnTo>
                    <a:pt x="43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5532" y="2783"/>
              <a:ext cx="54" cy="65"/>
            </a:xfrm>
            <a:custGeom>
              <a:avLst/>
              <a:gdLst>
                <a:gd name="T0" fmla="*/ 189 w 216"/>
                <a:gd name="T1" fmla="*/ 0 h 257"/>
                <a:gd name="T2" fmla="*/ 200 w 216"/>
                <a:gd name="T3" fmla="*/ 5 h 257"/>
                <a:gd name="T4" fmla="*/ 210 w 216"/>
                <a:gd name="T5" fmla="*/ 13 h 257"/>
                <a:gd name="T6" fmla="*/ 215 w 216"/>
                <a:gd name="T7" fmla="*/ 23 h 257"/>
                <a:gd name="T8" fmla="*/ 216 w 216"/>
                <a:gd name="T9" fmla="*/ 35 h 257"/>
                <a:gd name="T10" fmla="*/ 212 w 216"/>
                <a:gd name="T11" fmla="*/ 46 h 257"/>
                <a:gd name="T12" fmla="*/ 193 w 216"/>
                <a:gd name="T13" fmla="*/ 78 h 257"/>
                <a:gd name="T14" fmla="*/ 174 w 216"/>
                <a:gd name="T15" fmla="*/ 108 h 257"/>
                <a:gd name="T16" fmla="*/ 154 w 216"/>
                <a:gd name="T17" fmla="*/ 135 h 257"/>
                <a:gd name="T18" fmla="*/ 135 w 216"/>
                <a:gd name="T19" fmla="*/ 160 h 257"/>
                <a:gd name="T20" fmla="*/ 116 w 216"/>
                <a:gd name="T21" fmla="*/ 182 h 257"/>
                <a:gd name="T22" fmla="*/ 99 w 216"/>
                <a:gd name="T23" fmla="*/ 201 h 257"/>
                <a:gd name="T24" fmla="*/ 84 w 216"/>
                <a:gd name="T25" fmla="*/ 218 h 257"/>
                <a:gd name="T26" fmla="*/ 71 w 216"/>
                <a:gd name="T27" fmla="*/ 230 h 257"/>
                <a:gd name="T28" fmla="*/ 61 w 216"/>
                <a:gd name="T29" fmla="*/ 240 h 257"/>
                <a:gd name="T30" fmla="*/ 55 w 216"/>
                <a:gd name="T31" fmla="*/ 246 h 257"/>
                <a:gd name="T32" fmla="*/ 52 w 216"/>
                <a:gd name="T33" fmla="*/ 249 h 257"/>
                <a:gd name="T34" fmla="*/ 42 w 216"/>
                <a:gd name="T35" fmla="*/ 255 h 257"/>
                <a:gd name="T36" fmla="*/ 31 w 216"/>
                <a:gd name="T37" fmla="*/ 257 h 257"/>
                <a:gd name="T38" fmla="*/ 23 w 216"/>
                <a:gd name="T39" fmla="*/ 256 h 257"/>
                <a:gd name="T40" fmla="*/ 15 w 216"/>
                <a:gd name="T41" fmla="*/ 252 h 257"/>
                <a:gd name="T42" fmla="*/ 8 w 216"/>
                <a:gd name="T43" fmla="*/ 246 h 257"/>
                <a:gd name="T44" fmla="*/ 1 w 216"/>
                <a:gd name="T45" fmla="*/ 236 h 257"/>
                <a:gd name="T46" fmla="*/ 0 w 216"/>
                <a:gd name="T47" fmla="*/ 224 h 257"/>
                <a:gd name="T48" fmla="*/ 3 w 216"/>
                <a:gd name="T49" fmla="*/ 213 h 257"/>
                <a:gd name="T50" fmla="*/ 11 w 216"/>
                <a:gd name="T51" fmla="*/ 203 h 257"/>
                <a:gd name="T52" fmla="*/ 13 w 216"/>
                <a:gd name="T53" fmla="*/ 201 h 257"/>
                <a:gd name="T54" fmla="*/ 19 w 216"/>
                <a:gd name="T55" fmla="*/ 196 h 257"/>
                <a:gd name="T56" fmla="*/ 28 w 216"/>
                <a:gd name="T57" fmla="*/ 187 h 257"/>
                <a:gd name="T58" fmla="*/ 40 w 216"/>
                <a:gd name="T59" fmla="*/ 175 h 257"/>
                <a:gd name="T60" fmla="*/ 54 w 216"/>
                <a:gd name="T61" fmla="*/ 160 h 257"/>
                <a:gd name="T62" fmla="*/ 69 w 216"/>
                <a:gd name="T63" fmla="*/ 142 h 257"/>
                <a:gd name="T64" fmla="*/ 86 w 216"/>
                <a:gd name="T65" fmla="*/ 121 h 257"/>
                <a:gd name="T66" fmla="*/ 104 w 216"/>
                <a:gd name="T67" fmla="*/ 98 h 257"/>
                <a:gd name="T68" fmla="*/ 123 w 216"/>
                <a:gd name="T69" fmla="*/ 73 h 257"/>
                <a:gd name="T70" fmla="*/ 141 w 216"/>
                <a:gd name="T71" fmla="*/ 46 h 257"/>
                <a:gd name="T72" fmla="*/ 159 w 216"/>
                <a:gd name="T73" fmla="*/ 16 h 257"/>
                <a:gd name="T74" fmla="*/ 167 w 216"/>
                <a:gd name="T75" fmla="*/ 7 h 257"/>
                <a:gd name="T76" fmla="*/ 177 w 216"/>
                <a:gd name="T77" fmla="*/ 1 h 257"/>
                <a:gd name="T78" fmla="*/ 189 w 216"/>
                <a:gd name="T7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6" h="257">
                  <a:moveTo>
                    <a:pt x="189" y="0"/>
                  </a:moveTo>
                  <a:lnTo>
                    <a:pt x="200" y="5"/>
                  </a:lnTo>
                  <a:lnTo>
                    <a:pt x="210" y="13"/>
                  </a:lnTo>
                  <a:lnTo>
                    <a:pt x="215" y="23"/>
                  </a:lnTo>
                  <a:lnTo>
                    <a:pt x="216" y="35"/>
                  </a:lnTo>
                  <a:lnTo>
                    <a:pt x="212" y="46"/>
                  </a:lnTo>
                  <a:lnTo>
                    <a:pt x="193" y="78"/>
                  </a:lnTo>
                  <a:lnTo>
                    <a:pt x="174" y="108"/>
                  </a:lnTo>
                  <a:lnTo>
                    <a:pt x="154" y="135"/>
                  </a:lnTo>
                  <a:lnTo>
                    <a:pt x="135" y="160"/>
                  </a:lnTo>
                  <a:lnTo>
                    <a:pt x="116" y="182"/>
                  </a:lnTo>
                  <a:lnTo>
                    <a:pt x="99" y="201"/>
                  </a:lnTo>
                  <a:lnTo>
                    <a:pt x="84" y="218"/>
                  </a:lnTo>
                  <a:lnTo>
                    <a:pt x="71" y="230"/>
                  </a:lnTo>
                  <a:lnTo>
                    <a:pt x="61" y="240"/>
                  </a:lnTo>
                  <a:lnTo>
                    <a:pt x="55" y="246"/>
                  </a:lnTo>
                  <a:lnTo>
                    <a:pt x="52" y="249"/>
                  </a:lnTo>
                  <a:lnTo>
                    <a:pt x="42" y="255"/>
                  </a:lnTo>
                  <a:lnTo>
                    <a:pt x="31" y="257"/>
                  </a:lnTo>
                  <a:lnTo>
                    <a:pt x="23" y="256"/>
                  </a:lnTo>
                  <a:lnTo>
                    <a:pt x="15" y="252"/>
                  </a:lnTo>
                  <a:lnTo>
                    <a:pt x="8" y="246"/>
                  </a:lnTo>
                  <a:lnTo>
                    <a:pt x="1" y="236"/>
                  </a:lnTo>
                  <a:lnTo>
                    <a:pt x="0" y="224"/>
                  </a:lnTo>
                  <a:lnTo>
                    <a:pt x="3" y="213"/>
                  </a:lnTo>
                  <a:lnTo>
                    <a:pt x="11" y="203"/>
                  </a:lnTo>
                  <a:lnTo>
                    <a:pt x="13" y="201"/>
                  </a:lnTo>
                  <a:lnTo>
                    <a:pt x="19" y="196"/>
                  </a:lnTo>
                  <a:lnTo>
                    <a:pt x="28" y="187"/>
                  </a:lnTo>
                  <a:lnTo>
                    <a:pt x="40" y="175"/>
                  </a:lnTo>
                  <a:lnTo>
                    <a:pt x="54" y="160"/>
                  </a:lnTo>
                  <a:lnTo>
                    <a:pt x="69" y="142"/>
                  </a:lnTo>
                  <a:lnTo>
                    <a:pt x="86" y="121"/>
                  </a:lnTo>
                  <a:lnTo>
                    <a:pt x="104" y="98"/>
                  </a:lnTo>
                  <a:lnTo>
                    <a:pt x="123" y="73"/>
                  </a:lnTo>
                  <a:lnTo>
                    <a:pt x="141" y="46"/>
                  </a:lnTo>
                  <a:lnTo>
                    <a:pt x="159" y="16"/>
                  </a:lnTo>
                  <a:lnTo>
                    <a:pt x="167" y="7"/>
                  </a:lnTo>
                  <a:lnTo>
                    <a:pt x="177" y="1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5539" y="2913"/>
              <a:ext cx="51" cy="100"/>
            </a:xfrm>
            <a:custGeom>
              <a:avLst/>
              <a:gdLst>
                <a:gd name="T0" fmla="*/ 169 w 200"/>
                <a:gd name="T1" fmla="*/ 0 h 401"/>
                <a:gd name="T2" fmla="*/ 181 w 200"/>
                <a:gd name="T3" fmla="*/ 2 h 401"/>
                <a:gd name="T4" fmla="*/ 191 w 200"/>
                <a:gd name="T5" fmla="*/ 9 h 401"/>
                <a:gd name="T6" fmla="*/ 198 w 200"/>
                <a:gd name="T7" fmla="*/ 20 h 401"/>
                <a:gd name="T8" fmla="*/ 200 w 200"/>
                <a:gd name="T9" fmla="*/ 31 h 401"/>
                <a:gd name="T10" fmla="*/ 198 w 200"/>
                <a:gd name="T11" fmla="*/ 43 h 401"/>
                <a:gd name="T12" fmla="*/ 59 w 200"/>
                <a:gd name="T13" fmla="*/ 382 h 401"/>
                <a:gd name="T14" fmla="*/ 52 w 200"/>
                <a:gd name="T15" fmla="*/ 392 h 401"/>
                <a:gd name="T16" fmla="*/ 42 w 200"/>
                <a:gd name="T17" fmla="*/ 399 h 401"/>
                <a:gd name="T18" fmla="*/ 31 w 200"/>
                <a:gd name="T19" fmla="*/ 401 h 401"/>
                <a:gd name="T20" fmla="*/ 25 w 200"/>
                <a:gd name="T21" fmla="*/ 400 h 401"/>
                <a:gd name="T22" fmla="*/ 19 w 200"/>
                <a:gd name="T23" fmla="*/ 399 h 401"/>
                <a:gd name="T24" fmla="*/ 9 w 200"/>
                <a:gd name="T25" fmla="*/ 392 h 401"/>
                <a:gd name="T26" fmla="*/ 3 w 200"/>
                <a:gd name="T27" fmla="*/ 382 h 401"/>
                <a:gd name="T28" fmla="*/ 0 w 200"/>
                <a:gd name="T29" fmla="*/ 371 h 401"/>
                <a:gd name="T30" fmla="*/ 3 w 200"/>
                <a:gd name="T31" fmla="*/ 359 h 401"/>
                <a:gd name="T32" fmla="*/ 141 w 200"/>
                <a:gd name="T33" fmla="*/ 20 h 401"/>
                <a:gd name="T34" fmla="*/ 148 w 200"/>
                <a:gd name="T35" fmla="*/ 9 h 401"/>
                <a:gd name="T36" fmla="*/ 158 w 200"/>
                <a:gd name="T37" fmla="*/ 2 h 401"/>
                <a:gd name="T38" fmla="*/ 169 w 200"/>
                <a:gd name="T3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401">
                  <a:moveTo>
                    <a:pt x="169" y="0"/>
                  </a:moveTo>
                  <a:lnTo>
                    <a:pt x="181" y="2"/>
                  </a:lnTo>
                  <a:lnTo>
                    <a:pt x="191" y="9"/>
                  </a:lnTo>
                  <a:lnTo>
                    <a:pt x="198" y="20"/>
                  </a:lnTo>
                  <a:lnTo>
                    <a:pt x="200" y="31"/>
                  </a:lnTo>
                  <a:lnTo>
                    <a:pt x="198" y="43"/>
                  </a:lnTo>
                  <a:lnTo>
                    <a:pt x="59" y="382"/>
                  </a:lnTo>
                  <a:lnTo>
                    <a:pt x="52" y="392"/>
                  </a:lnTo>
                  <a:lnTo>
                    <a:pt x="42" y="399"/>
                  </a:lnTo>
                  <a:lnTo>
                    <a:pt x="31" y="401"/>
                  </a:lnTo>
                  <a:lnTo>
                    <a:pt x="25" y="400"/>
                  </a:lnTo>
                  <a:lnTo>
                    <a:pt x="19" y="399"/>
                  </a:lnTo>
                  <a:lnTo>
                    <a:pt x="9" y="392"/>
                  </a:lnTo>
                  <a:lnTo>
                    <a:pt x="3" y="382"/>
                  </a:lnTo>
                  <a:lnTo>
                    <a:pt x="0" y="371"/>
                  </a:lnTo>
                  <a:lnTo>
                    <a:pt x="3" y="359"/>
                  </a:lnTo>
                  <a:lnTo>
                    <a:pt x="141" y="20"/>
                  </a:lnTo>
                  <a:lnTo>
                    <a:pt x="148" y="9"/>
                  </a:lnTo>
                  <a:lnTo>
                    <a:pt x="158" y="2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5542" y="2878"/>
              <a:ext cx="130" cy="298"/>
            </a:xfrm>
            <a:custGeom>
              <a:avLst/>
              <a:gdLst>
                <a:gd name="T0" fmla="*/ 499 w 519"/>
                <a:gd name="T1" fmla="*/ 2 h 1190"/>
                <a:gd name="T2" fmla="*/ 516 w 519"/>
                <a:gd name="T3" fmla="*/ 18 h 1190"/>
                <a:gd name="T4" fmla="*/ 517 w 519"/>
                <a:gd name="T5" fmla="*/ 43 h 1190"/>
                <a:gd name="T6" fmla="*/ 513 w 519"/>
                <a:gd name="T7" fmla="*/ 54 h 1190"/>
                <a:gd name="T8" fmla="*/ 501 w 519"/>
                <a:gd name="T9" fmla="*/ 84 h 1190"/>
                <a:gd name="T10" fmla="*/ 484 w 519"/>
                <a:gd name="T11" fmla="*/ 131 h 1190"/>
                <a:gd name="T12" fmla="*/ 461 w 519"/>
                <a:gd name="T13" fmla="*/ 194 h 1190"/>
                <a:gd name="T14" fmla="*/ 433 w 519"/>
                <a:gd name="T15" fmla="*/ 268 h 1190"/>
                <a:gd name="T16" fmla="*/ 400 w 519"/>
                <a:gd name="T17" fmla="*/ 353 h 1190"/>
                <a:gd name="T18" fmla="*/ 365 w 519"/>
                <a:gd name="T19" fmla="*/ 445 h 1190"/>
                <a:gd name="T20" fmla="*/ 328 w 519"/>
                <a:gd name="T21" fmla="*/ 543 h 1190"/>
                <a:gd name="T22" fmla="*/ 289 w 519"/>
                <a:gd name="T23" fmla="*/ 644 h 1190"/>
                <a:gd name="T24" fmla="*/ 249 w 519"/>
                <a:gd name="T25" fmla="*/ 747 h 1190"/>
                <a:gd name="T26" fmla="*/ 217 w 519"/>
                <a:gd name="T27" fmla="*/ 823 h 1190"/>
                <a:gd name="T28" fmla="*/ 185 w 519"/>
                <a:gd name="T29" fmla="*/ 874 h 1190"/>
                <a:gd name="T30" fmla="*/ 154 w 519"/>
                <a:gd name="T31" fmla="*/ 905 h 1190"/>
                <a:gd name="T32" fmla="*/ 122 w 519"/>
                <a:gd name="T33" fmla="*/ 914 h 1190"/>
                <a:gd name="T34" fmla="*/ 114 w 519"/>
                <a:gd name="T35" fmla="*/ 914 h 1190"/>
                <a:gd name="T36" fmla="*/ 56 w 519"/>
                <a:gd name="T37" fmla="*/ 1176 h 1190"/>
                <a:gd name="T38" fmla="*/ 40 w 519"/>
                <a:gd name="T39" fmla="*/ 1189 h 1190"/>
                <a:gd name="T40" fmla="*/ 24 w 519"/>
                <a:gd name="T41" fmla="*/ 1190 h 1190"/>
                <a:gd name="T42" fmla="*/ 4 w 519"/>
                <a:gd name="T43" fmla="*/ 1176 h 1190"/>
                <a:gd name="T44" fmla="*/ 0 w 519"/>
                <a:gd name="T45" fmla="*/ 1153 h 1190"/>
                <a:gd name="T46" fmla="*/ 50 w 519"/>
                <a:gd name="T47" fmla="*/ 845 h 1190"/>
                <a:gd name="T48" fmla="*/ 36 w 519"/>
                <a:gd name="T49" fmla="*/ 793 h 1190"/>
                <a:gd name="T50" fmla="*/ 27 w 519"/>
                <a:gd name="T51" fmla="*/ 741 h 1190"/>
                <a:gd name="T52" fmla="*/ 26 w 519"/>
                <a:gd name="T53" fmla="*/ 706 h 1190"/>
                <a:gd name="T54" fmla="*/ 41 w 519"/>
                <a:gd name="T55" fmla="*/ 688 h 1190"/>
                <a:gd name="T56" fmla="*/ 65 w 519"/>
                <a:gd name="T57" fmla="*/ 685 h 1190"/>
                <a:gd name="T58" fmla="*/ 84 w 519"/>
                <a:gd name="T59" fmla="*/ 701 h 1190"/>
                <a:gd name="T60" fmla="*/ 90 w 519"/>
                <a:gd name="T61" fmla="*/ 739 h 1190"/>
                <a:gd name="T62" fmla="*/ 99 w 519"/>
                <a:gd name="T63" fmla="*/ 788 h 1190"/>
                <a:gd name="T64" fmla="*/ 110 w 519"/>
                <a:gd name="T65" fmla="*/ 829 h 1190"/>
                <a:gd name="T66" fmla="*/ 122 w 519"/>
                <a:gd name="T67" fmla="*/ 852 h 1190"/>
                <a:gd name="T68" fmla="*/ 130 w 519"/>
                <a:gd name="T69" fmla="*/ 845 h 1190"/>
                <a:gd name="T70" fmla="*/ 142 w 519"/>
                <a:gd name="T71" fmla="*/ 829 h 1190"/>
                <a:gd name="T72" fmla="*/ 158 w 519"/>
                <a:gd name="T73" fmla="*/ 800 h 1190"/>
                <a:gd name="T74" fmla="*/ 179 w 519"/>
                <a:gd name="T75" fmla="*/ 755 h 1190"/>
                <a:gd name="T76" fmla="*/ 212 w 519"/>
                <a:gd name="T77" fmla="*/ 673 h 1190"/>
                <a:gd name="T78" fmla="*/ 251 w 519"/>
                <a:gd name="T79" fmla="*/ 572 h 1190"/>
                <a:gd name="T80" fmla="*/ 289 w 519"/>
                <a:gd name="T81" fmla="*/ 472 h 1190"/>
                <a:gd name="T82" fmla="*/ 326 w 519"/>
                <a:gd name="T83" fmla="*/ 376 h 1190"/>
                <a:gd name="T84" fmla="*/ 359 w 519"/>
                <a:gd name="T85" fmla="*/ 287 h 1190"/>
                <a:gd name="T86" fmla="*/ 389 w 519"/>
                <a:gd name="T87" fmla="*/ 208 h 1190"/>
                <a:gd name="T88" fmla="*/ 414 w 519"/>
                <a:gd name="T89" fmla="*/ 139 h 1190"/>
                <a:gd name="T90" fmla="*/ 436 w 519"/>
                <a:gd name="T91" fmla="*/ 84 h 1190"/>
                <a:gd name="T92" fmla="*/ 450 w 519"/>
                <a:gd name="T93" fmla="*/ 45 h 1190"/>
                <a:gd name="T94" fmla="*/ 458 w 519"/>
                <a:gd name="T95" fmla="*/ 24 h 1190"/>
                <a:gd name="T96" fmla="*/ 466 w 519"/>
                <a:gd name="T97" fmla="*/ 10 h 1190"/>
                <a:gd name="T98" fmla="*/ 487 w 519"/>
                <a:gd name="T99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1190">
                  <a:moveTo>
                    <a:pt x="487" y="0"/>
                  </a:moveTo>
                  <a:lnTo>
                    <a:pt x="499" y="2"/>
                  </a:lnTo>
                  <a:lnTo>
                    <a:pt x="509" y="9"/>
                  </a:lnTo>
                  <a:lnTo>
                    <a:pt x="516" y="18"/>
                  </a:lnTo>
                  <a:lnTo>
                    <a:pt x="519" y="31"/>
                  </a:lnTo>
                  <a:lnTo>
                    <a:pt x="517" y="43"/>
                  </a:lnTo>
                  <a:lnTo>
                    <a:pt x="516" y="46"/>
                  </a:lnTo>
                  <a:lnTo>
                    <a:pt x="513" y="54"/>
                  </a:lnTo>
                  <a:lnTo>
                    <a:pt x="508" y="67"/>
                  </a:lnTo>
                  <a:lnTo>
                    <a:pt x="501" y="84"/>
                  </a:lnTo>
                  <a:lnTo>
                    <a:pt x="493" y="106"/>
                  </a:lnTo>
                  <a:lnTo>
                    <a:pt x="484" y="131"/>
                  </a:lnTo>
                  <a:lnTo>
                    <a:pt x="473" y="161"/>
                  </a:lnTo>
                  <a:lnTo>
                    <a:pt x="461" y="194"/>
                  </a:lnTo>
                  <a:lnTo>
                    <a:pt x="447" y="229"/>
                  </a:lnTo>
                  <a:lnTo>
                    <a:pt x="433" y="268"/>
                  </a:lnTo>
                  <a:lnTo>
                    <a:pt x="416" y="310"/>
                  </a:lnTo>
                  <a:lnTo>
                    <a:pt x="400" y="353"/>
                  </a:lnTo>
                  <a:lnTo>
                    <a:pt x="383" y="398"/>
                  </a:lnTo>
                  <a:lnTo>
                    <a:pt x="365" y="445"/>
                  </a:lnTo>
                  <a:lnTo>
                    <a:pt x="347" y="493"/>
                  </a:lnTo>
                  <a:lnTo>
                    <a:pt x="328" y="543"/>
                  </a:lnTo>
                  <a:lnTo>
                    <a:pt x="309" y="594"/>
                  </a:lnTo>
                  <a:lnTo>
                    <a:pt x="289" y="644"/>
                  </a:lnTo>
                  <a:lnTo>
                    <a:pt x="269" y="696"/>
                  </a:lnTo>
                  <a:lnTo>
                    <a:pt x="249" y="747"/>
                  </a:lnTo>
                  <a:lnTo>
                    <a:pt x="233" y="787"/>
                  </a:lnTo>
                  <a:lnTo>
                    <a:pt x="217" y="823"/>
                  </a:lnTo>
                  <a:lnTo>
                    <a:pt x="201" y="851"/>
                  </a:lnTo>
                  <a:lnTo>
                    <a:pt x="185" y="874"/>
                  </a:lnTo>
                  <a:lnTo>
                    <a:pt x="169" y="892"/>
                  </a:lnTo>
                  <a:lnTo>
                    <a:pt x="154" y="905"/>
                  </a:lnTo>
                  <a:lnTo>
                    <a:pt x="138" y="912"/>
                  </a:lnTo>
                  <a:lnTo>
                    <a:pt x="122" y="914"/>
                  </a:lnTo>
                  <a:lnTo>
                    <a:pt x="114" y="914"/>
                  </a:lnTo>
                  <a:lnTo>
                    <a:pt x="114" y="914"/>
                  </a:lnTo>
                  <a:lnTo>
                    <a:pt x="60" y="1166"/>
                  </a:lnTo>
                  <a:lnTo>
                    <a:pt x="56" y="1176"/>
                  </a:lnTo>
                  <a:lnTo>
                    <a:pt x="49" y="1184"/>
                  </a:lnTo>
                  <a:lnTo>
                    <a:pt x="40" y="1189"/>
                  </a:lnTo>
                  <a:lnTo>
                    <a:pt x="30" y="1190"/>
                  </a:lnTo>
                  <a:lnTo>
                    <a:pt x="24" y="1190"/>
                  </a:lnTo>
                  <a:lnTo>
                    <a:pt x="13" y="1185"/>
                  </a:lnTo>
                  <a:lnTo>
                    <a:pt x="4" y="1176"/>
                  </a:lnTo>
                  <a:lnTo>
                    <a:pt x="0" y="1166"/>
                  </a:lnTo>
                  <a:lnTo>
                    <a:pt x="0" y="1153"/>
                  </a:lnTo>
                  <a:lnTo>
                    <a:pt x="60" y="868"/>
                  </a:lnTo>
                  <a:lnTo>
                    <a:pt x="50" y="845"/>
                  </a:lnTo>
                  <a:lnTo>
                    <a:pt x="42" y="819"/>
                  </a:lnTo>
                  <a:lnTo>
                    <a:pt x="36" y="793"/>
                  </a:lnTo>
                  <a:lnTo>
                    <a:pt x="31" y="766"/>
                  </a:lnTo>
                  <a:lnTo>
                    <a:pt x="27" y="741"/>
                  </a:lnTo>
                  <a:lnTo>
                    <a:pt x="25" y="718"/>
                  </a:lnTo>
                  <a:lnTo>
                    <a:pt x="26" y="706"/>
                  </a:lnTo>
                  <a:lnTo>
                    <a:pt x="32" y="696"/>
                  </a:lnTo>
                  <a:lnTo>
                    <a:pt x="41" y="688"/>
                  </a:lnTo>
                  <a:lnTo>
                    <a:pt x="53" y="684"/>
                  </a:lnTo>
                  <a:lnTo>
                    <a:pt x="65" y="685"/>
                  </a:lnTo>
                  <a:lnTo>
                    <a:pt x="75" y="692"/>
                  </a:lnTo>
                  <a:lnTo>
                    <a:pt x="84" y="701"/>
                  </a:lnTo>
                  <a:lnTo>
                    <a:pt x="87" y="713"/>
                  </a:lnTo>
                  <a:lnTo>
                    <a:pt x="90" y="739"/>
                  </a:lnTo>
                  <a:lnTo>
                    <a:pt x="94" y="764"/>
                  </a:lnTo>
                  <a:lnTo>
                    <a:pt x="99" y="788"/>
                  </a:lnTo>
                  <a:lnTo>
                    <a:pt x="104" y="810"/>
                  </a:lnTo>
                  <a:lnTo>
                    <a:pt x="110" y="829"/>
                  </a:lnTo>
                  <a:lnTo>
                    <a:pt x="116" y="843"/>
                  </a:lnTo>
                  <a:lnTo>
                    <a:pt x="122" y="852"/>
                  </a:lnTo>
                  <a:lnTo>
                    <a:pt x="125" y="849"/>
                  </a:lnTo>
                  <a:lnTo>
                    <a:pt x="130" y="845"/>
                  </a:lnTo>
                  <a:lnTo>
                    <a:pt x="135" y="839"/>
                  </a:lnTo>
                  <a:lnTo>
                    <a:pt x="142" y="829"/>
                  </a:lnTo>
                  <a:lnTo>
                    <a:pt x="149" y="816"/>
                  </a:lnTo>
                  <a:lnTo>
                    <a:pt x="158" y="800"/>
                  </a:lnTo>
                  <a:lnTo>
                    <a:pt x="168" y="780"/>
                  </a:lnTo>
                  <a:lnTo>
                    <a:pt x="179" y="755"/>
                  </a:lnTo>
                  <a:lnTo>
                    <a:pt x="191" y="725"/>
                  </a:lnTo>
                  <a:lnTo>
                    <a:pt x="212" y="673"/>
                  </a:lnTo>
                  <a:lnTo>
                    <a:pt x="232" y="622"/>
                  </a:lnTo>
                  <a:lnTo>
                    <a:pt x="251" y="572"/>
                  </a:lnTo>
                  <a:lnTo>
                    <a:pt x="270" y="521"/>
                  </a:lnTo>
                  <a:lnTo>
                    <a:pt x="289" y="472"/>
                  </a:lnTo>
                  <a:lnTo>
                    <a:pt x="307" y="424"/>
                  </a:lnTo>
                  <a:lnTo>
                    <a:pt x="326" y="376"/>
                  </a:lnTo>
                  <a:lnTo>
                    <a:pt x="343" y="331"/>
                  </a:lnTo>
                  <a:lnTo>
                    <a:pt x="359" y="287"/>
                  </a:lnTo>
                  <a:lnTo>
                    <a:pt x="375" y="246"/>
                  </a:lnTo>
                  <a:lnTo>
                    <a:pt x="389" y="208"/>
                  </a:lnTo>
                  <a:lnTo>
                    <a:pt x="402" y="172"/>
                  </a:lnTo>
                  <a:lnTo>
                    <a:pt x="414" y="139"/>
                  </a:lnTo>
                  <a:lnTo>
                    <a:pt x="426" y="110"/>
                  </a:lnTo>
                  <a:lnTo>
                    <a:pt x="436" y="84"/>
                  </a:lnTo>
                  <a:lnTo>
                    <a:pt x="444" y="63"/>
                  </a:lnTo>
                  <a:lnTo>
                    <a:pt x="450" y="45"/>
                  </a:lnTo>
                  <a:lnTo>
                    <a:pt x="455" y="33"/>
                  </a:lnTo>
                  <a:lnTo>
                    <a:pt x="458" y="24"/>
                  </a:lnTo>
                  <a:lnTo>
                    <a:pt x="459" y="20"/>
                  </a:lnTo>
                  <a:lnTo>
                    <a:pt x="466" y="10"/>
                  </a:lnTo>
                  <a:lnTo>
                    <a:pt x="475" y="3"/>
                  </a:lnTo>
                  <a:lnTo>
                    <a:pt x="4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57"/>
            <p:cNvSpPr>
              <a:spLocks noEditPoints="1"/>
            </p:cNvSpPr>
            <p:nvPr/>
          </p:nvSpPr>
          <p:spPr bwMode="auto">
            <a:xfrm>
              <a:off x="5616" y="2807"/>
              <a:ext cx="159" cy="316"/>
            </a:xfrm>
            <a:custGeom>
              <a:avLst/>
              <a:gdLst>
                <a:gd name="T0" fmla="*/ 348 w 634"/>
                <a:gd name="T1" fmla="*/ 325 h 1264"/>
                <a:gd name="T2" fmla="*/ 558 w 634"/>
                <a:gd name="T3" fmla="*/ 201 h 1264"/>
                <a:gd name="T4" fmla="*/ 256 w 634"/>
                <a:gd name="T5" fmla="*/ 0 h 1264"/>
                <a:gd name="T6" fmla="*/ 278 w 634"/>
                <a:gd name="T7" fmla="*/ 8 h 1264"/>
                <a:gd name="T8" fmla="*/ 297 w 634"/>
                <a:gd name="T9" fmla="*/ 44 h 1264"/>
                <a:gd name="T10" fmla="*/ 323 w 634"/>
                <a:gd name="T11" fmla="*/ 94 h 1264"/>
                <a:gd name="T12" fmla="*/ 349 w 634"/>
                <a:gd name="T13" fmla="*/ 138 h 1264"/>
                <a:gd name="T14" fmla="*/ 372 w 634"/>
                <a:gd name="T15" fmla="*/ 169 h 1264"/>
                <a:gd name="T16" fmla="*/ 426 w 634"/>
                <a:gd name="T17" fmla="*/ 86 h 1264"/>
                <a:gd name="T18" fmla="*/ 446 w 634"/>
                <a:gd name="T19" fmla="*/ 80 h 1264"/>
                <a:gd name="T20" fmla="*/ 618 w 634"/>
                <a:gd name="T21" fmla="*/ 160 h 1264"/>
                <a:gd name="T22" fmla="*/ 634 w 634"/>
                <a:gd name="T23" fmla="*/ 180 h 1264"/>
                <a:gd name="T24" fmla="*/ 630 w 634"/>
                <a:gd name="T25" fmla="*/ 205 h 1264"/>
                <a:gd name="T26" fmla="*/ 542 w 634"/>
                <a:gd name="T27" fmla="*/ 345 h 1264"/>
                <a:gd name="T28" fmla="*/ 563 w 634"/>
                <a:gd name="T29" fmla="*/ 343 h 1264"/>
                <a:gd name="T30" fmla="*/ 581 w 634"/>
                <a:gd name="T31" fmla="*/ 357 h 1264"/>
                <a:gd name="T32" fmla="*/ 585 w 634"/>
                <a:gd name="T33" fmla="*/ 380 h 1264"/>
                <a:gd name="T34" fmla="*/ 488 w 634"/>
                <a:gd name="T35" fmla="*/ 522 h 1264"/>
                <a:gd name="T36" fmla="*/ 472 w 634"/>
                <a:gd name="T37" fmla="*/ 533 h 1264"/>
                <a:gd name="T38" fmla="*/ 453 w 634"/>
                <a:gd name="T39" fmla="*/ 533 h 1264"/>
                <a:gd name="T40" fmla="*/ 438 w 634"/>
                <a:gd name="T41" fmla="*/ 523 h 1264"/>
                <a:gd name="T42" fmla="*/ 431 w 634"/>
                <a:gd name="T43" fmla="*/ 506 h 1264"/>
                <a:gd name="T44" fmla="*/ 377 w 634"/>
                <a:gd name="T45" fmla="*/ 587 h 1264"/>
                <a:gd name="T46" fmla="*/ 361 w 634"/>
                <a:gd name="T47" fmla="*/ 594 h 1264"/>
                <a:gd name="T48" fmla="*/ 381 w 634"/>
                <a:gd name="T49" fmla="*/ 1051 h 1264"/>
                <a:gd name="T50" fmla="*/ 368 w 634"/>
                <a:gd name="T51" fmla="*/ 1067 h 1264"/>
                <a:gd name="T52" fmla="*/ 42 w 634"/>
                <a:gd name="T53" fmla="*/ 1262 h 1264"/>
                <a:gd name="T54" fmla="*/ 32 w 634"/>
                <a:gd name="T55" fmla="*/ 1264 h 1264"/>
                <a:gd name="T56" fmla="*/ 11 w 634"/>
                <a:gd name="T57" fmla="*/ 1257 h 1264"/>
                <a:gd name="T58" fmla="*/ 0 w 634"/>
                <a:gd name="T59" fmla="*/ 1236 h 1264"/>
                <a:gd name="T60" fmla="*/ 6 w 634"/>
                <a:gd name="T61" fmla="*/ 1214 h 1264"/>
                <a:gd name="T62" fmla="*/ 320 w 634"/>
                <a:gd name="T63" fmla="*/ 1024 h 1264"/>
                <a:gd name="T64" fmla="*/ 287 w 634"/>
                <a:gd name="T65" fmla="*/ 309 h 1264"/>
                <a:gd name="T66" fmla="*/ 338 w 634"/>
                <a:gd name="T67" fmla="*/ 223 h 1264"/>
                <a:gd name="T68" fmla="*/ 309 w 634"/>
                <a:gd name="T69" fmla="*/ 189 h 1264"/>
                <a:gd name="T70" fmla="*/ 280 w 634"/>
                <a:gd name="T71" fmla="*/ 143 h 1264"/>
                <a:gd name="T72" fmla="*/ 255 w 634"/>
                <a:gd name="T73" fmla="*/ 97 h 1264"/>
                <a:gd name="T74" fmla="*/ 234 w 634"/>
                <a:gd name="T75" fmla="*/ 58 h 1264"/>
                <a:gd name="T76" fmla="*/ 225 w 634"/>
                <a:gd name="T77" fmla="*/ 32 h 1264"/>
                <a:gd name="T78" fmla="*/ 233 w 634"/>
                <a:gd name="T79" fmla="*/ 10 h 1264"/>
                <a:gd name="T80" fmla="*/ 256 w 634"/>
                <a:gd name="T81" fmla="*/ 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34" h="1264">
                  <a:moveTo>
                    <a:pt x="456" y="150"/>
                  </a:moveTo>
                  <a:lnTo>
                    <a:pt x="348" y="325"/>
                  </a:lnTo>
                  <a:lnTo>
                    <a:pt x="357" y="507"/>
                  </a:lnTo>
                  <a:lnTo>
                    <a:pt x="558" y="201"/>
                  </a:lnTo>
                  <a:lnTo>
                    <a:pt x="456" y="150"/>
                  </a:lnTo>
                  <a:close/>
                  <a:moveTo>
                    <a:pt x="256" y="0"/>
                  </a:moveTo>
                  <a:lnTo>
                    <a:pt x="268" y="2"/>
                  </a:lnTo>
                  <a:lnTo>
                    <a:pt x="278" y="8"/>
                  </a:lnTo>
                  <a:lnTo>
                    <a:pt x="285" y="18"/>
                  </a:lnTo>
                  <a:lnTo>
                    <a:pt x="297" y="44"/>
                  </a:lnTo>
                  <a:lnTo>
                    <a:pt x="310" y="70"/>
                  </a:lnTo>
                  <a:lnTo>
                    <a:pt x="323" y="94"/>
                  </a:lnTo>
                  <a:lnTo>
                    <a:pt x="336" y="117"/>
                  </a:lnTo>
                  <a:lnTo>
                    <a:pt x="349" y="138"/>
                  </a:lnTo>
                  <a:lnTo>
                    <a:pt x="362" y="156"/>
                  </a:lnTo>
                  <a:lnTo>
                    <a:pt x="372" y="169"/>
                  </a:lnTo>
                  <a:lnTo>
                    <a:pt x="418" y="95"/>
                  </a:lnTo>
                  <a:lnTo>
                    <a:pt x="426" y="86"/>
                  </a:lnTo>
                  <a:lnTo>
                    <a:pt x="436" y="81"/>
                  </a:lnTo>
                  <a:lnTo>
                    <a:pt x="446" y="80"/>
                  </a:lnTo>
                  <a:lnTo>
                    <a:pt x="457" y="83"/>
                  </a:lnTo>
                  <a:lnTo>
                    <a:pt x="618" y="160"/>
                  </a:lnTo>
                  <a:lnTo>
                    <a:pt x="628" y="168"/>
                  </a:lnTo>
                  <a:lnTo>
                    <a:pt x="634" y="180"/>
                  </a:lnTo>
                  <a:lnTo>
                    <a:pt x="634" y="193"/>
                  </a:lnTo>
                  <a:lnTo>
                    <a:pt x="630" y="205"/>
                  </a:lnTo>
                  <a:lnTo>
                    <a:pt x="534" y="351"/>
                  </a:lnTo>
                  <a:lnTo>
                    <a:pt x="542" y="345"/>
                  </a:lnTo>
                  <a:lnTo>
                    <a:pt x="552" y="342"/>
                  </a:lnTo>
                  <a:lnTo>
                    <a:pt x="563" y="343"/>
                  </a:lnTo>
                  <a:lnTo>
                    <a:pt x="572" y="348"/>
                  </a:lnTo>
                  <a:lnTo>
                    <a:pt x="581" y="357"/>
                  </a:lnTo>
                  <a:lnTo>
                    <a:pt x="585" y="368"/>
                  </a:lnTo>
                  <a:lnTo>
                    <a:pt x="585" y="380"/>
                  </a:lnTo>
                  <a:lnTo>
                    <a:pt x="580" y="391"/>
                  </a:lnTo>
                  <a:lnTo>
                    <a:pt x="488" y="522"/>
                  </a:lnTo>
                  <a:lnTo>
                    <a:pt x="481" y="529"/>
                  </a:lnTo>
                  <a:lnTo>
                    <a:pt x="472" y="533"/>
                  </a:lnTo>
                  <a:lnTo>
                    <a:pt x="462" y="535"/>
                  </a:lnTo>
                  <a:lnTo>
                    <a:pt x="453" y="533"/>
                  </a:lnTo>
                  <a:lnTo>
                    <a:pt x="444" y="529"/>
                  </a:lnTo>
                  <a:lnTo>
                    <a:pt x="438" y="523"/>
                  </a:lnTo>
                  <a:lnTo>
                    <a:pt x="433" y="515"/>
                  </a:lnTo>
                  <a:lnTo>
                    <a:pt x="431" y="506"/>
                  </a:lnTo>
                  <a:lnTo>
                    <a:pt x="383" y="581"/>
                  </a:lnTo>
                  <a:lnTo>
                    <a:pt x="377" y="587"/>
                  </a:lnTo>
                  <a:lnTo>
                    <a:pt x="370" y="592"/>
                  </a:lnTo>
                  <a:lnTo>
                    <a:pt x="361" y="594"/>
                  </a:lnTo>
                  <a:lnTo>
                    <a:pt x="383" y="1040"/>
                  </a:lnTo>
                  <a:lnTo>
                    <a:pt x="381" y="1051"/>
                  </a:lnTo>
                  <a:lnTo>
                    <a:pt x="376" y="1060"/>
                  </a:lnTo>
                  <a:lnTo>
                    <a:pt x="368" y="1067"/>
                  </a:lnTo>
                  <a:lnTo>
                    <a:pt x="47" y="1259"/>
                  </a:lnTo>
                  <a:lnTo>
                    <a:pt x="42" y="1262"/>
                  </a:lnTo>
                  <a:lnTo>
                    <a:pt x="37" y="1263"/>
                  </a:lnTo>
                  <a:lnTo>
                    <a:pt x="32" y="1264"/>
                  </a:lnTo>
                  <a:lnTo>
                    <a:pt x="22" y="1262"/>
                  </a:lnTo>
                  <a:lnTo>
                    <a:pt x="11" y="1257"/>
                  </a:lnTo>
                  <a:lnTo>
                    <a:pt x="4" y="1249"/>
                  </a:lnTo>
                  <a:lnTo>
                    <a:pt x="0" y="1236"/>
                  </a:lnTo>
                  <a:lnTo>
                    <a:pt x="1" y="1225"/>
                  </a:lnTo>
                  <a:lnTo>
                    <a:pt x="6" y="1214"/>
                  </a:lnTo>
                  <a:lnTo>
                    <a:pt x="16" y="1206"/>
                  </a:lnTo>
                  <a:lnTo>
                    <a:pt x="320" y="1024"/>
                  </a:lnTo>
                  <a:lnTo>
                    <a:pt x="286" y="318"/>
                  </a:lnTo>
                  <a:lnTo>
                    <a:pt x="287" y="309"/>
                  </a:lnTo>
                  <a:lnTo>
                    <a:pt x="291" y="300"/>
                  </a:lnTo>
                  <a:lnTo>
                    <a:pt x="338" y="223"/>
                  </a:lnTo>
                  <a:lnTo>
                    <a:pt x="323" y="208"/>
                  </a:lnTo>
                  <a:lnTo>
                    <a:pt x="309" y="189"/>
                  </a:lnTo>
                  <a:lnTo>
                    <a:pt x="294" y="166"/>
                  </a:lnTo>
                  <a:lnTo>
                    <a:pt x="280" y="143"/>
                  </a:lnTo>
                  <a:lnTo>
                    <a:pt x="267" y="120"/>
                  </a:lnTo>
                  <a:lnTo>
                    <a:pt x="255" y="97"/>
                  </a:lnTo>
                  <a:lnTo>
                    <a:pt x="244" y="76"/>
                  </a:lnTo>
                  <a:lnTo>
                    <a:pt x="234" y="58"/>
                  </a:lnTo>
                  <a:lnTo>
                    <a:pt x="228" y="44"/>
                  </a:lnTo>
                  <a:lnTo>
                    <a:pt x="225" y="32"/>
                  </a:lnTo>
                  <a:lnTo>
                    <a:pt x="227" y="20"/>
                  </a:lnTo>
                  <a:lnTo>
                    <a:pt x="233" y="10"/>
                  </a:lnTo>
                  <a:lnTo>
                    <a:pt x="244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5540" y="3132"/>
              <a:ext cx="106" cy="82"/>
            </a:xfrm>
            <a:custGeom>
              <a:avLst/>
              <a:gdLst>
                <a:gd name="T0" fmla="*/ 398 w 423"/>
                <a:gd name="T1" fmla="*/ 0 h 327"/>
                <a:gd name="T2" fmla="*/ 409 w 423"/>
                <a:gd name="T3" fmla="*/ 4 h 327"/>
                <a:gd name="T4" fmla="*/ 418 w 423"/>
                <a:gd name="T5" fmla="*/ 13 h 327"/>
                <a:gd name="T6" fmla="*/ 423 w 423"/>
                <a:gd name="T7" fmla="*/ 24 h 327"/>
                <a:gd name="T8" fmla="*/ 423 w 423"/>
                <a:gd name="T9" fmla="*/ 35 h 327"/>
                <a:gd name="T10" fmla="*/ 419 w 423"/>
                <a:gd name="T11" fmla="*/ 46 h 327"/>
                <a:gd name="T12" fmla="*/ 411 w 423"/>
                <a:gd name="T13" fmla="*/ 55 h 327"/>
                <a:gd name="T14" fmla="*/ 49 w 423"/>
                <a:gd name="T15" fmla="*/ 321 h 327"/>
                <a:gd name="T16" fmla="*/ 40 w 423"/>
                <a:gd name="T17" fmla="*/ 326 h 327"/>
                <a:gd name="T18" fmla="*/ 30 w 423"/>
                <a:gd name="T19" fmla="*/ 327 h 327"/>
                <a:gd name="T20" fmla="*/ 21 w 423"/>
                <a:gd name="T21" fmla="*/ 326 h 327"/>
                <a:gd name="T22" fmla="*/ 13 w 423"/>
                <a:gd name="T23" fmla="*/ 322 h 327"/>
                <a:gd name="T24" fmla="*/ 6 w 423"/>
                <a:gd name="T25" fmla="*/ 315 h 327"/>
                <a:gd name="T26" fmla="*/ 1 w 423"/>
                <a:gd name="T27" fmla="*/ 304 h 327"/>
                <a:gd name="T28" fmla="*/ 0 w 423"/>
                <a:gd name="T29" fmla="*/ 292 h 327"/>
                <a:gd name="T30" fmla="*/ 4 w 423"/>
                <a:gd name="T31" fmla="*/ 281 h 327"/>
                <a:gd name="T32" fmla="*/ 12 w 423"/>
                <a:gd name="T33" fmla="*/ 272 h 327"/>
                <a:gd name="T34" fmla="*/ 375 w 423"/>
                <a:gd name="T35" fmla="*/ 6 h 327"/>
                <a:gd name="T36" fmla="*/ 386 w 423"/>
                <a:gd name="T37" fmla="*/ 1 h 327"/>
                <a:gd name="T38" fmla="*/ 398 w 423"/>
                <a:gd name="T3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3" h="327">
                  <a:moveTo>
                    <a:pt x="398" y="0"/>
                  </a:moveTo>
                  <a:lnTo>
                    <a:pt x="409" y="4"/>
                  </a:lnTo>
                  <a:lnTo>
                    <a:pt x="418" y="13"/>
                  </a:lnTo>
                  <a:lnTo>
                    <a:pt x="423" y="24"/>
                  </a:lnTo>
                  <a:lnTo>
                    <a:pt x="423" y="35"/>
                  </a:lnTo>
                  <a:lnTo>
                    <a:pt x="419" y="46"/>
                  </a:lnTo>
                  <a:lnTo>
                    <a:pt x="411" y="55"/>
                  </a:lnTo>
                  <a:lnTo>
                    <a:pt x="49" y="321"/>
                  </a:lnTo>
                  <a:lnTo>
                    <a:pt x="40" y="326"/>
                  </a:lnTo>
                  <a:lnTo>
                    <a:pt x="30" y="327"/>
                  </a:lnTo>
                  <a:lnTo>
                    <a:pt x="21" y="326"/>
                  </a:lnTo>
                  <a:lnTo>
                    <a:pt x="13" y="322"/>
                  </a:lnTo>
                  <a:lnTo>
                    <a:pt x="6" y="315"/>
                  </a:lnTo>
                  <a:lnTo>
                    <a:pt x="1" y="304"/>
                  </a:lnTo>
                  <a:lnTo>
                    <a:pt x="0" y="292"/>
                  </a:lnTo>
                  <a:lnTo>
                    <a:pt x="4" y="281"/>
                  </a:lnTo>
                  <a:lnTo>
                    <a:pt x="12" y="272"/>
                  </a:lnTo>
                  <a:lnTo>
                    <a:pt x="375" y="6"/>
                  </a:lnTo>
                  <a:lnTo>
                    <a:pt x="386" y="1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5501" y="3084"/>
              <a:ext cx="224" cy="179"/>
            </a:xfrm>
            <a:custGeom>
              <a:avLst/>
              <a:gdLst>
                <a:gd name="T0" fmla="*/ 816 w 896"/>
                <a:gd name="T1" fmla="*/ 3 h 716"/>
                <a:gd name="T2" fmla="*/ 832 w 896"/>
                <a:gd name="T3" fmla="*/ 19 h 716"/>
                <a:gd name="T4" fmla="*/ 834 w 896"/>
                <a:gd name="T5" fmla="*/ 35 h 716"/>
                <a:gd name="T6" fmla="*/ 834 w 896"/>
                <a:gd name="T7" fmla="*/ 61 h 716"/>
                <a:gd name="T8" fmla="*/ 833 w 896"/>
                <a:gd name="T9" fmla="*/ 107 h 716"/>
                <a:gd name="T10" fmla="*/ 832 w 896"/>
                <a:gd name="T11" fmla="*/ 170 h 716"/>
                <a:gd name="T12" fmla="*/ 833 w 896"/>
                <a:gd name="T13" fmla="*/ 243 h 716"/>
                <a:gd name="T14" fmla="*/ 835 w 896"/>
                <a:gd name="T15" fmla="*/ 324 h 716"/>
                <a:gd name="T16" fmla="*/ 840 w 896"/>
                <a:gd name="T17" fmla="*/ 433 h 716"/>
                <a:gd name="T18" fmla="*/ 848 w 896"/>
                <a:gd name="T19" fmla="*/ 515 h 716"/>
                <a:gd name="T20" fmla="*/ 857 w 896"/>
                <a:gd name="T21" fmla="*/ 576 h 716"/>
                <a:gd name="T22" fmla="*/ 867 w 896"/>
                <a:gd name="T23" fmla="*/ 618 h 716"/>
                <a:gd name="T24" fmla="*/ 876 w 896"/>
                <a:gd name="T25" fmla="*/ 645 h 716"/>
                <a:gd name="T26" fmla="*/ 884 w 896"/>
                <a:gd name="T27" fmla="*/ 661 h 716"/>
                <a:gd name="T28" fmla="*/ 894 w 896"/>
                <a:gd name="T29" fmla="*/ 675 h 716"/>
                <a:gd name="T30" fmla="*/ 893 w 896"/>
                <a:gd name="T31" fmla="*/ 698 h 716"/>
                <a:gd name="T32" fmla="*/ 876 w 896"/>
                <a:gd name="T33" fmla="*/ 714 h 716"/>
                <a:gd name="T34" fmla="*/ 864 w 896"/>
                <a:gd name="T35" fmla="*/ 716 h 716"/>
                <a:gd name="T36" fmla="*/ 795 w 896"/>
                <a:gd name="T37" fmla="*/ 716 h 716"/>
                <a:gd name="T38" fmla="*/ 712 w 896"/>
                <a:gd name="T39" fmla="*/ 715 h 716"/>
                <a:gd name="T40" fmla="*/ 618 w 896"/>
                <a:gd name="T41" fmla="*/ 715 h 716"/>
                <a:gd name="T42" fmla="*/ 518 w 896"/>
                <a:gd name="T43" fmla="*/ 715 h 716"/>
                <a:gd name="T44" fmla="*/ 417 w 896"/>
                <a:gd name="T45" fmla="*/ 715 h 716"/>
                <a:gd name="T46" fmla="*/ 319 w 896"/>
                <a:gd name="T47" fmla="*/ 715 h 716"/>
                <a:gd name="T48" fmla="*/ 228 w 896"/>
                <a:gd name="T49" fmla="*/ 715 h 716"/>
                <a:gd name="T50" fmla="*/ 151 w 896"/>
                <a:gd name="T51" fmla="*/ 716 h 716"/>
                <a:gd name="T52" fmla="*/ 88 w 896"/>
                <a:gd name="T53" fmla="*/ 716 h 716"/>
                <a:gd name="T54" fmla="*/ 47 w 896"/>
                <a:gd name="T55" fmla="*/ 716 h 716"/>
                <a:gd name="T56" fmla="*/ 32 w 896"/>
                <a:gd name="T57" fmla="*/ 716 h 716"/>
                <a:gd name="T58" fmla="*/ 19 w 896"/>
                <a:gd name="T59" fmla="*/ 714 h 716"/>
                <a:gd name="T60" fmla="*/ 2 w 896"/>
                <a:gd name="T61" fmla="*/ 696 h 716"/>
                <a:gd name="T62" fmla="*/ 1 w 896"/>
                <a:gd name="T63" fmla="*/ 677 h 716"/>
                <a:gd name="T64" fmla="*/ 12 w 896"/>
                <a:gd name="T65" fmla="*/ 661 h 716"/>
                <a:gd name="T66" fmla="*/ 105 w 896"/>
                <a:gd name="T67" fmla="*/ 595 h 716"/>
                <a:gd name="T68" fmla="*/ 127 w 896"/>
                <a:gd name="T69" fmla="*/ 598 h 716"/>
                <a:gd name="T70" fmla="*/ 143 w 896"/>
                <a:gd name="T71" fmla="*/ 618 h 716"/>
                <a:gd name="T72" fmla="*/ 139 w 896"/>
                <a:gd name="T73" fmla="*/ 640 h 716"/>
                <a:gd name="T74" fmla="*/ 124 w 896"/>
                <a:gd name="T75" fmla="*/ 654 h 716"/>
                <a:gd name="T76" fmla="*/ 219 w 896"/>
                <a:gd name="T77" fmla="*/ 653 h 716"/>
                <a:gd name="T78" fmla="*/ 334 w 896"/>
                <a:gd name="T79" fmla="*/ 653 h 716"/>
                <a:gd name="T80" fmla="*/ 460 w 896"/>
                <a:gd name="T81" fmla="*/ 653 h 716"/>
                <a:gd name="T82" fmla="*/ 588 w 896"/>
                <a:gd name="T83" fmla="*/ 653 h 716"/>
                <a:gd name="T84" fmla="*/ 709 w 896"/>
                <a:gd name="T85" fmla="*/ 653 h 716"/>
                <a:gd name="T86" fmla="*/ 813 w 896"/>
                <a:gd name="T87" fmla="*/ 654 h 716"/>
                <a:gd name="T88" fmla="*/ 802 w 896"/>
                <a:gd name="T89" fmla="*/ 613 h 716"/>
                <a:gd name="T90" fmla="*/ 791 w 896"/>
                <a:gd name="T91" fmla="*/ 557 h 716"/>
                <a:gd name="T92" fmla="*/ 782 w 896"/>
                <a:gd name="T93" fmla="*/ 481 h 716"/>
                <a:gd name="T94" fmla="*/ 775 w 896"/>
                <a:gd name="T95" fmla="*/ 383 h 716"/>
                <a:gd name="T96" fmla="*/ 771 w 896"/>
                <a:gd name="T97" fmla="*/ 285 h 716"/>
                <a:gd name="T98" fmla="*/ 770 w 896"/>
                <a:gd name="T99" fmla="*/ 206 h 716"/>
                <a:gd name="T100" fmla="*/ 770 w 896"/>
                <a:gd name="T101" fmla="*/ 137 h 716"/>
                <a:gd name="T102" fmla="*/ 771 w 896"/>
                <a:gd name="T103" fmla="*/ 80 h 716"/>
                <a:gd name="T104" fmla="*/ 772 w 896"/>
                <a:gd name="T105" fmla="*/ 43 h 716"/>
                <a:gd name="T106" fmla="*/ 772 w 896"/>
                <a:gd name="T107" fmla="*/ 29 h 716"/>
                <a:gd name="T108" fmla="*/ 782 w 896"/>
                <a:gd name="T109" fmla="*/ 8 h 716"/>
                <a:gd name="T110" fmla="*/ 804 w 896"/>
                <a:gd name="T111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6" h="716">
                  <a:moveTo>
                    <a:pt x="804" y="0"/>
                  </a:moveTo>
                  <a:lnTo>
                    <a:pt x="816" y="3"/>
                  </a:lnTo>
                  <a:lnTo>
                    <a:pt x="826" y="9"/>
                  </a:lnTo>
                  <a:lnTo>
                    <a:pt x="832" y="19"/>
                  </a:lnTo>
                  <a:lnTo>
                    <a:pt x="834" y="31"/>
                  </a:lnTo>
                  <a:lnTo>
                    <a:pt x="834" y="35"/>
                  </a:lnTo>
                  <a:lnTo>
                    <a:pt x="834" y="45"/>
                  </a:lnTo>
                  <a:lnTo>
                    <a:pt x="834" y="61"/>
                  </a:lnTo>
                  <a:lnTo>
                    <a:pt x="833" y="82"/>
                  </a:lnTo>
                  <a:lnTo>
                    <a:pt x="833" y="107"/>
                  </a:lnTo>
                  <a:lnTo>
                    <a:pt x="833" y="137"/>
                  </a:lnTo>
                  <a:lnTo>
                    <a:pt x="832" y="170"/>
                  </a:lnTo>
                  <a:lnTo>
                    <a:pt x="833" y="206"/>
                  </a:lnTo>
                  <a:lnTo>
                    <a:pt x="833" y="243"/>
                  </a:lnTo>
                  <a:lnTo>
                    <a:pt x="834" y="284"/>
                  </a:lnTo>
                  <a:lnTo>
                    <a:pt x="835" y="324"/>
                  </a:lnTo>
                  <a:lnTo>
                    <a:pt x="837" y="381"/>
                  </a:lnTo>
                  <a:lnTo>
                    <a:pt x="840" y="433"/>
                  </a:lnTo>
                  <a:lnTo>
                    <a:pt x="844" y="477"/>
                  </a:lnTo>
                  <a:lnTo>
                    <a:pt x="848" y="515"/>
                  </a:lnTo>
                  <a:lnTo>
                    <a:pt x="853" y="549"/>
                  </a:lnTo>
                  <a:lnTo>
                    <a:pt x="857" y="576"/>
                  </a:lnTo>
                  <a:lnTo>
                    <a:pt x="862" y="599"/>
                  </a:lnTo>
                  <a:lnTo>
                    <a:pt x="867" y="618"/>
                  </a:lnTo>
                  <a:lnTo>
                    <a:pt x="872" y="633"/>
                  </a:lnTo>
                  <a:lnTo>
                    <a:pt x="876" y="645"/>
                  </a:lnTo>
                  <a:lnTo>
                    <a:pt x="881" y="654"/>
                  </a:lnTo>
                  <a:lnTo>
                    <a:pt x="884" y="661"/>
                  </a:lnTo>
                  <a:lnTo>
                    <a:pt x="888" y="665"/>
                  </a:lnTo>
                  <a:lnTo>
                    <a:pt x="894" y="675"/>
                  </a:lnTo>
                  <a:lnTo>
                    <a:pt x="896" y="687"/>
                  </a:lnTo>
                  <a:lnTo>
                    <a:pt x="893" y="698"/>
                  </a:lnTo>
                  <a:lnTo>
                    <a:pt x="886" y="708"/>
                  </a:lnTo>
                  <a:lnTo>
                    <a:pt x="876" y="714"/>
                  </a:lnTo>
                  <a:lnTo>
                    <a:pt x="865" y="716"/>
                  </a:lnTo>
                  <a:lnTo>
                    <a:pt x="864" y="716"/>
                  </a:lnTo>
                  <a:lnTo>
                    <a:pt x="832" y="716"/>
                  </a:lnTo>
                  <a:lnTo>
                    <a:pt x="795" y="716"/>
                  </a:lnTo>
                  <a:lnTo>
                    <a:pt x="755" y="715"/>
                  </a:lnTo>
                  <a:lnTo>
                    <a:pt x="712" y="715"/>
                  </a:lnTo>
                  <a:lnTo>
                    <a:pt x="665" y="715"/>
                  </a:lnTo>
                  <a:lnTo>
                    <a:pt x="618" y="715"/>
                  </a:lnTo>
                  <a:lnTo>
                    <a:pt x="568" y="715"/>
                  </a:lnTo>
                  <a:lnTo>
                    <a:pt x="518" y="715"/>
                  </a:lnTo>
                  <a:lnTo>
                    <a:pt x="467" y="715"/>
                  </a:lnTo>
                  <a:lnTo>
                    <a:pt x="417" y="715"/>
                  </a:lnTo>
                  <a:lnTo>
                    <a:pt x="368" y="715"/>
                  </a:lnTo>
                  <a:lnTo>
                    <a:pt x="319" y="715"/>
                  </a:lnTo>
                  <a:lnTo>
                    <a:pt x="273" y="715"/>
                  </a:lnTo>
                  <a:lnTo>
                    <a:pt x="228" y="715"/>
                  </a:lnTo>
                  <a:lnTo>
                    <a:pt x="188" y="716"/>
                  </a:lnTo>
                  <a:lnTo>
                    <a:pt x="151" y="716"/>
                  </a:lnTo>
                  <a:lnTo>
                    <a:pt x="117" y="716"/>
                  </a:lnTo>
                  <a:lnTo>
                    <a:pt x="88" y="716"/>
                  </a:lnTo>
                  <a:lnTo>
                    <a:pt x="65" y="716"/>
                  </a:lnTo>
                  <a:lnTo>
                    <a:pt x="47" y="716"/>
                  </a:lnTo>
                  <a:lnTo>
                    <a:pt x="36" y="716"/>
                  </a:lnTo>
                  <a:lnTo>
                    <a:pt x="32" y="716"/>
                  </a:lnTo>
                  <a:lnTo>
                    <a:pt x="32" y="716"/>
                  </a:lnTo>
                  <a:lnTo>
                    <a:pt x="19" y="714"/>
                  </a:lnTo>
                  <a:lnTo>
                    <a:pt x="8" y="707"/>
                  </a:lnTo>
                  <a:lnTo>
                    <a:pt x="2" y="696"/>
                  </a:lnTo>
                  <a:lnTo>
                    <a:pt x="0" y="686"/>
                  </a:lnTo>
                  <a:lnTo>
                    <a:pt x="1" y="677"/>
                  </a:lnTo>
                  <a:lnTo>
                    <a:pt x="6" y="668"/>
                  </a:lnTo>
                  <a:lnTo>
                    <a:pt x="12" y="661"/>
                  </a:lnTo>
                  <a:lnTo>
                    <a:pt x="94" y="600"/>
                  </a:lnTo>
                  <a:lnTo>
                    <a:pt x="105" y="595"/>
                  </a:lnTo>
                  <a:lnTo>
                    <a:pt x="116" y="595"/>
                  </a:lnTo>
                  <a:lnTo>
                    <a:pt x="127" y="598"/>
                  </a:lnTo>
                  <a:lnTo>
                    <a:pt x="137" y="607"/>
                  </a:lnTo>
                  <a:lnTo>
                    <a:pt x="143" y="618"/>
                  </a:lnTo>
                  <a:lnTo>
                    <a:pt x="143" y="629"/>
                  </a:lnTo>
                  <a:lnTo>
                    <a:pt x="139" y="640"/>
                  </a:lnTo>
                  <a:lnTo>
                    <a:pt x="131" y="649"/>
                  </a:lnTo>
                  <a:lnTo>
                    <a:pt x="124" y="654"/>
                  </a:lnTo>
                  <a:lnTo>
                    <a:pt x="169" y="654"/>
                  </a:lnTo>
                  <a:lnTo>
                    <a:pt x="219" y="653"/>
                  </a:lnTo>
                  <a:lnTo>
                    <a:pt x="276" y="653"/>
                  </a:lnTo>
                  <a:lnTo>
                    <a:pt x="334" y="653"/>
                  </a:lnTo>
                  <a:lnTo>
                    <a:pt x="397" y="653"/>
                  </a:lnTo>
                  <a:lnTo>
                    <a:pt x="460" y="653"/>
                  </a:lnTo>
                  <a:lnTo>
                    <a:pt x="525" y="653"/>
                  </a:lnTo>
                  <a:lnTo>
                    <a:pt x="588" y="653"/>
                  </a:lnTo>
                  <a:lnTo>
                    <a:pt x="650" y="653"/>
                  </a:lnTo>
                  <a:lnTo>
                    <a:pt x="709" y="653"/>
                  </a:lnTo>
                  <a:lnTo>
                    <a:pt x="764" y="653"/>
                  </a:lnTo>
                  <a:lnTo>
                    <a:pt x="813" y="654"/>
                  </a:lnTo>
                  <a:lnTo>
                    <a:pt x="807" y="635"/>
                  </a:lnTo>
                  <a:lnTo>
                    <a:pt x="802" y="613"/>
                  </a:lnTo>
                  <a:lnTo>
                    <a:pt x="796" y="587"/>
                  </a:lnTo>
                  <a:lnTo>
                    <a:pt x="791" y="557"/>
                  </a:lnTo>
                  <a:lnTo>
                    <a:pt x="786" y="521"/>
                  </a:lnTo>
                  <a:lnTo>
                    <a:pt x="782" y="481"/>
                  </a:lnTo>
                  <a:lnTo>
                    <a:pt x="778" y="436"/>
                  </a:lnTo>
                  <a:lnTo>
                    <a:pt x="775" y="383"/>
                  </a:lnTo>
                  <a:lnTo>
                    <a:pt x="773" y="326"/>
                  </a:lnTo>
                  <a:lnTo>
                    <a:pt x="771" y="285"/>
                  </a:lnTo>
                  <a:lnTo>
                    <a:pt x="771" y="244"/>
                  </a:lnTo>
                  <a:lnTo>
                    <a:pt x="770" y="206"/>
                  </a:lnTo>
                  <a:lnTo>
                    <a:pt x="770" y="170"/>
                  </a:lnTo>
                  <a:lnTo>
                    <a:pt x="770" y="137"/>
                  </a:lnTo>
                  <a:lnTo>
                    <a:pt x="771" y="106"/>
                  </a:lnTo>
                  <a:lnTo>
                    <a:pt x="771" y="80"/>
                  </a:lnTo>
                  <a:lnTo>
                    <a:pt x="771" y="59"/>
                  </a:lnTo>
                  <a:lnTo>
                    <a:pt x="772" y="43"/>
                  </a:lnTo>
                  <a:lnTo>
                    <a:pt x="772" y="33"/>
                  </a:lnTo>
                  <a:lnTo>
                    <a:pt x="772" y="29"/>
                  </a:lnTo>
                  <a:lnTo>
                    <a:pt x="775" y="18"/>
                  </a:lnTo>
                  <a:lnTo>
                    <a:pt x="782" y="8"/>
                  </a:lnTo>
                  <a:lnTo>
                    <a:pt x="792" y="2"/>
                  </a:lnTo>
                  <a:lnTo>
                    <a:pt x="8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42" name="Freeform 64"/>
          <p:cNvSpPr>
            <a:spLocks noEditPoints="1"/>
          </p:cNvSpPr>
          <p:nvPr/>
        </p:nvSpPr>
        <p:spPr bwMode="auto">
          <a:xfrm>
            <a:off x="9961385" y="6200330"/>
            <a:ext cx="942975" cy="611188"/>
          </a:xfrm>
          <a:custGeom>
            <a:avLst/>
            <a:gdLst>
              <a:gd name="T0" fmla="*/ 2843 w 3564"/>
              <a:gd name="T1" fmla="*/ 1868 h 2310"/>
              <a:gd name="T2" fmla="*/ 3024 w 3564"/>
              <a:gd name="T3" fmla="*/ 1868 h 2310"/>
              <a:gd name="T4" fmla="*/ 2551 w 3564"/>
              <a:gd name="T5" fmla="*/ 1795 h 2310"/>
              <a:gd name="T6" fmla="*/ 2458 w 3564"/>
              <a:gd name="T7" fmla="*/ 1875 h 2310"/>
              <a:gd name="T8" fmla="*/ 2638 w 3564"/>
              <a:gd name="T9" fmla="*/ 1857 h 2310"/>
              <a:gd name="T10" fmla="*/ 2146 w 3564"/>
              <a:gd name="T11" fmla="*/ 1797 h 2310"/>
              <a:gd name="T12" fmla="*/ 2073 w 3564"/>
              <a:gd name="T13" fmla="*/ 1882 h 2310"/>
              <a:gd name="T14" fmla="*/ 2247 w 3564"/>
              <a:gd name="T15" fmla="*/ 1846 h 2310"/>
              <a:gd name="T16" fmla="*/ 1745 w 3564"/>
              <a:gd name="T17" fmla="*/ 1803 h 2310"/>
              <a:gd name="T18" fmla="*/ 1688 w 3564"/>
              <a:gd name="T19" fmla="*/ 1884 h 2310"/>
              <a:gd name="T20" fmla="*/ 1857 w 3564"/>
              <a:gd name="T21" fmla="*/ 1834 h 2310"/>
              <a:gd name="T22" fmla="*/ 1347 w 3564"/>
              <a:gd name="T23" fmla="*/ 1812 h 2310"/>
              <a:gd name="T24" fmla="*/ 1306 w 3564"/>
              <a:gd name="T25" fmla="*/ 2169 h 2310"/>
              <a:gd name="T26" fmla="*/ 1464 w 3564"/>
              <a:gd name="T27" fmla="*/ 1822 h 2310"/>
              <a:gd name="T28" fmla="*/ 950 w 3564"/>
              <a:gd name="T29" fmla="*/ 1822 h 2310"/>
              <a:gd name="T30" fmla="*/ 1110 w 3564"/>
              <a:gd name="T31" fmla="*/ 2169 h 2310"/>
              <a:gd name="T32" fmla="*/ 1068 w 3564"/>
              <a:gd name="T33" fmla="*/ 1812 h 2310"/>
              <a:gd name="T34" fmla="*/ 557 w 3564"/>
              <a:gd name="T35" fmla="*/ 1834 h 2310"/>
              <a:gd name="T36" fmla="*/ 726 w 3564"/>
              <a:gd name="T37" fmla="*/ 1884 h 2310"/>
              <a:gd name="T38" fmla="*/ 670 w 3564"/>
              <a:gd name="T39" fmla="*/ 1803 h 2310"/>
              <a:gd name="T40" fmla="*/ 2456 w 3564"/>
              <a:gd name="T41" fmla="*/ 1669 h 2310"/>
              <a:gd name="T42" fmla="*/ 1688 w 3564"/>
              <a:gd name="T43" fmla="*/ 1338 h 2310"/>
              <a:gd name="T44" fmla="*/ 1306 w 3564"/>
              <a:gd name="T45" fmla="*/ 1338 h 2310"/>
              <a:gd name="T46" fmla="*/ 726 w 3564"/>
              <a:gd name="T47" fmla="*/ 1338 h 2310"/>
              <a:gd name="T48" fmla="*/ 333 w 3564"/>
              <a:gd name="T49" fmla="*/ 1680 h 2310"/>
              <a:gd name="T50" fmla="*/ 2707 w 3564"/>
              <a:gd name="T51" fmla="*/ 962 h 2310"/>
              <a:gd name="T52" fmla="*/ 3093 w 3564"/>
              <a:gd name="T53" fmla="*/ 916 h 2310"/>
              <a:gd name="T54" fmla="*/ 472 w 3564"/>
              <a:gd name="T55" fmla="*/ 916 h 2310"/>
              <a:gd name="T56" fmla="*/ 858 w 3564"/>
              <a:gd name="T57" fmla="*/ 962 h 2310"/>
              <a:gd name="T58" fmla="*/ 3184 w 3564"/>
              <a:gd name="T59" fmla="*/ 817 h 2310"/>
              <a:gd name="T60" fmla="*/ 2682 w 3564"/>
              <a:gd name="T61" fmla="*/ 697 h 2310"/>
              <a:gd name="T62" fmla="*/ 2780 w 3564"/>
              <a:gd name="T63" fmla="*/ 503 h 2310"/>
              <a:gd name="T64" fmla="*/ 2837 w 3564"/>
              <a:gd name="T65" fmla="*/ 475 h 2310"/>
              <a:gd name="T66" fmla="*/ 2863 w 3564"/>
              <a:gd name="T67" fmla="*/ 424 h 2310"/>
              <a:gd name="T68" fmla="*/ 2851 w 3564"/>
              <a:gd name="T69" fmla="*/ 322 h 2310"/>
              <a:gd name="T70" fmla="*/ 2814 w 3564"/>
              <a:gd name="T71" fmla="*/ 227 h 2310"/>
              <a:gd name="T72" fmla="*/ 2850 w 3564"/>
              <a:gd name="T73" fmla="*/ 233 h 2310"/>
              <a:gd name="T74" fmla="*/ 2930 w 3564"/>
              <a:gd name="T75" fmla="*/ 302 h 2310"/>
              <a:gd name="T76" fmla="*/ 3006 w 3564"/>
              <a:gd name="T77" fmla="*/ 201 h 2310"/>
              <a:gd name="T78" fmla="*/ 2975 w 3564"/>
              <a:gd name="T79" fmla="*/ 286 h 2310"/>
              <a:gd name="T80" fmla="*/ 2947 w 3564"/>
              <a:gd name="T81" fmla="*/ 393 h 2310"/>
              <a:gd name="T82" fmla="*/ 2983 w 3564"/>
              <a:gd name="T83" fmla="*/ 486 h 2310"/>
              <a:gd name="T84" fmla="*/ 3075 w 3564"/>
              <a:gd name="T85" fmla="*/ 616 h 2310"/>
              <a:gd name="T86" fmla="*/ 3564 w 3564"/>
              <a:gd name="T87" fmla="*/ 2310 h 2310"/>
              <a:gd name="T88" fmla="*/ 453 w 3564"/>
              <a:gd name="T89" fmla="*/ 697 h 2310"/>
              <a:gd name="T90" fmla="*/ 530 w 3564"/>
              <a:gd name="T91" fmla="*/ 499 h 2310"/>
              <a:gd name="T92" fmla="*/ 584 w 3564"/>
              <a:gd name="T93" fmla="*/ 406 h 2310"/>
              <a:gd name="T94" fmla="*/ 562 w 3564"/>
              <a:gd name="T95" fmla="*/ 299 h 2310"/>
              <a:gd name="T96" fmla="*/ 517 w 3564"/>
              <a:gd name="T97" fmla="*/ 200 h 2310"/>
              <a:gd name="T98" fmla="*/ 592 w 3564"/>
              <a:gd name="T99" fmla="*/ 292 h 2310"/>
              <a:gd name="T100" fmla="*/ 670 w 3564"/>
              <a:gd name="T101" fmla="*/ 249 h 2310"/>
              <a:gd name="T102" fmla="*/ 717 w 3564"/>
              <a:gd name="T103" fmla="*/ 212 h 2310"/>
              <a:gd name="T104" fmla="*/ 676 w 3564"/>
              <a:gd name="T105" fmla="*/ 320 h 2310"/>
              <a:gd name="T106" fmla="*/ 673 w 3564"/>
              <a:gd name="T107" fmla="*/ 415 h 2310"/>
              <a:gd name="T108" fmla="*/ 684 w 3564"/>
              <a:gd name="T109" fmla="*/ 478 h 2310"/>
              <a:gd name="T110" fmla="*/ 742 w 3564"/>
              <a:gd name="T111" fmla="*/ 494 h 2310"/>
              <a:gd name="T112" fmla="*/ 768 w 3564"/>
              <a:gd name="T113" fmla="*/ 697 h 2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64" h="2310">
                <a:moveTo>
                  <a:pt x="2934" y="1795"/>
                </a:moveTo>
                <a:lnTo>
                  <a:pt x="2914" y="1797"/>
                </a:lnTo>
                <a:lnTo>
                  <a:pt x="2895" y="1803"/>
                </a:lnTo>
                <a:lnTo>
                  <a:pt x="2881" y="1812"/>
                </a:lnTo>
                <a:lnTo>
                  <a:pt x="2869" y="1822"/>
                </a:lnTo>
                <a:lnTo>
                  <a:pt x="2860" y="1834"/>
                </a:lnTo>
                <a:lnTo>
                  <a:pt x="2852" y="1846"/>
                </a:lnTo>
                <a:lnTo>
                  <a:pt x="2847" y="1858"/>
                </a:lnTo>
                <a:lnTo>
                  <a:pt x="2843" y="1868"/>
                </a:lnTo>
                <a:lnTo>
                  <a:pt x="2840" y="1877"/>
                </a:lnTo>
                <a:lnTo>
                  <a:pt x="2839" y="1882"/>
                </a:lnTo>
                <a:lnTo>
                  <a:pt x="2839" y="1884"/>
                </a:lnTo>
                <a:lnTo>
                  <a:pt x="2839" y="2169"/>
                </a:lnTo>
                <a:lnTo>
                  <a:pt x="3028" y="2169"/>
                </a:lnTo>
                <a:lnTo>
                  <a:pt x="3028" y="1884"/>
                </a:lnTo>
                <a:lnTo>
                  <a:pt x="3028" y="1882"/>
                </a:lnTo>
                <a:lnTo>
                  <a:pt x="3027" y="1877"/>
                </a:lnTo>
                <a:lnTo>
                  <a:pt x="3024" y="1868"/>
                </a:lnTo>
                <a:lnTo>
                  <a:pt x="3020" y="1858"/>
                </a:lnTo>
                <a:lnTo>
                  <a:pt x="3015" y="1846"/>
                </a:lnTo>
                <a:lnTo>
                  <a:pt x="3008" y="1834"/>
                </a:lnTo>
                <a:lnTo>
                  <a:pt x="2998" y="1822"/>
                </a:lnTo>
                <a:lnTo>
                  <a:pt x="2987" y="1812"/>
                </a:lnTo>
                <a:lnTo>
                  <a:pt x="2972" y="1803"/>
                </a:lnTo>
                <a:lnTo>
                  <a:pt x="2955" y="1797"/>
                </a:lnTo>
                <a:lnTo>
                  <a:pt x="2934" y="1795"/>
                </a:lnTo>
                <a:close/>
                <a:moveTo>
                  <a:pt x="2551" y="1795"/>
                </a:moveTo>
                <a:lnTo>
                  <a:pt x="2530" y="1797"/>
                </a:lnTo>
                <a:lnTo>
                  <a:pt x="2513" y="1803"/>
                </a:lnTo>
                <a:lnTo>
                  <a:pt x="2498" y="1812"/>
                </a:lnTo>
                <a:lnTo>
                  <a:pt x="2486" y="1822"/>
                </a:lnTo>
                <a:lnTo>
                  <a:pt x="2476" y="1834"/>
                </a:lnTo>
                <a:lnTo>
                  <a:pt x="2469" y="1846"/>
                </a:lnTo>
                <a:lnTo>
                  <a:pt x="2463" y="1857"/>
                </a:lnTo>
                <a:lnTo>
                  <a:pt x="2460" y="1868"/>
                </a:lnTo>
                <a:lnTo>
                  <a:pt x="2458" y="1875"/>
                </a:lnTo>
                <a:lnTo>
                  <a:pt x="2457" y="1882"/>
                </a:lnTo>
                <a:lnTo>
                  <a:pt x="2456" y="1884"/>
                </a:lnTo>
                <a:lnTo>
                  <a:pt x="2456" y="2169"/>
                </a:lnTo>
                <a:lnTo>
                  <a:pt x="2644" y="2169"/>
                </a:lnTo>
                <a:lnTo>
                  <a:pt x="2644" y="1884"/>
                </a:lnTo>
                <a:lnTo>
                  <a:pt x="2644" y="1882"/>
                </a:lnTo>
                <a:lnTo>
                  <a:pt x="2643" y="1875"/>
                </a:lnTo>
                <a:lnTo>
                  <a:pt x="2641" y="1868"/>
                </a:lnTo>
                <a:lnTo>
                  <a:pt x="2638" y="1857"/>
                </a:lnTo>
                <a:lnTo>
                  <a:pt x="2632" y="1846"/>
                </a:lnTo>
                <a:lnTo>
                  <a:pt x="2625" y="1834"/>
                </a:lnTo>
                <a:lnTo>
                  <a:pt x="2615" y="1822"/>
                </a:lnTo>
                <a:lnTo>
                  <a:pt x="2604" y="1812"/>
                </a:lnTo>
                <a:lnTo>
                  <a:pt x="2589" y="1803"/>
                </a:lnTo>
                <a:lnTo>
                  <a:pt x="2571" y="1797"/>
                </a:lnTo>
                <a:lnTo>
                  <a:pt x="2551" y="1795"/>
                </a:lnTo>
                <a:close/>
                <a:moveTo>
                  <a:pt x="2167" y="1795"/>
                </a:moveTo>
                <a:lnTo>
                  <a:pt x="2146" y="1797"/>
                </a:lnTo>
                <a:lnTo>
                  <a:pt x="2128" y="1803"/>
                </a:lnTo>
                <a:lnTo>
                  <a:pt x="2114" y="1812"/>
                </a:lnTo>
                <a:lnTo>
                  <a:pt x="2102" y="1822"/>
                </a:lnTo>
                <a:lnTo>
                  <a:pt x="2093" y="1834"/>
                </a:lnTo>
                <a:lnTo>
                  <a:pt x="2085" y="1846"/>
                </a:lnTo>
                <a:lnTo>
                  <a:pt x="2079" y="1857"/>
                </a:lnTo>
                <a:lnTo>
                  <a:pt x="2076" y="1868"/>
                </a:lnTo>
                <a:lnTo>
                  <a:pt x="2074" y="1875"/>
                </a:lnTo>
                <a:lnTo>
                  <a:pt x="2073" y="1882"/>
                </a:lnTo>
                <a:lnTo>
                  <a:pt x="2073" y="1884"/>
                </a:lnTo>
                <a:lnTo>
                  <a:pt x="2073" y="2169"/>
                </a:lnTo>
                <a:lnTo>
                  <a:pt x="2260" y="2169"/>
                </a:lnTo>
                <a:lnTo>
                  <a:pt x="2260" y="1884"/>
                </a:lnTo>
                <a:lnTo>
                  <a:pt x="2260" y="1882"/>
                </a:lnTo>
                <a:lnTo>
                  <a:pt x="2258" y="1875"/>
                </a:lnTo>
                <a:lnTo>
                  <a:pt x="2256" y="1868"/>
                </a:lnTo>
                <a:lnTo>
                  <a:pt x="2253" y="1857"/>
                </a:lnTo>
                <a:lnTo>
                  <a:pt x="2247" y="1846"/>
                </a:lnTo>
                <a:lnTo>
                  <a:pt x="2241" y="1834"/>
                </a:lnTo>
                <a:lnTo>
                  <a:pt x="2231" y="1822"/>
                </a:lnTo>
                <a:lnTo>
                  <a:pt x="2219" y="1812"/>
                </a:lnTo>
                <a:lnTo>
                  <a:pt x="2205" y="1803"/>
                </a:lnTo>
                <a:lnTo>
                  <a:pt x="2188" y="1797"/>
                </a:lnTo>
                <a:lnTo>
                  <a:pt x="2167" y="1795"/>
                </a:lnTo>
                <a:close/>
                <a:moveTo>
                  <a:pt x="1783" y="1795"/>
                </a:moveTo>
                <a:lnTo>
                  <a:pt x="1762" y="1797"/>
                </a:lnTo>
                <a:lnTo>
                  <a:pt x="1745" y="1803"/>
                </a:lnTo>
                <a:lnTo>
                  <a:pt x="1731" y="1812"/>
                </a:lnTo>
                <a:lnTo>
                  <a:pt x="1719" y="1822"/>
                </a:lnTo>
                <a:lnTo>
                  <a:pt x="1709" y="1834"/>
                </a:lnTo>
                <a:lnTo>
                  <a:pt x="1701" y="1846"/>
                </a:lnTo>
                <a:lnTo>
                  <a:pt x="1696" y="1857"/>
                </a:lnTo>
                <a:lnTo>
                  <a:pt x="1693" y="1868"/>
                </a:lnTo>
                <a:lnTo>
                  <a:pt x="1690" y="1875"/>
                </a:lnTo>
                <a:lnTo>
                  <a:pt x="1689" y="1882"/>
                </a:lnTo>
                <a:lnTo>
                  <a:pt x="1688" y="1884"/>
                </a:lnTo>
                <a:lnTo>
                  <a:pt x="1688" y="2169"/>
                </a:lnTo>
                <a:lnTo>
                  <a:pt x="1877" y="2169"/>
                </a:lnTo>
                <a:lnTo>
                  <a:pt x="1877" y="1884"/>
                </a:lnTo>
                <a:lnTo>
                  <a:pt x="1877" y="1882"/>
                </a:lnTo>
                <a:lnTo>
                  <a:pt x="1876" y="1875"/>
                </a:lnTo>
                <a:lnTo>
                  <a:pt x="1874" y="1868"/>
                </a:lnTo>
                <a:lnTo>
                  <a:pt x="1869" y="1857"/>
                </a:lnTo>
                <a:lnTo>
                  <a:pt x="1864" y="1846"/>
                </a:lnTo>
                <a:lnTo>
                  <a:pt x="1857" y="1834"/>
                </a:lnTo>
                <a:lnTo>
                  <a:pt x="1848" y="1822"/>
                </a:lnTo>
                <a:lnTo>
                  <a:pt x="1836" y="1812"/>
                </a:lnTo>
                <a:lnTo>
                  <a:pt x="1822" y="1803"/>
                </a:lnTo>
                <a:lnTo>
                  <a:pt x="1804" y="1797"/>
                </a:lnTo>
                <a:lnTo>
                  <a:pt x="1783" y="1795"/>
                </a:lnTo>
                <a:close/>
                <a:moveTo>
                  <a:pt x="1400" y="1795"/>
                </a:moveTo>
                <a:lnTo>
                  <a:pt x="1378" y="1797"/>
                </a:lnTo>
                <a:lnTo>
                  <a:pt x="1361" y="1803"/>
                </a:lnTo>
                <a:lnTo>
                  <a:pt x="1347" y="1812"/>
                </a:lnTo>
                <a:lnTo>
                  <a:pt x="1335" y="1822"/>
                </a:lnTo>
                <a:lnTo>
                  <a:pt x="1325" y="1834"/>
                </a:lnTo>
                <a:lnTo>
                  <a:pt x="1319" y="1846"/>
                </a:lnTo>
                <a:lnTo>
                  <a:pt x="1313" y="1857"/>
                </a:lnTo>
                <a:lnTo>
                  <a:pt x="1309" y="1868"/>
                </a:lnTo>
                <a:lnTo>
                  <a:pt x="1307" y="1875"/>
                </a:lnTo>
                <a:lnTo>
                  <a:pt x="1306" y="1882"/>
                </a:lnTo>
                <a:lnTo>
                  <a:pt x="1306" y="1884"/>
                </a:lnTo>
                <a:lnTo>
                  <a:pt x="1306" y="2169"/>
                </a:lnTo>
                <a:lnTo>
                  <a:pt x="1493" y="2169"/>
                </a:lnTo>
                <a:lnTo>
                  <a:pt x="1493" y="1884"/>
                </a:lnTo>
                <a:lnTo>
                  <a:pt x="1492" y="1882"/>
                </a:lnTo>
                <a:lnTo>
                  <a:pt x="1491" y="1875"/>
                </a:lnTo>
                <a:lnTo>
                  <a:pt x="1489" y="1868"/>
                </a:lnTo>
                <a:lnTo>
                  <a:pt x="1486" y="1857"/>
                </a:lnTo>
                <a:lnTo>
                  <a:pt x="1480" y="1846"/>
                </a:lnTo>
                <a:lnTo>
                  <a:pt x="1473" y="1834"/>
                </a:lnTo>
                <a:lnTo>
                  <a:pt x="1464" y="1822"/>
                </a:lnTo>
                <a:lnTo>
                  <a:pt x="1452" y="1812"/>
                </a:lnTo>
                <a:lnTo>
                  <a:pt x="1438" y="1803"/>
                </a:lnTo>
                <a:lnTo>
                  <a:pt x="1421" y="1797"/>
                </a:lnTo>
                <a:lnTo>
                  <a:pt x="1400" y="1795"/>
                </a:lnTo>
                <a:close/>
                <a:moveTo>
                  <a:pt x="1015" y="1795"/>
                </a:moveTo>
                <a:lnTo>
                  <a:pt x="995" y="1797"/>
                </a:lnTo>
                <a:lnTo>
                  <a:pt x="977" y="1803"/>
                </a:lnTo>
                <a:lnTo>
                  <a:pt x="962" y="1812"/>
                </a:lnTo>
                <a:lnTo>
                  <a:pt x="950" y="1822"/>
                </a:lnTo>
                <a:lnTo>
                  <a:pt x="942" y="1834"/>
                </a:lnTo>
                <a:lnTo>
                  <a:pt x="934" y="1846"/>
                </a:lnTo>
                <a:lnTo>
                  <a:pt x="929" y="1857"/>
                </a:lnTo>
                <a:lnTo>
                  <a:pt x="925" y="1868"/>
                </a:lnTo>
                <a:lnTo>
                  <a:pt x="922" y="1875"/>
                </a:lnTo>
                <a:lnTo>
                  <a:pt x="921" y="1882"/>
                </a:lnTo>
                <a:lnTo>
                  <a:pt x="921" y="1884"/>
                </a:lnTo>
                <a:lnTo>
                  <a:pt x="921" y="2169"/>
                </a:lnTo>
                <a:lnTo>
                  <a:pt x="1110" y="2169"/>
                </a:lnTo>
                <a:lnTo>
                  <a:pt x="1110" y="1884"/>
                </a:lnTo>
                <a:lnTo>
                  <a:pt x="1110" y="1882"/>
                </a:lnTo>
                <a:lnTo>
                  <a:pt x="1109" y="1875"/>
                </a:lnTo>
                <a:lnTo>
                  <a:pt x="1106" y="1868"/>
                </a:lnTo>
                <a:lnTo>
                  <a:pt x="1102" y="1857"/>
                </a:lnTo>
                <a:lnTo>
                  <a:pt x="1097" y="1846"/>
                </a:lnTo>
                <a:lnTo>
                  <a:pt x="1090" y="1834"/>
                </a:lnTo>
                <a:lnTo>
                  <a:pt x="1080" y="1822"/>
                </a:lnTo>
                <a:lnTo>
                  <a:pt x="1068" y="1812"/>
                </a:lnTo>
                <a:lnTo>
                  <a:pt x="1054" y="1803"/>
                </a:lnTo>
                <a:lnTo>
                  <a:pt x="1036" y="1797"/>
                </a:lnTo>
                <a:lnTo>
                  <a:pt x="1015" y="1795"/>
                </a:lnTo>
                <a:close/>
                <a:moveTo>
                  <a:pt x="632" y="1795"/>
                </a:moveTo>
                <a:lnTo>
                  <a:pt x="611" y="1797"/>
                </a:lnTo>
                <a:lnTo>
                  <a:pt x="594" y="1803"/>
                </a:lnTo>
                <a:lnTo>
                  <a:pt x="579" y="1812"/>
                </a:lnTo>
                <a:lnTo>
                  <a:pt x="567" y="1822"/>
                </a:lnTo>
                <a:lnTo>
                  <a:pt x="557" y="1834"/>
                </a:lnTo>
                <a:lnTo>
                  <a:pt x="549" y="1846"/>
                </a:lnTo>
                <a:lnTo>
                  <a:pt x="545" y="1857"/>
                </a:lnTo>
                <a:lnTo>
                  <a:pt x="541" y="1868"/>
                </a:lnTo>
                <a:lnTo>
                  <a:pt x="539" y="1875"/>
                </a:lnTo>
                <a:lnTo>
                  <a:pt x="537" y="1882"/>
                </a:lnTo>
                <a:lnTo>
                  <a:pt x="536" y="1884"/>
                </a:lnTo>
                <a:lnTo>
                  <a:pt x="536" y="2169"/>
                </a:lnTo>
                <a:lnTo>
                  <a:pt x="726" y="2169"/>
                </a:lnTo>
                <a:lnTo>
                  <a:pt x="726" y="1884"/>
                </a:lnTo>
                <a:lnTo>
                  <a:pt x="726" y="1882"/>
                </a:lnTo>
                <a:lnTo>
                  <a:pt x="725" y="1875"/>
                </a:lnTo>
                <a:lnTo>
                  <a:pt x="723" y="1868"/>
                </a:lnTo>
                <a:lnTo>
                  <a:pt x="718" y="1857"/>
                </a:lnTo>
                <a:lnTo>
                  <a:pt x="713" y="1846"/>
                </a:lnTo>
                <a:lnTo>
                  <a:pt x="707" y="1834"/>
                </a:lnTo>
                <a:lnTo>
                  <a:pt x="697" y="1822"/>
                </a:lnTo>
                <a:lnTo>
                  <a:pt x="685" y="1812"/>
                </a:lnTo>
                <a:lnTo>
                  <a:pt x="670" y="1803"/>
                </a:lnTo>
                <a:lnTo>
                  <a:pt x="652" y="1797"/>
                </a:lnTo>
                <a:lnTo>
                  <a:pt x="632" y="1795"/>
                </a:lnTo>
                <a:close/>
                <a:moveTo>
                  <a:pt x="2839" y="1338"/>
                </a:moveTo>
                <a:lnTo>
                  <a:pt x="2839" y="1669"/>
                </a:lnTo>
                <a:lnTo>
                  <a:pt x="3029" y="1669"/>
                </a:lnTo>
                <a:lnTo>
                  <a:pt x="3029" y="1338"/>
                </a:lnTo>
                <a:lnTo>
                  <a:pt x="2839" y="1338"/>
                </a:lnTo>
                <a:close/>
                <a:moveTo>
                  <a:pt x="2456" y="1338"/>
                </a:moveTo>
                <a:lnTo>
                  <a:pt x="2456" y="1669"/>
                </a:lnTo>
                <a:lnTo>
                  <a:pt x="2644" y="1669"/>
                </a:lnTo>
                <a:lnTo>
                  <a:pt x="2644" y="1338"/>
                </a:lnTo>
                <a:lnTo>
                  <a:pt x="2456" y="1338"/>
                </a:lnTo>
                <a:close/>
                <a:moveTo>
                  <a:pt x="2073" y="1338"/>
                </a:moveTo>
                <a:lnTo>
                  <a:pt x="2073" y="1669"/>
                </a:lnTo>
                <a:lnTo>
                  <a:pt x="2262" y="1669"/>
                </a:lnTo>
                <a:lnTo>
                  <a:pt x="2262" y="1338"/>
                </a:lnTo>
                <a:lnTo>
                  <a:pt x="2073" y="1338"/>
                </a:lnTo>
                <a:close/>
                <a:moveTo>
                  <a:pt x="1688" y="1338"/>
                </a:moveTo>
                <a:lnTo>
                  <a:pt x="1688" y="1669"/>
                </a:lnTo>
                <a:lnTo>
                  <a:pt x="1877" y="1669"/>
                </a:lnTo>
                <a:lnTo>
                  <a:pt x="1877" y="1338"/>
                </a:lnTo>
                <a:lnTo>
                  <a:pt x="1688" y="1338"/>
                </a:lnTo>
                <a:close/>
                <a:moveTo>
                  <a:pt x="1306" y="1338"/>
                </a:moveTo>
                <a:lnTo>
                  <a:pt x="1306" y="1669"/>
                </a:lnTo>
                <a:lnTo>
                  <a:pt x="1494" y="1669"/>
                </a:lnTo>
                <a:lnTo>
                  <a:pt x="1494" y="1338"/>
                </a:lnTo>
                <a:lnTo>
                  <a:pt x="1306" y="1338"/>
                </a:lnTo>
                <a:close/>
                <a:moveTo>
                  <a:pt x="921" y="1338"/>
                </a:moveTo>
                <a:lnTo>
                  <a:pt x="921" y="1669"/>
                </a:lnTo>
                <a:lnTo>
                  <a:pt x="1111" y="1669"/>
                </a:lnTo>
                <a:lnTo>
                  <a:pt x="1111" y="1338"/>
                </a:lnTo>
                <a:lnTo>
                  <a:pt x="921" y="1338"/>
                </a:lnTo>
                <a:close/>
                <a:moveTo>
                  <a:pt x="536" y="1338"/>
                </a:moveTo>
                <a:lnTo>
                  <a:pt x="536" y="1669"/>
                </a:lnTo>
                <a:lnTo>
                  <a:pt x="726" y="1669"/>
                </a:lnTo>
                <a:lnTo>
                  <a:pt x="726" y="1338"/>
                </a:lnTo>
                <a:lnTo>
                  <a:pt x="536" y="1338"/>
                </a:lnTo>
                <a:close/>
                <a:moveTo>
                  <a:pt x="3232" y="1336"/>
                </a:moveTo>
                <a:lnTo>
                  <a:pt x="3232" y="1680"/>
                </a:lnTo>
                <a:lnTo>
                  <a:pt x="3408" y="1680"/>
                </a:lnTo>
                <a:lnTo>
                  <a:pt x="3408" y="1336"/>
                </a:lnTo>
                <a:lnTo>
                  <a:pt x="3232" y="1336"/>
                </a:lnTo>
                <a:close/>
                <a:moveTo>
                  <a:pt x="156" y="1336"/>
                </a:moveTo>
                <a:lnTo>
                  <a:pt x="156" y="1680"/>
                </a:lnTo>
                <a:lnTo>
                  <a:pt x="333" y="1680"/>
                </a:lnTo>
                <a:lnTo>
                  <a:pt x="333" y="1336"/>
                </a:lnTo>
                <a:lnTo>
                  <a:pt x="156" y="1336"/>
                </a:lnTo>
                <a:close/>
                <a:moveTo>
                  <a:pt x="2931" y="876"/>
                </a:moveTo>
                <a:lnTo>
                  <a:pt x="2888" y="878"/>
                </a:lnTo>
                <a:lnTo>
                  <a:pt x="2846" y="886"/>
                </a:lnTo>
                <a:lnTo>
                  <a:pt x="2807" y="899"/>
                </a:lnTo>
                <a:lnTo>
                  <a:pt x="2770" y="916"/>
                </a:lnTo>
                <a:lnTo>
                  <a:pt x="2736" y="937"/>
                </a:lnTo>
                <a:lnTo>
                  <a:pt x="2707" y="962"/>
                </a:lnTo>
                <a:lnTo>
                  <a:pt x="2681" y="989"/>
                </a:lnTo>
                <a:lnTo>
                  <a:pt x="2659" y="1020"/>
                </a:lnTo>
                <a:lnTo>
                  <a:pt x="2643" y="1053"/>
                </a:lnTo>
                <a:lnTo>
                  <a:pt x="3218" y="1053"/>
                </a:lnTo>
                <a:lnTo>
                  <a:pt x="3202" y="1020"/>
                </a:lnTo>
                <a:lnTo>
                  <a:pt x="3182" y="989"/>
                </a:lnTo>
                <a:lnTo>
                  <a:pt x="3156" y="962"/>
                </a:lnTo>
                <a:lnTo>
                  <a:pt x="3126" y="937"/>
                </a:lnTo>
                <a:lnTo>
                  <a:pt x="3093" y="916"/>
                </a:lnTo>
                <a:lnTo>
                  <a:pt x="3056" y="899"/>
                </a:lnTo>
                <a:lnTo>
                  <a:pt x="3016" y="886"/>
                </a:lnTo>
                <a:lnTo>
                  <a:pt x="2975" y="878"/>
                </a:lnTo>
                <a:lnTo>
                  <a:pt x="2931" y="876"/>
                </a:lnTo>
                <a:close/>
                <a:moveTo>
                  <a:pt x="634" y="876"/>
                </a:moveTo>
                <a:lnTo>
                  <a:pt x="591" y="878"/>
                </a:lnTo>
                <a:lnTo>
                  <a:pt x="548" y="886"/>
                </a:lnTo>
                <a:lnTo>
                  <a:pt x="509" y="899"/>
                </a:lnTo>
                <a:lnTo>
                  <a:pt x="472" y="916"/>
                </a:lnTo>
                <a:lnTo>
                  <a:pt x="439" y="937"/>
                </a:lnTo>
                <a:lnTo>
                  <a:pt x="409" y="962"/>
                </a:lnTo>
                <a:lnTo>
                  <a:pt x="384" y="989"/>
                </a:lnTo>
                <a:lnTo>
                  <a:pt x="362" y="1020"/>
                </a:lnTo>
                <a:lnTo>
                  <a:pt x="346" y="1053"/>
                </a:lnTo>
                <a:lnTo>
                  <a:pt x="922" y="1053"/>
                </a:lnTo>
                <a:lnTo>
                  <a:pt x="906" y="1020"/>
                </a:lnTo>
                <a:lnTo>
                  <a:pt x="884" y="989"/>
                </a:lnTo>
                <a:lnTo>
                  <a:pt x="858" y="962"/>
                </a:lnTo>
                <a:lnTo>
                  <a:pt x="829" y="937"/>
                </a:lnTo>
                <a:lnTo>
                  <a:pt x="795" y="916"/>
                </a:lnTo>
                <a:lnTo>
                  <a:pt x="759" y="899"/>
                </a:lnTo>
                <a:lnTo>
                  <a:pt x="720" y="886"/>
                </a:lnTo>
                <a:lnTo>
                  <a:pt x="677" y="878"/>
                </a:lnTo>
                <a:lnTo>
                  <a:pt x="634" y="876"/>
                </a:lnTo>
                <a:close/>
                <a:moveTo>
                  <a:pt x="381" y="744"/>
                </a:moveTo>
                <a:lnTo>
                  <a:pt x="381" y="817"/>
                </a:lnTo>
                <a:lnTo>
                  <a:pt x="3184" y="817"/>
                </a:lnTo>
                <a:lnTo>
                  <a:pt x="3184" y="744"/>
                </a:lnTo>
                <a:lnTo>
                  <a:pt x="381" y="744"/>
                </a:lnTo>
                <a:close/>
                <a:moveTo>
                  <a:pt x="1789" y="0"/>
                </a:moveTo>
                <a:lnTo>
                  <a:pt x="1790" y="0"/>
                </a:lnTo>
                <a:lnTo>
                  <a:pt x="1800" y="10"/>
                </a:lnTo>
                <a:lnTo>
                  <a:pt x="1800" y="72"/>
                </a:lnTo>
                <a:lnTo>
                  <a:pt x="1866" y="183"/>
                </a:lnTo>
                <a:lnTo>
                  <a:pt x="1866" y="343"/>
                </a:lnTo>
                <a:lnTo>
                  <a:pt x="2682" y="697"/>
                </a:lnTo>
                <a:lnTo>
                  <a:pt x="2760" y="697"/>
                </a:lnTo>
                <a:lnTo>
                  <a:pt x="2760" y="616"/>
                </a:lnTo>
                <a:lnTo>
                  <a:pt x="2789" y="616"/>
                </a:lnTo>
                <a:lnTo>
                  <a:pt x="2782" y="593"/>
                </a:lnTo>
                <a:lnTo>
                  <a:pt x="2775" y="568"/>
                </a:lnTo>
                <a:lnTo>
                  <a:pt x="2772" y="543"/>
                </a:lnTo>
                <a:lnTo>
                  <a:pt x="2772" y="526"/>
                </a:lnTo>
                <a:lnTo>
                  <a:pt x="2775" y="514"/>
                </a:lnTo>
                <a:lnTo>
                  <a:pt x="2780" y="503"/>
                </a:lnTo>
                <a:lnTo>
                  <a:pt x="2786" y="494"/>
                </a:lnTo>
                <a:lnTo>
                  <a:pt x="2791" y="488"/>
                </a:lnTo>
                <a:lnTo>
                  <a:pt x="2796" y="482"/>
                </a:lnTo>
                <a:lnTo>
                  <a:pt x="2799" y="475"/>
                </a:lnTo>
                <a:lnTo>
                  <a:pt x="2803" y="469"/>
                </a:lnTo>
                <a:lnTo>
                  <a:pt x="2810" y="467"/>
                </a:lnTo>
                <a:lnTo>
                  <a:pt x="2819" y="467"/>
                </a:lnTo>
                <a:lnTo>
                  <a:pt x="2828" y="470"/>
                </a:lnTo>
                <a:lnTo>
                  <a:pt x="2837" y="475"/>
                </a:lnTo>
                <a:lnTo>
                  <a:pt x="2843" y="478"/>
                </a:lnTo>
                <a:lnTo>
                  <a:pt x="2850" y="474"/>
                </a:lnTo>
                <a:lnTo>
                  <a:pt x="2854" y="468"/>
                </a:lnTo>
                <a:lnTo>
                  <a:pt x="2859" y="459"/>
                </a:lnTo>
                <a:lnTo>
                  <a:pt x="2864" y="450"/>
                </a:lnTo>
                <a:lnTo>
                  <a:pt x="2868" y="444"/>
                </a:lnTo>
                <a:lnTo>
                  <a:pt x="2872" y="438"/>
                </a:lnTo>
                <a:lnTo>
                  <a:pt x="2868" y="431"/>
                </a:lnTo>
                <a:lnTo>
                  <a:pt x="2863" y="424"/>
                </a:lnTo>
                <a:lnTo>
                  <a:pt x="2855" y="415"/>
                </a:lnTo>
                <a:lnTo>
                  <a:pt x="2848" y="404"/>
                </a:lnTo>
                <a:lnTo>
                  <a:pt x="2841" y="391"/>
                </a:lnTo>
                <a:lnTo>
                  <a:pt x="2838" y="378"/>
                </a:lnTo>
                <a:lnTo>
                  <a:pt x="2839" y="364"/>
                </a:lnTo>
                <a:lnTo>
                  <a:pt x="2841" y="351"/>
                </a:lnTo>
                <a:lnTo>
                  <a:pt x="2845" y="339"/>
                </a:lnTo>
                <a:lnTo>
                  <a:pt x="2849" y="329"/>
                </a:lnTo>
                <a:lnTo>
                  <a:pt x="2851" y="322"/>
                </a:lnTo>
                <a:lnTo>
                  <a:pt x="2852" y="320"/>
                </a:lnTo>
                <a:lnTo>
                  <a:pt x="2851" y="318"/>
                </a:lnTo>
                <a:lnTo>
                  <a:pt x="2848" y="311"/>
                </a:lnTo>
                <a:lnTo>
                  <a:pt x="2843" y="300"/>
                </a:lnTo>
                <a:lnTo>
                  <a:pt x="2838" y="288"/>
                </a:lnTo>
                <a:lnTo>
                  <a:pt x="2832" y="273"/>
                </a:lnTo>
                <a:lnTo>
                  <a:pt x="2825" y="258"/>
                </a:lnTo>
                <a:lnTo>
                  <a:pt x="2820" y="241"/>
                </a:lnTo>
                <a:lnTo>
                  <a:pt x="2814" y="227"/>
                </a:lnTo>
                <a:lnTo>
                  <a:pt x="2811" y="212"/>
                </a:lnTo>
                <a:lnTo>
                  <a:pt x="2809" y="201"/>
                </a:lnTo>
                <a:lnTo>
                  <a:pt x="2810" y="194"/>
                </a:lnTo>
                <a:lnTo>
                  <a:pt x="2813" y="189"/>
                </a:lnTo>
                <a:lnTo>
                  <a:pt x="2820" y="190"/>
                </a:lnTo>
                <a:lnTo>
                  <a:pt x="2826" y="196"/>
                </a:lnTo>
                <a:lnTo>
                  <a:pt x="2834" y="206"/>
                </a:lnTo>
                <a:lnTo>
                  <a:pt x="2842" y="219"/>
                </a:lnTo>
                <a:lnTo>
                  <a:pt x="2850" y="233"/>
                </a:lnTo>
                <a:lnTo>
                  <a:pt x="2858" y="249"/>
                </a:lnTo>
                <a:lnTo>
                  <a:pt x="2865" y="264"/>
                </a:lnTo>
                <a:lnTo>
                  <a:pt x="2871" y="278"/>
                </a:lnTo>
                <a:lnTo>
                  <a:pt x="2875" y="289"/>
                </a:lnTo>
                <a:lnTo>
                  <a:pt x="2878" y="296"/>
                </a:lnTo>
                <a:lnTo>
                  <a:pt x="2879" y="299"/>
                </a:lnTo>
                <a:lnTo>
                  <a:pt x="2925" y="309"/>
                </a:lnTo>
                <a:lnTo>
                  <a:pt x="2926" y="307"/>
                </a:lnTo>
                <a:lnTo>
                  <a:pt x="2930" y="302"/>
                </a:lnTo>
                <a:lnTo>
                  <a:pt x="2936" y="292"/>
                </a:lnTo>
                <a:lnTo>
                  <a:pt x="2943" y="281"/>
                </a:lnTo>
                <a:lnTo>
                  <a:pt x="2952" y="267"/>
                </a:lnTo>
                <a:lnTo>
                  <a:pt x="2962" y="253"/>
                </a:lnTo>
                <a:lnTo>
                  <a:pt x="2971" y="240"/>
                </a:lnTo>
                <a:lnTo>
                  <a:pt x="2981" y="227"/>
                </a:lnTo>
                <a:lnTo>
                  <a:pt x="2991" y="216"/>
                </a:lnTo>
                <a:lnTo>
                  <a:pt x="2998" y="207"/>
                </a:lnTo>
                <a:lnTo>
                  <a:pt x="3006" y="201"/>
                </a:lnTo>
                <a:lnTo>
                  <a:pt x="3011" y="200"/>
                </a:lnTo>
                <a:lnTo>
                  <a:pt x="3014" y="203"/>
                </a:lnTo>
                <a:lnTo>
                  <a:pt x="3013" y="209"/>
                </a:lnTo>
                <a:lnTo>
                  <a:pt x="3009" y="219"/>
                </a:lnTo>
                <a:lnTo>
                  <a:pt x="3005" y="230"/>
                </a:lnTo>
                <a:lnTo>
                  <a:pt x="2998" y="243"/>
                </a:lnTo>
                <a:lnTo>
                  <a:pt x="2991" y="258"/>
                </a:lnTo>
                <a:lnTo>
                  <a:pt x="2982" y="272"/>
                </a:lnTo>
                <a:lnTo>
                  <a:pt x="2975" y="286"/>
                </a:lnTo>
                <a:lnTo>
                  <a:pt x="2966" y="299"/>
                </a:lnTo>
                <a:lnTo>
                  <a:pt x="2959" y="310"/>
                </a:lnTo>
                <a:lnTo>
                  <a:pt x="2954" y="319"/>
                </a:lnTo>
                <a:lnTo>
                  <a:pt x="2951" y="326"/>
                </a:lnTo>
                <a:lnTo>
                  <a:pt x="2949" y="328"/>
                </a:lnTo>
                <a:lnTo>
                  <a:pt x="2955" y="373"/>
                </a:lnTo>
                <a:lnTo>
                  <a:pt x="2954" y="375"/>
                </a:lnTo>
                <a:lnTo>
                  <a:pt x="2951" y="382"/>
                </a:lnTo>
                <a:lnTo>
                  <a:pt x="2947" y="393"/>
                </a:lnTo>
                <a:lnTo>
                  <a:pt x="2943" y="406"/>
                </a:lnTo>
                <a:lnTo>
                  <a:pt x="2941" y="420"/>
                </a:lnTo>
                <a:lnTo>
                  <a:pt x="2941" y="437"/>
                </a:lnTo>
                <a:lnTo>
                  <a:pt x="2943" y="447"/>
                </a:lnTo>
                <a:lnTo>
                  <a:pt x="2947" y="456"/>
                </a:lnTo>
                <a:lnTo>
                  <a:pt x="2953" y="462"/>
                </a:lnTo>
                <a:lnTo>
                  <a:pt x="2960" y="469"/>
                </a:lnTo>
                <a:lnTo>
                  <a:pt x="2971" y="477"/>
                </a:lnTo>
                <a:lnTo>
                  <a:pt x="2983" y="486"/>
                </a:lnTo>
                <a:lnTo>
                  <a:pt x="2997" y="499"/>
                </a:lnTo>
                <a:lnTo>
                  <a:pt x="3015" y="515"/>
                </a:lnTo>
                <a:lnTo>
                  <a:pt x="3028" y="532"/>
                </a:lnTo>
                <a:lnTo>
                  <a:pt x="3036" y="549"/>
                </a:lnTo>
                <a:lnTo>
                  <a:pt x="3041" y="568"/>
                </a:lnTo>
                <a:lnTo>
                  <a:pt x="3042" y="586"/>
                </a:lnTo>
                <a:lnTo>
                  <a:pt x="3042" y="602"/>
                </a:lnTo>
                <a:lnTo>
                  <a:pt x="3040" y="616"/>
                </a:lnTo>
                <a:lnTo>
                  <a:pt x="3075" y="616"/>
                </a:lnTo>
                <a:lnTo>
                  <a:pt x="3075" y="697"/>
                </a:lnTo>
                <a:lnTo>
                  <a:pt x="3286" y="697"/>
                </a:lnTo>
                <a:lnTo>
                  <a:pt x="3286" y="795"/>
                </a:lnTo>
                <a:lnTo>
                  <a:pt x="3227" y="795"/>
                </a:lnTo>
                <a:lnTo>
                  <a:pt x="3227" y="965"/>
                </a:lnTo>
                <a:lnTo>
                  <a:pt x="3515" y="965"/>
                </a:lnTo>
                <a:lnTo>
                  <a:pt x="3515" y="2169"/>
                </a:lnTo>
                <a:lnTo>
                  <a:pt x="3564" y="2169"/>
                </a:lnTo>
                <a:lnTo>
                  <a:pt x="3564" y="2310"/>
                </a:lnTo>
                <a:lnTo>
                  <a:pt x="0" y="2310"/>
                </a:lnTo>
                <a:lnTo>
                  <a:pt x="0" y="2169"/>
                </a:lnTo>
                <a:lnTo>
                  <a:pt x="50" y="2169"/>
                </a:lnTo>
                <a:lnTo>
                  <a:pt x="50" y="965"/>
                </a:lnTo>
                <a:lnTo>
                  <a:pt x="337" y="965"/>
                </a:lnTo>
                <a:lnTo>
                  <a:pt x="337" y="796"/>
                </a:lnTo>
                <a:lnTo>
                  <a:pt x="289" y="796"/>
                </a:lnTo>
                <a:lnTo>
                  <a:pt x="289" y="697"/>
                </a:lnTo>
                <a:lnTo>
                  <a:pt x="453" y="697"/>
                </a:lnTo>
                <a:lnTo>
                  <a:pt x="453" y="616"/>
                </a:lnTo>
                <a:lnTo>
                  <a:pt x="489" y="616"/>
                </a:lnTo>
                <a:lnTo>
                  <a:pt x="487" y="602"/>
                </a:lnTo>
                <a:lnTo>
                  <a:pt x="485" y="586"/>
                </a:lnTo>
                <a:lnTo>
                  <a:pt x="488" y="567"/>
                </a:lnTo>
                <a:lnTo>
                  <a:pt x="492" y="549"/>
                </a:lnTo>
                <a:lnTo>
                  <a:pt x="501" y="532"/>
                </a:lnTo>
                <a:lnTo>
                  <a:pt x="514" y="515"/>
                </a:lnTo>
                <a:lnTo>
                  <a:pt x="530" y="499"/>
                </a:lnTo>
                <a:lnTo>
                  <a:pt x="544" y="486"/>
                </a:lnTo>
                <a:lnTo>
                  <a:pt x="557" y="477"/>
                </a:lnTo>
                <a:lnTo>
                  <a:pt x="567" y="469"/>
                </a:lnTo>
                <a:lnTo>
                  <a:pt x="574" y="462"/>
                </a:lnTo>
                <a:lnTo>
                  <a:pt x="580" y="456"/>
                </a:lnTo>
                <a:lnTo>
                  <a:pt x="584" y="447"/>
                </a:lnTo>
                <a:lnTo>
                  <a:pt x="586" y="437"/>
                </a:lnTo>
                <a:lnTo>
                  <a:pt x="586" y="420"/>
                </a:lnTo>
                <a:lnTo>
                  <a:pt x="584" y="406"/>
                </a:lnTo>
                <a:lnTo>
                  <a:pt x="581" y="393"/>
                </a:lnTo>
                <a:lnTo>
                  <a:pt x="576" y="382"/>
                </a:lnTo>
                <a:lnTo>
                  <a:pt x="573" y="375"/>
                </a:lnTo>
                <a:lnTo>
                  <a:pt x="572" y="373"/>
                </a:lnTo>
                <a:lnTo>
                  <a:pt x="580" y="328"/>
                </a:lnTo>
                <a:lnTo>
                  <a:pt x="579" y="326"/>
                </a:lnTo>
                <a:lnTo>
                  <a:pt x="574" y="319"/>
                </a:lnTo>
                <a:lnTo>
                  <a:pt x="569" y="310"/>
                </a:lnTo>
                <a:lnTo>
                  <a:pt x="562" y="299"/>
                </a:lnTo>
                <a:lnTo>
                  <a:pt x="554" y="286"/>
                </a:lnTo>
                <a:lnTo>
                  <a:pt x="546" y="272"/>
                </a:lnTo>
                <a:lnTo>
                  <a:pt x="537" y="258"/>
                </a:lnTo>
                <a:lnTo>
                  <a:pt x="530" y="243"/>
                </a:lnTo>
                <a:lnTo>
                  <a:pt x="523" y="230"/>
                </a:lnTo>
                <a:lnTo>
                  <a:pt x="518" y="219"/>
                </a:lnTo>
                <a:lnTo>
                  <a:pt x="515" y="209"/>
                </a:lnTo>
                <a:lnTo>
                  <a:pt x="515" y="203"/>
                </a:lnTo>
                <a:lnTo>
                  <a:pt x="517" y="200"/>
                </a:lnTo>
                <a:lnTo>
                  <a:pt x="522" y="201"/>
                </a:lnTo>
                <a:lnTo>
                  <a:pt x="529" y="207"/>
                </a:lnTo>
                <a:lnTo>
                  <a:pt x="537" y="216"/>
                </a:lnTo>
                <a:lnTo>
                  <a:pt x="547" y="227"/>
                </a:lnTo>
                <a:lnTo>
                  <a:pt x="557" y="240"/>
                </a:lnTo>
                <a:lnTo>
                  <a:pt x="567" y="253"/>
                </a:lnTo>
                <a:lnTo>
                  <a:pt x="576" y="267"/>
                </a:lnTo>
                <a:lnTo>
                  <a:pt x="585" y="281"/>
                </a:lnTo>
                <a:lnTo>
                  <a:pt x="592" y="292"/>
                </a:lnTo>
                <a:lnTo>
                  <a:pt x="598" y="302"/>
                </a:lnTo>
                <a:lnTo>
                  <a:pt x="601" y="307"/>
                </a:lnTo>
                <a:lnTo>
                  <a:pt x="604" y="309"/>
                </a:lnTo>
                <a:lnTo>
                  <a:pt x="649" y="299"/>
                </a:lnTo>
                <a:lnTo>
                  <a:pt x="650" y="296"/>
                </a:lnTo>
                <a:lnTo>
                  <a:pt x="652" y="289"/>
                </a:lnTo>
                <a:lnTo>
                  <a:pt x="658" y="278"/>
                </a:lnTo>
                <a:lnTo>
                  <a:pt x="663" y="264"/>
                </a:lnTo>
                <a:lnTo>
                  <a:pt x="670" y="249"/>
                </a:lnTo>
                <a:lnTo>
                  <a:pt x="677" y="233"/>
                </a:lnTo>
                <a:lnTo>
                  <a:pt x="686" y="219"/>
                </a:lnTo>
                <a:lnTo>
                  <a:pt x="694" y="206"/>
                </a:lnTo>
                <a:lnTo>
                  <a:pt x="701" y="196"/>
                </a:lnTo>
                <a:lnTo>
                  <a:pt x="709" y="190"/>
                </a:lnTo>
                <a:lnTo>
                  <a:pt x="715" y="189"/>
                </a:lnTo>
                <a:lnTo>
                  <a:pt x="718" y="194"/>
                </a:lnTo>
                <a:lnTo>
                  <a:pt x="720" y="201"/>
                </a:lnTo>
                <a:lnTo>
                  <a:pt x="717" y="212"/>
                </a:lnTo>
                <a:lnTo>
                  <a:pt x="714" y="227"/>
                </a:lnTo>
                <a:lnTo>
                  <a:pt x="709" y="241"/>
                </a:lnTo>
                <a:lnTo>
                  <a:pt x="703" y="258"/>
                </a:lnTo>
                <a:lnTo>
                  <a:pt x="697" y="273"/>
                </a:lnTo>
                <a:lnTo>
                  <a:pt x="691" y="288"/>
                </a:lnTo>
                <a:lnTo>
                  <a:pt x="685" y="300"/>
                </a:lnTo>
                <a:lnTo>
                  <a:pt x="681" y="311"/>
                </a:lnTo>
                <a:lnTo>
                  <a:pt x="677" y="318"/>
                </a:lnTo>
                <a:lnTo>
                  <a:pt x="676" y="320"/>
                </a:lnTo>
                <a:lnTo>
                  <a:pt x="677" y="322"/>
                </a:lnTo>
                <a:lnTo>
                  <a:pt x="681" y="329"/>
                </a:lnTo>
                <a:lnTo>
                  <a:pt x="684" y="339"/>
                </a:lnTo>
                <a:lnTo>
                  <a:pt x="687" y="351"/>
                </a:lnTo>
                <a:lnTo>
                  <a:pt x="689" y="364"/>
                </a:lnTo>
                <a:lnTo>
                  <a:pt x="690" y="378"/>
                </a:lnTo>
                <a:lnTo>
                  <a:pt x="687" y="391"/>
                </a:lnTo>
                <a:lnTo>
                  <a:pt x="681" y="404"/>
                </a:lnTo>
                <a:lnTo>
                  <a:pt x="673" y="415"/>
                </a:lnTo>
                <a:lnTo>
                  <a:pt x="665" y="424"/>
                </a:lnTo>
                <a:lnTo>
                  <a:pt x="659" y="431"/>
                </a:lnTo>
                <a:lnTo>
                  <a:pt x="657" y="438"/>
                </a:lnTo>
                <a:lnTo>
                  <a:pt x="659" y="444"/>
                </a:lnTo>
                <a:lnTo>
                  <a:pt x="664" y="450"/>
                </a:lnTo>
                <a:lnTo>
                  <a:pt x="669" y="459"/>
                </a:lnTo>
                <a:lnTo>
                  <a:pt x="674" y="468"/>
                </a:lnTo>
                <a:lnTo>
                  <a:pt x="678" y="474"/>
                </a:lnTo>
                <a:lnTo>
                  <a:pt x="684" y="478"/>
                </a:lnTo>
                <a:lnTo>
                  <a:pt x="690" y="475"/>
                </a:lnTo>
                <a:lnTo>
                  <a:pt x="700" y="470"/>
                </a:lnTo>
                <a:lnTo>
                  <a:pt x="709" y="467"/>
                </a:lnTo>
                <a:lnTo>
                  <a:pt x="717" y="467"/>
                </a:lnTo>
                <a:lnTo>
                  <a:pt x="725" y="469"/>
                </a:lnTo>
                <a:lnTo>
                  <a:pt x="729" y="475"/>
                </a:lnTo>
                <a:lnTo>
                  <a:pt x="731" y="482"/>
                </a:lnTo>
                <a:lnTo>
                  <a:pt x="737" y="488"/>
                </a:lnTo>
                <a:lnTo>
                  <a:pt x="742" y="494"/>
                </a:lnTo>
                <a:lnTo>
                  <a:pt x="748" y="503"/>
                </a:lnTo>
                <a:lnTo>
                  <a:pt x="753" y="514"/>
                </a:lnTo>
                <a:lnTo>
                  <a:pt x="756" y="526"/>
                </a:lnTo>
                <a:lnTo>
                  <a:pt x="757" y="543"/>
                </a:lnTo>
                <a:lnTo>
                  <a:pt x="752" y="568"/>
                </a:lnTo>
                <a:lnTo>
                  <a:pt x="746" y="593"/>
                </a:lnTo>
                <a:lnTo>
                  <a:pt x="738" y="616"/>
                </a:lnTo>
                <a:lnTo>
                  <a:pt x="768" y="616"/>
                </a:lnTo>
                <a:lnTo>
                  <a:pt x="768" y="697"/>
                </a:lnTo>
                <a:lnTo>
                  <a:pt x="893" y="697"/>
                </a:lnTo>
                <a:lnTo>
                  <a:pt x="1713" y="343"/>
                </a:lnTo>
                <a:lnTo>
                  <a:pt x="1713" y="183"/>
                </a:lnTo>
                <a:lnTo>
                  <a:pt x="1779" y="72"/>
                </a:lnTo>
                <a:lnTo>
                  <a:pt x="1779" y="10"/>
                </a:lnTo>
                <a:lnTo>
                  <a:pt x="1789" y="0"/>
                </a:lnTo>
                <a:close/>
              </a:path>
            </a:pathLst>
          </a:custGeom>
          <a:solidFill>
            <a:srgbClr val="00AD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61" name="Group 88"/>
          <p:cNvGrpSpPr>
            <a:grpSpLocks noChangeAspect="1"/>
          </p:cNvGrpSpPr>
          <p:nvPr/>
        </p:nvGrpSpPr>
        <p:grpSpPr bwMode="auto">
          <a:xfrm>
            <a:off x="-12700" y="6110111"/>
            <a:ext cx="1228725" cy="719138"/>
            <a:chOff x="1410" y="1963"/>
            <a:chExt cx="774" cy="453"/>
          </a:xfrm>
          <a:solidFill>
            <a:srgbClr val="00ADEF"/>
          </a:solidFill>
        </p:grpSpPr>
        <p:sp>
          <p:nvSpPr>
            <p:cNvPr id="362" name="Freeform 90"/>
            <p:cNvSpPr>
              <a:spLocks noEditPoints="1"/>
            </p:cNvSpPr>
            <p:nvPr/>
          </p:nvSpPr>
          <p:spPr bwMode="auto">
            <a:xfrm>
              <a:off x="1619" y="2077"/>
              <a:ext cx="39" cy="70"/>
            </a:xfrm>
            <a:custGeom>
              <a:avLst/>
              <a:gdLst>
                <a:gd name="T0" fmla="*/ 98 w 196"/>
                <a:gd name="T1" fmla="*/ 50 h 348"/>
                <a:gd name="T2" fmla="*/ 82 w 196"/>
                <a:gd name="T3" fmla="*/ 52 h 348"/>
                <a:gd name="T4" fmla="*/ 69 w 196"/>
                <a:gd name="T5" fmla="*/ 60 h 348"/>
                <a:gd name="T6" fmla="*/ 59 w 196"/>
                <a:gd name="T7" fmla="*/ 70 h 348"/>
                <a:gd name="T8" fmla="*/ 52 w 196"/>
                <a:gd name="T9" fmla="*/ 83 h 348"/>
                <a:gd name="T10" fmla="*/ 49 w 196"/>
                <a:gd name="T11" fmla="*/ 98 h 348"/>
                <a:gd name="T12" fmla="*/ 49 w 196"/>
                <a:gd name="T13" fmla="*/ 299 h 348"/>
                <a:gd name="T14" fmla="*/ 146 w 196"/>
                <a:gd name="T15" fmla="*/ 299 h 348"/>
                <a:gd name="T16" fmla="*/ 146 w 196"/>
                <a:gd name="T17" fmla="*/ 98 h 348"/>
                <a:gd name="T18" fmla="*/ 144 w 196"/>
                <a:gd name="T19" fmla="*/ 83 h 348"/>
                <a:gd name="T20" fmla="*/ 137 w 196"/>
                <a:gd name="T21" fmla="*/ 70 h 348"/>
                <a:gd name="T22" fmla="*/ 127 w 196"/>
                <a:gd name="T23" fmla="*/ 60 h 348"/>
                <a:gd name="T24" fmla="*/ 114 w 196"/>
                <a:gd name="T25" fmla="*/ 52 h 348"/>
                <a:gd name="T26" fmla="*/ 98 w 196"/>
                <a:gd name="T27" fmla="*/ 50 h 348"/>
                <a:gd name="T28" fmla="*/ 98 w 196"/>
                <a:gd name="T29" fmla="*/ 0 h 348"/>
                <a:gd name="T30" fmla="*/ 124 w 196"/>
                <a:gd name="T31" fmla="*/ 3 h 348"/>
                <a:gd name="T32" fmla="*/ 148 w 196"/>
                <a:gd name="T33" fmla="*/ 14 h 348"/>
                <a:gd name="T34" fmla="*/ 168 w 196"/>
                <a:gd name="T35" fmla="*/ 29 h 348"/>
                <a:gd name="T36" fmla="*/ 183 w 196"/>
                <a:gd name="T37" fmla="*/ 49 h 348"/>
                <a:gd name="T38" fmla="*/ 192 w 196"/>
                <a:gd name="T39" fmla="*/ 72 h 348"/>
                <a:gd name="T40" fmla="*/ 196 w 196"/>
                <a:gd name="T41" fmla="*/ 98 h 348"/>
                <a:gd name="T42" fmla="*/ 196 w 196"/>
                <a:gd name="T43" fmla="*/ 323 h 348"/>
                <a:gd name="T44" fmla="*/ 192 w 196"/>
                <a:gd name="T45" fmla="*/ 336 h 348"/>
                <a:gd name="T46" fmla="*/ 184 w 196"/>
                <a:gd name="T47" fmla="*/ 345 h 348"/>
                <a:gd name="T48" fmla="*/ 171 w 196"/>
                <a:gd name="T49" fmla="*/ 348 h 348"/>
                <a:gd name="T50" fmla="*/ 25 w 196"/>
                <a:gd name="T51" fmla="*/ 348 h 348"/>
                <a:gd name="T52" fmla="*/ 12 w 196"/>
                <a:gd name="T53" fmla="*/ 345 h 348"/>
                <a:gd name="T54" fmla="*/ 3 w 196"/>
                <a:gd name="T55" fmla="*/ 336 h 348"/>
                <a:gd name="T56" fmla="*/ 0 w 196"/>
                <a:gd name="T57" fmla="*/ 323 h 348"/>
                <a:gd name="T58" fmla="*/ 0 w 196"/>
                <a:gd name="T59" fmla="*/ 98 h 348"/>
                <a:gd name="T60" fmla="*/ 3 w 196"/>
                <a:gd name="T61" fmla="*/ 72 h 348"/>
                <a:gd name="T62" fmla="*/ 13 w 196"/>
                <a:gd name="T63" fmla="*/ 49 h 348"/>
                <a:gd name="T64" fmla="*/ 28 w 196"/>
                <a:gd name="T65" fmla="*/ 29 h 348"/>
                <a:gd name="T66" fmla="*/ 48 w 196"/>
                <a:gd name="T67" fmla="*/ 14 h 348"/>
                <a:gd name="T68" fmla="*/ 71 w 196"/>
                <a:gd name="T69" fmla="*/ 3 h 348"/>
                <a:gd name="T70" fmla="*/ 98 w 196"/>
                <a:gd name="T7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6" h="348">
                  <a:moveTo>
                    <a:pt x="98" y="50"/>
                  </a:moveTo>
                  <a:lnTo>
                    <a:pt x="82" y="52"/>
                  </a:lnTo>
                  <a:lnTo>
                    <a:pt x="69" y="60"/>
                  </a:lnTo>
                  <a:lnTo>
                    <a:pt x="59" y="70"/>
                  </a:lnTo>
                  <a:lnTo>
                    <a:pt x="52" y="83"/>
                  </a:lnTo>
                  <a:lnTo>
                    <a:pt x="49" y="98"/>
                  </a:lnTo>
                  <a:lnTo>
                    <a:pt x="49" y="299"/>
                  </a:lnTo>
                  <a:lnTo>
                    <a:pt x="146" y="299"/>
                  </a:lnTo>
                  <a:lnTo>
                    <a:pt x="146" y="98"/>
                  </a:lnTo>
                  <a:lnTo>
                    <a:pt x="144" y="83"/>
                  </a:lnTo>
                  <a:lnTo>
                    <a:pt x="137" y="70"/>
                  </a:lnTo>
                  <a:lnTo>
                    <a:pt x="127" y="60"/>
                  </a:lnTo>
                  <a:lnTo>
                    <a:pt x="114" y="52"/>
                  </a:lnTo>
                  <a:lnTo>
                    <a:pt x="98" y="50"/>
                  </a:lnTo>
                  <a:close/>
                  <a:moveTo>
                    <a:pt x="98" y="0"/>
                  </a:moveTo>
                  <a:lnTo>
                    <a:pt x="124" y="3"/>
                  </a:lnTo>
                  <a:lnTo>
                    <a:pt x="148" y="14"/>
                  </a:lnTo>
                  <a:lnTo>
                    <a:pt x="168" y="29"/>
                  </a:lnTo>
                  <a:lnTo>
                    <a:pt x="183" y="49"/>
                  </a:lnTo>
                  <a:lnTo>
                    <a:pt x="192" y="72"/>
                  </a:lnTo>
                  <a:lnTo>
                    <a:pt x="196" y="98"/>
                  </a:lnTo>
                  <a:lnTo>
                    <a:pt x="196" y="323"/>
                  </a:lnTo>
                  <a:lnTo>
                    <a:pt x="192" y="336"/>
                  </a:lnTo>
                  <a:lnTo>
                    <a:pt x="184" y="345"/>
                  </a:lnTo>
                  <a:lnTo>
                    <a:pt x="171" y="348"/>
                  </a:lnTo>
                  <a:lnTo>
                    <a:pt x="25" y="348"/>
                  </a:lnTo>
                  <a:lnTo>
                    <a:pt x="12" y="345"/>
                  </a:lnTo>
                  <a:lnTo>
                    <a:pt x="3" y="336"/>
                  </a:lnTo>
                  <a:lnTo>
                    <a:pt x="0" y="323"/>
                  </a:lnTo>
                  <a:lnTo>
                    <a:pt x="0" y="98"/>
                  </a:lnTo>
                  <a:lnTo>
                    <a:pt x="3" y="72"/>
                  </a:lnTo>
                  <a:lnTo>
                    <a:pt x="13" y="49"/>
                  </a:lnTo>
                  <a:lnTo>
                    <a:pt x="28" y="29"/>
                  </a:lnTo>
                  <a:lnTo>
                    <a:pt x="48" y="14"/>
                  </a:lnTo>
                  <a:lnTo>
                    <a:pt x="71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91"/>
            <p:cNvSpPr>
              <a:spLocks noEditPoints="1"/>
            </p:cNvSpPr>
            <p:nvPr/>
          </p:nvSpPr>
          <p:spPr bwMode="auto">
            <a:xfrm>
              <a:off x="1936" y="2077"/>
              <a:ext cx="39" cy="70"/>
            </a:xfrm>
            <a:custGeom>
              <a:avLst/>
              <a:gdLst>
                <a:gd name="T0" fmla="*/ 98 w 196"/>
                <a:gd name="T1" fmla="*/ 50 h 348"/>
                <a:gd name="T2" fmla="*/ 82 w 196"/>
                <a:gd name="T3" fmla="*/ 52 h 348"/>
                <a:gd name="T4" fmla="*/ 69 w 196"/>
                <a:gd name="T5" fmla="*/ 60 h 348"/>
                <a:gd name="T6" fmla="*/ 59 w 196"/>
                <a:gd name="T7" fmla="*/ 70 h 348"/>
                <a:gd name="T8" fmla="*/ 52 w 196"/>
                <a:gd name="T9" fmla="*/ 83 h 348"/>
                <a:gd name="T10" fmla="*/ 50 w 196"/>
                <a:gd name="T11" fmla="*/ 98 h 348"/>
                <a:gd name="T12" fmla="*/ 50 w 196"/>
                <a:gd name="T13" fmla="*/ 299 h 348"/>
                <a:gd name="T14" fmla="*/ 147 w 196"/>
                <a:gd name="T15" fmla="*/ 299 h 348"/>
                <a:gd name="T16" fmla="*/ 147 w 196"/>
                <a:gd name="T17" fmla="*/ 98 h 348"/>
                <a:gd name="T18" fmla="*/ 145 w 196"/>
                <a:gd name="T19" fmla="*/ 83 h 348"/>
                <a:gd name="T20" fmla="*/ 137 w 196"/>
                <a:gd name="T21" fmla="*/ 70 h 348"/>
                <a:gd name="T22" fmla="*/ 127 w 196"/>
                <a:gd name="T23" fmla="*/ 60 h 348"/>
                <a:gd name="T24" fmla="*/ 113 w 196"/>
                <a:gd name="T25" fmla="*/ 52 h 348"/>
                <a:gd name="T26" fmla="*/ 98 w 196"/>
                <a:gd name="T27" fmla="*/ 50 h 348"/>
                <a:gd name="T28" fmla="*/ 98 w 196"/>
                <a:gd name="T29" fmla="*/ 0 h 348"/>
                <a:gd name="T30" fmla="*/ 123 w 196"/>
                <a:gd name="T31" fmla="*/ 3 h 348"/>
                <a:gd name="T32" fmla="*/ 147 w 196"/>
                <a:gd name="T33" fmla="*/ 14 h 348"/>
                <a:gd name="T34" fmla="*/ 167 w 196"/>
                <a:gd name="T35" fmla="*/ 29 h 348"/>
                <a:gd name="T36" fmla="*/ 182 w 196"/>
                <a:gd name="T37" fmla="*/ 49 h 348"/>
                <a:gd name="T38" fmla="*/ 193 w 196"/>
                <a:gd name="T39" fmla="*/ 72 h 348"/>
                <a:gd name="T40" fmla="*/ 196 w 196"/>
                <a:gd name="T41" fmla="*/ 98 h 348"/>
                <a:gd name="T42" fmla="*/ 196 w 196"/>
                <a:gd name="T43" fmla="*/ 323 h 348"/>
                <a:gd name="T44" fmla="*/ 193 w 196"/>
                <a:gd name="T45" fmla="*/ 336 h 348"/>
                <a:gd name="T46" fmla="*/ 183 w 196"/>
                <a:gd name="T47" fmla="*/ 345 h 348"/>
                <a:gd name="T48" fmla="*/ 171 w 196"/>
                <a:gd name="T49" fmla="*/ 348 h 348"/>
                <a:gd name="T50" fmla="*/ 25 w 196"/>
                <a:gd name="T51" fmla="*/ 348 h 348"/>
                <a:gd name="T52" fmla="*/ 12 w 196"/>
                <a:gd name="T53" fmla="*/ 345 h 348"/>
                <a:gd name="T54" fmla="*/ 3 w 196"/>
                <a:gd name="T55" fmla="*/ 336 h 348"/>
                <a:gd name="T56" fmla="*/ 0 w 196"/>
                <a:gd name="T57" fmla="*/ 323 h 348"/>
                <a:gd name="T58" fmla="*/ 0 w 196"/>
                <a:gd name="T59" fmla="*/ 98 h 348"/>
                <a:gd name="T60" fmla="*/ 4 w 196"/>
                <a:gd name="T61" fmla="*/ 72 h 348"/>
                <a:gd name="T62" fmla="*/ 13 w 196"/>
                <a:gd name="T63" fmla="*/ 49 h 348"/>
                <a:gd name="T64" fmla="*/ 28 w 196"/>
                <a:gd name="T65" fmla="*/ 29 h 348"/>
                <a:gd name="T66" fmla="*/ 48 w 196"/>
                <a:gd name="T67" fmla="*/ 14 h 348"/>
                <a:gd name="T68" fmla="*/ 72 w 196"/>
                <a:gd name="T69" fmla="*/ 3 h 348"/>
                <a:gd name="T70" fmla="*/ 98 w 196"/>
                <a:gd name="T7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6" h="348">
                  <a:moveTo>
                    <a:pt x="98" y="50"/>
                  </a:moveTo>
                  <a:lnTo>
                    <a:pt x="82" y="52"/>
                  </a:lnTo>
                  <a:lnTo>
                    <a:pt x="69" y="60"/>
                  </a:lnTo>
                  <a:lnTo>
                    <a:pt x="59" y="70"/>
                  </a:lnTo>
                  <a:lnTo>
                    <a:pt x="52" y="83"/>
                  </a:lnTo>
                  <a:lnTo>
                    <a:pt x="50" y="98"/>
                  </a:lnTo>
                  <a:lnTo>
                    <a:pt x="50" y="299"/>
                  </a:lnTo>
                  <a:lnTo>
                    <a:pt x="147" y="299"/>
                  </a:lnTo>
                  <a:lnTo>
                    <a:pt x="147" y="98"/>
                  </a:lnTo>
                  <a:lnTo>
                    <a:pt x="145" y="83"/>
                  </a:lnTo>
                  <a:lnTo>
                    <a:pt x="137" y="70"/>
                  </a:lnTo>
                  <a:lnTo>
                    <a:pt x="127" y="60"/>
                  </a:lnTo>
                  <a:lnTo>
                    <a:pt x="113" y="52"/>
                  </a:lnTo>
                  <a:lnTo>
                    <a:pt x="98" y="50"/>
                  </a:lnTo>
                  <a:close/>
                  <a:moveTo>
                    <a:pt x="98" y="0"/>
                  </a:moveTo>
                  <a:lnTo>
                    <a:pt x="123" y="3"/>
                  </a:lnTo>
                  <a:lnTo>
                    <a:pt x="147" y="14"/>
                  </a:lnTo>
                  <a:lnTo>
                    <a:pt x="167" y="29"/>
                  </a:lnTo>
                  <a:lnTo>
                    <a:pt x="182" y="49"/>
                  </a:lnTo>
                  <a:lnTo>
                    <a:pt x="193" y="72"/>
                  </a:lnTo>
                  <a:lnTo>
                    <a:pt x="196" y="98"/>
                  </a:lnTo>
                  <a:lnTo>
                    <a:pt x="196" y="323"/>
                  </a:lnTo>
                  <a:lnTo>
                    <a:pt x="193" y="336"/>
                  </a:lnTo>
                  <a:lnTo>
                    <a:pt x="183" y="345"/>
                  </a:lnTo>
                  <a:lnTo>
                    <a:pt x="171" y="348"/>
                  </a:lnTo>
                  <a:lnTo>
                    <a:pt x="25" y="348"/>
                  </a:lnTo>
                  <a:lnTo>
                    <a:pt x="12" y="345"/>
                  </a:lnTo>
                  <a:lnTo>
                    <a:pt x="3" y="336"/>
                  </a:lnTo>
                  <a:lnTo>
                    <a:pt x="0" y="323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9"/>
                  </a:lnTo>
                  <a:lnTo>
                    <a:pt x="28" y="29"/>
                  </a:lnTo>
                  <a:lnTo>
                    <a:pt x="48" y="14"/>
                  </a:lnTo>
                  <a:lnTo>
                    <a:pt x="72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92"/>
            <p:cNvSpPr>
              <a:spLocks noEditPoints="1"/>
            </p:cNvSpPr>
            <p:nvPr/>
          </p:nvSpPr>
          <p:spPr bwMode="auto">
            <a:xfrm>
              <a:off x="1410" y="1963"/>
              <a:ext cx="774" cy="453"/>
            </a:xfrm>
            <a:custGeom>
              <a:avLst/>
              <a:gdLst>
                <a:gd name="T0" fmla="*/ 2403 w 3870"/>
                <a:gd name="T1" fmla="*/ 1699 h 2265"/>
                <a:gd name="T2" fmla="*/ 2352 w 3870"/>
                <a:gd name="T3" fmla="*/ 1823 h 2265"/>
                <a:gd name="T4" fmla="*/ 1516 w 3870"/>
                <a:gd name="T5" fmla="*/ 1699 h 2265"/>
                <a:gd name="T6" fmla="*/ 885 w 3870"/>
                <a:gd name="T7" fmla="*/ 1699 h 2265"/>
                <a:gd name="T8" fmla="*/ 1377 w 3870"/>
                <a:gd name="T9" fmla="*/ 1649 h 2265"/>
                <a:gd name="T10" fmla="*/ 3821 w 3870"/>
                <a:gd name="T11" fmla="*/ 1649 h 2265"/>
                <a:gd name="T12" fmla="*/ 909 w 3870"/>
                <a:gd name="T13" fmla="*/ 1581 h 2265"/>
                <a:gd name="T14" fmla="*/ 3471 w 3870"/>
                <a:gd name="T15" fmla="*/ 995 h 2265"/>
                <a:gd name="T16" fmla="*/ 469 w 3870"/>
                <a:gd name="T17" fmla="*/ 965 h 2265"/>
                <a:gd name="T18" fmla="*/ 1377 w 3870"/>
                <a:gd name="T19" fmla="*/ 698 h 2265"/>
                <a:gd name="T20" fmla="*/ 2961 w 3870"/>
                <a:gd name="T21" fmla="*/ 1531 h 2265"/>
                <a:gd name="T22" fmla="*/ 3023 w 3870"/>
                <a:gd name="T23" fmla="*/ 686 h 2265"/>
                <a:gd name="T24" fmla="*/ 807 w 3870"/>
                <a:gd name="T25" fmla="*/ 732 h 2265"/>
                <a:gd name="T26" fmla="*/ 909 w 3870"/>
                <a:gd name="T27" fmla="*/ 592 h 2265"/>
                <a:gd name="T28" fmla="*/ 2542 w 3870"/>
                <a:gd name="T29" fmla="*/ 425 h 2265"/>
                <a:gd name="T30" fmla="*/ 958 w 3870"/>
                <a:gd name="T31" fmla="*/ 1649 h 2265"/>
                <a:gd name="T32" fmla="*/ 2683 w 3870"/>
                <a:gd name="T33" fmla="*/ 301 h 2265"/>
                <a:gd name="T34" fmla="*/ 2584 w 3870"/>
                <a:gd name="T35" fmla="*/ 293 h 2265"/>
                <a:gd name="T36" fmla="*/ 2891 w 3870"/>
                <a:gd name="T37" fmla="*/ 230 h 2265"/>
                <a:gd name="T38" fmla="*/ 2778 w 3870"/>
                <a:gd name="T39" fmla="*/ 307 h 2265"/>
                <a:gd name="T40" fmla="*/ 1100 w 3870"/>
                <a:gd name="T41" fmla="*/ 301 h 2265"/>
                <a:gd name="T42" fmla="*/ 999 w 3870"/>
                <a:gd name="T43" fmla="*/ 293 h 2265"/>
                <a:gd name="T44" fmla="*/ 1306 w 3870"/>
                <a:gd name="T45" fmla="*/ 230 h 2265"/>
                <a:gd name="T46" fmla="*/ 1195 w 3870"/>
                <a:gd name="T47" fmla="*/ 307 h 2265"/>
                <a:gd name="T48" fmla="*/ 1150 w 3870"/>
                <a:gd name="T49" fmla="*/ 2 h 2265"/>
                <a:gd name="T50" fmla="*/ 1286 w 3870"/>
                <a:gd name="T51" fmla="*/ 136 h 2265"/>
                <a:gd name="T52" fmla="*/ 1376 w 3870"/>
                <a:gd name="T53" fmla="*/ 277 h 2265"/>
                <a:gd name="T54" fmla="*/ 2493 w 3870"/>
                <a:gd name="T55" fmla="*/ 282 h 2265"/>
                <a:gd name="T56" fmla="*/ 2560 w 3870"/>
                <a:gd name="T57" fmla="*/ 128 h 2265"/>
                <a:gd name="T58" fmla="*/ 2701 w 3870"/>
                <a:gd name="T59" fmla="*/ 19 h 2265"/>
                <a:gd name="T60" fmla="*/ 2744 w 3870"/>
                <a:gd name="T61" fmla="*/ 9 h 2265"/>
                <a:gd name="T62" fmla="*/ 2879 w 3870"/>
                <a:gd name="T63" fmla="*/ 130 h 2265"/>
                <a:gd name="T64" fmla="*/ 2960 w 3870"/>
                <a:gd name="T65" fmla="*/ 277 h 2265"/>
                <a:gd name="T66" fmla="*/ 2989 w 3870"/>
                <a:gd name="T67" fmla="*/ 535 h 2265"/>
                <a:gd name="T68" fmla="*/ 3149 w 3870"/>
                <a:gd name="T69" fmla="*/ 747 h 2265"/>
                <a:gd name="T70" fmla="*/ 3417 w 3870"/>
                <a:gd name="T71" fmla="*/ 918 h 2265"/>
                <a:gd name="T72" fmla="*/ 3741 w 3870"/>
                <a:gd name="T73" fmla="*/ 1016 h 2265"/>
                <a:gd name="T74" fmla="*/ 3866 w 3870"/>
                <a:gd name="T75" fmla="*/ 1060 h 2265"/>
                <a:gd name="T76" fmla="*/ 3592 w 3870"/>
                <a:gd name="T77" fmla="*/ 1036 h 2265"/>
                <a:gd name="T78" fmla="*/ 3870 w 3870"/>
                <a:gd name="T79" fmla="*/ 1675 h 2265"/>
                <a:gd name="T80" fmla="*/ 3032 w 3870"/>
                <a:gd name="T81" fmla="*/ 2252 h 2265"/>
                <a:gd name="T82" fmla="*/ 2419 w 3870"/>
                <a:gd name="T83" fmla="*/ 2240 h 2265"/>
                <a:gd name="T84" fmla="*/ 1438 w 3870"/>
                <a:gd name="T85" fmla="*/ 2261 h 2265"/>
                <a:gd name="T86" fmla="*/ 835 w 3870"/>
                <a:gd name="T87" fmla="*/ 1699 h 2265"/>
                <a:gd name="T88" fmla="*/ 4 w 3870"/>
                <a:gd name="T89" fmla="*/ 1543 h 2265"/>
                <a:gd name="T90" fmla="*/ 148 w 3870"/>
                <a:gd name="T91" fmla="*/ 1063 h 2265"/>
                <a:gd name="T92" fmla="*/ 4 w 3870"/>
                <a:gd name="T93" fmla="*/ 1036 h 2265"/>
                <a:gd name="T94" fmla="*/ 239 w 3870"/>
                <a:gd name="T95" fmla="*/ 995 h 2265"/>
                <a:gd name="T96" fmla="*/ 599 w 3870"/>
                <a:gd name="T97" fmla="*/ 837 h 2265"/>
                <a:gd name="T98" fmla="*/ 782 w 3870"/>
                <a:gd name="T99" fmla="*/ 686 h 2265"/>
                <a:gd name="T100" fmla="*/ 905 w 3870"/>
                <a:gd name="T101" fmla="*/ 447 h 2265"/>
                <a:gd name="T102" fmla="*/ 957 w 3870"/>
                <a:gd name="T103" fmla="*/ 136 h 2265"/>
                <a:gd name="T104" fmla="*/ 1040 w 3870"/>
                <a:gd name="T105" fmla="*/ 260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70" h="2265">
                  <a:moveTo>
                    <a:pt x="2469" y="1699"/>
                  </a:moveTo>
                  <a:lnTo>
                    <a:pt x="2469" y="2216"/>
                  </a:lnTo>
                  <a:lnTo>
                    <a:pt x="2985" y="2216"/>
                  </a:lnTo>
                  <a:lnTo>
                    <a:pt x="2985" y="1699"/>
                  </a:lnTo>
                  <a:lnTo>
                    <a:pt x="2469" y="1699"/>
                  </a:lnTo>
                  <a:close/>
                  <a:moveTo>
                    <a:pt x="2403" y="1699"/>
                  </a:moveTo>
                  <a:lnTo>
                    <a:pt x="2403" y="1843"/>
                  </a:lnTo>
                  <a:lnTo>
                    <a:pt x="2419" y="1850"/>
                  </a:lnTo>
                  <a:lnTo>
                    <a:pt x="2419" y="1699"/>
                  </a:lnTo>
                  <a:lnTo>
                    <a:pt x="2403" y="1699"/>
                  </a:lnTo>
                  <a:close/>
                  <a:moveTo>
                    <a:pt x="2058" y="1699"/>
                  </a:moveTo>
                  <a:lnTo>
                    <a:pt x="2352" y="1823"/>
                  </a:lnTo>
                  <a:lnTo>
                    <a:pt x="2352" y="1699"/>
                  </a:lnTo>
                  <a:lnTo>
                    <a:pt x="2058" y="1699"/>
                  </a:lnTo>
                  <a:close/>
                  <a:moveTo>
                    <a:pt x="1516" y="1699"/>
                  </a:moveTo>
                  <a:lnTo>
                    <a:pt x="1516" y="1823"/>
                  </a:lnTo>
                  <a:lnTo>
                    <a:pt x="1812" y="1699"/>
                  </a:lnTo>
                  <a:lnTo>
                    <a:pt x="1516" y="1699"/>
                  </a:lnTo>
                  <a:close/>
                  <a:moveTo>
                    <a:pt x="1451" y="1699"/>
                  </a:moveTo>
                  <a:lnTo>
                    <a:pt x="1451" y="1850"/>
                  </a:lnTo>
                  <a:lnTo>
                    <a:pt x="1467" y="1843"/>
                  </a:lnTo>
                  <a:lnTo>
                    <a:pt x="1467" y="1699"/>
                  </a:lnTo>
                  <a:lnTo>
                    <a:pt x="1451" y="1699"/>
                  </a:lnTo>
                  <a:close/>
                  <a:moveTo>
                    <a:pt x="885" y="1699"/>
                  </a:moveTo>
                  <a:lnTo>
                    <a:pt x="885" y="2216"/>
                  </a:lnTo>
                  <a:lnTo>
                    <a:pt x="1401" y="2216"/>
                  </a:lnTo>
                  <a:lnTo>
                    <a:pt x="1401" y="1699"/>
                  </a:lnTo>
                  <a:lnTo>
                    <a:pt x="885" y="1699"/>
                  </a:lnTo>
                  <a:close/>
                  <a:moveTo>
                    <a:pt x="1377" y="1624"/>
                  </a:moveTo>
                  <a:lnTo>
                    <a:pt x="1377" y="1649"/>
                  </a:lnTo>
                  <a:lnTo>
                    <a:pt x="2492" y="1649"/>
                  </a:lnTo>
                  <a:lnTo>
                    <a:pt x="2492" y="1624"/>
                  </a:lnTo>
                  <a:lnTo>
                    <a:pt x="1377" y="1624"/>
                  </a:lnTo>
                  <a:close/>
                  <a:moveTo>
                    <a:pt x="2961" y="1581"/>
                  </a:moveTo>
                  <a:lnTo>
                    <a:pt x="2961" y="1649"/>
                  </a:lnTo>
                  <a:lnTo>
                    <a:pt x="3821" y="1649"/>
                  </a:lnTo>
                  <a:lnTo>
                    <a:pt x="3821" y="1581"/>
                  </a:lnTo>
                  <a:lnTo>
                    <a:pt x="2961" y="1581"/>
                  </a:lnTo>
                  <a:close/>
                  <a:moveTo>
                    <a:pt x="49" y="1581"/>
                  </a:moveTo>
                  <a:lnTo>
                    <a:pt x="49" y="1649"/>
                  </a:lnTo>
                  <a:lnTo>
                    <a:pt x="909" y="1649"/>
                  </a:lnTo>
                  <a:lnTo>
                    <a:pt x="909" y="1581"/>
                  </a:lnTo>
                  <a:lnTo>
                    <a:pt x="49" y="1581"/>
                  </a:lnTo>
                  <a:close/>
                  <a:moveTo>
                    <a:pt x="3265" y="893"/>
                  </a:moveTo>
                  <a:lnTo>
                    <a:pt x="3265" y="1531"/>
                  </a:lnTo>
                  <a:lnTo>
                    <a:pt x="3543" y="1531"/>
                  </a:lnTo>
                  <a:lnTo>
                    <a:pt x="3543" y="1020"/>
                  </a:lnTo>
                  <a:lnTo>
                    <a:pt x="3471" y="995"/>
                  </a:lnTo>
                  <a:lnTo>
                    <a:pt x="3401" y="965"/>
                  </a:lnTo>
                  <a:lnTo>
                    <a:pt x="3332" y="930"/>
                  </a:lnTo>
                  <a:lnTo>
                    <a:pt x="3265" y="893"/>
                  </a:lnTo>
                  <a:close/>
                  <a:moveTo>
                    <a:pt x="605" y="893"/>
                  </a:moveTo>
                  <a:lnTo>
                    <a:pt x="538" y="930"/>
                  </a:lnTo>
                  <a:lnTo>
                    <a:pt x="469" y="965"/>
                  </a:lnTo>
                  <a:lnTo>
                    <a:pt x="399" y="995"/>
                  </a:lnTo>
                  <a:lnTo>
                    <a:pt x="327" y="1020"/>
                  </a:lnTo>
                  <a:lnTo>
                    <a:pt x="327" y="1531"/>
                  </a:lnTo>
                  <a:lnTo>
                    <a:pt x="605" y="1531"/>
                  </a:lnTo>
                  <a:lnTo>
                    <a:pt x="605" y="893"/>
                  </a:lnTo>
                  <a:close/>
                  <a:moveTo>
                    <a:pt x="1377" y="698"/>
                  </a:moveTo>
                  <a:lnTo>
                    <a:pt x="1377" y="1575"/>
                  </a:lnTo>
                  <a:lnTo>
                    <a:pt x="2492" y="1575"/>
                  </a:lnTo>
                  <a:lnTo>
                    <a:pt x="2492" y="698"/>
                  </a:lnTo>
                  <a:lnTo>
                    <a:pt x="1377" y="698"/>
                  </a:lnTo>
                  <a:close/>
                  <a:moveTo>
                    <a:pt x="2961" y="592"/>
                  </a:moveTo>
                  <a:lnTo>
                    <a:pt x="2961" y="1531"/>
                  </a:lnTo>
                  <a:lnTo>
                    <a:pt x="3214" y="1531"/>
                  </a:lnTo>
                  <a:lnTo>
                    <a:pt x="3214" y="860"/>
                  </a:lnTo>
                  <a:lnTo>
                    <a:pt x="3158" y="819"/>
                  </a:lnTo>
                  <a:lnTo>
                    <a:pt x="3108" y="776"/>
                  </a:lnTo>
                  <a:lnTo>
                    <a:pt x="3062" y="732"/>
                  </a:lnTo>
                  <a:lnTo>
                    <a:pt x="3023" y="686"/>
                  </a:lnTo>
                  <a:lnTo>
                    <a:pt x="2989" y="640"/>
                  </a:lnTo>
                  <a:lnTo>
                    <a:pt x="2961" y="592"/>
                  </a:lnTo>
                  <a:close/>
                  <a:moveTo>
                    <a:pt x="909" y="592"/>
                  </a:moveTo>
                  <a:lnTo>
                    <a:pt x="881" y="640"/>
                  </a:lnTo>
                  <a:lnTo>
                    <a:pt x="847" y="686"/>
                  </a:lnTo>
                  <a:lnTo>
                    <a:pt x="807" y="732"/>
                  </a:lnTo>
                  <a:lnTo>
                    <a:pt x="762" y="776"/>
                  </a:lnTo>
                  <a:lnTo>
                    <a:pt x="711" y="819"/>
                  </a:lnTo>
                  <a:lnTo>
                    <a:pt x="654" y="860"/>
                  </a:lnTo>
                  <a:lnTo>
                    <a:pt x="654" y="1531"/>
                  </a:lnTo>
                  <a:lnTo>
                    <a:pt x="909" y="1531"/>
                  </a:lnTo>
                  <a:lnTo>
                    <a:pt x="909" y="592"/>
                  </a:lnTo>
                  <a:close/>
                  <a:moveTo>
                    <a:pt x="1377" y="579"/>
                  </a:moveTo>
                  <a:lnTo>
                    <a:pt x="1377" y="649"/>
                  </a:lnTo>
                  <a:lnTo>
                    <a:pt x="2492" y="649"/>
                  </a:lnTo>
                  <a:lnTo>
                    <a:pt x="2492" y="579"/>
                  </a:lnTo>
                  <a:lnTo>
                    <a:pt x="1377" y="579"/>
                  </a:lnTo>
                  <a:close/>
                  <a:moveTo>
                    <a:pt x="2542" y="425"/>
                  </a:moveTo>
                  <a:lnTo>
                    <a:pt x="2542" y="1649"/>
                  </a:lnTo>
                  <a:lnTo>
                    <a:pt x="2912" y="1649"/>
                  </a:lnTo>
                  <a:lnTo>
                    <a:pt x="2912" y="425"/>
                  </a:lnTo>
                  <a:lnTo>
                    <a:pt x="2542" y="425"/>
                  </a:lnTo>
                  <a:close/>
                  <a:moveTo>
                    <a:pt x="958" y="425"/>
                  </a:moveTo>
                  <a:lnTo>
                    <a:pt x="958" y="1649"/>
                  </a:lnTo>
                  <a:lnTo>
                    <a:pt x="1328" y="1649"/>
                  </a:lnTo>
                  <a:lnTo>
                    <a:pt x="1328" y="425"/>
                  </a:lnTo>
                  <a:lnTo>
                    <a:pt x="958" y="425"/>
                  </a:lnTo>
                  <a:close/>
                  <a:moveTo>
                    <a:pt x="2725" y="131"/>
                  </a:moveTo>
                  <a:lnTo>
                    <a:pt x="2689" y="291"/>
                  </a:lnTo>
                  <a:lnTo>
                    <a:pt x="2683" y="301"/>
                  </a:lnTo>
                  <a:lnTo>
                    <a:pt x="2675" y="307"/>
                  </a:lnTo>
                  <a:lnTo>
                    <a:pt x="2664" y="310"/>
                  </a:lnTo>
                  <a:lnTo>
                    <a:pt x="2607" y="310"/>
                  </a:lnTo>
                  <a:lnTo>
                    <a:pt x="2596" y="308"/>
                  </a:lnTo>
                  <a:lnTo>
                    <a:pt x="2588" y="303"/>
                  </a:lnTo>
                  <a:lnTo>
                    <a:pt x="2584" y="293"/>
                  </a:lnTo>
                  <a:lnTo>
                    <a:pt x="2561" y="230"/>
                  </a:lnTo>
                  <a:lnTo>
                    <a:pt x="2542" y="290"/>
                  </a:lnTo>
                  <a:lnTo>
                    <a:pt x="2542" y="375"/>
                  </a:lnTo>
                  <a:lnTo>
                    <a:pt x="2912" y="375"/>
                  </a:lnTo>
                  <a:lnTo>
                    <a:pt x="2912" y="290"/>
                  </a:lnTo>
                  <a:lnTo>
                    <a:pt x="2891" y="230"/>
                  </a:lnTo>
                  <a:lnTo>
                    <a:pt x="2871" y="293"/>
                  </a:lnTo>
                  <a:lnTo>
                    <a:pt x="2865" y="301"/>
                  </a:lnTo>
                  <a:lnTo>
                    <a:pt x="2857" y="308"/>
                  </a:lnTo>
                  <a:lnTo>
                    <a:pt x="2847" y="310"/>
                  </a:lnTo>
                  <a:lnTo>
                    <a:pt x="2789" y="310"/>
                  </a:lnTo>
                  <a:lnTo>
                    <a:pt x="2778" y="307"/>
                  </a:lnTo>
                  <a:lnTo>
                    <a:pt x="2770" y="301"/>
                  </a:lnTo>
                  <a:lnTo>
                    <a:pt x="2765" y="291"/>
                  </a:lnTo>
                  <a:lnTo>
                    <a:pt x="2725" y="131"/>
                  </a:lnTo>
                  <a:close/>
                  <a:moveTo>
                    <a:pt x="1141" y="131"/>
                  </a:moveTo>
                  <a:lnTo>
                    <a:pt x="1105" y="291"/>
                  </a:lnTo>
                  <a:lnTo>
                    <a:pt x="1100" y="301"/>
                  </a:lnTo>
                  <a:lnTo>
                    <a:pt x="1091" y="307"/>
                  </a:lnTo>
                  <a:lnTo>
                    <a:pt x="1080" y="310"/>
                  </a:lnTo>
                  <a:lnTo>
                    <a:pt x="1023" y="310"/>
                  </a:lnTo>
                  <a:lnTo>
                    <a:pt x="1013" y="308"/>
                  </a:lnTo>
                  <a:lnTo>
                    <a:pt x="1005" y="303"/>
                  </a:lnTo>
                  <a:lnTo>
                    <a:pt x="999" y="293"/>
                  </a:lnTo>
                  <a:lnTo>
                    <a:pt x="977" y="230"/>
                  </a:lnTo>
                  <a:lnTo>
                    <a:pt x="958" y="290"/>
                  </a:lnTo>
                  <a:lnTo>
                    <a:pt x="958" y="375"/>
                  </a:lnTo>
                  <a:lnTo>
                    <a:pt x="1328" y="375"/>
                  </a:lnTo>
                  <a:lnTo>
                    <a:pt x="1328" y="290"/>
                  </a:lnTo>
                  <a:lnTo>
                    <a:pt x="1306" y="230"/>
                  </a:lnTo>
                  <a:lnTo>
                    <a:pt x="1286" y="293"/>
                  </a:lnTo>
                  <a:lnTo>
                    <a:pt x="1282" y="301"/>
                  </a:lnTo>
                  <a:lnTo>
                    <a:pt x="1274" y="308"/>
                  </a:lnTo>
                  <a:lnTo>
                    <a:pt x="1263" y="310"/>
                  </a:lnTo>
                  <a:lnTo>
                    <a:pt x="1206" y="310"/>
                  </a:lnTo>
                  <a:lnTo>
                    <a:pt x="1195" y="307"/>
                  </a:lnTo>
                  <a:lnTo>
                    <a:pt x="1186" y="301"/>
                  </a:lnTo>
                  <a:lnTo>
                    <a:pt x="1181" y="291"/>
                  </a:lnTo>
                  <a:lnTo>
                    <a:pt x="1141" y="131"/>
                  </a:lnTo>
                  <a:close/>
                  <a:moveTo>
                    <a:pt x="1140" y="0"/>
                  </a:moveTo>
                  <a:lnTo>
                    <a:pt x="1140" y="0"/>
                  </a:lnTo>
                  <a:lnTo>
                    <a:pt x="1150" y="2"/>
                  </a:lnTo>
                  <a:lnTo>
                    <a:pt x="1160" y="9"/>
                  </a:lnTo>
                  <a:lnTo>
                    <a:pt x="1165" y="19"/>
                  </a:lnTo>
                  <a:lnTo>
                    <a:pt x="1224" y="260"/>
                  </a:lnTo>
                  <a:lnTo>
                    <a:pt x="1245" y="260"/>
                  </a:lnTo>
                  <a:lnTo>
                    <a:pt x="1282" y="145"/>
                  </a:lnTo>
                  <a:lnTo>
                    <a:pt x="1286" y="136"/>
                  </a:lnTo>
                  <a:lnTo>
                    <a:pt x="1295" y="130"/>
                  </a:lnTo>
                  <a:lnTo>
                    <a:pt x="1305" y="128"/>
                  </a:lnTo>
                  <a:lnTo>
                    <a:pt x="1315" y="130"/>
                  </a:lnTo>
                  <a:lnTo>
                    <a:pt x="1324" y="136"/>
                  </a:lnTo>
                  <a:lnTo>
                    <a:pt x="1329" y="144"/>
                  </a:lnTo>
                  <a:lnTo>
                    <a:pt x="1376" y="277"/>
                  </a:lnTo>
                  <a:lnTo>
                    <a:pt x="1377" y="282"/>
                  </a:lnTo>
                  <a:lnTo>
                    <a:pt x="1377" y="285"/>
                  </a:lnTo>
                  <a:lnTo>
                    <a:pt x="1377" y="530"/>
                  </a:lnTo>
                  <a:lnTo>
                    <a:pt x="2492" y="530"/>
                  </a:lnTo>
                  <a:lnTo>
                    <a:pt x="2492" y="285"/>
                  </a:lnTo>
                  <a:lnTo>
                    <a:pt x="2493" y="282"/>
                  </a:lnTo>
                  <a:lnTo>
                    <a:pt x="2493" y="278"/>
                  </a:lnTo>
                  <a:lnTo>
                    <a:pt x="2537" y="145"/>
                  </a:lnTo>
                  <a:lnTo>
                    <a:pt x="2541" y="136"/>
                  </a:lnTo>
                  <a:lnTo>
                    <a:pt x="2550" y="130"/>
                  </a:lnTo>
                  <a:lnTo>
                    <a:pt x="2559" y="128"/>
                  </a:lnTo>
                  <a:lnTo>
                    <a:pt x="2560" y="128"/>
                  </a:lnTo>
                  <a:lnTo>
                    <a:pt x="2569" y="130"/>
                  </a:lnTo>
                  <a:lnTo>
                    <a:pt x="2578" y="136"/>
                  </a:lnTo>
                  <a:lnTo>
                    <a:pt x="2584" y="144"/>
                  </a:lnTo>
                  <a:lnTo>
                    <a:pt x="2625" y="260"/>
                  </a:lnTo>
                  <a:lnTo>
                    <a:pt x="2645" y="260"/>
                  </a:lnTo>
                  <a:lnTo>
                    <a:pt x="2701" y="19"/>
                  </a:lnTo>
                  <a:lnTo>
                    <a:pt x="2705" y="9"/>
                  </a:lnTo>
                  <a:lnTo>
                    <a:pt x="2714" y="2"/>
                  </a:lnTo>
                  <a:lnTo>
                    <a:pt x="2724" y="0"/>
                  </a:lnTo>
                  <a:lnTo>
                    <a:pt x="2724" y="0"/>
                  </a:lnTo>
                  <a:lnTo>
                    <a:pt x="2735" y="2"/>
                  </a:lnTo>
                  <a:lnTo>
                    <a:pt x="2744" y="9"/>
                  </a:lnTo>
                  <a:lnTo>
                    <a:pt x="2749" y="19"/>
                  </a:lnTo>
                  <a:lnTo>
                    <a:pt x="2809" y="260"/>
                  </a:lnTo>
                  <a:lnTo>
                    <a:pt x="2829" y="260"/>
                  </a:lnTo>
                  <a:lnTo>
                    <a:pt x="2866" y="145"/>
                  </a:lnTo>
                  <a:lnTo>
                    <a:pt x="2871" y="136"/>
                  </a:lnTo>
                  <a:lnTo>
                    <a:pt x="2879" y="130"/>
                  </a:lnTo>
                  <a:lnTo>
                    <a:pt x="2890" y="128"/>
                  </a:lnTo>
                  <a:lnTo>
                    <a:pt x="2890" y="128"/>
                  </a:lnTo>
                  <a:lnTo>
                    <a:pt x="2899" y="130"/>
                  </a:lnTo>
                  <a:lnTo>
                    <a:pt x="2907" y="136"/>
                  </a:lnTo>
                  <a:lnTo>
                    <a:pt x="2913" y="144"/>
                  </a:lnTo>
                  <a:lnTo>
                    <a:pt x="2960" y="277"/>
                  </a:lnTo>
                  <a:lnTo>
                    <a:pt x="2961" y="282"/>
                  </a:lnTo>
                  <a:lnTo>
                    <a:pt x="2961" y="285"/>
                  </a:lnTo>
                  <a:lnTo>
                    <a:pt x="2961" y="400"/>
                  </a:lnTo>
                  <a:lnTo>
                    <a:pt x="2965" y="447"/>
                  </a:lnTo>
                  <a:lnTo>
                    <a:pt x="2974" y="491"/>
                  </a:lnTo>
                  <a:lnTo>
                    <a:pt x="2989" y="535"/>
                  </a:lnTo>
                  <a:lnTo>
                    <a:pt x="3008" y="576"/>
                  </a:lnTo>
                  <a:lnTo>
                    <a:pt x="3032" y="615"/>
                  </a:lnTo>
                  <a:lnTo>
                    <a:pt x="3058" y="651"/>
                  </a:lnTo>
                  <a:lnTo>
                    <a:pt x="3087" y="686"/>
                  </a:lnTo>
                  <a:lnTo>
                    <a:pt x="3118" y="718"/>
                  </a:lnTo>
                  <a:lnTo>
                    <a:pt x="3149" y="747"/>
                  </a:lnTo>
                  <a:lnTo>
                    <a:pt x="3180" y="773"/>
                  </a:lnTo>
                  <a:lnTo>
                    <a:pt x="3212" y="798"/>
                  </a:lnTo>
                  <a:lnTo>
                    <a:pt x="3243" y="819"/>
                  </a:lnTo>
                  <a:lnTo>
                    <a:pt x="3270" y="837"/>
                  </a:lnTo>
                  <a:lnTo>
                    <a:pt x="3342" y="880"/>
                  </a:lnTo>
                  <a:lnTo>
                    <a:pt x="3417" y="918"/>
                  </a:lnTo>
                  <a:lnTo>
                    <a:pt x="3495" y="951"/>
                  </a:lnTo>
                  <a:lnTo>
                    <a:pt x="3572" y="978"/>
                  </a:lnTo>
                  <a:lnTo>
                    <a:pt x="3573" y="978"/>
                  </a:lnTo>
                  <a:lnTo>
                    <a:pt x="3631" y="995"/>
                  </a:lnTo>
                  <a:lnTo>
                    <a:pt x="3686" y="1006"/>
                  </a:lnTo>
                  <a:lnTo>
                    <a:pt x="3741" y="1016"/>
                  </a:lnTo>
                  <a:lnTo>
                    <a:pt x="3794" y="1022"/>
                  </a:lnTo>
                  <a:lnTo>
                    <a:pt x="3845" y="1024"/>
                  </a:lnTo>
                  <a:lnTo>
                    <a:pt x="3857" y="1026"/>
                  </a:lnTo>
                  <a:lnTo>
                    <a:pt x="3866" y="1036"/>
                  </a:lnTo>
                  <a:lnTo>
                    <a:pt x="3870" y="1049"/>
                  </a:lnTo>
                  <a:lnTo>
                    <a:pt x="3866" y="1060"/>
                  </a:lnTo>
                  <a:lnTo>
                    <a:pt x="3857" y="1070"/>
                  </a:lnTo>
                  <a:lnTo>
                    <a:pt x="3845" y="1073"/>
                  </a:lnTo>
                  <a:lnTo>
                    <a:pt x="3784" y="1071"/>
                  </a:lnTo>
                  <a:lnTo>
                    <a:pt x="3722" y="1063"/>
                  </a:lnTo>
                  <a:lnTo>
                    <a:pt x="3658" y="1051"/>
                  </a:lnTo>
                  <a:lnTo>
                    <a:pt x="3592" y="1036"/>
                  </a:lnTo>
                  <a:lnTo>
                    <a:pt x="3592" y="1531"/>
                  </a:lnTo>
                  <a:lnTo>
                    <a:pt x="3845" y="1531"/>
                  </a:lnTo>
                  <a:lnTo>
                    <a:pt x="3857" y="1534"/>
                  </a:lnTo>
                  <a:lnTo>
                    <a:pt x="3866" y="1543"/>
                  </a:lnTo>
                  <a:lnTo>
                    <a:pt x="3870" y="1555"/>
                  </a:lnTo>
                  <a:lnTo>
                    <a:pt x="3870" y="1675"/>
                  </a:lnTo>
                  <a:lnTo>
                    <a:pt x="3866" y="1687"/>
                  </a:lnTo>
                  <a:lnTo>
                    <a:pt x="3857" y="1696"/>
                  </a:lnTo>
                  <a:lnTo>
                    <a:pt x="3845" y="1699"/>
                  </a:lnTo>
                  <a:lnTo>
                    <a:pt x="3034" y="1699"/>
                  </a:lnTo>
                  <a:lnTo>
                    <a:pt x="3034" y="2240"/>
                  </a:lnTo>
                  <a:lnTo>
                    <a:pt x="3032" y="2252"/>
                  </a:lnTo>
                  <a:lnTo>
                    <a:pt x="3022" y="2261"/>
                  </a:lnTo>
                  <a:lnTo>
                    <a:pt x="3009" y="2265"/>
                  </a:lnTo>
                  <a:lnTo>
                    <a:pt x="2444" y="2265"/>
                  </a:lnTo>
                  <a:lnTo>
                    <a:pt x="2431" y="2261"/>
                  </a:lnTo>
                  <a:lnTo>
                    <a:pt x="2423" y="2252"/>
                  </a:lnTo>
                  <a:lnTo>
                    <a:pt x="2419" y="2240"/>
                  </a:lnTo>
                  <a:lnTo>
                    <a:pt x="2419" y="1904"/>
                  </a:lnTo>
                  <a:lnTo>
                    <a:pt x="1934" y="1701"/>
                  </a:lnTo>
                  <a:lnTo>
                    <a:pt x="1451" y="1904"/>
                  </a:lnTo>
                  <a:lnTo>
                    <a:pt x="1451" y="2240"/>
                  </a:lnTo>
                  <a:lnTo>
                    <a:pt x="1447" y="2252"/>
                  </a:lnTo>
                  <a:lnTo>
                    <a:pt x="1438" y="2261"/>
                  </a:lnTo>
                  <a:lnTo>
                    <a:pt x="1426" y="2265"/>
                  </a:lnTo>
                  <a:lnTo>
                    <a:pt x="860" y="2265"/>
                  </a:lnTo>
                  <a:lnTo>
                    <a:pt x="848" y="2261"/>
                  </a:lnTo>
                  <a:lnTo>
                    <a:pt x="839" y="2252"/>
                  </a:lnTo>
                  <a:lnTo>
                    <a:pt x="835" y="2240"/>
                  </a:lnTo>
                  <a:lnTo>
                    <a:pt x="835" y="1699"/>
                  </a:lnTo>
                  <a:lnTo>
                    <a:pt x="25" y="1699"/>
                  </a:lnTo>
                  <a:lnTo>
                    <a:pt x="12" y="1696"/>
                  </a:lnTo>
                  <a:lnTo>
                    <a:pt x="4" y="1687"/>
                  </a:lnTo>
                  <a:lnTo>
                    <a:pt x="0" y="1675"/>
                  </a:lnTo>
                  <a:lnTo>
                    <a:pt x="0" y="1555"/>
                  </a:lnTo>
                  <a:lnTo>
                    <a:pt x="4" y="1543"/>
                  </a:lnTo>
                  <a:lnTo>
                    <a:pt x="12" y="1534"/>
                  </a:lnTo>
                  <a:lnTo>
                    <a:pt x="25" y="1531"/>
                  </a:lnTo>
                  <a:lnTo>
                    <a:pt x="277" y="1531"/>
                  </a:lnTo>
                  <a:lnTo>
                    <a:pt x="277" y="1036"/>
                  </a:lnTo>
                  <a:lnTo>
                    <a:pt x="212" y="1051"/>
                  </a:lnTo>
                  <a:lnTo>
                    <a:pt x="148" y="1063"/>
                  </a:lnTo>
                  <a:lnTo>
                    <a:pt x="84" y="1071"/>
                  </a:lnTo>
                  <a:lnTo>
                    <a:pt x="25" y="1073"/>
                  </a:lnTo>
                  <a:lnTo>
                    <a:pt x="12" y="1070"/>
                  </a:lnTo>
                  <a:lnTo>
                    <a:pt x="4" y="1060"/>
                  </a:lnTo>
                  <a:lnTo>
                    <a:pt x="0" y="1049"/>
                  </a:lnTo>
                  <a:lnTo>
                    <a:pt x="4" y="1036"/>
                  </a:lnTo>
                  <a:lnTo>
                    <a:pt x="12" y="1026"/>
                  </a:lnTo>
                  <a:lnTo>
                    <a:pt x="25" y="1024"/>
                  </a:lnTo>
                  <a:lnTo>
                    <a:pt x="76" y="1022"/>
                  </a:lnTo>
                  <a:lnTo>
                    <a:pt x="129" y="1016"/>
                  </a:lnTo>
                  <a:lnTo>
                    <a:pt x="184" y="1006"/>
                  </a:lnTo>
                  <a:lnTo>
                    <a:pt x="239" y="995"/>
                  </a:lnTo>
                  <a:lnTo>
                    <a:pt x="296" y="978"/>
                  </a:lnTo>
                  <a:lnTo>
                    <a:pt x="297" y="978"/>
                  </a:lnTo>
                  <a:lnTo>
                    <a:pt x="375" y="951"/>
                  </a:lnTo>
                  <a:lnTo>
                    <a:pt x="453" y="918"/>
                  </a:lnTo>
                  <a:lnTo>
                    <a:pt x="528" y="880"/>
                  </a:lnTo>
                  <a:lnTo>
                    <a:pt x="599" y="837"/>
                  </a:lnTo>
                  <a:lnTo>
                    <a:pt x="627" y="819"/>
                  </a:lnTo>
                  <a:lnTo>
                    <a:pt x="658" y="798"/>
                  </a:lnTo>
                  <a:lnTo>
                    <a:pt x="688" y="773"/>
                  </a:lnTo>
                  <a:lnTo>
                    <a:pt x="720" y="747"/>
                  </a:lnTo>
                  <a:lnTo>
                    <a:pt x="752" y="718"/>
                  </a:lnTo>
                  <a:lnTo>
                    <a:pt x="782" y="686"/>
                  </a:lnTo>
                  <a:lnTo>
                    <a:pt x="812" y="651"/>
                  </a:lnTo>
                  <a:lnTo>
                    <a:pt x="839" y="615"/>
                  </a:lnTo>
                  <a:lnTo>
                    <a:pt x="861" y="576"/>
                  </a:lnTo>
                  <a:lnTo>
                    <a:pt x="881" y="535"/>
                  </a:lnTo>
                  <a:lnTo>
                    <a:pt x="896" y="491"/>
                  </a:lnTo>
                  <a:lnTo>
                    <a:pt x="905" y="447"/>
                  </a:lnTo>
                  <a:lnTo>
                    <a:pt x="909" y="400"/>
                  </a:lnTo>
                  <a:lnTo>
                    <a:pt x="909" y="285"/>
                  </a:lnTo>
                  <a:lnTo>
                    <a:pt x="909" y="282"/>
                  </a:lnTo>
                  <a:lnTo>
                    <a:pt x="910" y="278"/>
                  </a:lnTo>
                  <a:lnTo>
                    <a:pt x="952" y="145"/>
                  </a:lnTo>
                  <a:lnTo>
                    <a:pt x="957" y="136"/>
                  </a:lnTo>
                  <a:lnTo>
                    <a:pt x="965" y="130"/>
                  </a:lnTo>
                  <a:lnTo>
                    <a:pt x="976" y="128"/>
                  </a:lnTo>
                  <a:lnTo>
                    <a:pt x="985" y="130"/>
                  </a:lnTo>
                  <a:lnTo>
                    <a:pt x="993" y="136"/>
                  </a:lnTo>
                  <a:lnTo>
                    <a:pt x="999" y="144"/>
                  </a:lnTo>
                  <a:lnTo>
                    <a:pt x="1040" y="260"/>
                  </a:lnTo>
                  <a:lnTo>
                    <a:pt x="1061" y="260"/>
                  </a:lnTo>
                  <a:lnTo>
                    <a:pt x="1116" y="19"/>
                  </a:lnTo>
                  <a:lnTo>
                    <a:pt x="1121" y="9"/>
                  </a:lnTo>
                  <a:lnTo>
                    <a:pt x="1129" y="2"/>
                  </a:lnTo>
                  <a:lnTo>
                    <a:pt x="1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5" name="Group 95"/>
          <p:cNvGrpSpPr>
            <a:grpSpLocks noChangeAspect="1"/>
          </p:cNvGrpSpPr>
          <p:nvPr/>
        </p:nvGrpSpPr>
        <p:grpSpPr bwMode="auto">
          <a:xfrm>
            <a:off x="8287225" y="6237321"/>
            <a:ext cx="762000" cy="585788"/>
            <a:chOff x="2689" y="3589"/>
            <a:chExt cx="480" cy="369"/>
          </a:xfrm>
          <a:solidFill>
            <a:srgbClr val="00ADEF"/>
          </a:solidFill>
        </p:grpSpPr>
        <p:sp>
          <p:nvSpPr>
            <p:cNvPr id="366" name="Freeform 97"/>
            <p:cNvSpPr>
              <a:spLocks/>
            </p:cNvSpPr>
            <p:nvPr/>
          </p:nvSpPr>
          <p:spPr bwMode="auto">
            <a:xfrm>
              <a:off x="2854" y="3802"/>
              <a:ext cx="36" cy="156"/>
            </a:xfrm>
            <a:custGeom>
              <a:avLst/>
              <a:gdLst>
                <a:gd name="T0" fmla="*/ 40 w 253"/>
                <a:gd name="T1" fmla="*/ 0 h 1088"/>
                <a:gd name="T2" fmla="*/ 212 w 253"/>
                <a:gd name="T3" fmla="*/ 0 h 1088"/>
                <a:gd name="T4" fmla="*/ 226 w 253"/>
                <a:gd name="T5" fmla="*/ 2 h 1088"/>
                <a:gd name="T6" fmla="*/ 237 w 253"/>
                <a:gd name="T7" fmla="*/ 7 h 1088"/>
                <a:gd name="T8" fmla="*/ 246 w 253"/>
                <a:gd name="T9" fmla="*/ 16 h 1088"/>
                <a:gd name="T10" fmla="*/ 251 w 253"/>
                <a:gd name="T11" fmla="*/ 28 h 1088"/>
                <a:gd name="T12" fmla="*/ 253 w 253"/>
                <a:gd name="T13" fmla="*/ 41 h 1088"/>
                <a:gd name="T14" fmla="*/ 253 w 253"/>
                <a:gd name="T15" fmla="*/ 1045 h 1088"/>
                <a:gd name="T16" fmla="*/ 251 w 253"/>
                <a:gd name="T17" fmla="*/ 1059 h 1088"/>
                <a:gd name="T18" fmla="*/ 246 w 253"/>
                <a:gd name="T19" fmla="*/ 1070 h 1088"/>
                <a:gd name="T20" fmla="*/ 237 w 253"/>
                <a:gd name="T21" fmla="*/ 1079 h 1088"/>
                <a:gd name="T22" fmla="*/ 226 w 253"/>
                <a:gd name="T23" fmla="*/ 1084 h 1088"/>
                <a:gd name="T24" fmla="*/ 212 w 253"/>
                <a:gd name="T25" fmla="*/ 1088 h 1088"/>
                <a:gd name="T26" fmla="*/ 40 w 253"/>
                <a:gd name="T27" fmla="*/ 1088 h 1088"/>
                <a:gd name="T28" fmla="*/ 27 w 253"/>
                <a:gd name="T29" fmla="*/ 1084 h 1088"/>
                <a:gd name="T30" fmla="*/ 16 w 253"/>
                <a:gd name="T31" fmla="*/ 1079 h 1088"/>
                <a:gd name="T32" fmla="*/ 7 w 253"/>
                <a:gd name="T33" fmla="*/ 1070 h 1088"/>
                <a:gd name="T34" fmla="*/ 2 w 253"/>
                <a:gd name="T35" fmla="*/ 1059 h 1088"/>
                <a:gd name="T36" fmla="*/ 0 w 253"/>
                <a:gd name="T37" fmla="*/ 1045 h 1088"/>
                <a:gd name="T38" fmla="*/ 0 w 253"/>
                <a:gd name="T39" fmla="*/ 41 h 1088"/>
                <a:gd name="T40" fmla="*/ 2 w 253"/>
                <a:gd name="T41" fmla="*/ 28 h 1088"/>
                <a:gd name="T42" fmla="*/ 7 w 253"/>
                <a:gd name="T43" fmla="*/ 16 h 1088"/>
                <a:gd name="T44" fmla="*/ 16 w 253"/>
                <a:gd name="T45" fmla="*/ 7 h 1088"/>
                <a:gd name="T46" fmla="*/ 27 w 253"/>
                <a:gd name="T47" fmla="*/ 2 h 1088"/>
                <a:gd name="T48" fmla="*/ 40 w 253"/>
                <a:gd name="T49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3" h="1088">
                  <a:moveTo>
                    <a:pt x="40" y="0"/>
                  </a:moveTo>
                  <a:lnTo>
                    <a:pt x="212" y="0"/>
                  </a:lnTo>
                  <a:lnTo>
                    <a:pt x="226" y="2"/>
                  </a:lnTo>
                  <a:lnTo>
                    <a:pt x="237" y="7"/>
                  </a:lnTo>
                  <a:lnTo>
                    <a:pt x="246" y="16"/>
                  </a:lnTo>
                  <a:lnTo>
                    <a:pt x="251" y="28"/>
                  </a:lnTo>
                  <a:lnTo>
                    <a:pt x="253" y="41"/>
                  </a:lnTo>
                  <a:lnTo>
                    <a:pt x="253" y="1045"/>
                  </a:lnTo>
                  <a:lnTo>
                    <a:pt x="251" y="1059"/>
                  </a:lnTo>
                  <a:lnTo>
                    <a:pt x="246" y="1070"/>
                  </a:lnTo>
                  <a:lnTo>
                    <a:pt x="237" y="1079"/>
                  </a:lnTo>
                  <a:lnTo>
                    <a:pt x="226" y="1084"/>
                  </a:lnTo>
                  <a:lnTo>
                    <a:pt x="212" y="1088"/>
                  </a:lnTo>
                  <a:lnTo>
                    <a:pt x="40" y="1088"/>
                  </a:lnTo>
                  <a:lnTo>
                    <a:pt x="27" y="1084"/>
                  </a:lnTo>
                  <a:lnTo>
                    <a:pt x="16" y="1079"/>
                  </a:lnTo>
                  <a:lnTo>
                    <a:pt x="7" y="1070"/>
                  </a:lnTo>
                  <a:lnTo>
                    <a:pt x="2" y="1059"/>
                  </a:lnTo>
                  <a:lnTo>
                    <a:pt x="0" y="1045"/>
                  </a:lnTo>
                  <a:lnTo>
                    <a:pt x="0" y="41"/>
                  </a:lnTo>
                  <a:lnTo>
                    <a:pt x="2" y="28"/>
                  </a:lnTo>
                  <a:lnTo>
                    <a:pt x="7" y="16"/>
                  </a:lnTo>
                  <a:lnTo>
                    <a:pt x="16" y="7"/>
                  </a:lnTo>
                  <a:lnTo>
                    <a:pt x="27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98"/>
            <p:cNvSpPr>
              <a:spLocks/>
            </p:cNvSpPr>
            <p:nvPr/>
          </p:nvSpPr>
          <p:spPr bwMode="auto">
            <a:xfrm>
              <a:off x="2968" y="3802"/>
              <a:ext cx="36" cy="156"/>
            </a:xfrm>
            <a:custGeom>
              <a:avLst/>
              <a:gdLst>
                <a:gd name="T0" fmla="*/ 42 w 254"/>
                <a:gd name="T1" fmla="*/ 0 h 1088"/>
                <a:gd name="T2" fmla="*/ 214 w 254"/>
                <a:gd name="T3" fmla="*/ 0 h 1088"/>
                <a:gd name="T4" fmla="*/ 227 w 254"/>
                <a:gd name="T5" fmla="*/ 2 h 1088"/>
                <a:gd name="T6" fmla="*/ 238 w 254"/>
                <a:gd name="T7" fmla="*/ 7 h 1088"/>
                <a:gd name="T8" fmla="*/ 246 w 254"/>
                <a:gd name="T9" fmla="*/ 16 h 1088"/>
                <a:gd name="T10" fmla="*/ 252 w 254"/>
                <a:gd name="T11" fmla="*/ 28 h 1088"/>
                <a:gd name="T12" fmla="*/ 254 w 254"/>
                <a:gd name="T13" fmla="*/ 41 h 1088"/>
                <a:gd name="T14" fmla="*/ 254 w 254"/>
                <a:gd name="T15" fmla="*/ 1045 h 1088"/>
                <a:gd name="T16" fmla="*/ 252 w 254"/>
                <a:gd name="T17" fmla="*/ 1059 h 1088"/>
                <a:gd name="T18" fmla="*/ 247 w 254"/>
                <a:gd name="T19" fmla="*/ 1070 h 1088"/>
                <a:gd name="T20" fmla="*/ 238 w 254"/>
                <a:gd name="T21" fmla="*/ 1079 h 1088"/>
                <a:gd name="T22" fmla="*/ 227 w 254"/>
                <a:gd name="T23" fmla="*/ 1084 h 1088"/>
                <a:gd name="T24" fmla="*/ 214 w 254"/>
                <a:gd name="T25" fmla="*/ 1088 h 1088"/>
                <a:gd name="T26" fmla="*/ 42 w 254"/>
                <a:gd name="T27" fmla="*/ 1088 h 1088"/>
                <a:gd name="T28" fmla="*/ 28 w 254"/>
                <a:gd name="T29" fmla="*/ 1084 h 1088"/>
                <a:gd name="T30" fmla="*/ 17 w 254"/>
                <a:gd name="T31" fmla="*/ 1079 h 1088"/>
                <a:gd name="T32" fmla="*/ 8 w 254"/>
                <a:gd name="T33" fmla="*/ 1070 h 1088"/>
                <a:gd name="T34" fmla="*/ 2 w 254"/>
                <a:gd name="T35" fmla="*/ 1059 h 1088"/>
                <a:gd name="T36" fmla="*/ 0 w 254"/>
                <a:gd name="T37" fmla="*/ 1045 h 1088"/>
                <a:gd name="T38" fmla="*/ 0 w 254"/>
                <a:gd name="T39" fmla="*/ 41 h 1088"/>
                <a:gd name="T40" fmla="*/ 2 w 254"/>
                <a:gd name="T41" fmla="*/ 28 h 1088"/>
                <a:gd name="T42" fmla="*/ 8 w 254"/>
                <a:gd name="T43" fmla="*/ 16 h 1088"/>
                <a:gd name="T44" fmla="*/ 17 w 254"/>
                <a:gd name="T45" fmla="*/ 7 h 1088"/>
                <a:gd name="T46" fmla="*/ 28 w 254"/>
                <a:gd name="T47" fmla="*/ 2 h 1088"/>
                <a:gd name="T48" fmla="*/ 42 w 254"/>
                <a:gd name="T49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4" h="1088">
                  <a:moveTo>
                    <a:pt x="42" y="0"/>
                  </a:moveTo>
                  <a:lnTo>
                    <a:pt x="214" y="0"/>
                  </a:lnTo>
                  <a:lnTo>
                    <a:pt x="227" y="2"/>
                  </a:lnTo>
                  <a:lnTo>
                    <a:pt x="238" y="7"/>
                  </a:lnTo>
                  <a:lnTo>
                    <a:pt x="246" y="16"/>
                  </a:lnTo>
                  <a:lnTo>
                    <a:pt x="252" y="28"/>
                  </a:lnTo>
                  <a:lnTo>
                    <a:pt x="254" y="41"/>
                  </a:lnTo>
                  <a:lnTo>
                    <a:pt x="254" y="1045"/>
                  </a:lnTo>
                  <a:lnTo>
                    <a:pt x="252" y="1059"/>
                  </a:lnTo>
                  <a:lnTo>
                    <a:pt x="247" y="1070"/>
                  </a:lnTo>
                  <a:lnTo>
                    <a:pt x="238" y="1079"/>
                  </a:lnTo>
                  <a:lnTo>
                    <a:pt x="227" y="1084"/>
                  </a:lnTo>
                  <a:lnTo>
                    <a:pt x="214" y="1088"/>
                  </a:lnTo>
                  <a:lnTo>
                    <a:pt x="42" y="1088"/>
                  </a:lnTo>
                  <a:lnTo>
                    <a:pt x="28" y="1084"/>
                  </a:lnTo>
                  <a:lnTo>
                    <a:pt x="17" y="1079"/>
                  </a:lnTo>
                  <a:lnTo>
                    <a:pt x="8" y="1070"/>
                  </a:lnTo>
                  <a:lnTo>
                    <a:pt x="2" y="1059"/>
                  </a:lnTo>
                  <a:lnTo>
                    <a:pt x="0" y="1045"/>
                  </a:lnTo>
                  <a:lnTo>
                    <a:pt x="0" y="41"/>
                  </a:lnTo>
                  <a:lnTo>
                    <a:pt x="2" y="28"/>
                  </a:lnTo>
                  <a:lnTo>
                    <a:pt x="8" y="16"/>
                  </a:lnTo>
                  <a:lnTo>
                    <a:pt x="17" y="7"/>
                  </a:lnTo>
                  <a:lnTo>
                    <a:pt x="28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99"/>
            <p:cNvSpPr>
              <a:spLocks noEditPoints="1"/>
            </p:cNvSpPr>
            <p:nvPr/>
          </p:nvSpPr>
          <p:spPr bwMode="auto">
            <a:xfrm>
              <a:off x="2689" y="3589"/>
              <a:ext cx="480" cy="369"/>
            </a:xfrm>
            <a:custGeom>
              <a:avLst/>
              <a:gdLst>
                <a:gd name="T0" fmla="*/ 2913 w 3360"/>
                <a:gd name="T1" fmla="*/ 1503 h 2578"/>
                <a:gd name="T2" fmla="*/ 2913 w 3360"/>
                <a:gd name="T3" fmla="*/ 1941 h 2578"/>
                <a:gd name="T4" fmla="*/ 3088 w 3360"/>
                <a:gd name="T5" fmla="*/ 1945 h 2578"/>
                <a:gd name="T6" fmla="*/ 3095 w 3360"/>
                <a:gd name="T7" fmla="*/ 1509 h 2578"/>
                <a:gd name="T8" fmla="*/ 3007 w 3360"/>
                <a:gd name="T9" fmla="*/ 1397 h 2578"/>
                <a:gd name="T10" fmla="*/ 348 w 3360"/>
                <a:gd name="T11" fmla="*/ 1400 h 2578"/>
                <a:gd name="T12" fmla="*/ 265 w 3360"/>
                <a:gd name="T13" fmla="*/ 1935 h 2578"/>
                <a:gd name="T14" fmla="*/ 275 w 3360"/>
                <a:gd name="T15" fmla="*/ 1945 h 2578"/>
                <a:gd name="T16" fmla="*/ 448 w 3360"/>
                <a:gd name="T17" fmla="*/ 1939 h 2578"/>
                <a:gd name="T18" fmla="*/ 365 w 3360"/>
                <a:gd name="T19" fmla="*/ 1400 h 2578"/>
                <a:gd name="T20" fmla="*/ 1689 w 3360"/>
                <a:gd name="T21" fmla="*/ 2 h 2578"/>
                <a:gd name="T22" fmla="*/ 3360 w 3360"/>
                <a:gd name="T23" fmla="*/ 434 h 2578"/>
                <a:gd name="T24" fmla="*/ 3333 w 3360"/>
                <a:gd name="T25" fmla="*/ 572 h 2578"/>
                <a:gd name="T26" fmla="*/ 3254 w 3360"/>
                <a:gd name="T27" fmla="*/ 2560 h 2578"/>
                <a:gd name="T28" fmla="*/ 2774 w 3360"/>
                <a:gd name="T29" fmla="*/ 2574 h 2578"/>
                <a:gd name="T30" fmla="*/ 2745 w 3360"/>
                <a:gd name="T31" fmla="*/ 1261 h 2578"/>
                <a:gd name="T32" fmla="*/ 2740 w 3360"/>
                <a:gd name="T33" fmla="*/ 1184 h 2578"/>
                <a:gd name="T34" fmla="*/ 2686 w 3360"/>
                <a:gd name="T35" fmla="*/ 1041 h 2578"/>
                <a:gd name="T36" fmla="*/ 2550 w 3360"/>
                <a:gd name="T37" fmla="*/ 950 h 2578"/>
                <a:gd name="T38" fmla="*/ 2366 w 3360"/>
                <a:gd name="T39" fmla="*/ 959 h 2578"/>
                <a:gd name="T40" fmla="*/ 2247 w 3360"/>
                <a:gd name="T41" fmla="*/ 1067 h 2578"/>
                <a:gd name="T42" fmla="*/ 2207 w 3360"/>
                <a:gd name="T43" fmla="*/ 1207 h 2578"/>
                <a:gd name="T44" fmla="*/ 2204 w 3360"/>
                <a:gd name="T45" fmla="*/ 1314 h 2578"/>
                <a:gd name="T46" fmla="*/ 2251 w 3360"/>
                <a:gd name="T47" fmla="*/ 1321 h 2578"/>
                <a:gd name="T48" fmla="*/ 2245 w 3360"/>
                <a:gd name="T49" fmla="*/ 1417 h 2578"/>
                <a:gd name="T50" fmla="*/ 1905 w 3360"/>
                <a:gd name="T51" fmla="*/ 1413 h 2578"/>
                <a:gd name="T52" fmla="*/ 1905 w 3360"/>
                <a:gd name="T53" fmla="*/ 1318 h 2578"/>
                <a:gd name="T54" fmla="*/ 1950 w 3360"/>
                <a:gd name="T55" fmla="*/ 1261 h 2578"/>
                <a:gd name="T56" fmla="*/ 1945 w 3360"/>
                <a:gd name="T57" fmla="*/ 1184 h 2578"/>
                <a:gd name="T58" fmla="*/ 1891 w 3360"/>
                <a:gd name="T59" fmla="*/ 1041 h 2578"/>
                <a:gd name="T60" fmla="*/ 1754 w 3360"/>
                <a:gd name="T61" fmla="*/ 950 h 2578"/>
                <a:gd name="T62" fmla="*/ 1572 w 3360"/>
                <a:gd name="T63" fmla="*/ 959 h 2578"/>
                <a:gd name="T64" fmla="*/ 1452 w 3360"/>
                <a:gd name="T65" fmla="*/ 1068 h 2578"/>
                <a:gd name="T66" fmla="*/ 1412 w 3360"/>
                <a:gd name="T67" fmla="*/ 1207 h 2578"/>
                <a:gd name="T68" fmla="*/ 1409 w 3360"/>
                <a:gd name="T69" fmla="*/ 1314 h 2578"/>
                <a:gd name="T70" fmla="*/ 1456 w 3360"/>
                <a:gd name="T71" fmla="*/ 1321 h 2578"/>
                <a:gd name="T72" fmla="*/ 1452 w 3360"/>
                <a:gd name="T73" fmla="*/ 1416 h 2578"/>
                <a:gd name="T74" fmla="*/ 1113 w 3360"/>
                <a:gd name="T75" fmla="*/ 1416 h 2578"/>
                <a:gd name="T76" fmla="*/ 1109 w 3360"/>
                <a:gd name="T77" fmla="*/ 1321 h 2578"/>
                <a:gd name="T78" fmla="*/ 1156 w 3360"/>
                <a:gd name="T79" fmla="*/ 1314 h 2578"/>
                <a:gd name="T80" fmla="*/ 1153 w 3360"/>
                <a:gd name="T81" fmla="*/ 1208 h 2578"/>
                <a:gd name="T82" fmla="*/ 1113 w 3360"/>
                <a:gd name="T83" fmla="*/ 1069 h 2578"/>
                <a:gd name="T84" fmla="*/ 993 w 3360"/>
                <a:gd name="T85" fmla="*/ 960 h 2578"/>
                <a:gd name="T86" fmla="*/ 809 w 3360"/>
                <a:gd name="T87" fmla="*/ 950 h 2578"/>
                <a:gd name="T88" fmla="*/ 675 w 3360"/>
                <a:gd name="T89" fmla="*/ 1038 h 2578"/>
                <a:gd name="T90" fmla="*/ 621 w 3360"/>
                <a:gd name="T91" fmla="*/ 1183 h 2578"/>
                <a:gd name="T92" fmla="*/ 615 w 3360"/>
                <a:gd name="T93" fmla="*/ 1259 h 2578"/>
                <a:gd name="T94" fmla="*/ 586 w 3360"/>
                <a:gd name="T95" fmla="*/ 2574 h 2578"/>
                <a:gd name="T96" fmla="*/ 106 w 3360"/>
                <a:gd name="T97" fmla="*/ 2560 h 2578"/>
                <a:gd name="T98" fmla="*/ 27 w 3360"/>
                <a:gd name="T99" fmla="*/ 572 h 2578"/>
                <a:gd name="T100" fmla="*/ 0 w 3360"/>
                <a:gd name="T101" fmla="*/ 434 h 2578"/>
                <a:gd name="T102" fmla="*/ 1671 w 3360"/>
                <a:gd name="T103" fmla="*/ 2 h 2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0" h="2578">
                  <a:moveTo>
                    <a:pt x="3004" y="1396"/>
                  </a:moveTo>
                  <a:lnTo>
                    <a:pt x="3001" y="1397"/>
                  </a:lnTo>
                  <a:lnTo>
                    <a:pt x="2998" y="1398"/>
                  </a:lnTo>
                  <a:lnTo>
                    <a:pt x="2995" y="1400"/>
                  </a:lnTo>
                  <a:lnTo>
                    <a:pt x="2913" y="1503"/>
                  </a:lnTo>
                  <a:lnTo>
                    <a:pt x="2912" y="1506"/>
                  </a:lnTo>
                  <a:lnTo>
                    <a:pt x="2911" y="1509"/>
                  </a:lnTo>
                  <a:lnTo>
                    <a:pt x="2911" y="1935"/>
                  </a:lnTo>
                  <a:lnTo>
                    <a:pt x="2912" y="1939"/>
                  </a:lnTo>
                  <a:lnTo>
                    <a:pt x="2913" y="1941"/>
                  </a:lnTo>
                  <a:lnTo>
                    <a:pt x="2915" y="1943"/>
                  </a:lnTo>
                  <a:lnTo>
                    <a:pt x="2918" y="1945"/>
                  </a:lnTo>
                  <a:lnTo>
                    <a:pt x="2921" y="1945"/>
                  </a:lnTo>
                  <a:lnTo>
                    <a:pt x="3085" y="1945"/>
                  </a:lnTo>
                  <a:lnTo>
                    <a:pt x="3088" y="1945"/>
                  </a:lnTo>
                  <a:lnTo>
                    <a:pt x="3091" y="1943"/>
                  </a:lnTo>
                  <a:lnTo>
                    <a:pt x="3093" y="1941"/>
                  </a:lnTo>
                  <a:lnTo>
                    <a:pt x="3095" y="1939"/>
                  </a:lnTo>
                  <a:lnTo>
                    <a:pt x="3095" y="1935"/>
                  </a:lnTo>
                  <a:lnTo>
                    <a:pt x="3095" y="1509"/>
                  </a:lnTo>
                  <a:lnTo>
                    <a:pt x="3095" y="1506"/>
                  </a:lnTo>
                  <a:lnTo>
                    <a:pt x="3093" y="1503"/>
                  </a:lnTo>
                  <a:lnTo>
                    <a:pt x="3012" y="1400"/>
                  </a:lnTo>
                  <a:lnTo>
                    <a:pt x="3009" y="1398"/>
                  </a:lnTo>
                  <a:lnTo>
                    <a:pt x="3007" y="1397"/>
                  </a:lnTo>
                  <a:lnTo>
                    <a:pt x="3004" y="1396"/>
                  </a:lnTo>
                  <a:close/>
                  <a:moveTo>
                    <a:pt x="356" y="1396"/>
                  </a:moveTo>
                  <a:lnTo>
                    <a:pt x="353" y="1397"/>
                  </a:lnTo>
                  <a:lnTo>
                    <a:pt x="351" y="1398"/>
                  </a:lnTo>
                  <a:lnTo>
                    <a:pt x="348" y="1400"/>
                  </a:lnTo>
                  <a:lnTo>
                    <a:pt x="267" y="1503"/>
                  </a:lnTo>
                  <a:lnTo>
                    <a:pt x="266" y="1505"/>
                  </a:lnTo>
                  <a:lnTo>
                    <a:pt x="265" y="1507"/>
                  </a:lnTo>
                  <a:lnTo>
                    <a:pt x="265" y="1509"/>
                  </a:lnTo>
                  <a:lnTo>
                    <a:pt x="265" y="1935"/>
                  </a:lnTo>
                  <a:lnTo>
                    <a:pt x="265" y="1939"/>
                  </a:lnTo>
                  <a:lnTo>
                    <a:pt x="267" y="1941"/>
                  </a:lnTo>
                  <a:lnTo>
                    <a:pt x="269" y="1943"/>
                  </a:lnTo>
                  <a:lnTo>
                    <a:pt x="272" y="1945"/>
                  </a:lnTo>
                  <a:lnTo>
                    <a:pt x="275" y="1945"/>
                  </a:lnTo>
                  <a:lnTo>
                    <a:pt x="439" y="1945"/>
                  </a:lnTo>
                  <a:lnTo>
                    <a:pt x="442" y="1945"/>
                  </a:lnTo>
                  <a:lnTo>
                    <a:pt x="445" y="1943"/>
                  </a:lnTo>
                  <a:lnTo>
                    <a:pt x="447" y="1941"/>
                  </a:lnTo>
                  <a:lnTo>
                    <a:pt x="448" y="1939"/>
                  </a:lnTo>
                  <a:lnTo>
                    <a:pt x="449" y="1935"/>
                  </a:lnTo>
                  <a:lnTo>
                    <a:pt x="449" y="1509"/>
                  </a:lnTo>
                  <a:lnTo>
                    <a:pt x="448" y="1506"/>
                  </a:lnTo>
                  <a:lnTo>
                    <a:pt x="447" y="1503"/>
                  </a:lnTo>
                  <a:lnTo>
                    <a:pt x="365" y="1400"/>
                  </a:lnTo>
                  <a:lnTo>
                    <a:pt x="362" y="1398"/>
                  </a:lnTo>
                  <a:lnTo>
                    <a:pt x="359" y="1397"/>
                  </a:lnTo>
                  <a:lnTo>
                    <a:pt x="356" y="1396"/>
                  </a:lnTo>
                  <a:close/>
                  <a:moveTo>
                    <a:pt x="1680" y="0"/>
                  </a:moveTo>
                  <a:lnTo>
                    <a:pt x="1689" y="2"/>
                  </a:lnTo>
                  <a:lnTo>
                    <a:pt x="3328" y="393"/>
                  </a:lnTo>
                  <a:lnTo>
                    <a:pt x="3341" y="399"/>
                  </a:lnTo>
                  <a:lnTo>
                    <a:pt x="3351" y="408"/>
                  </a:lnTo>
                  <a:lnTo>
                    <a:pt x="3358" y="420"/>
                  </a:lnTo>
                  <a:lnTo>
                    <a:pt x="3360" y="434"/>
                  </a:lnTo>
                  <a:lnTo>
                    <a:pt x="3360" y="533"/>
                  </a:lnTo>
                  <a:lnTo>
                    <a:pt x="3358" y="546"/>
                  </a:lnTo>
                  <a:lnTo>
                    <a:pt x="3352" y="557"/>
                  </a:lnTo>
                  <a:lnTo>
                    <a:pt x="3344" y="565"/>
                  </a:lnTo>
                  <a:lnTo>
                    <a:pt x="3333" y="572"/>
                  </a:lnTo>
                  <a:lnTo>
                    <a:pt x="3319" y="574"/>
                  </a:lnTo>
                  <a:lnTo>
                    <a:pt x="3261" y="574"/>
                  </a:lnTo>
                  <a:lnTo>
                    <a:pt x="3261" y="2535"/>
                  </a:lnTo>
                  <a:lnTo>
                    <a:pt x="3259" y="2549"/>
                  </a:lnTo>
                  <a:lnTo>
                    <a:pt x="3254" y="2560"/>
                  </a:lnTo>
                  <a:lnTo>
                    <a:pt x="3245" y="2569"/>
                  </a:lnTo>
                  <a:lnTo>
                    <a:pt x="3234" y="2574"/>
                  </a:lnTo>
                  <a:lnTo>
                    <a:pt x="3221" y="2578"/>
                  </a:lnTo>
                  <a:lnTo>
                    <a:pt x="2786" y="2578"/>
                  </a:lnTo>
                  <a:lnTo>
                    <a:pt x="2774" y="2574"/>
                  </a:lnTo>
                  <a:lnTo>
                    <a:pt x="2762" y="2569"/>
                  </a:lnTo>
                  <a:lnTo>
                    <a:pt x="2753" y="2560"/>
                  </a:lnTo>
                  <a:lnTo>
                    <a:pt x="2747" y="2549"/>
                  </a:lnTo>
                  <a:lnTo>
                    <a:pt x="2745" y="2535"/>
                  </a:lnTo>
                  <a:lnTo>
                    <a:pt x="2745" y="1261"/>
                  </a:lnTo>
                  <a:lnTo>
                    <a:pt x="2745" y="1256"/>
                  </a:lnTo>
                  <a:lnTo>
                    <a:pt x="2745" y="1245"/>
                  </a:lnTo>
                  <a:lnTo>
                    <a:pt x="2745" y="1229"/>
                  </a:lnTo>
                  <a:lnTo>
                    <a:pt x="2743" y="1208"/>
                  </a:lnTo>
                  <a:lnTo>
                    <a:pt x="2740" y="1184"/>
                  </a:lnTo>
                  <a:lnTo>
                    <a:pt x="2735" y="1157"/>
                  </a:lnTo>
                  <a:lnTo>
                    <a:pt x="2727" y="1128"/>
                  </a:lnTo>
                  <a:lnTo>
                    <a:pt x="2717" y="1099"/>
                  </a:lnTo>
                  <a:lnTo>
                    <a:pt x="2703" y="1069"/>
                  </a:lnTo>
                  <a:lnTo>
                    <a:pt x="2686" y="1041"/>
                  </a:lnTo>
                  <a:lnTo>
                    <a:pt x="2664" y="1014"/>
                  </a:lnTo>
                  <a:lnTo>
                    <a:pt x="2640" y="992"/>
                  </a:lnTo>
                  <a:lnTo>
                    <a:pt x="2613" y="974"/>
                  </a:lnTo>
                  <a:lnTo>
                    <a:pt x="2582" y="960"/>
                  </a:lnTo>
                  <a:lnTo>
                    <a:pt x="2550" y="950"/>
                  </a:lnTo>
                  <a:lnTo>
                    <a:pt x="2513" y="943"/>
                  </a:lnTo>
                  <a:lnTo>
                    <a:pt x="2474" y="941"/>
                  </a:lnTo>
                  <a:lnTo>
                    <a:pt x="2435" y="943"/>
                  </a:lnTo>
                  <a:lnTo>
                    <a:pt x="2400" y="950"/>
                  </a:lnTo>
                  <a:lnTo>
                    <a:pt x="2366" y="959"/>
                  </a:lnTo>
                  <a:lnTo>
                    <a:pt x="2337" y="973"/>
                  </a:lnTo>
                  <a:lnTo>
                    <a:pt x="2310" y="991"/>
                  </a:lnTo>
                  <a:lnTo>
                    <a:pt x="2286" y="1012"/>
                  </a:lnTo>
                  <a:lnTo>
                    <a:pt x="2264" y="1039"/>
                  </a:lnTo>
                  <a:lnTo>
                    <a:pt x="2247" y="1067"/>
                  </a:lnTo>
                  <a:lnTo>
                    <a:pt x="2234" y="1096"/>
                  </a:lnTo>
                  <a:lnTo>
                    <a:pt x="2224" y="1126"/>
                  </a:lnTo>
                  <a:lnTo>
                    <a:pt x="2216" y="1155"/>
                  </a:lnTo>
                  <a:lnTo>
                    <a:pt x="2210" y="1183"/>
                  </a:lnTo>
                  <a:lnTo>
                    <a:pt x="2207" y="1207"/>
                  </a:lnTo>
                  <a:lnTo>
                    <a:pt x="2205" y="1228"/>
                  </a:lnTo>
                  <a:lnTo>
                    <a:pt x="2204" y="1244"/>
                  </a:lnTo>
                  <a:lnTo>
                    <a:pt x="2204" y="1255"/>
                  </a:lnTo>
                  <a:lnTo>
                    <a:pt x="2204" y="1259"/>
                  </a:lnTo>
                  <a:lnTo>
                    <a:pt x="2204" y="1314"/>
                  </a:lnTo>
                  <a:lnTo>
                    <a:pt x="2241" y="1314"/>
                  </a:lnTo>
                  <a:lnTo>
                    <a:pt x="2245" y="1314"/>
                  </a:lnTo>
                  <a:lnTo>
                    <a:pt x="2247" y="1316"/>
                  </a:lnTo>
                  <a:lnTo>
                    <a:pt x="2249" y="1318"/>
                  </a:lnTo>
                  <a:lnTo>
                    <a:pt x="2251" y="1321"/>
                  </a:lnTo>
                  <a:lnTo>
                    <a:pt x="2251" y="1324"/>
                  </a:lnTo>
                  <a:lnTo>
                    <a:pt x="2251" y="1408"/>
                  </a:lnTo>
                  <a:lnTo>
                    <a:pt x="2251" y="1411"/>
                  </a:lnTo>
                  <a:lnTo>
                    <a:pt x="2248" y="1415"/>
                  </a:lnTo>
                  <a:lnTo>
                    <a:pt x="2245" y="1417"/>
                  </a:lnTo>
                  <a:lnTo>
                    <a:pt x="2241" y="1418"/>
                  </a:lnTo>
                  <a:lnTo>
                    <a:pt x="1913" y="1418"/>
                  </a:lnTo>
                  <a:lnTo>
                    <a:pt x="1910" y="1417"/>
                  </a:lnTo>
                  <a:lnTo>
                    <a:pt x="1907" y="1416"/>
                  </a:lnTo>
                  <a:lnTo>
                    <a:pt x="1905" y="1413"/>
                  </a:lnTo>
                  <a:lnTo>
                    <a:pt x="1904" y="1411"/>
                  </a:lnTo>
                  <a:lnTo>
                    <a:pt x="1903" y="1408"/>
                  </a:lnTo>
                  <a:lnTo>
                    <a:pt x="1903" y="1324"/>
                  </a:lnTo>
                  <a:lnTo>
                    <a:pt x="1904" y="1321"/>
                  </a:lnTo>
                  <a:lnTo>
                    <a:pt x="1905" y="1318"/>
                  </a:lnTo>
                  <a:lnTo>
                    <a:pt x="1907" y="1316"/>
                  </a:lnTo>
                  <a:lnTo>
                    <a:pt x="1910" y="1314"/>
                  </a:lnTo>
                  <a:lnTo>
                    <a:pt x="1913" y="1314"/>
                  </a:lnTo>
                  <a:lnTo>
                    <a:pt x="1950" y="1314"/>
                  </a:lnTo>
                  <a:lnTo>
                    <a:pt x="1950" y="1261"/>
                  </a:lnTo>
                  <a:lnTo>
                    <a:pt x="1950" y="1256"/>
                  </a:lnTo>
                  <a:lnTo>
                    <a:pt x="1950" y="1245"/>
                  </a:lnTo>
                  <a:lnTo>
                    <a:pt x="1950" y="1229"/>
                  </a:lnTo>
                  <a:lnTo>
                    <a:pt x="1948" y="1208"/>
                  </a:lnTo>
                  <a:lnTo>
                    <a:pt x="1945" y="1184"/>
                  </a:lnTo>
                  <a:lnTo>
                    <a:pt x="1940" y="1157"/>
                  </a:lnTo>
                  <a:lnTo>
                    <a:pt x="1931" y="1128"/>
                  </a:lnTo>
                  <a:lnTo>
                    <a:pt x="1921" y="1099"/>
                  </a:lnTo>
                  <a:lnTo>
                    <a:pt x="1908" y="1069"/>
                  </a:lnTo>
                  <a:lnTo>
                    <a:pt x="1891" y="1041"/>
                  </a:lnTo>
                  <a:lnTo>
                    <a:pt x="1868" y="1014"/>
                  </a:lnTo>
                  <a:lnTo>
                    <a:pt x="1845" y="992"/>
                  </a:lnTo>
                  <a:lnTo>
                    <a:pt x="1817" y="974"/>
                  </a:lnTo>
                  <a:lnTo>
                    <a:pt x="1787" y="960"/>
                  </a:lnTo>
                  <a:lnTo>
                    <a:pt x="1754" y="950"/>
                  </a:lnTo>
                  <a:lnTo>
                    <a:pt x="1719" y="943"/>
                  </a:lnTo>
                  <a:lnTo>
                    <a:pt x="1679" y="941"/>
                  </a:lnTo>
                  <a:lnTo>
                    <a:pt x="1640" y="943"/>
                  </a:lnTo>
                  <a:lnTo>
                    <a:pt x="1605" y="950"/>
                  </a:lnTo>
                  <a:lnTo>
                    <a:pt x="1572" y="959"/>
                  </a:lnTo>
                  <a:lnTo>
                    <a:pt x="1542" y="973"/>
                  </a:lnTo>
                  <a:lnTo>
                    <a:pt x="1515" y="991"/>
                  </a:lnTo>
                  <a:lnTo>
                    <a:pt x="1492" y="1012"/>
                  </a:lnTo>
                  <a:lnTo>
                    <a:pt x="1469" y="1039"/>
                  </a:lnTo>
                  <a:lnTo>
                    <a:pt x="1452" y="1068"/>
                  </a:lnTo>
                  <a:lnTo>
                    <a:pt x="1439" y="1098"/>
                  </a:lnTo>
                  <a:lnTo>
                    <a:pt x="1427" y="1127"/>
                  </a:lnTo>
                  <a:lnTo>
                    <a:pt x="1420" y="1156"/>
                  </a:lnTo>
                  <a:lnTo>
                    <a:pt x="1415" y="1183"/>
                  </a:lnTo>
                  <a:lnTo>
                    <a:pt x="1412" y="1207"/>
                  </a:lnTo>
                  <a:lnTo>
                    <a:pt x="1410" y="1228"/>
                  </a:lnTo>
                  <a:lnTo>
                    <a:pt x="1409" y="1244"/>
                  </a:lnTo>
                  <a:lnTo>
                    <a:pt x="1409" y="1255"/>
                  </a:lnTo>
                  <a:lnTo>
                    <a:pt x="1409" y="1259"/>
                  </a:lnTo>
                  <a:lnTo>
                    <a:pt x="1409" y="1314"/>
                  </a:lnTo>
                  <a:lnTo>
                    <a:pt x="1446" y="1314"/>
                  </a:lnTo>
                  <a:lnTo>
                    <a:pt x="1450" y="1314"/>
                  </a:lnTo>
                  <a:lnTo>
                    <a:pt x="1452" y="1316"/>
                  </a:lnTo>
                  <a:lnTo>
                    <a:pt x="1455" y="1318"/>
                  </a:lnTo>
                  <a:lnTo>
                    <a:pt x="1456" y="1321"/>
                  </a:lnTo>
                  <a:lnTo>
                    <a:pt x="1456" y="1324"/>
                  </a:lnTo>
                  <a:lnTo>
                    <a:pt x="1456" y="1408"/>
                  </a:lnTo>
                  <a:lnTo>
                    <a:pt x="1456" y="1411"/>
                  </a:lnTo>
                  <a:lnTo>
                    <a:pt x="1455" y="1413"/>
                  </a:lnTo>
                  <a:lnTo>
                    <a:pt x="1452" y="1416"/>
                  </a:lnTo>
                  <a:lnTo>
                    <a:pt x="1450" y="1417"/>
                  </a:lnTo>
                  <a:lnTo>
                    <a:pt x="1446" y="1418"/>
                  </a:lnTo>
                  <a:lnTo>
                    <a:pt x="1119" y="1418"/>
                  </a:lnTo>
                  <a:lnTo>
                    <a:pt x="1115" y="1417"/>
                  </a:lnTo>
                  <a:lnTo>
                    <a:pt x="1113" y="1416"/>
                  </a:lnTo>
                  <a:lnTo>
                    <a:pt x="1110" y="1413"/>
                  </a:lnTo>
                  <a:lnTo>
                    <a:pt x="1109" y="1411"/>
                  </a:lnTo>
                  <a:lnTo>
                    <a:pt x="1109" y="1408"/>
                  </a:lnTo>
                  <a:lnTo>
                    <a:pt x="1109" y="1324"/>
                  </a:lnTo>
                  <a:lnTo>
                    <a:pt x="1109" y="1321"/>
                  </a:lnTo>
                  <a:lnTo>
                    <a:pt x="1110" y="1318"/>
                  </a:lnTo>
                  <a:lnTo>
                    <a:pt x="1113" y="1316"/>
                  </a:lnTo>
                  <a:lnTo>
                    <a:pt x="1115" y="1314"/>
                  </a:lnTo>
                  <a:lnTo>
                    <a:pt x="1119" y="1314"/>
                  </a:lnTo>
                  <a:lnTo>
                    <a:pt x="1156" y="1314"/>
                  </a:lnTo>
                  <a:lnTo>
                    <a:pt x="1156" y="1261"/>
                  </a:lnTo>
                  <a:lnTo>
                    <a:pt x="1156" y="1256"/>
                  </a:lnTo>
                  <a:lnTo>
                    <a:pt x="1156" y="1245"/>
                  </a:lnTo>
                  <a:lnTo>
                    <a:pt x="1155" y="1229"/>
                  </a:lnTo>
                  <a:lnTo>
                    <a:pt x="1153" y="1208"/>
                  </a:lnTo>
                  <a:lnTo>
                    <a:pt x="1150" y="1184"/>
                  </a:lnTo>
                  <a:lnTo>
                    <a:pt x="1144" y="1156"/>
                  </a:lnTo>
                  <a:lnTo>
                    <a:pt x="1137" y="1127"/>
                  </a:lnTo>
                  <a:lnTo>
                    <a:pt x="1126" y="1099"/>
                  </a:lnTo>
                  <a:lnTo>
                    <a:pt x="1113" y="1069"/>
                  </a:lnTo>
                  <a:lnTo>
                    <a:pt x="1096" y="1040"/>
                  </a:lnTo>
                  <a:lnTo>
                    <a:pt x="1074" y="1014"/>
                  </a:lnTo>
                  <a:lnTo>
                    <a:pt x="1050" y="992"/>
                  </a:lnTo>
                  <a:lnTo>
                    <a:pt x="1022" y="974"/>
                  </a:lnTo>
                  <a:lnTo>
                    <a:pt x="993" y="960"/>
                  </a:lnTo>
                  <a:lnTo>
                    <a:pt x="959" y="950"/>
                  </a:lnTo>
                  <a:lnTo>
                    <a:pt x="923" y="943"/>
                  </a:lnTo>
                  <a:lnTo>
                    <a:pt x="885" y="941"/>
                  </a:lnTo>
                  <a:lnTo>
                    <a:pt x="846" y="943"/>
                  </a:lnTo>
                  <a:lnTo>
                    <a:pt x="809" y="950"/>
                  </a:lnTo>
                  <a:lnTo>
                    <a:pt x="777" y="959"/>
                  </a:lnTo>
                  <a:lnTo>
                    <a:pt x="747" y="973"/>
                  </a:lnTo>
                  <a:lnTo>
                    <a:pt x="721" y="991"/>
                  </a:lnTo>
                  <a:lnTo>
                    <a:pt x="696" y="1012"/>
                  </a:lnTo>
                  <a:lnTo>
                    <a:pt x="675" y="1038"/>
                  </a:lnTo>
                  <a:lnTo>
                    <a:pt x="658" y="1067"/>
                  </a:lnTo>
                  <a:lnTo>
                    <a:pt x="643" y="1096"/>
                  </a:lnTo>
                  <a:lnTo>
                    <a:pt x="633" y="1126"/>
                  </a:lnTo>
                  <a:lnTo>
                    <a:pt x="626" y="1155"/>
                  </a:lnTo>
                  <a:lnTo>
                    <a:pt x="621" y="1183"/>
                  </a:lnTo>
                  <a:lnTo>
                    <a:pt x="617" y="1206"/>
                  </a:lnTo>
                  <a:lnTo>
                    <a:pt x="616" y="1228"/>
                  </a:lnTo>
                  <a:lnTo>
                    <a:pt x="615" y="1243"/>
                  </a:lnTo>
                  <a:lnTo>
                    <a:pt x="615" y="1255"/>
                  </a:lnTo>
                  <a:lnTo>
                    <a:pt x="615" y="1259"/>
                  </a:lnTo>
                  <a:lnTo>
                    <a:pt x="615" y="2535"/>
                  </a:lnTo>
                  <a:lnTo>
                    <a:pt x="613" y="2549"/>
                  </a:lnTo>
                  <a:lnTo>
                    <a:pt x="607" y="2560"/>
                  </a:lnTo>
                  <a:lnTo>
                    <a:pt x="598" y="2569"/>
                  </a:lnTo>
                  <a:lnTo>
                    <a:pt x="586" y="2574"/>
                  </a:lnTo>
                  <a:lnTo>
                    <a:pt x="574" y="2578"/>
                  </a:lnTo>
                  <a:lnTo>
                    <a:pt x="139" y="2578"/>
                  </a:lnTo>
                  <a:lnTo>
                    <a:pt x="126" y="2574"/>
                  </a:lnTo>
                  <a:lnTo>
                    <a:pt x="115" y="2569"/>
                  </a:lnTo>
                  <a:lnTo>
                    <a:pt x="106" y="2560"/>
                  </a:lnTo>
                  <a:lnTo>
                    <a:pt x="101" y="2549"/>
                  </a:lnTo>
                  <a:lnTo>
                    <a:pt x="99" y="2535"/>
                  </a:lnTo>
                  <a:lnTo>
                    <a:pt x="99" y="574"/>
                  </a:lnTo>
                  <a:lnTo>
                    <a:pt x="41" y="574"/>
                  </a:lnTo>
                  <a:lnTo>
                    <a:pt x="27" y="572"/>
                  </a:lnTo>
                  <a:lnTo>
                    <a:pt x="16" y="565"/>
                  </a:lnTo>
                  <a:lnTo>
                    <a:pt x="8" y="557"/>
                  </a:lnTo>
                  <a:lnTo>
                    <a:pt x="2" y="546"/>
                  </a:lnTo>
                  <a:lnTo>
                    <a:pt x="0" y="533"/>
                  </a:lnTo>
                  <a:lnTo>
                    <a:pt x="0" y="434"/>
                  </a:lnTo>
                  <a:lnTo>
                    <a:pt x="2" y="420"/>
                  </a:lnTo>
                  <a:lnTo>
                    <a:pt x="9" y="408"/>
                  </a:lnTo>
                  <a:lnTo>
                    <a:pt x="18" y="399"/>
                  </a:lnTo>
                  <a:lnTo>
                    <a:pt x="32" y="393"/>
                  </a:lnTo>
                  <a:lnTo>
                    <a:pt x="1671" y="2"/>
                  </a:lnTo>
                  <a:lnTo>
                    <a:pt x="1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25B06F-8685-4F89-99D9-F29AD73F2BA4}"/>
              </a:ext>
            </a:extLst>
          </p:cNvPr>
          <p:cNvGrpSpPr/>
          <p:nvPr/>
        </p:nvGrpSpPr>
        <p:grpSpPr>
          <a:xfrm>
            <a:off x="7009540" y="5894509"/>
            <a:ext cx="959939" cy="911185"/>
            <a:chOff x="6829978" y="5894509"/>
            <a:chExt cx="959939" cy="911185"/>
          </a:xfrm>
        </p:grpSpPr>
        <p:sp>
          <p:nvSpPr>
            <p:cNvPr id="370" name="Freeform 104"/>
            <p:cNvSpPr>
              <a:spLocks/>
            </p:cNvSpPr>
            <p:nvPr/>
          </p:nvSpPr>
          <p:spPr bwMode="auto">
            <a:xfrm>
              <a:off x="6843427" y="6034045"/>
              <a:ext cx="934722" cy="26898"/>
            </a:xfrm>
            <a:custGeom>
              <a:avLst/>
              <a:gdLst>
                <a:gd name="T0" fmla="*/ 76 w 3338"/>
                <a:gd name="T1" fmla="*/ 0 h 93"/>
                <a:gd name="T2" fmla="*/ 3261 w 3338"/>
                <a:gd name="T3" fmla="*/ 0 h 93"/>
                <a:gd name="T4" fmla="*/ 3281 w 3338"/>
                <a:gd name="T5" fmla="*/ 1 h 93"/>
                <a:gd name="T6" fmla="*/ 3300 w 3338"/>
                <a:gd name="T7" fmla="*/ 6 h 93"/>
                <a:gd name="T8" fmla="*/ 3315 w 3338"/>
                <a:gd name="T9" fmla="*/ 14 h 93"/>
                <a:gd name="T10" fmla="*/ 3327 w 3338"/>
                <a:gd name="T11" fmla="*/ 23 h 93"/>
                <a:gd name="T12" fmla="*/ 3335 w 3338"/>
                <a:gd name="T13" fmla="*/ 35 h 93"/>
                <a:gd name="T14" fmla="*/ 3338 w 3338"/>
                <a:gd name="T15" fmla="*/ 46 h 93"/>
                <a:gd name="T16" fmla="*/ 3335 w 3338"/>
                <a:gd name="T17" fmla="*/ 59 h 93"/>
                <a:gd name="T18" fmla="*/ 3327 w 3338"/>
                <a:gd name="T19" fmla="*/ 70 h 93"/>
                <a:gd name="T20" fmla="*/ 3315 w 3338"/>
                <a:gd name="T21" fmla="*/ 80 h 93"/>
                <a:gd name="T22" fmla="*/ 3300 w 3338"/>
                <a:gd name="T23" fmla="*/ 87 h 93"/>
                <a:gd name="T24" fmla="*/ 3281 w 3338"/>
                <a:gd name="T25" fmla="*/ 91 h 93"/>
                <a:gd name="T26" fmla="*/ 3261 w 3338"/>
                <a:gd name="T27" fmla="*/ 93 h 93"/>
                <a:gd name="T28" fmla="*/ 76 w 3338"/>
                <a:gd name="T29" fmla="*/ 93 h 93"/>
                <a:gd name="T30" fmla="*/ 57 w 3338"/>
                <a:gd name="T31" fmla="*/ 91 h 93"/>
                <a:gd name="T32" fmla="*/ 38 w 3338"/>
                <a:gd name="T33" fmla="*/ 87 h 93"/>
                <a:gd name="T34" fmla="*/ 22 w 3338"/>
                <a:gd name="T35" fmla="*/ 80 h 93"/>
                <a:gd name="T36" fmla="*/ 11 w 3338"/>
                <a:gd name="T37" fmla="*/ 70 h 93"/>
                <a:gd name="T38" fmla="*/ 2 w 3338"/>
                <a:gd name="T39" fmla="*/ 59 h 93"/>
                <a:gd name="T40" fmla="*/ 0 w 3338"/>
                <a:gd name="T41" fmla="*/ 46 h 93"/>
                <a:gd name="T42" fmla="*/ 2 w 3338"/>
                <a:gd name="T43" fmla="*/ 35 h 93"/>
                <a:gd name="T44" fmla="*/ 11 w 3338"/>
                <a:gd name="T45" fmla="*/ 23 h 93"/>
                <a:gd name="T46" fmla="*/ 22 w 3338"/>
                <a:gd name="T47" fmla="*/ 14 h 93"/>
                <a:gd name="T48" fmla="*/ 38 w 3338"/>
                <a:gd name="T49" fmla="*/ 6 h 93"/>
                <a:gd name="T50" fmla="*/ 57 w 3338"/>
                <a:gd name="T51" fmla="*/ 1 h 93"/>
                <a:gd name="T52" fmla="*/ 76 w 3338"/>
                <a:gd name="T5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38" h="93">
                  <a:moveTo>
                    <a:pt x="76" y="0"/>
                  </a:moveTo>
                  <a:lnTo>
                    <a:pt x="3261" y="0"/>
                  </a:lnTo>
                  <a:lnTo>
                    <a:pt x="3281" y="1"/>
                  </a:lnTo>
                  <a:lnTo>
                    <a:pt x="3300" y="6"/>
                  </a:lnTo>
                  <a:lnTo>
                    <a:pt x="3315" y="14"/>
                  </a:lnTo>
                  <a:lnTo>
                    <a:pt x="3327" y="23"/>
                  </a:lnTo>
                  <a:lnTo>
                    <a:pt x="3335" y="35"/>
                  </a:lnTo>
                  <a:lnTo>
                    <a:pt x="3338" y="46"/>
                  </a:lnTo>
                  <a:lnTo>
                    <a:pt x="3335" y="59"/>
                  </a:lnTo>
                  <a:lnTo>
                    <a:pt x="3327" y="70"/>
                  </a:lnTo>
                  <a:lnTo>
                    <a:pt x="3315" y="80"/>
                  </a:lnTo>
                  <a:lnTo>
                    <a:pt x="3300" y="87"/>
                  </a:lnTo>
                  <a:lnTo>
                    <a:pt x="3281" y="91"/>
                  </a:lnTo>
                  <a:lnTo>
                    <a:pt x="3261" y="93"/>
                  </a:lnTo>
                  <a:lnTo>
                    <a:pt x="76" y="93"/>
                  </a:lnTo>
                  <a:lnTo>
                    <a:pt x="57" y="91"/>
                  </a:lnTo>
                  <a:lnTo>
                    <a:pt x="38" y="87"/>
                  </a:lnTo>
                  <a:lnTo>
                    <a:pt x="22" y="80"/>
                  </a:lnTo>
                  <a:lnTo>
                    <a:pt x="11" y="70"/>
                  </a:lnTo>
                  <a:lnTo>
                    <a:pt x="2" y="59"/>
                  </a:lnTo>
                  <a:lnTo>
                    <a:pt x="0" y="46"/>
                  </a:lnTo>
                  <a:lnTo>
                    <a:pt x="2" y="35"/>
                  </a:lnTo>
                  <a:lnTo>
                    <a:pt x="11" y="23"/>
                  </a:lnTo>
                  <a:lnTo>
                    <a:pt x="22" y="14"/>
                  </a:lnTo>
                  <a:lnTo>
                    <a:pt x="38" y="6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105"/>
            <p:cNvSpPr>
              <a:spLocks/>
            </p:cNvSpPr>
            <p:nvPr/>
          </p:nvSpPr>
          <p:spPr bwMode="auto">
            <a:xfrm>
              <a:off x="6877050" y="5894509"/>
              <a:ext cx="867476" cy="122724"/>
            </a:xfrm>
            <a:custGeom>
              <a:avLst/>
              <a:gdLst>
                <a:gd name="T0" fmla="*/ 1546 w 3094"/>
                <a:gd name="T1" fmla="*/ 0 h 440"/>
                <a:gd name="T2" fmla="*/ 1574 w 3094"/>
                <a:gd name="T3" fmla="*/ 2 h 440"/>
                <a:gd name="T4" fmla="*/ 1599 w 3094"/>
                <a:gd name="T5" fmla="*/ 4 h 440"/>
                <a:gd name="T6" fmla="*/ 1621 w 3094"/>
                <a:gd name="T7" fmla="*/ 9 h 440"/>
                <a:gd name="T8" fmla="*/ 3065 w 3094"/>
                <a:gd name="T9" fmla="*/ 419 h 440"/>
                <a:gd name="T10" fmla="*/ 3080 w 3094"/>
                <a:gd name="T11" fmla="*/ 425 h 440"/>
                <a:gd name="T12" fmla="*/ 3090 w 3094"/>
                <a:gd name="T13" fmla="*/ 429 h 440"/>
                <a:gd name="T14" fmla="*/ 3094 w 3094"/>
                <a:gd name="T15" fmla="*/ 433 h 440"/>
                <a:gd name="T16" fmla="*/ 3094 w 3094"/>
                <a:gd name="T17" fmla="*/ 436 h 440"/>
                <a:gd name="T18" fmla="*/ 3088 w 3094"/>
                <a:gd name="T19" fmla="*/ 438 h 440"/>
                <a:gd name="T20" fmla="*/ 3077 w 3094"/>
                <a:gd name="T21" fmla="*/ 440 h 440"/>
                <a:gd name="T22" fmla="*/ 3062 w 3094"/>
                <a:gd name="T23" fmla="*/ 440 h 440"/>
                <a:gd name="T24" fmla="*/ 31 w 3094"/>
                <a:gd name="T25" fmla="*/ 440 h 440"/>
                <a:gd name="T26" fmla="*/ 16 w 3094"/>
                <a:gd name="T27" fmla="*/ 440 h 440"/>
                <a:gd name="T28" fmla="*/ 5 w 3094"/>
                <a:gd name="T29" fmla="*/ 438 h 440"/>
                <a:gd name="T30" fmla="*/ 0 w 3094"/>
                <a:gd name="T31" fmla="*/ 436 h 440"/>
                <a:gd name="T32" fmla="*/ 0 w 3094"/>
                <a:gd name="T33" fmla="*/ 433 h 440"/>
                <a:gd name="T34" fmla="*/ 4 w 3094"/>
                <a:gd name="T35" fmla="*/ 429 h 440"/>
                <a:gd name="T36" fmla="*/ 14 w 3094"/>
                <a:gd name="T37" fmla="*/ 425 h 440"/>
                <a:gd name="T38" fmla="*/ 29 w 3094"/>
                <a:gd name="T39" fmla="*/ 419 h 440"/>
                <a:gd name="T40" fmla="*/ 1473 w 3094"/>
                <a:gd name="T41" fmla="*/ 9 h 440"/>
                <a:gd name="T42" fmla="*/ 1495 w 3094"/>
                <a:gd name="T43" fmla="*/ 4 h 440"/>
                <a:gd name="T44" fmla="*/ 1520 w 3094"/>
                <a:gd name="T45" fmla="*/ 2 h 440"/>
                <a:gd name="T46" fmla="*/ 1546 w 3094"/>
                <a:gd name="T4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94" h="440">
                  <a:moveTo>
                    <a:pt x="1546" y="0"/>
                  </a:moveTo>
                  <a:lnTo>
                    <a:pt x="1574" y="2"/>
                  </a:lnTo>
                  <a:lnTo>
                    <a:pt x="1599" y="4"/>
                  </a:lnTo>
                  <a:lnTo>
                    <a:pt x="1621" y="9"/>
                  </a:lnTo>
                  <a:lnTo>
                    <a:pt x="3065" y="419"/>
                  </a:lnTo>
                  <a:lnTo>
                    <a:pt x="3080" y="425"/>
                  </a:lnTo>
                  <a:lnTo>
                    <a:pt x="3090" y="429"/>
                  </a:lnTo>
                  <a:lnTo>
                    <a:pt x="3094" y="433"/>
                  </a:lnTo>
                  <a:lnTo>
                    <a:pt x="3094" y="436"/>
                  </a:lnTo>
                  <a:lnTo>
                    <a:pt x="3088" y="438"/>
                  </a:lnTo>
                  <a:lnTo>
                    <a:pt x="3077" y="440"/>
                  </a:lnTo>
                  <a:lnTo>
                    <a:pt x="3062" y="440"/>
                  </a:lnTo>
                  <a:lnTo>
                    <a:pt x="31" y="440"/>
                  </a:lnTo>
                  <a:lnTo>
                    <a:pt x="16" y="440"/>
                  </a:lnTo>
                  <a:lnTo>
                    <a:pt x="5" y="438"/>
                  </a:lnTo>
                  <a:lnTo>
                    <a:pt x="0" y="436"/>
                  </a:lnTo>
                  <a:lnTo>
                    <a:pt x="0" y="433"/>
                  </a:lnTo>
                  <a:lnTo>
                    <a:pt x="4" y="429"/>
                  </a:lnTo>
                  <a:lnTo>
                    <a:pt x="14" y="425"/>
                  </a:lnTo>
                  <a:lnTo>
                    <a:pt x="29" y="419"/>
                  </a:lnTo>
                  <a:lnTo>
                    <a:pt x="1473" y="9"/>
                  </a:lnTo>
                  <a:lnTo>
                    <a:pt x="1495" y="4"/>
                  </a:lnTo>
                  <a:lnTo>
                    <a:pt x="1520" y="2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72" name="Freeform 106"/>
            <p:cNvSpPr>
              <a:spLocks/>
            </p:cNvSpPr>
            <p:nvPr/>
          </p:nvSpPr>
          <p:spPr bwMode="auto">
            <a:xfrm>
              <a:off x="6863601" y="6077755"/>
              <a:ext cx="892693" cy="79014"/>
            </a:xfrm>
            <a:custGeom>
              <a:avLst/>
              <a:gdLst>
                <a:gd name="T0" fmla="*/ 77 w 3185"/>
                <a:gd name="T1" fmla="*/ 0 h 279"/>
                <a:gd name="T2" fmla="*/ 3108 w 3185"/>
                <a:gd name="T3" fmla="*/ 0 h 279"/>
                <a:gd name="T4" fmla="*/ 3129 w 3185"/>
                <a:gd name="T5" fmla="*/ 3 h 279"/>
                <a:gd name="T6" fmla="*/ 3146 w 3185"/>
                <a:gd name="T7" fmla="*/ 11 h 279"/>
                <a:gd name="T8" fmla="*/ 3162 w 3185"/>
                <a:gd name="T9" fmla="*/ 23 h 279"/>
                <a:gd name="T10" fmla="*/ 3175 w 3185"/>
                <a:gd name="T11" fmla="*/ 38 h 279"/>
                <a:gd name="T12" fmla="*/ 3182 w 3185"/>
                <a:gd name="T13" fmla="*/ 57 h 279"/>
                <a:gd name="T14" fmla="*/ 3185 w 3185"/>
                <a:gd name="T15" fmla="*/ 77 h 279"/>
                <a:gd name="T16" fmla="*/ 3185 w 3185"/>
                <a:gd name="T17" fmla="*/ 202 h 279"/>
                <a:gd name="T18" fmla="*/ 3182 w 3185"/>
                <a:gd name="T19" fmla="*/ 222 h 279"/>
                <a:gd name="T20" fmla="*/ 3175 w 3185"/>
                <a:gd name="T21" fmla="*/ 241 h 279"/>
                <a:gd name="T22" fmla="*/ 3162 w 3185"/>
                <a:gd name="T23" fmla="*/ 257 h 279"/>
                <a:gd name="T24" fmla="*/ 3146 w 3185"/>
                <a:gd name="T25" fmla="*/ 268 h 279"/>
                <a:gd name="T26" fmla="*/ 3129 w 3185"/>
                <a:gd name="T27" fmla="*/ 277 h 279"/>
                <a:gd name="T28" fmla="*/ 3108 w 3185"/>
                <a:gd name="T29" fmla="*/ 279 h 279"/>
                <a:gd name="T30" fmla="*/ 77 w 3185"/>
                <a:gd name="T31" fmla="*/ 279 h 279"/>
                <a:gd name="T32" fmla="*/ 57 w 3185"/>
                <a:gd name="T33" fmla="*/ 277 h 279"/>
                <a:gd name="T34" fmla="*/ 39 w 3185"/>
                <a:gd name="T35" fmla="*/ 268 h 279"/>
                <a:gd name="T36" fmla="*/ 24 w 3185"/>
                <a:gd name="T37" fmla="*/ 257 h 279"/>
                <a:gd name="T38" fmla="*/ 11 w 3185"/>
                <a:gd name="T39" fmla="*/ 241 h 279"/>
                <a:gd name="T40" fmla="*/ 4 w 3185"/>
                <a:gd name="T41" fmla="*/ 222 h 279"/>
                <a:gd name="T42" fmla="*/ 0 w 3185"/>
                <a:gd name="T43" fmla="*/ 202 h 279"/>
                <a:gd name="T44" fmla="*/ 0 w 3185"/>
                <a:gd name="T45" fmla="*/ 77 h 279"/>
                <a:gd name="T46" fmla="*/ 4 w 3185"/>
                <a:gd name="T47" fmla="*/ 57 h 279"/>
                <a:gd name="T48" fmla="*/ 11 w 3185"/>
                <a:gd name="T49" fmla="*/ 38 h 279"/>
                <a:gd name="T50" fmla="*/ 24 w 3185"/>
                <a:gd name="T51" fmla="*/ 23 h 279"/>
                <a:gd name="T52" fmla="*/ 39 w 3185"/>
                <a:gd name="T53" fmla="*/ 11 h 279"/>
                <a:gd name="T54" fmla="*/ 57 w 3185"/>
                <a:gd name="T55" fmla="*/ 3 h 279"/>
                <a:gd name="T56" fmla="*/ 77 w 3185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85" h="279">
                  <a:moveTo>
                    <a:pt x="77" y="0"/>
                  </a:moveTo>
                  <a:lnTo>
                    <a:pt x="3108" y="0"/>
                  </a:lnTo>
                  <a:lnTo>
                    <a:pt x="3129" y="3"/>
                  </a:lnTo>
                  <a:lnTo>
                    <a:pt x="3146" y="11"/>
                  </a:lnTo>
                  <a:lnTo>
                    <a:pt x="3162" y="23"/>
                  </a:lnTo>
                  <a:lnTo>
                    <a:pt x="3175" y="38"/>
                  </a:lnTo>
                  <a:lnTo>
                    <a:pt x="3182" y="57"/>
                  </a:lnTo>
                  <a:lnTo>
                    <a:pt x="3185" y="77"/>
                  </a:lnTo>
                  <a:lnTo>
                    <a:pt x="3185" y="202"/>
                  </a:lnTo>
                  <a:lnTo>
                    <a:pt x="3182" y="222"/>
                  </a:lnTo>
                  <a:lnTo>
                    <a:pt x="3175" y="241"/>
                  </a:lnTo>
                  <a:lnTo>
                    <a:pt x="3162" y="257"/>
                  </a:lnTo>
                  <a:lnTo>
                    <a:pt x="3146" y="268"/>
                  </a:lnTo>
                  <a:lnTo>
                    <a:pt x="3129" y="277"/>
                  </a:lnTo>
                  <a:lnTo>
                    <a:pt x="3108" y="279"/>
                  </a:lnTo>
                  <a:lnTo>
                    <a:pt x="77" y="279"/>
                  </a:lnTo>
                  <a:lnTo>
                    <a:pt x="57" y="277"/>
                  </a:lnTo>
                  <a:lnTo>
                    <a:pt x="39" y="268"/>
                  </a:lnTo>
                  <a:lnTo>
                    <a:pt x="24" y="257"/>
                  </a:lnTo>
                  <a:lnTo>
                    <a:pt x="11" y="241"/>
                  </a:lnTo>
                  <a:lnTo>
                    <a:pt x="4" y="222"/>
                  </a:lnTo>
                  <a:lnTo>
                    <a:pt x="0" y="202"/>
                  </a:lnTo>
                  <a:lnTo>
                    <a:pt x="0" y="77"/>
                  </a:lnTo>
                  <a:lnTo>
                    <a:pt x="4" y="57"/>
                  </a:lnTo>
                  <a:lnTo>
                    <a:pt x="11" y="38"/>
                  </a:lnTo>
                  <a:lnTo>
                    <a:pt x="24" y="23"/>
                  </a:lnTo>
                  <a:lnTo>
                    <a:pt x="39" y="11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107"/>
            <p:cNvSpPr>
              <a:spLocks/>
            </p:cNvSpPr>
            <p:nvPr/>
          </p:nvSpPr>
          <p:spPr bwMode="auto">
            <a:xfrm>
              <a:off x="6829978" y="6728361"/>
              <a:ext cx="959939" cy="77333"/>
            </a:xfrm>
            <a:custGeom>
              <a:avLst/>
              <a:gdLst>
                <a:gd name="T0" fmla="*/ 121 w 3428"/>
                <a:gd name="T1" fmla="*/ 0 h 279"/>
                <a:gd name="T2" fmla="*/ 3306 w 3428"/>
                <a:gd name="T3" fmla="*/ 0 h 279"/>
                <a:gd name="T4" fmla="*/ 3327 w 3428"/>
                <a:gd name="T5" fmla="*/ 3 h 279"/>
                <a:gd name="T6" fmla="*/ 3347 w 3428"/>
                <a:gd name="T7" fmla="*/ 11 h 279"/>
                <a:gd name="T8" fmla="*/ 3365 w 3428"/>
                <a:gd name="T9" fmla="*/ 22 h 279"/>
                <a:gd name="T10" fmla="*/ 3380 w 3428"/>
                <a:gd name="T11" fmla="*/ 38 h 279"/>
                <a:gd name="T12" fmla="*/ 3392 w 3428"/>
                <a:gd name="T13" fmla="*/ 56 h 279"/>
                <a:gd name="T14" fmla="*/ 3398 w 3428"/>
                <a:gd name="T15" fmla="*/ 76 h 279"/>
                <a:gd name="T16" fmla="*/ 3426 w 3428"/>
                <a:gd name="T17" fmla="*/ 204 h 279"/>
                <a:gd name="T18" fmla="*/ 3428 w 3428"/>
                <a:gd name="T19" fmla="*/ 224 h 279"/>
                <a:gd name="T20" fmla="*/ 3424 w 3428"/>
                <a:gd name="T21" fmla="*/ 242 h 279"/>
                <a:gd name="T22" fmla="*/ 3414 w 3428"/>
                <a:gd name="T23" fmla="*/ 257 h 279"/>
                <a:gd name="T24" fmla="*/ 3402 w 3428"/>
                <a:gd name="T25" fmla="*/ 269 h 279"/>
                <a:gd name="T26" fmla="*/ 3385 w 3428"/>
                <a:gd name="T27" fmla="*/ 277 h 279"/>
                <a:gd name="T28" fmla="*/ 3365 w 3428"/>
                <a:gd name="T29" fmla="*/ 279 h 279"/>
                <a:gd name="T30" fmla="*/ 63 w 3428"/>
                <a:gd name="T31" fmla="*/ 279 h 279"/>
                <a:gd name="T32" fmla="*/ 43 w 3428"/>
                <a:gd name="T33" fmla="*/ 277 h 279"/>
                <a:gd name="T34" fmla="*/ 26 w 3428"/>
                <a:gd name="T35" fmla="*/ 269 h 279"/>
                <a:gd name="T36" fmla="*/ 13 w 3428"/>
                <a:gd name="T37" fmla="*/ 257 h 279"/>
                <a:gd name="T38" fmla="*/ 4 w 3428"/>
                <a:gd name="T39" fmla="*/ 242 h 279"/>
                <a:gd name="T40" fmla="*/ 0 w 3428"/>
                <a:gd name="T41" fmla="*/ 224 h 279"/>
                <a:gd name="T42" fmla="*/ 2 w 3428"/>
                <a:gd name="T43" fmla="*/ 204 h 279"/>
                <a:gd name="T44" fmla="*/ 29 w 3428"/>
                <a:gd name="T45" fmla="*/ 76 h 279"/>
                <a:gd name="T46" fmla="*/ 36 w 3428"/>
                <a:gd name="T47" fmla="*/ 56 h 279"/>
                <a:gd name="T48" fmla="*/ 47 w 3428"/>
                <a:gd name="T49" fmla="*/ 38 h 279"/>
                <a:gd name="T50" fmla="*/ 63 w 3428"/>
                <a:gd name="T51" fmla="*/ 22 h 279"/>
                <a:gd name="T52" fmla="*/ 81 w 3428"/>
                <a:gd name="T53" fmla="*/ 11 h 279"/>
                <a:gd name="T54" fmla="*/ 101 w 3428"/>
                <a:gd name="T55" fmla="*/ 3 h 279"/>
                <a:gd name="T56" fmla="*/ 121 w 3428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8" h="279">
                  <a:moveTo>
                    <a:pt x="121" y="0"/>
                  </a:moveTo>
                  <a:lnTo>
                    <a:pt x="3306" y="0"/>
                  </a:lnTo>
                  <a:lnTo>
                    <a:pt x="3327" y="3"/>
                  </a:lnTo>
                  <a:lnTo>
                    <a:pt x="3347" y="11"/>
                  </a:lnTo>
                  <a:lnTo>
                    <a:pt x="3365" y="22"/>
                  </a:lnTo>
                  <a:lnTo>
                    <a:pt x="3380" y="38"/>
                  </a:lnTo>
                  <a:lnTo>
                    <a:pt x="3392" y="56"/>
                  </a:lnTo>
                  <a:lnTo>
                    <a:pt x="3398" y="76"/>
                  </a:lnTo>
                  <a:lnTo>
                    <a:pt x="3426" y="204"/>
                  </a:lnTo>
                  <a:lnTo>
                    <a:pt x="3428" y="224"/>
                  </a:lnTo>
                  <a:lnTo>
                    <a:pt x="3424" y="242"/>
                  </a:lnTo>
                  <a:lnTo>
                    <a:pt x="3414" y="257"/>
                  </a:lnTo>
                  <a:lnTo>
                    <a:pt x="3402" y="269"/>
                  </a:lnTo>
                  <a:lnTo>
                    <a:pt x="3385" y="277"/>
                  </a:lnTo>
                  <a:lnTo>
                    <a:pt x="3365" y="279"/>
                  </a:lnTo>
                  <a:lnTo>
                    <a:pt x="63" y="279"/>
                  </a:lnTo>
                  <a:lnTo>
                    <a:pt x="43" y="277"/>
                  </a:lnTo>
                  <a:lnTo>
                    <a:pt x="26" y="269"/>
                  </a:lnTo>
                  <a:lnTo>
                    <a:pt x="13" y="257"/>
                  </a:lnTo>
                  <a:lnTo>
                    <a:pt x="4" y="242"/>
                  </a:lnTo>
                  <a:lnTo>
                    <a:pt x="0" y="224"/>
                  </a:lnTo>
                  <a:lnTo>
                    <a:pt x="2" y="204"/>
                  </a:lnTo>
                  <a:lnTo>
                    <a:pt x="29" y="76"/>
                  </a:lnTo>
                  <a:lnTo>
                    <a:pt x="36" y="56"/>
                  </a:lnTo>
                  <a:lnTo>
                    <a:pt x="47" y="38"/>
                  </a:lnTo>
                  <a:lnTo>
                    <a:pt x="63" y="22"/>
                  </a:lnTo>
                  <a:lnTo>
                    <a:pt x="81" y="11"/>
                  </a:lnTo>
                  <a:lnTo>
                    <a:pt x="101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Freeform 108"/>
            <p:cNvSpPr>
              <a:spLocks/>
            </p:cNvSpPr>
            <p:nvPr/>
          </p:nvSpPr>
          <p:spPr bwMode="auto">
            <a:xfrm>
              <a:off x="6872007" y="6183667"/>
              <a:ext cx="77333" cy="25217"/>
            </a:xfrm>
            <a:custGeom>
              <a:avLst/>
              <a:gdLst>
                <a:gd name="T0" fmla="*/ 47 w 273"/>
                <a:gd name="T1" fmla="*/ 0 h 92"/>
                <a:gd name="T2" fmla="*/ 227 w 273"/>
                <a:gd name="T3" fmla="*/ 0 h 92"/>
                <a:gd name="T4" fmla="*/ 246 w 273"/>
                <a:gd name="T5" fmla="*/ 2 h 92"/>
                <a:gd name="T6" fmla="*/ 260 w 273"/>
                <a:gd name="T7" fmla="*/ 7 h 92"/>
                <a:gd name="T8" fmla="*/ 269 w 273"/>
                <a:gd name="T9" fmla="*/ 14 h 92"/>
                <a:gd name="T10" fmla="*/ 273 w 273"/>
                <a:gd name="T11" fmla="*/ 23 h 92"/>
                <a:gd name="T12" fmla="*/ 272 w 273"/>
                <a:gd name="T13" fmla="*/ 34 h 92"/>
                <a:gd name="T14" fmla="*/ 264 w 273"/>
                <a:gd name="T15" fmla="*/ 46 h 92"/>
                <a:gd name="T16" fmla="*/ 251 w 273"/>
                <a:gd name="T17" fmla="*/ 59 h 92"/>
                <a:gd name="T18" fmla="*/ 233 w 273"/>
                <a:gd name="T19" fmla="*/ 69 h 92"/>
                <a:gd name="T20" fmla="*/ 214 w 273"/>
                <a:gd name="T21" fmla="*/ 79 h 92"/>
                <a:gd name="T22" fmla="*/ 192 w 273"/>
                <a:gd name="T23" fmla="*/ 86 h 92"/>
                <a:gd name="T24" fmla="*/ 170 w 273"/>
                <a:gd name="T25" fmla="*/ 90 h 92"/>
                <a:gd name="T26" fmla="*/ 148 w 273"/>
                <a:gd name="T27" fmla="*/ 92 h 92"/>
                <a:gd name="T28" fmla="*/ 126 w 273"/>
                <a:gd name="T29" fmla="*/ 92 h 92"/>
                <a:gd name="T30" fmla="*/ 104 w 273"/>
                <a:gd name="T31" fmla="*/ 90 h 92"/>
                <a:gd name="T32" fmla="*/ 82 w 273"/>
                <a:gd name="T33" fmla="*/ 86 h 92"/>
                <a:gd name="T34" fmla="*/ 60 w 273"/>
                <a:gd name="T35" fmla="*/ 79 h 92"/>
                <a:gd name="T36" fmla="*/ 40 w 273"/>
                <a:gd name="T37" fmla="*/ 69 h 92"/>
                <a:gd name="T38" fmla="*/ 23 w 273"/>
                <a:gd name="T39" fmla="*/ 59 h 92"/>
                <a:gd name="T40" fmla="*/ 9 w 273"/>
                <a:gd name="T41" fmla="*/ 46 h 92"/>
                <a:gd name="T42" fmla="*/ 2 w 273"/>
                <a:gd name="T43" fmla="*/ 34 h 92"/>
                <a:gd name="T44" fmla="*/ 0 w 273"/>
                <a:gd name="T45" fmla="*/ 23 h 92"/>
                <a:gd name="T46" fmla="*/ 4 w 273"/>
                <a:gd name="T47" fmla="*/ 14 h 92"/>
                <a:gd name="T48" fmla="*/ 14 w 273"/>
                <a:gd name="T49" fmla="*/ 7 h 92"/>
                <a:gd name="T50" fmla="*/ 28 w 273"/>
                <a:gd name="T51" fmla="*/ 2 h 92"/>
                <a:gd name="T52" fmla="*/ 47 w 273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3" h="92">
                  <a:moveTo>
                    <a:pt x="47" y="0"/>
                  </a:moveTo>
                  <a:lnTo>
                    <a:pt x="227" y="0"/>
                  </a:lnTo>
                  <a:lnTo>
                    <a:pt x="246" y="2"/>
                  </a:lnTo>
                  <a:lnTo>
                    <a:pt x="260" y="7"/>
                  </a:lnTo>
                  <a:lnTo>
                    <a:pt x="269" y="14"/>
                  </a:lnTo>
                  <a:lnTo>
                    <a:pt x="273" y="23"/>
                  </a:lnTo>
                  <a:lnTo>
                    <a:pt x="272" y="34"/>
                  </a:lnTo>
                  <a:lnTo>
                    <a:pt x="264" y="46"/>
                  </a:lnTo>
                  <a:lnTo>
                    <a:pt x="251" y="59"/>
                  </a:lnTo>
                  <a:lnTo>
                    <a:pt x="233" y="69"/>
                  </a:lnTo>
                  <a:lnTo>
                    <a:pt x="214" y="79"/>
                  </a:lnTo>
                  <a:lnTo>
                    <a:pt x="192" y="86"/>
                  </a:lnTo>
                  <a:lnTo>
                    <a:pt x="170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3" y="59"/>
                  </a:lnTo>
                  <a:lnTo>
                    <a:pt x="9" y="46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4" y="7"/>
                  </a:lnTo>
                  <a:lnTo>
                    <a:pt x="28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109"/>
            <p:cNvSpPr>
              <a:spLocks/>
            </p:cNvSpPr>
            <p:nvPr/>
          </p:nvSpPr>
          <p:spPr bwMode="auto">
            <a:xfrm>
              <a:off x="6986325" y="6183667"/>
              <a:ext cx="77333" cy="25217"/>
            </a:xfrm>
            <a:custGeom>
              <a:avLst/>
              <a:gdLst>
                <a:gd name="T0" fmla="*/ 47 w 274"/>
                <a:gd name="T1" fmla="*/ 0 h 92"/>
                <a:gd name="T2" fmla="*/ 227 w 274"/>
                <a:gd name="T3" fmla="*/ 0 h 92"/>
                <a:gd name="T4" fmla="*/ 245 w 274"/>
                <a:gd name="T5" fmla="*/ 2 h 92"/>
                <a:gd name="T6" fmla="*/ 260 w 274"/>
                <a:gd name="T7" fmla="*/ 7 h 92"/>
                <a:gd name="T8" fmla="*/ 269 w 274"/>
                <a:gd name="T9" fmla="*/ 14 h 92"/>
                <a:gd name="T10" fmla="*/ 274 w 274"/>
                <a:gd name="T11" fmla="*/ 23 h 92"/>
                <a:gd name="T12" fmla="*/ 272 w 274"/>
                <a:gd name="T13" fmla="*/ 34 h 92"/>
                <a:gd name="T14" fmla="*/ 264 w 274"/>
                <a:gd name="T15" fmla="*/ 46 h 92"/>
                <a:gd name="T16" fmla="*/ 251 w 274"/>
                <a:gd name="T17" fmla="*/ 59 h 92"/>
                <a:gd name="T18" fmla="*/ 234 w 274"/>
                <a:gd name="T19" fmla="*/ 69 h 92"/>
                <a:gd name="T20" fmla="*/ 214 w 274"/>
                <a:gd name="T21" fmla="*/ 79 h 92"/>
                <a:gd name="T22" fmla="*/ 192 w 274"/>
                <a:gd name="T23" fmla="*/ 86 h 92"/>
                <a:gd name="T24" fmla="*/ 170 w 274"/>
                <a:gd name="T25" fmla="*/ 90 h 92"/>
                <a:gd name="T26" fmla="*/ 148 w 274"/>
                <a:gd name="T27" fmla="*/ 92 h 92"/>
                <a:gd name="T28" fmla="*/ 126 w 274"/>
                <a:gd name="T29" fmla="*/ 92 h 92"/>
                <a:gd name="T30" fmla="*/ 104 w 274"/>
                <a:gd name="T31" fmla="*/ 90 h 92"/>
                <a:gd name="T32" fmla="*/ 82 w 274"/>
                <a:gd name="T33" fmla="*/ 86 h 92"/>
                <a:gd name="T34" fmla="*/ 60 w 274"/>
                <a:gd name="T35" fmla="*/ 79 h 92"/>
                <a:gd name="T36" fmla="*/ 40 w 274"/>
                <a:gd name="T37" fmla="*/ 69 h 92"/>
                <a:gd name="T38" fmla="*/ 22 w 274"/>
                <a:gd name="T39" fmla="*/ 59 h 92"/>
                <a:gd name="T40" fmla="*/ 10 w 274"/>
                <a:gd name="T41" fmla="*/ 46 h 92"/>
                <a:gd name="T42" fmla="*/ 2 w 274"/>
                <a:gd name="T43" fmla="*/ 34 h 92"/>
                <a:gd name="T44" fmla="*/ 0 w 274"/>
                <a:gd name="T45" fmla="*/ 23 h 92"/>
                <a:gd name="T46" fmla="*/ 4 w 274"/>
                <a:gd name="T47" fmla="*/ 14 h 92"/>
                <a:gd name="T48" fmla="*/ 14 w 274"/>
                <a:gd name="T49" fmla="*/ 7 h 92"/>
                <a:gd name="T50" fmla="*/ 28 w 274"/>
                <a:gd name="T51" fmla="*/ 2 h 92"/>
                <a:gd name="T52" fmla="*/ 47 w 274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92">
                  <a:moveTo>
                    <a:pt x="47" y="0"/>
                  </a:moveTo>
                  <a:lnTo>
                    <a:pt x="227" y="0"/>
                  </a:lnTo>
                  <a:lnTo>
                    <a:pt x="245" y="2"/>
                  </a:lnTo>
                  <a:lnTo>
                    <a:pt x="260" y="7"/>
                  </a:lnTo>
                  <a:lnTo>
                    <a:pt x="269" y="14"/>
                  </a:lnTo>
                  <a:lnTo>
                    <a:pt x="274" y="23"/>
                  </a:lnTo>
                  <a:lnTo>
                    <a:pt x="272" y="34"/>
                  </a:lnTo>
                  <a:lnTo>
                    <a:pt x="264" y="46"/>
                  </a:lnTo>
                  <a:lnTo>
                    <a:pt x="251" y="59"/>
                  </a:lnTo>
                  <a:lnTo>
                    <a:pt x="234" y="69"/>
                  </a:lnTo>
                  <a:lnTo>
                    <a:pt x="214" y="79"/>
                  </a:lnTo>
                  <a:lnTo>
                    <a:pt x="192" y="86"/>
                  </a:lnTo>
                  <a:lnTo>
                    <a:pt x="170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2" y="59"/>
                  </a:lnTo>
                  <a:lnTo>
                    <a:pt x="10" y="46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4" y="7"/>
                  </a:lnTo>
                  <a:lnTo>
                    <a:pt x="28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110"/>
            <p:cNvSpPr>
              <a:spLocks/>
            </p:cNvSpPr>
            <p:nvPr/>
          </p:nvSpPr>
          <p:spPr bwMode="auto">
            <a:xfrm>
              <a:off x="7100644" y="6183667"/>
              <a:ext cx="77333" cy="25217"/>
            </a:xfrm>
            <a:custGeom>
              <a:avLst/>
              <a:gdLst>
                <a:gd name="T0" fmla="*/ 47 w 273"/>
                <a:gd name="T1" fmla="*/ 0 h 92"/>
                <a:gd name="T2" fmla="*/ 226 w 273"/>
                <a:gd name="T3" fmla="*/ 0 h 92"/>
                <a:gd name="T4" fmla="*/ 245 w 273"/>
                <a:gd name="T5" fmla="*/ 2 h 92"/>
                <a:gd name="T6" fmla="*/ 259 w 273"/>
                <a:gd name="T7" fmla="*/ 7 h 92"/>
                <a:gd name="T8" fmla="*/ 269 w 273"/>
                <a:gd name="T9" fmla="*/ 14 h 92"/>
                <a:gd name="T10" fmla="*/ 273 w 273"/>
                <a:gd name="T11" fmla="*/ 23 h 92"/>
                <a:gd name="T12" fmla="*/ 272 w 273"/>
                <a:gd name="T13" fmla="*/ 34 h 92"/>
                <a:gd name="T14" fmla="*/ 264 w 273"/>
                <a:gd name="T15" fmla="*/ 46 h 92"/>
                <a:gd name="T16" fmla="*/ 251 w 273"/>
                <a:gd name="T17" fmla="*/ 59 h 92"/>
                <a:gd name="T18" fmla="*/ 233 w 273"/>
                <a:gd name="T19" fmla="*/ 69 h 92"/>
                <a:gd name="T20" fmla="*/ 213 w 273"/>
                <a:gd name="T21" fmla="*/ 79 h 92"/>
                <a:gd name="T22" fmla="*/ 191 w 273"/>
                <a:gd name="T23" fmla="*/ 86 h 92"/>
                <a:gd name="T24" fmla="*/ 169 w 273"/>
                <a:gd name="T25" fmla="*/ 90 h 92"/>
                <a:gd name="T26" fmla="*/ 147 w 273"/>
                <a:gd name="T27" fmla="*/ 92 h 92"/>
                <a:gd name="T28" fmla="*/ 125 w 273"/>
                <a:gd name="T29" fmla="*/ 92 h 92"/>
                <a:gd name="T30" fmla="*/ 103 w 273"/>
                <a:gd name="T31" fmla="*/ 90 h 92"/>
                <a:gd name="T32" fmla="*/ 81 w 273"/>
                <a:gd name="T33" fmla="*/ 86 h 92"/>
                <a:gd name="T34" fmla="*/ 59 w 273"/>
                <a:gd name="T35" fmla="*/ 79 h 92"/>
                <a:gd name="T36" fmla="*/ 39 w 273"/>
                <a:gd name="T37" fmla="*/ 69 h 92"/>
                <a:gd name="T38" fmla="*/ 23 w 273"/>
                <a:gd name="T39" fmla="*/ 59 h 92"/>
                <a:gd name="T40" fmla="*/ 9 w 273"/>
                <a:gd name="T41" fmla="*/ 46 h 92"/>
                <a:gd name="T42" fmla="*/ 2 w 273"/>
                <a:gd name="T43" fmla="*/ 34 h 92"/>
                <a:gd name="T44" fmla="*/ 0 w 273"/>
                <a:gd name="T45" fmla="*/ 23 h 92"/>
                <a:gd name="T46" fmla="*/ 4 w 273"/>
                <a:gd name="T47" fmla="*/ 14 h 92"/>
                <a:gd name="T48" fmla="*/ 13 w 273"/>
                <a:gd name="T49" fmla="*/ 7 h 92"/>
                <a:gd name="T50" fmla="*/ 28 w 273"/>
                <a:gd name="T51" fmla="*/ 2 h 92"/>
                <a:gd name="T52" fmla="*/ 47 w 273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3" h="92">
                  <a:moveTo>
                    <a:pt x="47" y="0"/>
                  </a:moveTo>
                  <a:lnTo>
                    <a:pt x="226" y="0"/>
                  </a:lnTo>
                  <a:lnTo>
                    <a:pt x="245" y="2"/>
                  </a:lnTo>
                  <a:lnTo>
                    <a:pt x="259" y="7"/>
                  </a:lnTo>
                  <a:lnTo>
                    <a:pt x="269" y="14"/>
                  </a:lnTo>
                  <a:lnTo>
                    <a:pt x="273" y="23"/>
                  </a:lnTo>
                  <a:lnTo>
                    <a:pt x="272" y="34"/>
                  </a:lnTo>
                  <a:lnTo>
                    <a:pt x="264" y="46"/>
                  </a:lnTo>
                  <a:lnTo>
                    <a:pt x="251" y="59"/>
                  </a:lnTo>
                  <a:lnTo>
                    <a:pt x="233" y="69"/>
                  </a:lnTo>
                  <a:lnTo>
                    <a:pt x="213" y="79"/>
                  </a:lnTo>
                  <a:lnTo>
                    <a:pt x="191" y="86"/>
                  </a:lnTo>
                  <a:lnTo>
                    <a:pt x="169" y="90"/>
                  </a:lnTo>
                  <a:lnTo>
                    <a:pt x="147" y="92"/>
                  </a:lnTo>
                  <a:lnTo>
                    <a:pt x="125" y="92"/>
                  </a:lnTo>
                  <a:lnTo>
                    <a:pt x="103" y="90"/>
                  </a:lnTo>
                  <a:lnTo>
                    <a:pt x="81" y="86"/>
                  </a:lnTo>
                  <a:lnTo>
                    <a:pt x="59" y="79"/>
                  </a:lnTo>
                  <a:lnTo>
                    <a:pt x="39" y="69"/>
                  </a:lnTo>
                  <a:lnTo>
                    <a:pt x="23" y="59"/>
                  </a:lnTo>
                  <a:lnTo>
                    <a:pt x="9" y="46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3" y="7"/>
                  </a:lnTo>
                  <a:lnTo>
                    <a:pt x="28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111"/>
            <p:cNvSpPr>
              <a:spLocks/>
            </p:cNvSpPr>
            <p:nvPr/>
          </p:nvSpPr>
          <p:spPr bwMode="auto">
            <a:xfrm>
              <a:off x="7214962" y="6183667"/>
              <a:ext cx="75652" cy="25217"/>
            </a:xfrm>
            <a:custGeom>
              <a:avLst/>
              <a:gdLst>
                <a:gd name="T0" fmla="*/ 46 w 272"/>
                <a:gd name="T1" fmla="*/ 0 h 92"/>
                <a:gd name="T2" fmla="*/ 226 w 272"/>
                <a:gd name="T3" fmla="*/ 0 h 92"/>
                <a:gd name="T4" fmla="*/ 245 w 272"/>
                <a:gd name="T5" fmla="*/ 2 h 92"/>
                <a:gd name="T6" fmla="*/ 260 w 272"/>
                <a:gd name="T7" fmla="*/ 7 h 92"/>
                <a:gd name="T8" fmla="*/ 269 w 272"/>
                <a:gd name="T9" fmla="*/ 14 h 92"/>
                <a:gd name="T10" fmla="*/ 272 w 272"/>
                <a:gd name="T11" fmla="*/ 23 h 92"/>
                <a:gd name="T12" fmla="*/ 271 w 272"/>
                <a:gd name="T13" fmla="*/ 34 h 92"/>
                <a:gd name="T14" fmla="*/ 264 w 272"/>
                <a:gd name="T15" fmla="*/ 46 h 92"/>
                <a:gd name="T16" fmla="*/ 250 w 272"/>
                <a:gd name="T17" fmla="*/ 59 h 92"/>
                <a:gd name="T18" fmla="*/ 234 w 272"/>
                <a:gd name="T19" fmla="*/ 69 h 92"/>
                <a:gd name="T20" fmla="*/ 213 w 272"/>
                <a:gd name="T21" fmla="*/ 79 h 92"/>
                <a:gd name="T22" fmla="*/ 192 w 272"/>
                <a:gd name="T23" fmla="*/ 86 h 92"/>
                <a:gd name="T24" fmla="*/ 169 w 272"/>
                <a:gd name="T25" fmla="*/ 90 h 92"/>
                <a:gd name="T26" fmla="*/ 148 w 272"/>
                <a:gd name="T27" fmla="*/ 92 h 92"/>
                <a:gd name="T28" fmla="*/ 126 w 272"/>
                <a:gd name="T29" fmla="*/ 92 h 92"/>
                <a:gd name="T30" fmla="*/ 104 w 272"/>
                <a:gd name="T31" fmla="*/ 90 h 92"/>
                <a:gd name="T32" fmla="*/ 82 w 272"/>
                <a:gd name="T33" fmla="*/ 86 h 92"/>
                <a:gd name="T34" fmla="*/ 60 w 272"/>
                <a:gd name="T35" fmla="*/ 79 h 92"/>
                <a:gd name="T36" fmla="*/ 40 w 272"/>
                <a:gd name="T37" fmla="*/ 69 h 92"/>
                <a:gd name="T38" fmla="*/ 22 w 272"/>
                <a:gd name="T39" fmla="*/ 59 h 92"/>
                <a:gd name="T40" fmla="*/ 9 w 272"/>
                <a:gd name="T41" fmla="*/ 46 h 92"/>
                <a:gd name="T42" fmla="*/ 1 w 272"/>
                <a:gd name="T43" fmla="*/ 34 h 92"/>
                <a:gd name="T44" fmla="*/ 0 w 272"/>
                <a:gd name="T45" fmla="*/ 23 h 92"/>
                <a:gd name="T46" fmla="*/ 4 w 272"/>
                <a:gd name="T47" fmla="*/ 14 h 92"/>
                <a:gd name="T48" fmla="*/ 14 w 272"/>
                <a:gd name="T49" fmla="*/ 7 h 92"/>
                <a:gd name="T50" fmla="*/ 27 w 272"/>
                <a:gd name="T51" fmla="*/ 2 h 92"/>
                <a:gd name="T52" fmla="*/ 46 w 272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2" h="92">
                  <a:moveTo>
                    <a:pt x="46" y="0"/>
                  </a:moveTo>
                  <a:lnTo>
                    <a:pt x="226" y="0"/>
                  </a:lnTo>
                  <a:lnTo>
                    <a:pt x="245" y="2"/>
                  </a:lnTo>
                  <a:lnTo>
                    <a:pt x="260" y="7"/>
                  </a:lnTo>
                  <a:lnTo>
                    <a:pt x="269" y="14"/>
                  </a:lnTo>
                  <a:lnTo>
                    <a:pt x="272" y="23"/>
                  </a:lnTo>
                  <a:lnTo>
                    <a:pt x="271" y="34"/>
                  </a:lnTo>
                  <a:lnTo>
                    <a:pt x="264" y="46"/>
                  </a:lnTo>
                  <a:lnTo>
                    <a:pt x="250" y="59"/>
                  </a:lnTo>
                  <a:lnTo>
                    <a:pt x="234" y="69"/>
                  </a:lnTo>
                  <a:lnTo>
                    <a:pt x="213" y="79"/>
                  </a:lnTo>
                  <a:lnTo>
                    <a:pt x="192" y="86"/>
                  </a:lnTo>
                  <a:lnTo>
                    <a:pt x="169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2" y="59"/>
                  </a:lnTo>
                  <a:lnTo>
                    <a:pt x="9" y="46"/>
                  </a:lnTo>
                  <a:lnTo>
                    <a:pt x="1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4" y="7"/>
                  </a:lnTo>
                  <a:lnTo>
                    <a:pt x="27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112"/>
            <p:cNvSpPr>
              <a:spLocks/>
            </p:cNvSpPr>
            <p:nvPr/>
          </p:nvSpPr>
          <p:spPr bwMode="auto">
            <a:xfrm>
              <a:off x="7329281" y="6183667"/>
              <a:ext cx="75652" cy="25217"/>
            </a:xfrm>
            <a:custGeom>
              <a:avLst/>
              <a:gdLst>
                <a:gd name="T0" fmla="*/ 47 w 274"/>
                <a:gd name="T1" fmla="*/ 0 h 92"/>
                <a:gd name="T2" fmla="*/ 227 w 274"/>
                <a:gd name="T3" fmla="*/ 0 h 92"/>
                <a:gd name="T4" fmla="*/ 245 w 274"/>
                <a:gd name="T5" fmla="*/ 2 h 92"/>
                <a:gd name="T6" fmla="*/ 260 w 274"/>
                <a:gd name="T7" fmla="*/ 7 h 92"/>
                <a:gd name="T8" fmla="*/ 270 w 274"/>
                <a:gd name="T9" fmla="*/ 14 h 92"/>
                <a:gd name="T10" fmla="*/ 274 w 274"/>
                <a:gd name="T11" fmla="*/ 23 h 92"/>
                <a:gd name="T12" fmla="*/ 272 w 274"/>
                <a:gd name="T13" fmla="*/ 34 h 92"/>
                <a:gd name="T14" fmla="*/ 264 w 274"/>
                <a:gd name="T15" fmla="*/ 46 h 92"/>
                <a:gd name="T16" fmla="*/ 251 w 274"/>
                <a:gd name="T17" fmla="*/ 59 h 92"/>
                <a:gd name="T18" fmla="*/ 234 w 274"/>
                <a:gd name="T19" fmla="*/ 69 h 92"/>
                <a:gd name="T20" fmla="*/ 214 w 274"/>
                <a:gd name="T21" fmla="*/ 79 h 92"/>
                <a:gd name="T22" fmla="*/ 192 w 274"/>
                <a:gd name="T23" fmla="*/ 86 h 92"/>
                <a:gd name="T24" fmla="*/ 170 w 274"/>
                <a:gd name="T25" fmla="*/ 90 h 92"/>
                <a:gd name="T26" fmla="*/ 148 w 274"/>
                <a:gd name="T27" fmla="*/ 92 h 92"/>
                <a:gd name="T28" fmla="*/ 126 w 274"/>
                <a:gd name="T29" fmla="*/ 92 h 92"/>
                <a:gd name="T30" fmla="*/ 104 w 274"/>
                <a:gd name="T31" fmla="*/ 90 h 92"/>
                <a:gd name="T32" fmla="*/ 82 w 274"/>
                <a:gd name="T33" fmla="*/ 86 h 92"/>
                <a:gd name="T34" fmla="*/ 60 w 274"/>
                <a:gd name="T35" fmla="*/ 79 h 92"/>
                <a:gd name="T36" fmla="*/ 40 w 274"/>
                <a:gd name="T37" fmla="*/ 69 h 92"/>
                <a:gd name="T38" fmla="*/ 23 w 274"/>
                <a:gd name="T39" fmla="*/ 59 h 92"/>
                <a:gd name="T40" fmla="*/ 10 w 274"/>
                <a:gd name="T41" fmla="*/ 46 h 92"/>
                <a:gd name="T42" fmla="*/ 2 w 274"/>
                <a:gd name="T43" fmla="*/ 34 h 92"/>
                <a:gd name="T44" fmla="*/ 0 w 274"/>
                <a:gd name="T45" fmla="*/ 23 h 92"/>
                <a:gd name="T46" fmla="*/ 5 w 274"/>
                <a:gd name="T47" fmla="*/ 14 h 92"/>
                <a:gd name="T48" fmla="*/ 14 w 274"/>
                <a:gd name="T49" fmla="*/ 7 h 92"/>
                <a:gd name="T50" fmla="*/ 29 w 274"/>
                <a:gd name="T51" fmla="*/ 2 h 92"/>
                <a:gd name="T52" fmla="*/ 47 w 274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92">
                  <a:moveTo>
                    <a:pt x="47" y="0"/>
                  </a:moveTo>
                  <a:lnTo>
                    <a:pt x="227" y="0"/>
                  </a:lnTo>
                  <a:lnTo>
                    <a:pt x="245" y="2"/>
                  </a:lnTo>
                  <a:lnTo>
                    <a:pt x="260" y="7"/>
                  </a:lnTo>
                  <a:lnTo>
                    <a:pt x="270" y="14"/>
                  </a:lnTo>
                  <a:lnTo>
                    <a:pt x="274" y="23"/>
                  </a:lnTo>
                  <a:lnTo>
                    <a:pt x="272" y="34"/>
                  </a:lnTo>
                  <a:lnTo>
                    <a:pt x="264" y="46"/>
                  </a:lnTo>
                  <a:lnTo>
                    <a:pt x="251" y="59"/>
                  </a:lnTo>
                  <a:lnTo>
                    <a:pt x="234" y="69"/>
                  </a:lnTo>
                  <a:lnTo>
                    <a:pt x="214" y="79"/>
                  </a:lnTo>
                  <a:lnTo>
                    <a:pt x="192" y="86"/>
                  </a:lnTo>
                  <a:lnTo>
                    <a:pt x="170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3" y="59"/>
                  </a:lnTo>
                  <a:lnTo>
                    <a:pt x="10" y="46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5" y="14"/>
                  </a:lnTo>
                  <a:lnTo>
                    <a:pt x="14" y="7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113"/>
            <p:cNvSpPr>
              <a:spLocks/>
            </p:cNvSpPr>
            <p:nvPr/>
          </p:nvSpPr>
          <p:spPr bwMode="auto">
            <a:xfrm>
              <a:off x="7443599" y="6183667"/>
              <a:ext cx="75652" cy="25217"/>
            </a:xfrm>
            <a:custGeom>
              <a:avLst/>
              <a:gdLst>
                <a:gd name="T0" fmla="*/ 46 w 272"/>
                <a:gd name="T1" fmla="*/ 0 h 92"/>
                <a:gd name="T2" fmla="*/ 226 w 272"/>
                <a:gd name="T3" fmla="*/ 0 h 92"/>
                <a:gd name="T4" fmla="*/ 245 w 272"/>
                <a:gd name="T5" fmla="*/ 2 h 92"/>
                <a:gd name="T6" fmla="*/ 258 w 272"/>
                <a:gd name="T7" fmla="*/ 7 h 92"/>
                <a:gd name="T8" fmla="*/ 268 w 272"/>
                <a:gd name="T9" fmla="*/ 14 h 92"/>
                <a:gd name="T10" fmla="*/ 272 w 272"/>
                <a:gd name="T11" fmla="*/ 23 h 92"/>
                <a:gd name="T12" fmla="*/ 271 w 272"/>
                <a:gd name="T13" fmla="*/ 34 h 92"/>
                <a:gd name="T14" fmla="*/ 263 w 272"/>
                <a:gd name="T15" fmla="*/ 46 h 92"/>
                <a:gd name="T16" fmla="*/ 250 w 272"/>
                <a:gd name="T17" fmla="*/ 59 h 92"/>
                <a:gd name="T18" fmla="*/ 232 w 272"/>
                <a:gd name="T19" fmla="*/ 69 h 92"/>
                <a:gd name="T20" fmla="*/ 212 w 272"/>
                <a:gd name="T21" fmla="*/ 79 h 92"/>
                <a:gd name="T22" fmla="*/ 191 w 272"/>
                <a:gd name="T23" fmla="*/ 86 h 92"/>
                <a:gd name="T24" fmla="*/ 168 w 272"/>
                <a:gd name="T25" fmla="*/ 90 h 92"/>
                <a:gd name="T26" fmla="*/ 147 w 272"/>
                <a:gd name="T27" fmla="*/ 92 h 92"/>
                <a:gd name="T28" fmla="*/ 124 w 272"/>
                <a:gd name="T29" fmla="*/ 92 h 92"/>
                <a:gd name="T30" fmla="*/ 103 w 272"/>
                <a:gd name="T31" fmla="*/ 90 h 92"/>
                <a:gd name="T32" fmla="*/ 80 w 272"/>
                <a:gd name="T33" fmla="*/ 86 h 92"/>
                <a:gd name="T34" fmla="*/ 59 w 272"/>
                <a:gd name="T35" fmla="*/ 79 h 92"/>
                <a:gd name="T36" fmla="*/ 40 w 272"/>
                <a:gd name="T37" fmla="*/ 69 h 92"/>
                <a:gd name="T38" fmla="*/ 22 w 272"/>
                <a:gd name="T39" fmla="*/ 59 h 92"/>
                <a:gd name="T40" fmla="*/ 9 w 272"/>
                <a:gd name="T41" fmla="*/ 46 h 92"/>
                <a:gd name="T42" fmla="*/ 1 w 272"/>
                <a:gd name="T43" fmla="*/ 34 h 92"/>
                <a:gd name="T44" fmla="*/ 0 w 272"/>
                <a:gd name="T45" fmla="*/ 23 h 92"/>
                <a:gd name="T46" fmla="*/ 4 w 272"/>
                <a:gd name="T47" fmla="*/ 14 h 92"/>
                <a:gd name="T48" fmla="*/ 13 w 272"/>
                <a:gd name="T49" fmla="*/ 7 h 92"/>
                <a:gd name="T50" fmla="*/ 27 w 272"/>
                <a:gd name="T51" fmla="*/ 2 h 92"/>
                <a:gd name="T52" fmla="*/ 46 w 272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2" h="92">
                  <a:moveTo>
                    <a:pt x="46" y="0"/>
                  </a:moveTo>
                  <a:lnTo>
                    <a:pt x="226" y="0"/>
                  </a:lnTo>
                  <a:lnTo>
                    <a:pt x="245" y="2"/>
                  </a:lnTo>
                  <a:lnTo>
                    <a:pt x="258" y="7"/>
                  </a:lnTo>
                  <a:lnTo>
                    <a:pt x="268" y="14"/>
                  </a:lnTo>
                  <a:lnTo>
                    <a:pt x="272" y="23"/>
                  </a:lnTo>
                  <a:lnTo>
                    <a:pt x="271" y="34"/>
                  </a:lnTo>
                  <a:lnTo>
                    <a:pt x="263" y="46"/>
                  </a:lnTo>
                  <a:lnTo>
                    <a:pt x="250" y="59"/>
                  </a:lnTo>
                  <a:lnTo>
                    <a:pt x="232" y="69"/>
                  </a:lnTo>
                  <a:lnTo>
                    <a:pt x="212" y="79"/>
                  </a:lnTo>
                  <a:lnTo>
                    <a:pt x="191" y="86"/>
                  </a:lnTo>
                  <a:lnTo>
                    <a:pt x="168" y="90"/>
                  </a:lnTo>
                  <a:lnTo>
                    <a:pt x="147" y="92"/>
                  </a:lnTo>
                  <a:lnTo>
                    <a:pt x="124" y="92"/>
                  </a:lnTo>
                  <a:lnTo>
                    <a:pt x="103" y="90"/>
                  </a:lnTo>
                  <a:lnTo>
                    <a:pt x="80" y="86"/>
                  </a:lnTo>
                  <a:lnTo>
                    <a:pt x="59" y="79"/>
                  </a:lnTo>
                  <a:lnTo>
                    <a:pt x="40" y="69"/>
                  </a:lnTo>
                  <a:lnTo>
                    <a:pt x="22" y="59"/>
                  </a:lnTo>
                  <a:lnTo>
                    <a:pt x="9" y="46"/>
                  </a:lnTo>
                  <a:lnTo>
                    <a:pt x="1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3" y="7"/>
                  </a:lnTo>
                  <a:lnTo>
                    <a:pt x="27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114"/>
            <p:cNvSpPr>
              <a:spLocks/>
            </p:cNvSpPr>
            <p:nvPr/>
          </p:nvSpPr>
          <p:spPr bwMode="auto">
            <a:xfrm>
              <a:off x="7556237" y="6183667"/>
              <a:ext cx="77333" cy="25217"/>
            </a:xfrm>
            <a:custGeom>
              <a:avLst/>
              <a:gdLst>
                <a:gd name="T0" fmla="*/ 47 w 273"/>
                <a:gd name="T1" fmla="*/ 0 h 92"/>
                <a:gd name="T2" fmla="*/ 226 w 273"/>
                <a:gd name="T3" fmla="*/ 0 h 92"/>
                <a:gd name="T4" fmla="*/ 245 w 273"/>
                <a:gd name="T5" fmla="*/ 2 h 92"/>
                <a:gd name="T6" fmla="*/ 260 w 273"/>
                <a:gd name="T7" fmla="*/ 7 h 92"/>
                <a:gd name="T8" fmla="*/ 269 w 273"/>
                <a:gd name="T9" fmla="*/ 14 h 92"/>
                <a:gd name="T10" fmla="*/ 273 w 273"/>
                <a:gd name="T11" fmla="*/ 23 h 92"/>
                <a:gd name="T12" fmla="*/ 271 w 273"/>
                <a:gd name="T13" fmla="*/ 34 h 92"/>
                <a:gd name="T14" fmla="*/ 264 w 273"/>
                <a:gd name="T15" fmla="*/ 46 h 92"/>
                <a:gd name="T16" fmla="*/ 250 w 273"/>
                <a:gd name="T17" fmla="*/ 59 h 92"/>
                <a:gd name="T18" fmla="*/ 234 w 273"/>
                <a:gd name="T19" fmla="*/ 69 h 92"/>
                <a:gd name="T20" fmla="*/ 214 w 273"/>
                <a:gd name="T21" fmla="*/ 79 h 92"/>
                <a:gd name="T22" fmla="*/ 192 w 273"/>
                <a:gd name="T23" fmla="*/ 86 h 92"/>
                <a:gd name="T24" fmla="*/ 170 w 273"/>
                <a:gd name="T25" fmla="*/ 90 h 92"/>
                <a:gd name="T26" fmla="*/ 148 w 273"/>
                <a:gd name="T27" fmla="*/ 92 h 92"/>
                <a:gd name="T28" fmla="*/ 126 w 273"/>
                <a:gd name="T29" fmla="*/ 92 h 92"/>
                <a:gd name="T30" fmla="*/ 104 w 273"/>
                <a:gd name="T31" fmla="*/ 90 h 92"/>
                <a:gd name="T32" fmla="*/ 82 w 273"/>
                <a:gd name="T33" fmla="*/ 86 h 92"/>
                <a:gd name="T34" fmla="*/ 60 w 273"/>
                <a:gd name="T35" fmla="*/ 79 h 92"/>
                <a:gd name="T36" fmla="*/ 40 w 273"/>
                <a:gd name="T37" fmla="*/ 69 h 92"/>
                <a:gd name="T38" fmla="*/ 23 w 273"/>
                <a:gd name="T39" fmla="*/ 59 h 92"/>
                <a:gd name="T40" fmla="*/ 10 w 273"/>
                <a:gd name="T41" fmla="*/ 46 h 92"/>
                <a:gd name="T42" fmla="*/ 2 w 273"/>
                <a:gd name="T43" fmla="*/ 34 h 92"/>
                <a:gd name="T44" fmla="*/ 0 w 273"/>
                <a:gd name="T45" fmla="*/ 23 h 92"/>
                <a:gd name="T46" fmla="*/ 4 w 273"/>
                <a:gd name="T47" fmla="*/ 14 h 92"/>
                <a:gd name="T48" fmla="*/ 14 w 273"/>
                <a:gd name="T49" fmla="*/ 7 h 92"/>
                <a:gd name="T50" fmla="*/ 28 w 273"/>
                <a:gd name="T51" fmla="*/ 2 h 92"/>
                <a:gd name="T52" fmla="*/ 47 w 273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3" h="92">
                  <a:moveTo>
                    <a:pt x="47" y="0"/>
                  </a:moveTo>
                  <a:lnTo>
                    <a:pt x="226" y="0"/>
                  </a:lnTo>
                  <a:lnTo>
                    <a:pt x="245" y="2"/>
                  </a:lnTo>
                  <a:lnTo>
                    <a:pt x="260" y="7"/>
                  </a:lnTo>
                  <a:lnTo>
                    <a:pt x="269" y="14"/>
                  </a:lnTo>
                  <a:lnTo>
                    <a:pt x="273" y="23"/>
                  </a:lnTo>
                  <a:lnTo>
                    <a:pt x="271" y="34"/>
                  </a:lnTo>
                  <a:lnTo>
                    <a:pt x="264" y="46"/>
                  </a:lnTo>
                  <a:lnTo>
                    <a:pt x="250" y="59"/>
                  </a:lnTo>
                  <a:lnTo>
                    <a:pt x="234" y="69"/>
                  </a:lnTo>
                  <a:lnTo>
                    <a:pt x="214" y="79"/>
                  </a:lnTo>
                  <a:lnTo>
                    <a:pt x="192" y="86"/>
                  </a:lnTo>
                  <a:lnTo>
                    <a:pt x="170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3" y="59"/>
                  </a:lnTo>
                  <a:lnTo>
                    <a:pt x="10" y="46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4" y="7"/>
                  </a:lnTo>
                  <a:lnTo>
                    <a:pt x="28" y="2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115"/>
            <p:cNvSpPr>
              <a:spLocks/>
            </p:cNvSpPr>
            <p:nvPr/>
          </p:nvSpPr>
          <p:spPr bwMode="auto">
            <a:xfrm>
              <a:off x="7670555" y="6183667"/>
              <a:ext cx="77333" cy="25217"/>
            </a:xfrm>
            <a:custGeom>
              <a:avLst/>
              <a:gdLst>
                <a:gd name="T0" fmla="*/ 48 w 274"/>
                <a:gd name="T1" fmla="*/ 0 h 92"/>
                <a:gd name="T2" fmla="*/ 228 w 274"/>
                <a:gd name="T3" fmla="*/ 0 h 92"/>
                <a:gd name="T4" fmla="*/ 247 w 274"/>
                <a:gd name="T5" fmla="*/ 2 h 92"/>
                <a:gd name="T6" fmla="*/ 260 w 274"/>
                <a:gd name="T7" fmla="*/ 7 h 92"/>
                <a:gd name="T8" fmla="*/ 270 w 274"/>
                <a:gd name="T9" fmla="*/ 14 h 92"/>
                <a:gd name="T10" fmla="*/ 274 w 274"/>
                <a:gd name="T11" fmla="*/ 23 h 92"/>
                <a:gd name="T12" fmla="*/ 273 w 274"/>
                <a:gd name="T13" fmla="*/ 34 h 92"/>
                <a:gd name="T14" fmla="*/ 264 w 274"/>
                <a:gd name="T15" fmla="*/ 46 h 92"/>
                <a:gd name="T16" fmla="*/ 252 w 274"/>
                <a:gd name="T17" fmla="*/ 59 h 92"/>
                <a:gd name="T18" fmla="*/ 234 w 274"/>
                <a:gd name="T19" fmla="*/ 69 h 92"/>
                <a:gd name="T20" fmla="*/ 214 w 274"/>
                <a:gd name="T21" fmla="*/ 79 h 92"/>
                <a:gd name="T22" fmla="*/ 192 w 274"/>
                <a:gd name="T23" fmla="*/ 86 h 92"/>
                <a:gd name="T24" fmla="*/ 170 w 274"/>
                <a:gd name="T25" fmla="*/ 90 h 92"/>
                <a:gd name="T26" fmla="*/ 148 w 274"/>
                <a:gd name="T27" fmla="*/ 92 h 92"/>
                <a:gd name="T28" fmla="*/ 126 w 274"/>
                <a:gd name="T29" fmla="*/ 92 h 92"/>
                <a:gd name="T30" fmla="*/ 104 w 274"/>
                <a:gd name="T31" fmla="*/ 90 h 92"/>
                <a:gd name="T32" fmla="*/ 82 w 274"/>
                <a:gd name="T33" fmla="*/ 86 h 92"/>
                <a:gd name="T34" fmla="*/ 60 w 274"/>
                <a:gd name="T35" fmla="*/ 79 h 92"/>
                <a:gd name="T36" fmla="*/ 40 w 274"/>
                <a:gd name="T37" fmla="*/ 69 h 92"/>
                <a:gd name="T38" fmla="*/ 23 w 274"/>
                <a:gd name="T39" fmla="*/ 59 h 92"/>
                <a:gd name="T40" fmla="*/ 10 w 274"/>
                <a:gd name="T41" fmla="*/ 46 h 92"/>
                <a:gd name="T42" fmla="*/ 3 w 274"/>
                <a:gd name="T43" fmla="*/ 34 h 92"/>
                <a:gd name="T44" fmla="*/ 0 w 274"/>
                <a:gd name="T45" fmla="*/ 23 h 92"/>
                <a:gd name="T46" fmla="*/ 5 w 274"/>
                <a:gd name="T47" fmla="*/ 14 h 92"/>
                <a:gd name="T48" fmla="*/ 14 w 274"/>
                <a:gd name="T49" fmla="*/ 7 h 92"/>
                <a:gd name="T50" fmla="*/ 29 w 274"/>
                <a:gd name="T51" fmla="*/ 2 h 92"/>
                <a:gd name="T52" fmla="*/ 48 w 274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92">
                  <a:moveTo>
                    <a:pt x="48" y="0"/>
                  </a:moveTo>
                  <a:lnTo>
                    <a:pt x="228" y="0"/>
                  </a:lnTo>
                  <a:lnTo>
                    <a:pt x="247" y="2"/>
                  </a:lnTo>
                  <a:lnTo>
                    <a:pt x="260" y="7"/>
                  </a:lnTo>
                  <a:lnTo>
                    <a:pt x="270" y="14"/>
                  </a:lnTo>
                  <a:lnTo>
                    <a:pt x="274" y="23"/>
                  </a:lnTo>
                  <a:lnTo>
                    <a:pt x="273" y="34"/>
                  </a:lnTo>
                  <a:lnTo>
                    <a:pt x="264" y="46"/>
                  </a:lnTo>
                  <a:lnTo>
                    <a:pt x="252" y="59"/>
                  </a:lnTo>
                  <a:lnTo>
                    <a:pt x="234" y="69"/>
                  </a:lnTo>
                  <a:lnTo>
                    <a:pt x="214" y="79"/>
                  </a:lnTo>
                  <a:lnTo>
                    <a:pt x="192" y="86"/>
                  </a:lnTo>
                  <a:lnTo>
                    <a:pt x="170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3" y="59"/>
                  </a:lnTo>
                  <a:lnTo>
                    <a:pt x="10" y="46"/>
                  </a:lnTo>
                  <a:lnTo>
                    <a:pt x="3" y="34"/>
                  </a:lnTo>
                  <a:lnTo>
                    <a:pt x="0" y="23"/>
                  </a:lnTo>
                  <a:lnTo>
                    <a:pt x="5" y="14"/>
                  </a:lnTo>
                  <a:lnTo>
                    <a:pt x="14" y="7"/>
                  </a:lnTo>
                  <a:lnTo>
                    <a:pt x="29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116"/>
            <p:cNvSpPr>
              <a:spLocks/>
            </p:cNvSpPr>
            <p:nvPr/>
          </p:nvSpPr>
          <p:spPr bwMode="auto">
            <a:xfrm>
              <a:off x="6870326" y="6225696"/>
              <a:ext cx="75652" cy="474085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6 w 268"/>
                <a:gd name="T5" fmla="*/ 3 h 1692"/>
                <a:gd name="T6" fmla="*/ 173 w 268"/>
                <a:gd name="T7" fmla="*/ 11 h 1692"/>
                <a:gd name="T8" fmla="*/ 190 w 268"/>
                <a:gd name="T9" fmla="*/ 23 h 1692"/>
                <a:gd name="T10" fmla="*/ 203 w 268"/>
                <a:gd name="T11" fmla="*/ 39 h 1692"/>
                <a:gd name="T12" fmla="*/ 211 w 268"/>
                <a:gd name="T13" fmla="*/ 57 h 1692"/>
                <a:gd name="T14" fmla="*/ 214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8 w 268"/>
                <a:gd name="T21" fmla="*/ 1654 h 1692"/>
                <a:gd name="T22" fmla="*/ 247 w 268"/>
                <a:gd name="T23" fmla="*/ 1670 h 1692"/>
                <a:gd name="T24" fmla="*/ 232 w 268"/>
                <a:gd name="T25" fmla="*/ 1681 h 1692"/>
                <a:gd name="T26" fmla="*/ 214 w 268"/>
                <a:gd name="T27" fmla="*/ 1690 h 1692"/>
                <a:gd name="T28" fmla="*/ 193 w 268"/>
                <a:gd name="T29" fmla="*/ 1692 h 1692"/>
                <a:gd name="T30" fmla="*/ 74 w 268"/>
                <a:gd name="T31" fmla="*/ 1692 h 1692"/>
                <a:gd name="T32" fmla="*/ 54 w 268"/>
                <a:gd name="T33" fmla="*/ 1690 h 1692"/>
                <a:gd name="T34" fmla="*/ 35 w 268"/>
                <a:gd name="T35" fmla="*/ 1681 h 1692"/>
                <a:gd name="T36" fmla="*/ 21 w 268"/>
                <a:gd name="T37" fmla="*/ 1670 h 1692"/>
                <a:gd name="T38" fmla="*/ 9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3 w 268"/>
                <a:gd name="T45" fmla="*/ 78 h 1692"/>
                <a:gd name="T46" fmla="*/ 57 w 268"/>
                <a:gd name="T47" fmla="*/ 57 h 1692"/>
                <a:gd name="T48" fmla="*/ 66 w 268"/>
                <a:gd name="T49" fmla="*/ 39 h 1692"/>
                <a:gd name="T50" fmla="*/ 78 w 268"/>
                <a:gd name="T51" fmla="*/ 23 h 1692"/>
                <a:gd name="T52" fmla="*/ 94 w 268"/>
                <a:gd name="T53" fmla="*/ 11 h 1692"/>
                <a:gd name="T54" fmla="*/ 113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6" y="3"/>
                  </a:lnTo>
                  <a:lnTo>
                    <a:pt x="173" y="11"/>
                  </a:lnTo>
                  <a:lnTo>
                    <a:pt x="190" y="23"/>
                  </a:lnTo>
                  <a:lnTo>
                    <a:pt x="203" y="39"/>
                  </a:lnTo>
                  <a:lnTo>
                    <a:pt x="211" y="57"/>
                  </a:lnTo>
                  <a:lnTo>
                    <a:pt x="214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8" y="1654"/>
                  </a:lnTo>
                  <a:lnTo>
                    <a:pt x="247" y="1670"/>
                  </a:lnTo>
                  <a:lnTo>
                    <a:pt x="232" y="1681"/>
                  </a:lnTo>
                  <a:lnTo>
                    <a:pt x="214" y="1690"/>
                  </a:lnTo>
                  <a:lnTo>
                    <a:pt x="193" y="1692"/>
                  </a:lnTo>
                  <a:lnTo>
                    <a:pt x="74" y="1692"/>
                  </a:lnTo>
                  <a:lnTo>
                    <a:pt x="54" y="1690"/>
                  </a:lnTo>
                  <a:lnTo>
                    <a:pt x="35" y="1681"/>
                  </a:lnTo>
                  <a:lnTo>
                    <a:pt x="21" y="1670"/>
                  </a:lnTo>
                  <a:lnTo>
                    <a:pt x="9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3" y="78"/>
                  </a:lnTo>
                  <a:lnTo>
                    <a:pt x="57" y="57"/>
                  </a:lnTo>
                  <a:lnTo>
                    <a:pt x="66" y="39"/>
                  </a:lnTo>
                  <a:lnTo>
                    <a:pt x="78" y="23"/>
                  </a:lnTo>
                  <a:lnTo>
                    <a:pt x="94" y="11"/>
                  </a:lnTo>
                  <a:lnTo>
                    <a:pt x="11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117"/>
            <p:cNvSpPr>
              <a:spLocks/>
            </p:cNvSpPr>
            <p:nvPr/>
          </p:nvSpPr>
          <p:spPr bwMode="auto">
            <a:xfrm>
              <a:off x="6988006" y="6225696"/>
              <a:ext cx="73971" cy="474085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6 w 268"/>
                <a:gd name="T5" fmla="*/ 3 h 1692"/>
                <a:gd name="T6" fmla="*/ 174 w 268"/>
                <a:gd name="T7" fmla="*/ 11 h 1692"/>
                <a:gd name="T8" fmla="*/ 191 w 268"/>
                <a:gd name="T9" fmla="*/ 23 h 1692"/>
                <a:gd name="T10" fmla="*/ 204 w 268"/>
                <a:gd name="T11" fmla="*/ 39 h 1692"/>
                <a:gd name="T12" fmla="*/ 212 w 268"/>
                <a:gd name="T13" fmla="*/ 57 h 1692"/>
                <a:gd name="T14" fmla="*/ 215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60 w 268"/>
                <a:gd name="T21" fmla="*/ 1654 h 1692"/>
                <a:gd name="T22" fmla="*/ 249 w 268"/>
                <a:gd name="T23" fmla="*/ 1670 h 1692"/>
                <a:gd name="T24" fmla="*/ 233 w 268"/>
                <a:gd name="T25" fmla="*/ 1681 h 1692"/>
                <a:gd name="T26" fmla="*/ 215 w 268"/>
                <a:gd name="T27" fmla="*/ 1690 h 1692"/>
                <a:gd name="T28" fmla="*/ 194 w 268"/>
                <a:gd name="T29" fmla="*/ 1692 h 1692"/>
                <a:gd name="T30" fmla="*/ 75 w 268"/>
                <a:gd name="T31" fmla="*/ 1692 h 1692"/>
                <a:gd name="T32" fmla="*/ 55 w 268"/>
                <a:gd name="T33" fmla="*/ 1690 h 1692"/>
                <a:gd name="T34" fmla="*/ 36 w 268"/>
                <a:gd name="T35" fmla="*/ 1681 h 1692"/>
                <a:gd name="T36" fmla="*/ 21 w 268"/>
                <a:gd name="T37" fmla="*/ 1670 h 1692"/>
                <a:gd name="T38" fmla="*/ 10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4 w 268"/>
                <a:gd name="T45" fmla="*/ 78 h 1692"/>
                <a:gd name="T46" fmla="*/ 58 w 268"/>
                <a:gd name="T47" fmla="*/ 57 h 1692"/>
                <a:gd name="T48" fmla="*/ 66 w 268"/>
                <a:gd name="T49" fmla="*/ 39 h 1692"/>
                <a:gd name="T50" fmla="*/ 79 w 268"/>
                <a:gd name="T51" fmla="*/ 23 h 1692"/>
                <a:gd name="T52" fmla="*/ 95 w 268"/>
                <a:gd name="T53" fmla="*/ 11 h 1692"/>
                <a:gd name="T54" fmla="*/ 113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6" y="3"/>
                  </a:lnTo>
                  <a:lnTo>
                    <a:pt x="174" y="11"/>
                  </a:lnTo>
                  <a:lnTo>
                    <a:pt x="191" y="23"/>
                  </a:lnTo>
                  <a:lnTo>
                    <a:pt x="204" y="39"/>
                  </a:lnTo>
                  <a:lnTo>
                    <a:pt x="212" y="57"/>
                  </a:lnTo>
                  <a:lnTo>
                    <a:pt x="215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60" y="1654"/>
                  </a:lnTo>
                  <a:lnTo>
                    <a:pt x="249" y="1670"/>
                  </a:lnTo>
                  <a:lnTo>
                    <a:pt x="233" y="1681"/>
                  </a:lnTo>
                  <a:lnTo>
                    <a:pt x="215" y="1690"/>
                  </a:lnTo>
                  <a:lnTo>
                    <a:pt x="194" y="1692"/>
                  </a:lnTo>
                  <a:lnTo>
                    <a:pt x="75" y="1692"/>
                  </a:lnTo>
                  <a:lnTo>
                    <a:pt x="55" y="1690"/>
                  </a:lnTo>
                  <a:lnTo>
                    <a:pt x="36" y="1681"/>
                  </a:lnTo>
                  <a:lnTo>
                    <a:pt x="21" y="1670"/>
                  </a:lnTo>
                  <a:lnTo>
                    <a:pt x="10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4" y="78"/>
                  </a:lnTo>
                  <a:lnTo>
                    <a:pt x="58" y="57"/>
                  </a:lnTo>
                  <a:lnTo>
                    <a:pt x="66" y="39"/>
                  </a:lnTo>
                  <a:lnTo>
                    <a:pt x="79" y="23"/>
                  </a:lnTo>
                  <a:lnTo>
                    <a:pt x="95" y="11"/>
                  </a:lnTo>
                  <a:lnTo>
                    <a:pt x="11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118"/>
            <p:cNvSpPr>
              <a:spLocks/>
            </p:cNvSpPr>
            <p:nvPr/>
          </p:nvSpPr>
          <p:spPr bwMode="auto">
            <a:xfrm>
              <a:off x="7102325" y="6225696"/>
              <a:ext cx="73971" cy="474085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5 w 268"/>
                <a:gd name="T5" fmla="*/ 3 h 1692"/>
                <a:gd name="T6" fmla="*/ 174 w 268"/>
                <a:gd name="T7" fmla="*/ 11 h 1692"/>
                <a:gd name="T8" fmla="*/ 189 w 268"/>
                <a:gd name="T9" fmla="*/ 23 h 1692"/>
                <a:gd name="T10" fmla="*/ 202 w 268"/>
                <a:gd name="T11" fmla="*/ 39 h 1692"/>
                <a:gd name="T12" fmla="*/ 210 w 268"/>
                <a:gd name="T13" fmla="*/ 57 h 1692"/>
                <a:gd name="T14" fmla="*/ 213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8 w 268"/>
                <a:gd name="T21" fmla="*/ 1654 h 1692"/>
                <a:gd name="T22" fmla="*/ 247 w 268"/>
                <a:gd name="T23" fmla="*/ 1670 h 1692"/>
                <a:gd name="T24" fmla="*/ 231 w 268"/>
                <a:gd name="T25" fmla="*/ 1681 h 1692"/>
                <a:gd name="T26" fmla="*/ 213 w 268"/>
                <a:gd name="T27" fmla="*/ 1690 h 1692"/>
                <a:gd name="T28" fmla="*/ 194 w 268"/>
                <a:gd name="T29" fmla="*/ 1692 h 1692"/>
                <a:gd name="T30" fmla="*/ 74 w 268"/>
                <a:gd name="T31" fmla="*/ 1692 h 1692"/>
                <a:gd name="T32" fmla="*/ 53 w 268"/>
                <a:gd name="T33" fmla="*/ 1690 h 1692"/>
                <a:gd name="T34" fmla="*/ 35 w 268"/>
                <a:gd name="T35" fmla="*/ 1681 h 1692"/>
                <a:gd name="T36" fmla="*/ 21 w 268"/>
                <a:gd name="T37" fmla="*/ 1670 h 1692"/>
                <a:gd name="T38" fmla="*/ 9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3 w 268"/>
                <a:gd name="T45" fmla="*/ 78 h 1692"/>
                <a:gd name="T46" fmla="*/ 56 w 268"/>
                <a:gd name="T47" fmla="*/ 57 h 1692"/>
                <a:gd name="T48" fmla="*/ 65 w 268"/>
                <a:gd name="T49" fmla="*/ 39 h 1692"/>
                <a:gd name="T50" fmla="*/ 77 w 268"/>
                <a:gd name="T51" fmla="*/ 23 h 1692"/>
                <a:gd name="T52" fmla="*/ 94 w 268"/>
                <a:gd name="T53" fmla="*/ 11 h 1692"/>
                <a:gd name="T54" fmla="*/ 112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5" y="3"/>
                  </a:lnTo>
                  <a:lnTo>
                    <a:pt x="174" y="11"/>
                  </a:lnTo>
                  <a:lnTo>
                    <a:pt x="189" y="23"/>
                  </a:lnTo>
                  <a:lnTo>
                    <a:pt x="202" y="39"/>
                  </a:lnTo>
                  <a:lnTo>
                    <a:pt x="210" y="57"/>
                  </a:lnTo>
                  <a:lnTo>
                    <a:pt x="213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8" y="1654"/>
                  </a:lnTo>
                  <a:lnTo>
                    <a:pt x="247" y="1670"/>
                  </a:lnTo>
                  <a:lnTo>
                    <a:pt x="231" y="1681"/>
                  </a:lnTo>
                  <a:lnTo>
                    <a:pt x="213" y="1690"/>
                  </a:lnTo>
                  <a:lnTo>
                    <a:pt x="194" y="1692"/>
                  </a:lnTo>
                  <a:lnTo>
                    <a:pt x="74" y="1692"/>
                  </a:lnTo>
                  <a:lnTo>
                    <a:pt x="53" y="1690"/>
                  </a:lnTo>
                  <a:lnTo>
                    <a:pt x="35" y="1681"/>
                  </a:lnTo>
                  <a:lnTo>
                    <a:pt x="21" y="1670"/>
                  </a:lnTo>
                  <a:lnTo>
                    <a:pt x="9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3" y="78"/>
                  </a:lnTo>
                  <a:lnTo>
                    <a:pt x="56" y="57"/>
                  </a:lnTo>
                  <a:lnTo>
                    <a:pt x="65" y="39"/>
                  </a:lnTo>
                  <a:lnTo>
                    <a:pt x="77" y="23"/>
                  </a:lnTo>
                  <a:lnTo>
                    <a:pt x="94" y="11"/>
                  </a:lnTo>
                  <a:lnTo>
                    <a:pt x="112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119"/>
            <p:cNvSpPr>
              <a:spLocks/>
            </p:cNvSpPr>
            <p:nvPr/>
          </p:nvSpPr>
          <p:spPr bwMode="auto">
            <a:xfrm>
              <a:off x="7214962" y="6225696"/>
              <a:ext cx="75652" cy="474085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6 w 268"/>
                <a:gd name="T5" fmla="*/ 3 h 1692"/>
                <a:gd name="T6" fmla="*/ 174 w 268"/>
                <a:gd name="T7" fmla="*/ 11 h 1692"/>
                <a:gd name="T8" fmla="*/ 190 w 268"/>
                <a:gd name="T9" fmla="*/ 23 h 1692"/>
                <a:gd name="T10" fmla="*/ 202 w 268"/>
                <a:gd name="T11" fmla="*/ 39 h 1692"/>
                <a:gd name="T12" fmla="*/ 211 w 268"/>
                <a:gd name="T13" fmla="*/ 57 h 1692"/>
                <a:gd name="T14" fmla="*/ 215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9 w 268"/>
                <a:gd name="T21" fmla="*/ 1654 h 1692"/>
                <a:gd name="T22" fmla="*/ 247 w 268"/>
                <a:gd name="T23" fmla="*/ 1670 h 1692"/>
                <a:gd name="T24" fmla="*/ 233 w 268"/>
                <a:gd name="T25" fmla="*/ 1681 h 1692"/>
                <a:gd name="T26" fmla="*/ 215 w 268"/>
                <a:gd name="T27" fmla="*/ 1690 h 1692"/>
                <a:gd name="T28" fmla="*/ 194 w 268"/>
                <a:gd name="T29" fmla="*/ 1692 h 1692"/>
                <a:gd name="T30" fmla="*/ 74 w 268"/>
                <a:gd name="T31" fmla="*/ 1692 h 1692"/>
                <a:gd name="T32" fmla="*/ 55 w 268"/>
                <a:gd name="T33" fmla="*/ 1690 h 1692"/>
                <a:gd name="T34" fmla="*/ 36 w 268"/>
                <a:gd name="T35" fmla="*/ 1681 h 1692"/>
                <a:gd name="T36" fmla="*/ 21 w 268"/>
                <a:gd name="T37" fmla="*/ 1670 h 1692"/>
                <a:gd name="T38" fmla="*/ 10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5 w 268"/>
                <a:gd name="T45" fmla="*/ 78 h 1692"/>
                <a:gd name="T46" fmla="*/ 58 w 268"/>
                <a:gd name="T47" fmla="*/ 57 h 1692"/>
                <a:gd name="T48" fmla="*/ 66 w 268"/>
                <a:gd name="T49" fmla="*/ 39 h 1692"/>
                <a:gd name="T50" fmla="*/ 79 w 268"/>
                <a:gd name="T51" fmla="*/ 23 h 1692"/>
                <a:gd name="T52" fmla="*/ 94 w 268"/>
                <a:gd name="T53" fmla="*/ 11 h 1692"/>
                <a:gd name="T54" fmla="*/ 113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6" y="3"/>
                  </a:lnTo>
                  <a:lnTo>
                    <a:pt x="174" y="11"/>
                  </a:lnTo>
                  <a:lnTo>
                    <a:pt x="190" y="23"/>
                  </a:lnTo>
                  <a:lnTo>
                    <a:pt x="202" y="39"/>
                  </a:lnTo>
                  <a:lnTo>
                    <a:pt x="211" y="57"/>
                  </a:lnTo>
                  <a:lnTo>
                    <a:pt x="215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9" y="1654"/>
                  </a:lnTo>
                  <a:lnTo>
                    <a:pt x="247" y="1670"/>
                  </a:lnTo>
                  <a:lnTo>
                    <a:pt x="233" y="1681"/>
                  </a:lnTo>
                  <a:lnTo>
                    <a:pt x="215" y="1690"/>
                  </a:lnTo>
                  <a:lnTo>
                    <a:pt x="194" y="1692"/>
                  </a:lnTo>
                  <a:lnTo>
                    <a:pt x="74" y="1692"/>
                  </a:lnTo>
                  <a:lnTo>
                    <a:pt x="55" y="1690"/>
                  </a:lnTo>
                  <a:lnTo>
                    <a:pt x="36" y="1681"/>
                  </a:lnTo>
                  <a:lnTo>
                    <a:pt x="21" y="1670"/>
                  </a:lnTo>
                  <a:lnTo>
                    <a:pt x="10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5" y="78"/>
                  </a:lnTo>
                  <a:lnTo>
                    <a:pt x="58" y="57"/>
                  </a:lnTo>
                  <a:lnTo>
                    <a:pt x="66" y="39"/>
                  </a:lnTo>
                  <a:lnTo>
                    <a:pt x="79" y="23"/>
                  </a:lnTo>
                  <a:lnTo>
                    <a:pt x="94" y="11"/>
                  </a:lnTo>
                  <a:lnTo>
                    <a:pt x="11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120"/>
            <p:cNvSpPr>
              <a:spLocks/>
            </p:cNvSpPr>
            <p:nvPr/>
          </p:nvSpPr>
          <p:spPr bwMode="auto">
            <a:xfrm>
              <a:off x="7329281" y="6225696"/>
              <a:ext cx="75652" cy="474085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5 w 268"/>
                <a:gd name="T5" fmla="*/ 3 h 1692"/>
                <a:gd name="T6" fmla="*/ 173 w 268"/>
                <a:gd name="T7" fmla="*/ 11 h 1692"/>
                <a:gd name="T8" fmla="*/ 189 w 268"/>
                <a:gd name="T9" fmla="*/ 23 h 1692"/>
                <a:gd name="T10" fmla="*/ 202 w 268"/>
                <a:gd name="T11" fmla="*/ 39 h 1692"/>
                <a:gd name="T12" fmla="*/ 210 w 268"/>
                <a:gd name="T13" fmla="*/ 57 h 1692"/>
                <a:gd name="T14" fmla="*/ 213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8 w 268"/>
                <a:gd name="T21" fmla="*/ 1654 h 1692"/>
                <a:gd name="T22" fmla="*/ 247 w 268"/>
                <a:gd name="T23" fmla="*/ 1670 h 1692"/>
                <a:gd name="T24" fmla="*/ 231 w 268"/>
                <a:gd name="T25" fmla="*/ 1681 h 1692"/>
                <a:gd name="T26" fmla="*/ 213 w 268"/>
                <a:gd name="T27" fmla="*/ 1690 h 1692"/>
                <a:gd name="T28" fmla="*/ 193 w 268"/>
                <a:gd name="T29" fmla="*/ 1692 h 1692"/>
                <a:gd name="T30" fmla="*/ 73 w 268"/>
                <a:gd name="T31" fmla="*/ 1692 h 1692"/>
                <a:gd name="T32" fmla="*/ 53 w 268"/>
                <a:gd name="T33" fmla="*/ 1690 h 1692"/>
                <a:gd name="T34" fmla="*/ 35 w 268"/>
                <a:gd name="T35" fmla="*/ 1681 h 1692"/>
                <a:gd name="T36" fmla="*/ 19 w 268"/>
                <a:gd name="T37" fmla="*/ 1670 h 1692"/>
                <a:gd name="T38" fmla="*/ 8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3 w 268"/>
                <a:gd name="T45" fmla="*/ 78 h 1692"/>
                <a:gd name="T46" fmla="*/ 56 w 268"/>
                <a:gd name="T47" fmla="*/ 57 h 1692"/>
                <a:gd name="T48" fmla="*/ 64 w 268"/>
                <a:gd name="T49" fmla="*/ 39 h 1692"/>
                <a:gd name="T50" fmla="*/ 77 w 268"/>
                <a:gd name="T51" fmla="*/ 23 h 1692"/>
                <a:gd name="T52" fmla="*/ 93 w 268"/>
                <a:gd name="T53" fmla="*/ 11 h 1692"/>
                <a:gd name="T54" fmla="*/ 112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5" y="3"/>
                  </a:lnTo>
                  <a:lnTo>
                    <a:pt x="173" y="11"/>
                  </a:lnTo>
                  <a:lnTo>
                    <a:pt x="189" y="23"/>
                  </a:lnTo>
                  <a:lnTo>
                    <a:pt x="202" y="39"/>
                  </a:lnTo>
                  <a:lnTo>
                    <a:pt x="210" y="57"/>
                  </a:lnTo>
                  <a:lnTo>
                    <a:pt x="213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8" y="1654"/>
                  </a:lnTo>
                  <a:lnTo>
                    <a:pt x="247" y="1670"/>
                  </a:lnTo>
                  <a:lnTo>
                    <a:pt x="231" y="1681"/>
                  </a:lnTo>
                  <a:lnTo>
                    <a:pt x="213" y="1690"/>
                  </a:lnTo>
                  <a:lnTo>
                    <a:pt x="193" y="1692"/>
                  </a:lnTo>
                  <a:lnTo>
                    <a:pt x="73" y="1692"/>
                  </a:lnTo>
                  <a:lnTo>
                    <a:pt x="53" y="1690"/>
                  </a:lnTo>
                  <a:lnTo>
                    <a:pt x="35" y="1681"/>
                  </a:lnTo>
                  <a:lnTo>
                    <a:pt x="19" y="1670"/>
                  </a:lnTo>
                  <a:lnTo>
                    <a:pt x="8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3" y="78"/>
                  </a:lnTo>
                  <a:lnTo>
                    <a:pt x="56" y="57"/>
                  </a:lnTo>
                  <a:lnTo>
                    <a:pt x="64" y="39"/>
                  </a:lnTo>
                  <a:lnTo>
                    <a:pt x="77" y="23"/>
                  </a:lnTo>
                  <a:lnTo>
                    <a:pt x="93" y="11"/>
                  </a:lnTo>
                  <a:lnTo>
                    <a:pt x="112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121"/>
            <p:cNvSpPr>
              <a:spLocks/>
            </p:cNvSpPr>
            <p:nvPr/>
          </p:nvSpPr>
          <p:spPr bwMode="auto">
            <a:xfrm>
              <a:off x="7443599" y="6225696"/>
              <a:ext cx="75652" cy="474085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5 w 268"/>
                <a:gd name="T5" fmla="*/ 3 h 1692"/>
                <a:gd name="T6" fmla="*/ 174 w 268"/>
                <a:gd name="T7" fmla="*/ 11 h 1692"/>
                <a:gd name="T8" fmla="*/ 189 w 268"/>
                <a:gd name="T9" fmla="*/ 23 h 1692"/>
                <a:gd name="T10" fmla="*/ 202 w 268"/>
                <a:gd name="T11" fmla="*/ 39 h 1692"/>
                <a:gd name="T12" fmla="*/ 210 w 268"/>
                <a:gd name="T13" fmla="*/ 57 h 1692"/>
                <a:gd name="T14" fmla="*/ 215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9 w 268"/>
                <a:gd name="T21" fmla="*/ 1654 h 1692"/>
                <a:gd name="T22" fmla="*/ 247 w 268"/>
                <a:gd name="T23" fmla="*/ 1670 h 1692"/>
                <a:gd name="T24" fmla="*/ 232 w 268"/>
                <a:gd name="T25" fmla="*/ 1681 h 1692"/>
                <a:gd name="T26" fmla="*/ 215 w 268"/>
                <a:gd name="T27" fmla="*/ 1690 h 1692"/>
                <a:gd name="T28" fmla="*/ 194 w 268"/>
                <a:gd name="T29" fmla="*/ 1692 h 1692"/>
                <a:gd name="T30" fmla="*/ 74 w 268"/>
                <a:gd name="T31" fmla="*/ 1692 h 1692"/>
                <a:gd name="T32" fmla="*/ 54 w 268"/>
                <a:gd name="T33" fmla="*/ 1690 h 1692"/>
                <a:gd name="T34" fmla="*/ 35 w 268"/>
                <a:gd name="T35" fmla="*/ 1681 h 1692"/>
                <a:gd name="T36" fmla="*/ 21 w 268"/>
                <a:gd name="T37" fmla="*/ 1670 h 1692"/>
                <a:gd name="T38" fmla="*/ 9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3 w 268"/>
                <a:gd name="T45" fmla="*/ 78 h 1692"/>
                <a:gd name="T46" fmla="*/ 57 w 268"/>
                <a:gd name="T47" fmla="*/ 57 h 1692"/>
                <a:gd name="T48" fmla="*/ 66 w 268"/>
                <a:gd name="T49" fmla="*/ 39 h 1692"/>
                <a:gd name="T50" fmla="*/ 78 w 268"/>
                <a:gd name="T51" fmla="*/ 23 h 1692"/>
                <a:gd name="T52" fmla="*/ 94 w 268"/>
                <a:gd name="T53" fmla="*/ 11 h 1692"/>
                <a:gd name="T54" fmla="*/ 113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5" y="3"/>
                  </a:lnTo>
                  <a:lnTo>
                    <a:pt x="174" y="11"/>
                  </a:lnTo>
                  <a:lnTo>
                    <a:pt x="189" y="23"/>
                  </a:lnTo>
                  <a:lnTo>
                    <a:pt x="202" y="39"/>
                  </a:lnTo>
                  <a:lnTo>
                    <a:pt x="210" y="57"/>
                  </a:lnTo>
                  <a:lnTo>
                    <a:pt x="215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9" y="1654"/>
                  </a:lnTo>
                  <a:lnTo>
                    <a:pt x="247" y="1670"/>
                  </a:lnTo>
                  <a:lnTo>
                    <a:pt x="232" y="1681"/>
                  </a:lnTo>
                  <a:lnTo>
                    <a:pt x="215" y="1690"/>
                  </a:lnTo>
                  <a:lnTo>
                    <a:pt x="194" y="1692"/>
                  </a:lnTo>
                  <a:lnTo>
                    <a:pt x="74" y="1692"/>
                  </a:lnTo>
                  <a:lnTo>
                    <a:pt x="54" y="1690"/>
                  </a:lnTo>
                  <a:lnTo>
                    <a:pt x="35" y="1681"/>
                  </a:lnTo>
                  <a:lnTo>
                    <a:pt x="21" y="1670"/>
                  </a:lnTo>
                  <a:lnTo>
                    <a:pt x="9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3" y="78"/>
                  </a:lnTo>
                  <a:lnTo>
                    <a:pt x="57" y="57"/>
                  </a:lnTo>
                  <a:lnTo>
                    <a:pt x="66" y="39"/>
                  </a:lnTo>
                  <a:lnTo>
                    <a:pt x="78" y="23"/>
                  </a:lnTo>
                  <a:lnTo>
                    <a:pt x="94" y="11"/>
                  </a:lnTo>
                  <a:lnTo>
                    <a:pt x="11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122"/>
            <p:cNvSpPr>
              <a:spLocks/>
            </p:cNvSpPr>
            <p:nvPr/>
          </p:nvSpPr>
          <p:spPr bwMode="auto">
            <a:xfrm>
              <a:off x="7557918" y="6225696"/>
              <a:ext cx="75652" cy="474085"/>
            </a:xfrm>
            <a:custGeom>
              <a:avLst/>
              <a:gdLst>
                <a:gd name="T0" fmla="*/ 134 w 269"/>
                <a:gd name="T1" fmla="*/ 0 h 1692"/>
                <a:gd name="T2" fmla="*/ 135 w 269"/>
                <a:gd name="T3" fmla="*/ 0 h 1692"/>
                <a:gd name="T4" fmla="*/ 156 w 269"/>
                <a:gd name="T5" fmla="*/ 3 h 1692"/>
                <a:gd name="T6" fmla="*/ 175 w 269"/>
                <a:gd name="T7" fmla="*/ 11 h 1692"/>
                <a:gd name="T8" fmla="*/ 191 w 269"/>
                <a:gd name="T9" fmla="*/ 23 h 1692"/>
                <a:gd name="T10" fmla="*/ 203 w 269"/>
                <a:gd name="T11" fmla="*/ 39 h 1692"/>
                <a:gd name="T12" fmla="*/ 212 w 269"/>
                <a:gd name="T13" fmla="*/ 57 h 1692"/>
                <a:gd name="T14" fmla="*/ 215 w 269"/>
                <a:gd name="T15" fmla="*/ 78 h 1692"/>
                <a:gd name="T16" fmla="*/ 269 w 269"/>
                <a:gd name="T17" fmla="*/ 1615 h 1692"/>
                <a:gd name="T18" fmla="*/ 267 w 269"/>
                <a:gd name="T19" fmla="*/ 1635 h 1692"/>
                <a:gd name="T20" fmla="*/ 260 w 269"/>
                <a:gd name="T21" fmla="*/ 1654 h 1692"/>
                <a:gd name="T22" fmla="*/ 248 w 269"/>
                <a:gd name="T23" fmla="*/ 1670 h 1692"/>
                <a:gd name="T24" fmla="*/ 233 w 269"/>
                <a:gd name="T25" fmla="*/ 1681 h 1692"/>
                <a:gd name="T26" fmla="*/ 215 w 269"/>
                <a:gd name="T27" fmla="*/ 1690 h 1692"/>
                <a:gd name="T28" fmla="*/ 195 w 269"/>
                <a:gd name="T29" fmla="*/ 1692 h 1692"/>
                <a:gd name="T30" fmla="*/ 75 w 269"/>
                <a:gd name="T31" fmla="*/ 1692 h 1692"/>
                <a:gd name="T32" fmla="*/ 55 w 269"/>
                <a:gd name="T33" fmla="*/ 1690 h 1692"/>
                <a:gd name="T34" fmla="*/ 37 w 269"/>
                <a:gd name="T35" fmla="*/ 1681 h 1692"/>
                <a:gd name="T36" fmla="*/ 21 w 269"/>
                <a:gd name="T37" fmla="*/ 1670 h 1692"/>
                <a:gd name="T38" fmla="*/ 10 w 269"/>
                <a:gd name="T39" fmla="*/ 1654 h 1692"/>
                <a:gd name="T40" fmla="*/ 2 w 269"/>
                <a:gd name="T41" fmla="*/ 1635 h 1692"/>
                <a:gd name="T42" fmla="*/ 0 w 269"/>
                <a:gd name="T43" fmla="*/ 1615 h 1692"/>
                <a:gd name="T44" fmla="*/ 55 w 269"/>
                <a:gd name="T45" fmla="*/ 78 h 1692"/>
                <a:gd name="T46" fmla="*/ 58 w 269"/>
                <a:gd name="T47" fmla="*/ 57 h 1692"/>
                <a:gd name="T48" fmla="*/ 66 w 269"/>
                <a:gd name="T49" fmla="*/ 39 h 1692"/>
                <a:gd name="T50" fmla="*/ 79 w 269"/>
                <a:gd name="T51" fmla="*/ 23 h 1692"/>
                <a:gd name="T52" fmla="*/ 94 w 269"/>
                <a:gd name="T53" fmla="*/ 11 h 1692"/>
                <a:gd name="T54" fmla="*/ 113 w 269"/>
                <a:gd name="T55" fmla="*/ 3 h 1692"/>
                <a:gd name="T56" fmla="*/ 134 w 269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9" h="1692">
                  <a:moveTo>
                    <a:pt x="134" y="0"/>
                  </a:moveTo>
                  <a:lnTo>
                    <a:pt x="135" y="0"/>
                  </a:lnTo>
                  <a:lnTo>
                    <a:pt x="156" y="3"/>
                  </a:lnTo>
                  <a:lnTo>
                    <a:pt x="175" y="11"/>
                  </a:lnTo>
                  <a:lnTo>
                    <a:pt x="191" y="23"/>
                  </a:lnTo>
                  <a:lnTo>
                    <a:pt x="203" y="39"/>
                  </a:lnTo>
                  <a:lnTo>
                    <a:pt x="212" y="57"/>
                  </a:lnTo>
                  <a:lnTo>
                    <a:pt x="215" y="78"/>
                  </a:lnTo>
                  <a:lnTo>
                    <a:pt x="269" y="1615"/>
                  </a:lnTo>
                  <a:lnTo>
                    <a:pt x="267" y="1635"/>
                  </a:lnTo>
                  <a:lnTo>
                    <a:pt x="260" y="1654"/>
                  </a:lnTo>
                  <a:lnTo>
                    <a:pt x="248" y="1670"/>
                  </a:lnTo>
                  <a:lnTo>
                    <a:pt x="233" y="1681"/>
                  </a:lnTo>
                  <a:lnTo>
                    <a:pt x="215" y="1690"/>
                  </a:lnTo>
                  <a:lnTo>
                    <a:pt x="195" y="1692"/>
                  </a:lnTo>
                  <a:lnTo>
                    <a:pt x="75" y="1692"/>
                  </a:lnTo>
                  <a:lnTo>
                    <a:pt x="55" y="1690"/>
                  </a:lnTo>
                  <a:lnTo>
                    <a:pt x="37" y="1681"/>
                  </a:lnTo>
                  <a:lnTo>
                    <a:pt x="21" y="1670"/>
                  </a:lnTo>
                  <a:lnTo>
                    <a:pt x="10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5" y="78"/>
                  </a:lnTo>
                  <a:lnTo>
                    <a:pt x="58" y="57"/>
                  </a:lnTo>
                  <a:lnTo>
                    <a:pt x="66" y="39"/>
                  </a:lnTo>
                  <a:lnTo>
                    <a:pt x="79" y="23"/>
                  </a:lnTo>
                  <a:lnTo>
                    <a:pt x="94" y="11"/>
                  </a:lnTo>
                  <a:lnTo>
                    <a:pt x="113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123"/>
            <p:cNvSpPr>
              <a:spLocks/>
            </p:cNvSpPr>
            <p:nvPr/>
          </p:nvSpPr>
          <p:spPr bwMode="auto">
            <a:xfrm>
              <a:off x="7672236" y="6225696"/>
              <a:ext cx="73971" cy="474085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5 w 268"/>
                <a:gd name="T5" fmla="*/ 3 h 1692"/>
                <a:gd name="T6" fmla="*/ 173 w 268"/>
                <a:gd name="T7" fmla="*/ 11 h 1692"/>
                <a:gd name="T8" fmla="*/ 189 w 268"/>
                <a:gd name="T9" fmla="*/ 23 h 1692"/>
                <a:gd name="T10" fmla="*/ 202 w 268"/>
                <a:gd name="T11" fmla="*/ 39 h 1692"/>
                <a:gd name="T12" fmla="*/ 210 w 268"/>
                <a:gd name="T13" fmla="*/ 57 h 1692"/>
                <a:gd name="T14" fmla="*/ 214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8 w 268"/>
                <a:gd name="T21" fmla="*/ 1654 h 1692"/>
                <a:gd name="T22" fmla="*/ 247 w 268"/>
                <a:gd name="T23" fmla="*/ 1670 h 1692"/>
                <a:gd name="T24" fmla="*/ 232 w 268"/>
                <a:gd name="T25" fmla="*/ 1681 h 1692"/>
                <a:gd name="T26" fmla="*/ 213 w 268"/>
                <a:gd name="T27" fmla="*/ 1690 h 1692"/>
                <a:gd name="T28" fmla="*/ 193 w 268"/>
                <a:gd name="T29" fmla="*/ 1692 h 1692"/>
                <a:gd name="T30" fmla="*/ 74 w 268"/>
                <a:gd name="T31" fmla="*/ 1692 h 1692"/>
                <a:gd name="T32" fmla="*/ 53 w 268"/>
                <a:gd name="T33" fmla="*/ 1690 h 1692"/>
                <a:gd name="T34" fmla="*/ 35 w 268"/>
                <a:gd name="T35" fmla="*/ 1681 h 1692"/>
                <a:gd name="T36" fmla="*/ 21 w 268"/>
                <a:gd name="T37" fmla="*/ 1670 h 1692"/>
                <a:gd name="T38" fmla="*/ 9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3 w 268"/>
                <a:gd name="T45" fmla="*/ 78 h 1692"/>
                <a:gd name="T46" fmla="*/ 57 w 268"/>
                <a:gd name="T47" fmla="*/ 57 h 1692"/>
                <a:gd name="T48" fmla="*/ 66 w 268"/>
                <a:gd name="T49" fmla="*/ 39 h 1692"/>
                <a:gd name="T50" fmla="*/ 78 w 268"/>
                <a:gd name="T51" fmla="*/ 23 h 1692"/>
                <a:gd name="T52" fmla="*/ 94 w 268"/>
                <a:gd name="T53" fmla="*/ 11 h 1692"/>
                <a:gd name="T54" fmla="*/ 113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5" y="3"/>
                  </a:lnTo>
                  <a:lnTo>
                    <a:pt x="173" y="11"/>
                  </a:lnTo>
                  <a:lnTo>
                    <a:pt x="189" y="23"/>
                  </a:lnTo>
                  <a:lnTo>
                    <a:pt x="202" y="39"/>
                  </a:lnTo>
                  <a:lnTo>
                    <a:pt x="210" y="57"/>
                  </a:lnTo>
                  <a:lnTo>
                    <a:pt x="214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8" y="1654"/>
                  </a:lnTo>
                  <a:lnTo>
                    <a:pt x="247" y="1670"/>
                  </a:lnTo>
                  <a:lnTo>
                    <a:pt x="232" y="1681"/>
                  </a:lnTo>
                  <a:lnTo>
                    <a:pt x="213" y="1690"/>
                  </a:lnTo>
                  <a:lnTo>
                    <a:pt x="193" y="1692"/>
                  </a:lnTo>
                  <a:lnTo>
                    <a:pt x="74" y="1692"/>
                  </a:lnTo>
                  <a:lnTo>
                    <a:pt x="53" y="1690"/>
                  </a:lnTo>
                  <a:lnTo>
                    <a:pt x="35" y="1681"/>
                  </a:lnTo>
                  <a:lnTo>
                    <a:pt x="21" y="1670"/>
                  </a:lnTo>
                  <a:lnTo>
                    <a:pt x="9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3" y="78"/>
                  </a:lnTo>
                  <a:lnTo>
                    <a:pt x="57" y="57"/>
                  </a:lnTo>
                  <a:lnTo>
                    <a:pt x="66" y="39"/>
                  </a:lnTo>
                  <a:lnTo>
                    <a:pt x="78" y="23"/>
                  </a:lnTo>
                  <a:lnTo>
                    <a:pt x="94" y="11"/>
                  </a:lnTo>
                  <a:lnTo>
                    <a:pt x="113" y="3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478233" y="4257366"/>
            <a:ext cx="10362148" cy="1946755"/>
            <a:chOff x="478629" y="2640737"/>
            <a:chExt cx="10362148" cy="1946755"/>
          </a:xfrm>
        </p:grpSpPr>
        <p:sp>
          <p:nvSpPr>
            <p:cNvPr id="390" name="원호 389"/>
            <p:cNvSpPr/>
            <p:nvPr/>
          </p:nvSpPr>
          <p:spPr>
            <a:xfrm>
              <a:off x="4531303" y="3771094"/>
              <a:ext cx="933736" cy="702098"/>
            </a:xfrm>
            <a:prstGeom prst="arc">
              <a:avLst>
                <a:gd name="adj1" fmla="val 10645677"/>
                <a:gd name="adj2" fmla="val 15503438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원호 390"/>
            <p:cNvSpPr/>
            <p:nvPr/>
          </p:nvSpPr>
          <p:spPr>
            <a:xfrm>
              <a:off x="4632903" y="3885394"/>
              <a:ext cx="933736" cy="702098"/>
            </a:xfrm>
            <a:prstGeom prst="arc">
              <a:avLst>
                <a:gd name="adj1" fmla="val 10645677"/>
                <a:gd name="adj2" fmla="val 12605408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원호 391"/>
            <p:cNvSpPr/>
            <p:nvPr/>
          </p:nvSpPr>
          <p:spPr>
            <a:xfrm>
              <a:off x="9717144" y="2776329"/>
              <a:ext cx="933736" cy="702098"/>
            </a:xfrm>
            <a:prstGeom prst="arc">
              <a:avLst>
                <a:gd name="adj1" fmla="val 21256294"/>
                <a:gd name="adj2" fmla="val 5854229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원호 392"/>
            <p:cNvSpPr/>
            <p:nvPr/>
          </p:nvSpPr>
          <p:spPr>
            <a:xfrm>
              <a:off x="9847258" y="2719403"/>
              <a:ext cx="993519" cy="836664"/>
            </a:xfrm>
            <a:prstGeom prst="arc">
              <a:avLst>
                <a:gd name="adj1" fmla="val 19950613"/>
                <a:gd name="adj2" fmla="val 2439005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원호 393"/>
            <p:cNvSpPr/>
            <p:nvPr/>
          </p:nvSpPr>
          <p:spPr>
            <a:xfrm>
              <a:off x="478629" y="2640737"/>
              <a:ext cx="933736" cy="702098"/>
            </a:xfrm>
            <a:prstGeom prst="arc">
              <a:avLst>
                <a:gd name="adj1" fmla="val 10645677"/>
                <a:gd name="adj2" fmla="val 15503438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원호 394"/>
            <p:cNvSpPr/>
            <p:nvPr/>
          </p:nvSpPr>
          <p:spPr>
            <a:xfrm>
              <a:off x="973486" y="2849910"/>
              <a:ext cx="1042515" cy="1014603"/>
            </a:xfrm>
            <a:prstGeom prst="arc">
              <a:avLst>
                <a:gd name="adj1" fmla="val 853930"/>
                <a:gd name="adj2" fmla="val 5887318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0" name="TextBox 399"/>
          <p:cNvSpPr txBox="1"/>
          <p:nvPr/>
        </p:nvSpPr>
        <p:spPr>
          <a:xfrm>
            <a:off x="2740667" y="2170487"/>
            <a:ext cx="671066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4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1" name="직선 연결선 400"/>
          <p:cNvCxnSpPr/>
          <p:nvPr/>
        </p:nvCxnSpPr>
        <p:spPr>
          <a:xfrm flipH="1">
            <a:off x="4625849" y="1954463"/>
            <a:ext cx="26647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 flipH="1">
            <a:off x="3940269" y="2170487"/>
            <a:ext cx="26647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/>
          <p:cNvCxnSpPr/>
          <p:nvPr/>
        </p:nvCxnSpPr>
        <p:spPr>
          <a:xfrm flipH="1">
            <a:off x="4579391" y="3250607"/>
            <a:ext cx="266476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8DC240-4D08-4688-B0DC-E15F7B7BF353}"/>
              </a:ext>
            </a:extLst>
          </p:cNvPr>
          <p:cNvGrpSpPr/>
          <p:nvPr/>
        </p:nvGrpSpPr>
        <p:grpSpPr>
          <a:xfrm rot="6911016">
            <a:off x="2898604" y="5554124"/>
            <a:ext cx="1063492" cy="1061870"/>
            <a:chOff x="2216655" y="4596683"/>
            <a:chExt cx="1344751" cy="134269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6F79EE1-0110-46DD-8EA6-346721DB64D4}"/>
                </a:ext>
              </a:extLst>
            </p:cNvPr>
            <p:cNvSpPr/>
            <p:nvPr/>
          </p:nvSpPr>
          <p:spPr>
            <a:xfrm>
              <a:off x="2841216" y="4596683"/>
              <a:ext cx="97532" cy="99913"/>
            </a:xfrm>
            <a:custGeom>
              <a:avLst/>
              <a:gdLst>
                <a:gd name="connsiteX0" fmla="*/ 48996 w 97532"/>
                <a:gd name="connsiteY0" fmla="*/ -86 h 99913"/>
                <a:gd name="connsiteX1" fmla="*/ 60184 w 97532"/>
                <a:gd name="connsiteY1" fmla="*/ 1372 h 99913"/>
                <a:gd name="connsiteX2" fmla="*/ 70479 w 97532"/>
                <a:gd name="connsiteY2" fmla="*/ 4734 h 99913"/>
                <a:gd name="connsiteX3" fmla="*/ 79405 w 97532"/>
                <a:gd name="connsiteY3" fmla="*/ 10953 h 99913"/>
                <a:gd name="connsiteX4" fmla="*/ 86814 w 97532"/>
                <a:gd name="connsiteY4" fmla="*/ 18748 h 99913"/>
                <a:gd name="connsiteX5" fmla="*/ 92764 w 97532"/>
                <a:gd name="connsiteY5" fmla="*/ 27883 h 99913"/>
                <a:gd name="connsiteX6" fmla="*/ 96037 w 97532"/>
                <a:gd name="connsiteY6" fmla="*/ 38416 h 99913"/>
                <a:gd name="connsiteX7" fmla="*/ 97436 w 97532"/>
                <a:gd name="connsiteY7" fmla="*/ 49930 h 99913"/>
                <a:gd name="connsiteX8" fmla="*/ 96037 w 97532"/>
                <a:gd name="connsiteY8" fmla="*/ 61445 h 99913"/>
                <a:gd name="connsiteX9" fmla="*/ 92764 w 97532"/>
                <a:gd name="connsiteY9" fmla="*/ 72008 h 99913"/>
                <a:gd name="connsiteX10" fmla="*/ 86814 w 97532"/>
                <a:gd name="connsiteY10" fmla="*/ 81589 h 99913"/>
                <a:gd name="connsiteX11" fmla="*/ 79345 w 97532"/>
                <a:gd name="connsiteY11" fmla="*/ 88789 h 99913"/>
                <a:gd name="connsiteX12" fmla="*/ 70419 w 97532"/>
                <a:gd name="connsiteY12" fmla="*/ 95037 h 99913"/>
                <a:gd name="connsiteX13" fmla="*/ 60124 w 97532"/>
                <a:gd name="connsiteY13" fmla="*/ 98399 h 99913"/>
                <a:gd name="connsiteX14" fmla="*/ 48937 w 97532"/>
                <a:gd name="connsiteY14" fmla="*/ 99828 h 99913"/>
                <a:gd name="connsiteX15" fmla="*/ 37720 w 97532"/>
                <a:gd name="connsiteY15" fmla="*/ 98399 h 99913"/>
                <a:gd name="connsiteX16" fmla="*/ 27455 w 97532"/>
                <a:gd name="connsiteY16" fmla="*/ 95037 h 99913"/>
                <a:gd name="connsiteX17" fmla="*/ 18112 w 97532"/>
                <a:gd name="connsiteY17" fmla="*/ 88789 h 99913"/>
                <a:gd name="connsiteX18" fmla="*/ 10644 w 97532"/>
                <a:gd name="connsiteY18" fmla="*/ 81589 h 99913"/>
                <a:gd name="connsiteX19" fmla="*/ 5020 w 97532"/>
                <a:gd name="connsiteY19" fmla="*/ 72008 h 99913"/>
                <a:gd name="connsiteX20" fmla="*/ 1301 w 97532"/>
                <a:gd name="connsiteY20" fmla="*/ 61445 h 99913"/>
                <a:gd name="connsiteX21" fmla="*/ -97 w 97532"/>
                <a:gd name="connsiteY21" fmla="*/ 49930 h 99913"/>
                <a:gd name="connsiteX22" fmla="*/ 1301 w 97532"/>
                <a:gd name="connsiteY22" fmla="*/ 38416 h 99913"/>
                <a:gd name="connsiteX23" fmla="*/ 5080 w 97532"/>
                <a:gd name="connsiteY23" fmla="*/ 27675 h 99913"/>
                <a:gd name="connsiteX24" fmla="*/ 10703 w 97532"/>
                <a:gd name="connsiteY24" fmla="*/ 18748 h 99913"/>
                <a:gd name="connsiteX25" fmla="*/ 18172 w 97532"/>
                <a:gd name="connsiteY25" fmla="*/ 11072 h 99913"/>
                <a:gd name="connsiteX26" fmla="*/ 27514 w 97532"/>
                <a:gd name="connsiteY26" fmla="*/ 4853 h 99913"/>
                <a:gd name="connsiteX27" fmla="*/ 37779 w 97532"/>
                <a:gd name="connsiteY27" fmla="*/ 1491 h 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532" h="99913">
                  <a:moveTo>
                    <a:pt x="48996" y="-86"/>
                  </a:moveTo>
                  <a:lnTo>
                    <a:pt x="60184" y="1372"/>
                  </a:lnTo>
                  <a:lnTo>
                    <a:pt x="70479" y="4734"/>
                  </a:lnTo>
                  <a:lnTo>
                    <a:pt x="79405" y="10953"/>
                  </a:lnTo>
                  <a:lnTo>
                    <a:pt x="86814" y="18748"/>
                  </a:lnTo>
                  <a:lnTo>
                    <a:pt x="92764" y="27883"/>
                  </a:lnTo>
                  <a:lnTo>
                    <a:pt x="96037" y="38416"/>
                  </a:lnTo>
                  <a:lnTo>
                    <a:pt x="97436" y="49930"/>
                  </a:lnTo>
                  <a:lnTo>
                    <a:pt x="96037" y="61445"/>
                  </a:lnTo>
                  <a:lnTo>
                    <a:pt x="92764" y="72008"/>
                  </a:lnTo>
                  <a:lnTo>
                    <a:pt x="86814" y="81589"/>
                  </a:lnTo>
                  <a:lnTo>
                    <a:pt x="79345" y="88789"/>
                  </a:lnTo>
                  <a:lnTo>
                    <a:pt x="70419" y="95037"/>
                  </a:lnTo>
                  <a:lnTo>
                    <a:pt x="60124" y="98399"/>
                  </a:lnTo>
                  <a:lnTo>
                    <a:pt x="48937" y="99828"/>
                  </a:lnTo>
                  <a:lnTo>
                    <a:pt x="37720" y="98399"/>
                  </a:lnTo>
                  <a:lnTo>
                    <a:pt x="27455" y="95037"/>
                  </a:lnTo>
                  <a:lnTo>
                    <a:pt x="18112" y="88789"/>
                  </a:lnTo>
                  <a:lnTo>
                    <a:pt x="10644" y="81589"/>
                  </a:lnTo>
                  <a:lnTo>
                    <a:pt x="5020" y="72008"/>
                  </a:lnTo>
                  <a:lnTo>
                    <a:pt x="1301" y="61445"/>
                  </a:lnTo>
                  <a:lnTo>
                    <a:pt x="-97" y="49930"/>
                  </a:lnTo>
                  <a:lnTo>
                    <a:pt x="1301" y="38416"/>
                  </a:lnTo>
                  <a:lnTo>
                    <a:pt x="5080" y="27675"/>
                  </a:lnTo>
                  <a:lnTo>
                    <a:pt x="10703" y="18748"/>
                  </a:lnTo>
                  <a:lnTo>
                    <a:pt x="18172" y="11072"/>
                  </a:lnTo>
                  <a:lnTo>
                    <a:pt x="27514" y="4853"/>
                  </a:lnTo>
                  <a:lnTo>
                    <a:pt x="37779" y="1491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138CA9A-B4A7-4BA8-B74E-0548B3BA8526}"/>
                </a:ext>
              </a:extLst>
            </p:cNvPr>
            <p:cNvSpPr/>
            <p:nvPr/>
          </p:nvSpPr>
          <p:spPr>
            <a:xfrm>
              <a:off x="2841276" y="5839618"/>
              <a:ext cx="97532" cy="99764"/>
            </a:xfrm>
            <a:custGeom>
              <a:avLst/>
              <a:gdLst>
                <a:gd name="connsiteX0" fmla="*/ 48937 w 97532"/>
                <a:gd name="connsiteY0" fmla="*/ -86 h 99764"/>
                <a:gd name="connsiteX1" fmla="*/ 60124 w 97532"/>
                <a:gd name="connsiteY1" fmla="*/ 1343 h 99764"/>
                <a:gd name="connsiteX2" fmla="*/ 70419 w 97532"/>
                <a:gd name="connsiteY2" fmla="*/ 5627 h 99764"/>
                <a:gd name="connsiteX3" fmla="*/ 79345 w 97532"/>
                <a:gd name="connsiteY3" fmla="*/ 10893 h 99764"/>
                <a:gd name="connsiteX4" fmla="*/ 86814 w 97532"/>
                <a:gd name="connsiteY4" fmla="*/ 19016 h 99764"/>
                <a:gd name="connsiteX5" fmla="*/ 92764 w 97532"/>
                <a:gd name="connsiteY5" fmla="*/ 27615 h 99764"/>
                <a:gd name="connsiteX6" fmla="*/ 96037 w 97532"/>
                <a:gd name="connsiteY6" fmla="*/ 38594 h 99764"/>
                <a:gd name="connsiteX7" fmla="*/ 97436 w 97532"/>
                <a:gd name="connsiteY7" fmla="*/ 50049 h 99764"/>
                <a:gd name="connsiteX8" fmla="*/ 96037 w 97532"/>
                <a:gd name="connsiteY8" fmla="*/ 61029 h 99764"/>
                <a:gd name="connsiteX9" fmla="*/ 92764 w 97532"/>
                <a:gd name="connsiteY9" fmla="*/ 72008 h 99764"/>
                <a:gd name="connsiteX10" fmla="*/ 86814 w 97532"/>
                <a:gd name="connsiteY10" fmla="*/ 81083 h 99764"/>
                <a:gd name="connsiteX11" fmla="*/ 79345 w 97532"/>
                <a:gd name="connsiteY11" fmla="*/ 88700 h 99764"/>
                <a:gd name="connsiteX12" fmla="*/ 70419 w 97532"/>
                <a:gd name="connsiteY12" fmla="*/ 94918 h 99764"/>
                <a:gd name="connsiteX13" fmla="*/ 60124 w 97532"/>
                <a:gd name="connsiteY13" fmla="*/ 98251 h 99764"/>
                <a:gd name="connsiteX14" fmla="*/ 48937 w 97532"/>
                <a:gd name="connsiteY14" fmla="*/ 99679 h 99764"/>
                <a:gd name="connsiteX15" fmla="*/ 37720 w 97532"/>
                <a:gd name="connsiteY15" fmla="*/ 98251 h 99764"/>
                <a:gd name="connsiteX16" fmla="*/ 27455 w 97532"/>
                <a:gd name="connsiteY16" fmla="*/ 94918 h 99764"/>
                <a:gd name="connsiteX17" fmla="*/ 18112 w 97532"/>
                <a:gd name="connsiteY17" fmla="*/ 88700 h 99764"/>
                <a:gd name="connsiteX18" fmla="*/ 11150 w 97532"/>
                <a:gd name="connsiteY18" fmla="*/ 81083 h 99764"/>
                <a:gd name="connsiteX19" fmla="*/ 5199 w 97532"/>
                <a:gd name="connsiteY19" fmla="*/ 72008 h 99764"/>
                <a:gd name="connsiteX20" fmla="*/ 1301 w 97532"/>
                <a:gd name="connsiteY20" fmla="*/ 61177 h 99764"/>
                <a:gd name="connsiteX21" fmla="*/ -97 w 97532"/>
                <a:gd name="connsiteY21" fmla="*/ 50198 h 99764"/>
                <a:gd name="connsiteX22" fmla="*/ 1301 w 97532"/>
                <a:gd name="connsiteY22" fmla="*/ 38743 h 99764"/>
                <a:gd name="connsiteX23" fmla="*/ 5020 w 97532"/>
                <a:gd name="connsiteY23" fmla="*/ 27764 h 99764"/>
                <a:gd name="connsiteX24" fmla="*/ 10971 w 97532"/>
                <a:gd name="connsiteY24" fmla="*/ 19165 h 99764"/>
                <a:gd name="connsiteX25" fmla="*/ 17993 w 97532"/>
                <a:gd name="connsiteY25" fmla="*/ 11042 h 99764"/>
                <a:gd name="connsiteX26" fmla="*/ 27336 w 97532"/>
                <a:gd name="connsiteY26" fmla="*/ 5776 h 99764"/>
                <a:gd name="connsiteX27" fmla="*/ 37601 w 97532"/>
                <a:gd name="connsiteY27" fmla="*/ 1491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532" h="99764">
                  <a:moveTo>
                    <a:pt x="48937" y="-86"/>
                  </a:moveTo>
                  <a:lnTo>
                    <a:pt x="60124" y="1343"/>
                  </a:lnTo>
                  <a:lnTo>
                    <a:pt x="70419" y="5627"/>
                  </a:lnTo>
                  <a:lnTo>
                    <a:pt x="79345" y="10893"/>
                  </a:lnTo>
                  <a:lnTo>
                    <a:pt x="86814" y="19016"/>
                  </a:lnTo>
                  <a:lnTo>
                    <a:pt x="92764" y="27615"/>
                  </a:lnTo>
                  <a:lnTo>
                    <a:pt x="96037" y="38594"/>
                  </a:lnTo>
                  <a:lnTo>
                    <a:pt x="97436" y="50049"/>
                  </a:lnTo>
                  <a:lnTo>
                    <a:pt x="96037" y="61029"/>
                  </a:lnTo>
                  <a:lnTo>
                    <a:pt x="92764" y="72008"/>
                  </a:lnTo>
                  <a:lnTo>
                    <a:pt x="86814" y="81083"/>
                  </a:lnTo>
                  <a:lnTo>
                    <a:pt x="79345" y="88700"/>
                  </a:lnTo>
                  <a:lnTo>
                    <a:pt x="70419" y="94918"/>
                  </a:lnTo>
                  <a:lnTo>
                    <a:pt x="60124" y="98251"/>
                  </a:lnTo>
                  <a:lnTo>
                    <a:pt x="48937" y="99679"/>
                  </a:lnTo>
                  <a:lnTo>
                    <a:pt x="37720" y="98251"/>
                  </a:lnTo>
                  <a:lnTo>
                    <a:pt x="27455" y="94918"/>
                  </a:lnTo>
                  <a:lnTo>
                    <a:pt x="18112" y="88700"/>
                  </a:lnTo>
                  <a:lnTo>
                    <a:pt x="11150" y="81083"/>
                  </a:lnTo>
                  <a:lnTo>
                    <a:pt x="5199" y="72008"/>
                  </a:lnTo>
                  <a:lnTo>
                    <a:pt x="1301" y="61177"/>
                  </a:lnTo>
                  <a:lnTo>
                    <a:pt x="-97" y="50198"/>
                  </a:lnTo>
                  <a:lnTo>
                    <a:pt x="1301" y="38743"/>
                  </a:lnTo>
                  <a:lnTo>
                    <a:pt x="5020" y="27764"/>
                  </a:lnTo>
                  <a:lnTo>
                    <a:pt x="10971" y="19165"/>
                  </a:lnTo>
                  <a:lnTo>
                    <a:pt x="17993" y="11042"/>
                  </a:lnTo>
                  <a:lnTo>
                    <a:pt x="27336" y="5776"/>
                  </a:lnTo>
                  <a:lnTo>
                    <a:pt x="37601" y="1491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17006B1-D689-40D5-AB74-80F62C261A46}"/>
                </a:ext>
              </a:extLst>
            </p:cNvPr>
            <p:cNvSpPr/>
            <p:nvPr/>
          </p:nvSpPr>
          <p:spPr>
            <a:xfrm>
              <a:off x="2216655" y="5217080"/>
              <a:ext cx="99615" cy="99764"/>
            </a:xfrm>
            <a:custGeom>
              <a:avLst/>
              <a:gdLst>
                <a:gd name="connsiteX0" fmla="*/ 49621 w 99615"/>
                <a:gd name="connsiteY0" fmla="*/ -86 h 99764"/>
                <a:gd name="connsiteX1" fmla="*/ 61136 w 99615"/>
                <a:gd name="connsiteY1" fmla="*/ 1343 h 99764"/>
                <a:gd name="connsiteX2" fmla="*/ 71699 w 99615"/>
                <a:gd name="connsiteY2" fmla="*/ 5657 h 99764"/>
                <a:gd name="connsiteX3" fmla="*/ 81279 w 99615"/>
                <a:gd name="connsiteY3" fmla="*/ 10953 h 99764"/>
                <a:gd name="connsiteX4" fmla="*/ 88480 w 99615"/>
                <a:gd name="connsiteY4" fmla="*/ 19106 h 99764"/>
                <a:gd name="connsiteX5" fmla="*/ 94728 w 99615"/>
                <a:gd name="connsiteY5" fmla="*/ 28210 h 99764"/>
                <a:gd name="connsiteX6" fmla="*/ 98566 w 99615"/>
                <a:gd name="connsiteY6" fmla="*/ 38773 h 99764"/>
                <a:gd name="connsiteX7" fmla="*/ 99518 w 99615"/>
                <a:gd name="connsiteY7" fmla="*/ 49782 h 99764"/>
                <a:gd name="connsiteX8" fmla="*/ 98566 w 99615"/>
                <a:gd name="connsiteY8" fmla="*/ 61296 h 99764"/>
                <a:gd name="connsiteX9" fmla="*/ 94728 w 99615"/>
                <a:gd name="connsiteY9" fmla="*/ 71859 h 99764"/>
                <a:gd name="connsiteX10" fmla="*/ 88480 w 99615"/>
                <a:gd name="connsiteY10" fmla="*/ 81469 h 99764"/>
                <a:gd name="connsiteX11" fmla="*/ 81339 w 99615"/>
                <a:gd name="connsiteY11" fmla="*/ 88640 h 99764"/>
                <a:gd name="connsiteX12" fmla="*/ 71758 w 99615"/>
                <a:gd name="connsiteY12" fmla="*/ 94888 h 99764"/>
                <a:gd name="connsiteX13" fmla="*/ 61196 w 99615"/>
                <a:gd name="connsiteY13" fmla="*/ 98727 h 99764"/>
                <a:gd name="connsiteX14" fmla="*/ 49681 w 99615"/>
                <a:gd name="connsiteY14" fmla="*/ 99679 h 99764"/>
                <a:gd name="connsiteX15" fmla="*/ 38166 w 99615"/>
                <a:gd name="connsiteY15" fmla="*/ 98727 h 99764"/>
                <a:gd name="connsiteX16" fmla="*/ 27633 w 99615"/>
                <a:gd name="connsiteY16" fmla="*/ 94888 h 99764"/>
                <a:gd name="connsiteX17" fmla="*/ 18975 w 99615"/>
                <a:gd name="connsiteY17" fmla="*/ 88640 h 99764"/>
                <a:gd name="connsiteX18" fmla="*/ 10941 w 99615"/>
                <a:gd name="connsiteY18" fmla="*/ 81469 h 99764"/>
                <a:gd name="connsiteX19" fmla="*/ 4723 w 99615"/>
                <a:gd name="connsiteY19" fmla="*/ 71859 h 99764"/>
                <a:gd name="connsiteX20" fmla="*/ 1361 w 99615"/>
                <a:gd name="connsiteY20" fmla="*/ 61296 h 99764"/>
                <a:gd name="connsiteX21" fmla="*/ -97 w 99615"/>
                <a:gd name="connsiteY21" fmla="*/ 49782 h 99764"/>
                <a:gd name="connsiteX22" fmla="*/ 1361 w 99615"/>
                <a:gd name="connsiteY22" fmla="*/ 38773 h 99764"/>
                <a:gd name="connsiteX23" fmla="*/ 4723 w 99615"/>
                <a:gd name="connsiteY23" fmla="*/ 28210 h 99764"/>
                <a:gd name="connsiteX24" fmla="*/ 10941 w 99615"/>
                <a:gd name="connsiteY24" fmla="*/ 19106 h 99764"/>
                <a:gd name="connsiteX25" fmla="*/ 19094 w 99615"/>
                <a:gd name="connsiteY25" fmla="*/ 10953 h 99764"/>
                <a:gd name="connsiteX26" fmla="*/ 27752 w 99615"/>
                <a:gd name="connsiteY26" fmla="*/ 5657 h 99764"/>
                <a:gd name="connsiteX27" fmla="*/ 38285 w 99615"/>
                <a:gd name="connsiteY27" fmla="*/ 134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615" h="99764">
                  <a:moveTo>
                    <a:pt x="49621" y="-86"/>
                  </a:moveTo>
                  <a:lnTo>
                    <a:pt x="61136" y="1343"/>
                  </a:lnTo>
                  <a:lnTo>
                    <a:pt x="71699" y="5657"/>
                  </a:lnTo>
                  <a:lnTo>
                    <a:pt x="81279" y="10953"/>
                  </a:lnTo>
                  <a:lnTo>
                    <a:pt x="88480" y="19106"/>
                  </a:lnTo>
                  <a:lnTo>
                    <a:pt x="94728" y="28210"/>
                  </a:lnTo>
                  <a:lnTo>
                    <a:pt x="98566" y="38773"/>
                  </a:lnTo>
                  <a:lnTo>
                    <a:pt x="99518" y="49782"/>
                  </a:lnTo>
                  <a:lnTo>
                    <a:pt x="98566" y="61296"/>
                  </a:lnTo>
                  <a:lnTo>
                    <a:pt x="94728" y="71859"/>
                  </a:lnTo>
                  <a:lnTo>
                    <a:pt x="88480" y="81469"/>
                  </a:lnTo>
                  <a:lnTo>
                    <a:pt x="81339" y="88640"/>
                  </a:lnTo>
                  <a:lnTo>
                    <a:pt x="71758" y="94888"/>
                  </a:lnTo>
                  <a:lnTo>
                    <a:pt x="61196" y="98727"/>
                  </a:lnTo>
                  <a:lnTo>
                    <a:pt x="49681" y="99679"/>
                  </a:lnTo>
                  <a:lnTo>
                    <a:pt x="38166" y="98727"/>
                  </a:lnTo>
                  <a:lnTo>
                    <a:pt x="27633" y="94888"/>
                  </a:lnTo>
                  <a:lnTo>
                    <a:pt x="18975" y="88640"/>
                  </a:lnTo>
                  <a:lnTo>
                    <a:pt x="10941" y="81469"/>
                  </a:lnTo>
                  <a:lnTo>
                    <a:pt x="4723" y="71859"/>
                  </a:lnTo>
                  <a:lnTo>
                    <a:pt x="1361" y="61296"/>
                  </a:lnTo>
                  <a:lnTo>
                    <a:pt x="-97" y="49782"/>
                  </a:lnTo>
                  <a:lnTo>
                    <a:pt x="1361" y="38773"/>
                  </a:lnTo>
                  <a:lnTo>
                    <a:pt x="4723" y="28210"/>
                  </a:lnTo>
                  <a:lnTo>
                    <a:pt x="10941" y="19106"/>
                  </a:lnTo>
                  <a:lnTo>
                    <a:pt x="19094" y="10953"/>
                  </a:lnTo>
                  <a:lnTo>
                    <a:pt x="27752" y="5657"/>
                  </a:lnTo>
                  <a:lnTo>
                    <a:pt x="38285" y="134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0A2C7A-30D5-4298-B5DD-27972F3EB66A}"/>
                </a:ext>
              </a:extLst>
            </p:cNvPr>
            <p:cNvSpPr/>
            <p:nvPr/>
          </p:nvSpPr>
          <p:spPr>
            <a:xfrm>
              <a:off x="3463755" y="5217080"/>
              <a:ext cx="97651" cy="99704"/>
            </a:xfrm>
            <a:custGeom>
              <a:avLst/>
              <a:gdLst>
                <a:gd name="connsiteX0" fmla="*/ 48758 w 97651"/>
                <a:gd name="connsiteY0" fmla="*/ -86 h 99704"/>
                <a:gd name="connsiteX1" fmla="*/ 60005 w 97651"/>
                <a:gd name="connsiteY1" fmla="*/ 1343 h 99704"/>
                <a:gd name="connsiteX2" fmla="*/ 70330 w 97651"/>
                <a:gd name="connsiteY2" fmla="*/ 5627 h 99704"/>
                <a:gd name="connsiteX3" fmla="*/ 79256 w 97651"/>
                <a:gd name="connsiteY3" fmla="*/ 11370 h 99704"/>
                <a:gd name="connsiteX4" fmla="*/ 86754 w 97651"/>
                <a:gd name="connsiteY4" fmla="*/ 19016 h 99704"/>
                <a:gd name="connsiteX5" fmla="*/ 92883 w 97651"/>
                <a:gd name="connsiteY5" fmla="*/ 27942 h 99704"/>
                <a:gd name="connsiteX6" fmla="*/ 96156 w 97651"/>
                <a:gd name="connsiteY6" fmla="*/ 38446 h 99704"/>
                <a:gd name="connsiteX7" fmla="*/ 97555 w 97651"/>
                <a:gd name="connsiteY7" fmla="*/ 49901 h 99704"/>
                <a:gd name="connsiteX8" fmla="*/ 96156 w 97651"/>
                <a:gd name="connsiteY8" fmla="*/ 61386 h 99704"/>
                <a:gd name="connsiteX9" fmla="*/ 92883 w 97651"/>
                <a:gd name="connsiteY9" fmla="*/ 71889 h 99704"/>
                <a:gd name="connsiteX10" fmla="*/ 86754 w 97651"/>
                <a:gd name="connsiteY10" fmla="*/ 81440 h 99704"/>
                <a:gd name="connsiteX11" fmla="*/ 79256 w 97651"/>
                <a:gd name="connsiteY11" fmla="*/ 88640 h 99704"/>
                <a:gd name="connsiteX12" fmla="*/ 70330 w 97651"/>
                <a:gd name="connsiteY12" fmla="*/ 94859 h 99704"/>
                <a:gd name="connsiteX13" fmla="*/ 60005 w 97651"/>
                <a:gd name="connsiteY13" fmla="*/ 98667 h 99704"/>
                <a:gd name="connsiteX14" fmla="*/ 48758 w 97651"/>
                <a:gd name="connsiteY14" fmla="*/ 99619 h 99704"/>
                <a:gd name="connsiteX15" fmla="*/ 37512 w 97651"/>
                <a:gd name="connsiteY15" fmla="*/ 98667 h 99704"/>
                <a:gd name="connsiteX16" fmla="*/ 27187 w 97651"/>
                <a:gd name="connsiteY16" fmla="*/ 94859 h 99704"/>
                <a:gd name="connsiteX17" fmla="*/ 17785 w 97651"/>
                <a:gd name="connsiteY17" fmla="*/ 88640 h 99704"/>
                <a:gd name="connsiteX18" fmla="*/ 10763 w 97651"/>
                <a:gd name="connsiteY18" fmla="*/ 81499 h 99704"/>
                <a:gd name="connsiteX19" fmla="*/ 4574 w 97651"/>
                <a:gd name="connsiteY19" fmla="*/ 72008 h 99704"/>
                <a:gd name="connsiteX20" fmla="*/ 825 w 97651"/>
                <a:gd name="connsiteY20" fmla="*/ 61505 h 99704"/>
                <a:gd name="connsiteX21" fmla="*/ -97 w 97651"/>
                <a:gd name="connsiteY21" fmla="*/ 50020 h 99704"/>
                <a:gd name="connsiteX22" fmla="*/ 825 w 97651"/>
                <a:gd name="connsiteY22" fmla="*/ 38565 h 99704"/>
                <a:gd name="connsiteX23" fmla="*/ 4574 w 97651"/>
                <a:gd name="connsiteY23" fmla="*/ 28061 h 99704"/>
                <a:gd name="connsiteX24" fmla="*/ 10703 w 97651"/>
                <a:gd name="connsiteY24" fmla="*/ 19135 h 99704"/>
                <a:gd name="connsiteX25" fmla="*/ 17725 w 97651"/>
                <a:gd name="connsiteY25" fmla="*/ 11489 h 99704"/>
                <a:gd name="connsiteX26" fmla="*/ 27128 w 97651"/>
                <a:gd name="connsiteY26" fmla="*/ 5746 h 99704"/>
                <a:gd name="connsiteX27" fmla="*/ 37452 w 97651"/>
                <a:gd name="connsiteY27" fmla="*/ 1462 h 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651" h="99704">
                  <a:moveTo>
                    <a:pt x="48758" y="-86"/>
                  </a:moveTo>
                  <a:lnTo>
                    <a:pt x="60005" y="1343"/>
                  </a:lnTo>
                  <a:lnTo>
                    <a:pt x="70330" y="5627"/>
                  </a:lnTo>
                  <a:lnTo>
                    <a:pt x="79256" y="11370"/>
                  </a:lnTo>
                  <a:lnTo>
                    <a:pt x="86754" y="19016"/>
                  </a:lnTo>
                  <a:lnTo>
                    <a:pt x="92883" y="27942"/>
                  </a:lnTo>
                  <a:lnTo>
                    <a:pt x="96156" y="38446"/>
                  </a:lnTo>
                  <a:lnTo>
                    <a:pt x="97555" y="49901"/>
                  </a:lnTo>
                  <a:lnTo>
                    <a:pt x="96156" y="61386"/>
                  </a:lnTo>
                  <a:lnTo>
                    <a:pt x="92883" y="71889"/>
                  </a:lnTo>
                  <a:lnTo>
                    <a:pt x="86754" y="81440"/>
                  </a:lnTo>
                  <a:lnTo>
                    <a:pt x="79256" y="88640"/>
                  </a:lnTo>
                  <a:lnTo>
                    <a:pt x="70330" y="94859"/>
                  </a:lnTo>
                  <a:lnTo>
                    <a:pt x="60005" y="98667"/>
                  </a:lnTo>
                  <a:lnTo>
                    <a:pt x="48758" y="99619"/>
                  </a:lnTo>
                  <a:lnTo>
                    <a:pt x="37512" y="98667"/>
                  </a:lnTo>
                  <a:lnTo>
                    <a:pt x="27187" y="94859"/>
                  </a:lnTo>
                  <a:lnTo>
                    <a:pt x="17785" y="88640"/>
                  </a:lnTo>
                  <a:lnTo>
                    <a:pt x="10763" y="81499"/>
                  </a:lnTo>
                  <a:lnTo>
                    <a:pt x="4574" y="72008"/>
                  </a:lnTo>
                  <a:lnTo>
                    <a:pt x="825" y="61505"/>
                  </a:lnTo>
                  <a:lnTo>
                    <a:pt x="-97" y="50020"/>
                  </a:lnTo>
                  <a:lnTo>
                    <a:pt x="825" y="38565"/>
                  </a:lnTo>
                  <a:lnTo>
                    <a:pt x="4574" y="28061"/>
                  </a:lnTo>
                  <a:lnTo>
                    <a:pt x="10703" y="19135"/>
                  </a:lnTo>
                  <a:lnTo>
                    <a:pt x="17725" y="11489"/>
                  </a:lnTo>
                  <a:lnTo>
                    <a:pt x="27128" y="5746"/>
                  </a:lnTo>
                  <a:lnTo>
                    <a:pt x="37452" y="1462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ECB905-3750-4A46-AFA6-0ABBD9B98F79}"/>
                </a:ext>
              </a:extLst>
            </p:cNvPr>
            <p:cNvSpPr/>
            <p:nvPr/>
          </p:nvSpPr>
          <p:spPr>
            <a:xfrm>
              <a:off x="2270896" y="4967624"/>
              <a:ext cx="99675" cy="99764"/>
            </a:xfrm>
            <a:custGeom>
              <a:avLst/>
              <a:gdLst>
                <a:gd name="connsiteX0" fmla="*/ 49919 w 99675"/>
                <a:gd name="connsiteY0" fmla="*/ -86 h 99764"/>
                <a:gd name="connsiteX1" fmla="*/ 61374 w 99675"/>
                <a:gd name="connsiteY1" fmla="*/ 1343 h 99764"/>
                <a:gd name="connsiteX2" fmla="*/ 71877 w 99675"/>
                <a:gd name="connsiteY2" fmla="*/ 5151 h 99764"/>
                <a:gd name="connsiteX3" fmla="*/ 80476 w 99675"/>
                <a:gd name="connsiteY3" fmla="*/ 11370 h 99764"/>
                <a:gd name="connsiteX4" fmla="*/ 88599 w 99675"/>
                <a:gd name="connsiteY4" fmla="*/ 18540 h 99764"/>
                <a:gd name="connsiteX5" fmla="*/ 94312 w 99675"/>
                <a:gd name="connsiteY5" fmla="*/ 28091 h 99764"/>
                <a:gd name="connsiteX6" fmla="*/ 98120 w 99675"/>
                <a:gd name="connsiteY6" fmla="*/ 38594 h 99764"/>
                <a:gd name="connsiteX7" fmla="*/ 99578 w 99675"/>
                <a:gd name="connsiteY7" fmla="*/ 50049 h 99764"/>
                <a:gd name="connsiteX8" fmla="*/ 98120 w 99675"/>
                <a:gd name="connsiteY8" fmla="*/ 61505 h 99764"/>
                <a:gd name="connsiteX9" fmla="*/ 94312 w 99675"/>
                <a:gd name="connsiteY9" fmla="*/ 72008 h 99764"/>
                <a:gd name="connsiteX10" fmla="*/ 88599 w 99675"/>
                <a:gd name="connsiteY10" fmla="*/ 80607 h 99764"/>
                <a:gd name="connsiteX11" fmla="*/ 80476 w 99675"/>
                <a:gd name="connsiteY11" fmla="*/ 88700 h 99764"/>
                <a:gd name="connsiteX12" fmla="*/ 71877 w 99675"/>
                <a:gd name="connsiteY12" fmla="*/ 94442 h 99764"/>
                <a:gd name="connsiteX13" fmla="*/ 61374 w 99675"/>
                <a:gd name="connsiteY13" fmla="*/ 98251 h 99764"/>
                <a:gd name="connsiteX14" fmla="*/ 49919 w 99675"/>
                <a:gd name="connsiteY14" fmla="*/ 99679 h 99764"/>
                <a:gd name="connsiteX15" fmla="*/ 38464 w 99675"/>
                <a:gd name="connsiteY15" fmla="*/ 98251 h 99764"/>
                <a:gd name="connsiteX16" fmla="*/ 28109 w 99675"/>
                <a:gd name="connsiteY16" fmla="*/ 94442 h 99764"/>
                <a:gd name="connsiteX17" fmla="*/ 18558 w 99675"/>
                <a:gd name="connsiteY17" fmla="*/ 88700 h 99764"/>
                <a:gd name="connsiteX18" fmla="*/ 10912 w 99675"/>
                <a:gd name="connsiteY18" fmla="*/ 80607 h 99764"/>
                <a:gd name="connsiteX19" fmla="*/ 5199 w 99675"/>
                <a:gd name="connsiteY19" fmla="*/ 72008 h 99764"/>
                <a:gd name="connsiteX20" fmla="*/ 1331 w 99675"/>
                <a:gd name="connsiteY20" fmla="*/ 61386 h 99764"/>
                <a:gd name="connsiteX21" fmla="*/ -97 w 99675"/>
                <a:gd name="connsiteY21" fmla="*/ 49930 h 99764"/>
                <a:gd name="connsiteX22" fmla="*/ 1331 w 99675"/>
                <a:gd name="connsiteY22" fmla="*/ 38475 h 99764"/>
                <a:gd name="connsiteX23" fmla="*/ 5169 w 99675"/>
                <a:gd name="connsiteY23" fmla="*/ 27972 h 99764"/>
                <a:gd name="connsiteX24" fmla="*/ 10882 w 99675"/>
                <a:gd name="connsiteY24" fmla="*/ 18421 h 99764"/>
                <a:gd name="connsiteX25" fmla="*/ 18529 w 99675"/>
                <a:gd name="connsiteY25" fmla="*/ 11251 h 99764"/>
                <a:gd name="connsiteX26" fmla="*/ 28109 w 99675"/>
                <a:gd name="connsiteY26" fmla="*/ 5151 h 99764"/>
                <a:gd name="connsiteX27" fmla="*/ 38612 w 99675"/>
                <a:gd name="connsiteY27" fmla="*/ 134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675" h="99764">
                  <a:moveTo>
                    <a:pt x="49919" y="-86"/>
                  </a:moveTo>
                  <a:lnTo>
                    <a:pt x="61374" y="1343"/>
                  </a:lnTo>
                  <a:lnTo>
                    <a:pt x="71877" y="5151"/>
                  </a:lnTo>
                  <a:lnTo>
                    <a:pt x="80476" y="11370"/>
                  </a:lnTo>
                  <a:lnTo>
                    <a:pt x="88599" y="18540"/>
                  </a:lnTo>
                  <a:lnTo>
                    <a:pt x="94312" y="28091"/>
                  </a:lnTo>
                  <a:lnTo>
                    <a:pt x="98120" y="38594"/>
                  </a:lnTo>
                  <a:lnTo>
                    <a:pt x="99578" y="50049"/>
                  </a:lnTo>
                  <a:lnTo>
                    <a:pt x="98120" y="61505"/>
                  </a:lnTo>
                  <a:lnTo>
                    <a:pt x="94312" y="72008"/>
                  </a:lnTo>
                  <a:lnTo>
                    <a:pt x="88599" y="80607"/>
                  </a:lnTo>
                  <a:lnTo>
                    <a:pt x="80476" y="88700"/>
                  </a:lnTo>
                  <a:lnTo>
                    <a:pt x="71877" y="94442"/>
                  </a:lnTo>
                  <a:lnTo>
                    <a:pt x="61374" y="98251"/>
                  </a:lnTo>
                  <a:lnTo>
                    <a:pt x="49919" y="99679"/>
                  </a:lnTo>
                  <a:lnTo>
                    <a:pt x="38464" y="98251"/>
                  </a:lnTo>
                  <a:lnTo>
                    <a:pt x="28109" y="94442"/>
                  </a:lnTo>
                  <a:lnTo>
                    <a:pt x="18558" y="88700"/>
                  </a:lnTo>
                  <a:lnTo>
                    <a:pt x="10912" y="80607"/>
                  </a:lnTo>
                  <a:lnTo>
                    <a:pt x="5199" y="72008"/>
                  </a:lnTo>
                  <a:lnTo>
                    <a:pt x="1331" y="61386"/>
                  </a:lnTo>
                  <a:lnTo>
                    <a:pt x="-97" y="49930"/>
                  </a:lnTo>
                  <a:lnTo>
                    <a:pt x="1331" y="38475"/>
                  </a:lnTo>
                  <a:lnTo>
                    <a:pt x="5169" y="27972"/>
                  </a:lnTo>
                  <a:lnTo>
                    <a:pt x="10882" y="18421"/>
                  </a:lnTo>
                  <a:lnTo>
                    <a:pt x="18529" y="11251"/>
                  </a:lnTo>
                  <a:lnTo>
                    <a:pt x="28109" y="5151"/>
                  </a:lnTo>
                  <a:lnTo>
                    <a:pt x="38612" y="134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D78C8B-65F3-49BE-9A1F-4FA23AEF31A8}"/>
                </a:ext>
              </a:extLst>
            </p:cNvPr>
            <p:cNvSpPr/>
            <p:nvPr/>
          </p:nvSpPr>
          <p:spPr>
            <a:xfrm>
              <a:off x="3409603" y="5468678"/>
              <a:ext cx="99794" cy="99794"/>
            </a:xfrm>
            <a:custGeom>
              <a:avLst/>
              <a:gdLst>
                <a:gd name="connsiteX0" fmla="*/ 50008 w 99794"/>
                <a:gd name="connsiteY0" fmla="*/ -86 h 99794"/>
                <a:gd name="connsiteX1" fmla="*/ 61463 w 99794"/>
                <a:gd name="connsiteY1" fmla="*/ 896 h 99794"/>
                <a:gd name="connsiteX2" fmla="*/ 71490 w 99794"/>
                <a:gd name="connsiteY2" fmla="*/ 5240 h 99794"/>
                <a:gd name="connsiteX3" fmla="*/ 80565 w 99794"/>
                <a:gd name="connsiteY3" fmla="*/ 10536 h 99794"/>
                <a:gd name="connsiteX4" fmla="*/ 88688 w 99794"/>
                <a:gd name="connsiteY4" fmla="*/ 18719 h 99794"/>
                <a:gd name="connsiteX5" fmla="*/ 94430 w 99794"/>
                <a:gd name="connsiteY5" fmla="*/ 27466 h 99794"/>
                <a:gd name="connsiteX6" fmla="*/ 98269 w 99794"/>
                <a:gd name="connsiteY6" fmla="*/ 38059 h 99794"/>
                <a:gd name="connsiteX7" fmla="*/ 99697 w 99794"/>
                <a:gd name="connsiteY7" fmla="*/ 49633 h 99794"/>
                <a:gd name="connsiteX8" fmla="*/ 98269 w 99794"/>
                <a:gd name="connsiteY8" fmla="*/ 61207 h 99794"/>
                <a:gd name="connsiteX9" fmla="*/ 94430 w 99794"/>
                <a:gd name="connsiteY9" fmla="*/ 71740 h 99794"/>
                <a:gd name="connsiteX10" fmla="*/ 88718 w 99794"/>
                <a:gd name="connsiteY10" fmla="*/ 81380 h 99794"/>
                <a:gd name="connsiteX11" fmla="*/ 80595 w 99794"/>
                <a:gd name="connsiteY11" fmla="*/ 88610 h 99794"/>
                <a:gd name="connsiteX12" fmla="*/ 71520 w 99794"/>
                <a:gd name="connsiteY12" fmla="*/ 94888 h 99794"/>
                <a:gd name="connsiteX13" fmla="*/ 61493 w 99794"/>
                <a:gd name="connsiteY13" fmla="*/ 98251 h 99794"/>
                <a:gd name="connsiteX14" fmla="*/ 50038 w 99794"/>
                <a:gd name="connsiteY14" fmla="*/ 99709 h 99794"/>
                <a:gd name="connsiteX15" fmla="*/ 38583 w 99794"/>
                <a:gd name="connsiteY15" fmla="*/ 98251 h 99794"/>
                <a:gd name="connsiteX16" fmla="*/ 28080 w 99794"/>
                <a:gd name="connsiteY16" fmla="*/ 94888 h 99794"/>
                <a:gd name="connsiteX17" fmla="*/ 19005 w 99794"/>
                <a:gd name="connsiteY17" fmla="*/ 88610 h 99794"/>
                <a:gd name="connsiteX18" fmla="*/ 10882 w 99794"/>
                <a:gd name="connsiteY18" fmla="*/ 81380 h 99794"/>
                <a:gd name="connsiteX19" fmla="*/ 5645 w 99794"/>
                <a:gd name="connsiteY19" fmla="*/ 71740 h 99794"/>
                <a:gd name="connsiteX20" fmla="*/ 1331 w 99794"/>
                <a:gd name="connsiteY20" fmla="*/ 61148 h 99794"/>
                <a:gd name="connsiteX21" fmla="*/ -97 w 99794"/>
                <a:gd name="connsiteY21" fmla="*/ 49573 h 99794"/>
                <a:gd name="connsiteX22" fmla="*/ 1331 w 99794"/>
                <a:gd name="connsiteY22" fmla="*/ 37999 h 99794"/>
                <a:gd name="connsiteX23" fmla="*/ 5645 w 99794"/>
                <a:gd name="connsiteY23" fmla="*/ 27407 h 99794"/>
                <a:gd name="connsiteX24" fmla="*/ 10882 w 99794"/>
                <a:gd name="connsiteY24" fmla="*/ 18719 h 99794"/>
                <a:gd name="connsiteX25" fmla="*/ 19005 w 99794"/>
                <a:gd name="connsiteY25" fmla="*/ 10536 h 99794"/>
                <a:gd name="connsiteX26" fmla="*/ 28080 w 99794"/>
                <a:gd name="connsiteY26" fmla="*/ 5240 h 99794"/>
                <a:gd name="connsiteX27" fmla="*/ 38583 w 99794"/>
                <a:gd name="connsiteY27" fmla="*/ 896 h 9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794" h="99794">
                  <a:moveTo>
                    <a:pt x="50008" y="-86"/>
                  </a:moveTo>
                  <a:lnTo>
                    <a:pt x="61463" y="896"/>
                  </a:lnTo>
                  <a:lnTo>
                    <a:pt x="71490" y="5240"/>
                  </a:lnTo>
                  <a:lnTo>
                    <a:pt x="80565" y="10536"/>
                  </a:lnTo>
                  <a:lnTo>
                    <a:pt x="88688" y="18719"/>
                  </a:lnTo>
                  <a:lnTo>
                    <a:pt x="94430" y="27466"/>
                  </a:lnTo>
                  <a:lnTo>
                    <a:pt x="98269" y="38059"/>
                  </a:lnTo>
                  <a:lnTo>
                    <a:pt x="99697" y="49633"/>
                  </a:lnTo>
                  <a:lnTo>
                    <a:pt x="98269" y="61207"/>
                  </a:lnTo>
                  <a:lnTo>
                    <a:pt x="94430" y="71740"/>
                  </a:lnTo>
                  <a:lnTo>
                    <a:pt x="88718" y="81380"/>
                  </a:lnTo>
                  <a:lnTo>
                    <a:pt x="80595" y="88610"/>
                  </a:lnTo>
                  <a:lnTo>
                    <a:pt x="71520" y="94888"/>
                  </a:lnTo>
                  <a:lnTo>
                    <a:pt x="61493" y="98251"/>
                  </a:lnTo>
                  <a:lnTo>
                    <a:pt x="50038" y="99709"/>
                  </a:lnTo>
                  <a:lnTo>
                    <a:pt x="38583" y="98251"/>
                  </a:lnTo>
                  <a:lnTo>
                    <a:pt x="28080" y="94888"/>
                  </a:lnTo>
                  <a:lnTo>
                    <a:pt x="19005" y="88610"/>
                  </a:lnTo>
                  <a:lnTo>
                    <a:pt x="10882" y="81380"/>
                  </a:lnTo>
                  <a:lnTo>
                    <a:pt x="5645" y="71740"/>
                  </a:lnTo>
                  <a:lnTo>
                    <a:pt x="1331" y="61148"/>
                  </a:lnTo>
                  <a:lnTo>
                    <a:pt x="-97" y="49573"/>
                  </a:lnTo>
                  <a:lnTo>
                    <a:pt x="1331" y="37999"/>
                  </a:lnTo>
                  <a:lnTo>
                    <a:pt x="5645" y="27407"/>
                  </a:lnTo>
                  <a:lnTo>
                    <a:pt x="10882" y="18719"/>
                  </a:lnTo>
                  <a:lnTo>
                    <a:pt x="19005" y="10536"/>
                  </a:lnTo>
                  <a:lnTo>
                    <a:pt x="28080" y="5240"/>
                  </a:lnTo>
                  <a:lnTo>
                    <a:pt x="38583" y="896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D6B38BF-D883-4D3A-B154-F2D1E837B057}"/>
                </a:ext>
              </a:extLst>
            </p:cNvPr>
            <p:cNvSpPr/>
            <p:nvPr/>
          </p:nvSpPr>
          <p:spPr>
            <a:xfrm>
              <a:off x="2396516" y="4776724"/>
              <a:ext cx="99734" cy="99943"/>
            </a:xfrm>
            <a:custGeom>
              <a:avLst/>
              <a:gdLst>
                <a:gd name="connsiteX0" fmla="*/ 50097 w 99734"/>
                <a:gd name="connsiteY0" fmla="*/ -86 h 99943"/>
                <a:gd name="connsiteX1" fmla="*/ 61553 w 99734"/>
                <a:gd name="connsiteY1" fmla="*/ 896 h 99943"/>
                <a:gd name="connsiteX2" fmla="*/ 72085 w 99734"/>
                <a:gd name="connsiteY2" fmla="*/ 4734 h 99943"/>
                <a:gd name="connsiteX3" fmla="*/ 81012 w 99734"/>
                <a:gd name="connsiteY3" fmla="*/ 10953 h 99943"/>
                <a:gd name="connsiteX4" fmla="*/ 88658 w 99734"/>
                <a:gd name="connsiteY4" fmla="*/ 18153 h 99943"/>
                <a:gd name="connsiteX5" fmla="*/ 94371 w 99734"/>
                <a:gd name="connsiteY5" fmla="*/ 27734 h 99943"/>
                <a:gd name="connsiteX6" fmla="*/ 98209 w 99734"/>
                <a:gd name="connsiteY6" fmla="*/ 38297 h 99943"/>
                <a:gd name="connsiteX7" fmla="*/ 99637 w 99734"/>
                <a:gd name="connsiteY7" fmla="*/ 49811 h 99943"/>
                <a:gd name="connsiteX8" fmla="*/ 98209 w 99734"/>
                <a:gd name="connsiteY8" fmla="*/ 61326 h 99943"/>
                <a:gd name="connsiteX9" fmla="*/ 94371 w 99734"/>
                <a:gd name="connsiteY9" fmla="*/ 71889 h 99943"/>
                <a:gd name="connsiteX10" fmla="*/ 88658 w 99734"/>
                <a:gd name="connsiteY10" fmla="*/ 80517 h 99943"/>
                <a:gd name="connsiteX11" fmla="*/ 81012 w 99734"/>
                <a:gd name="connsiteY11" fmla="*/ 88640 h 99943"/>
                <a:gd name="connsiteX12" fmla="*/ 72085 w 99734"/>
                <a:gd name="connsiteY12" fmla="*/ 94591 h 99943"/>
                <a:gd name="connsiteX13" fmla="*/ 61582 w 99734"/>
                <a:gd name="connsiteY13" fmla="*/ 98429 h 99943"/>
                <a:gd name="connsiteX14" fmla="*/ 50127 w 99734"/>
                <a:gd name="connsiteY14" fmla="*/ 99857 h 99943"/>
                <a:gd name="connsiteX15" fmla="*/ 38672 w 99734"/>
                <a:gd name="connsiteY15" fmla="*/ 98429 h 99943"/>
                <a:gd name="connsiteX16" fmla="*/ 28139 w 99734"/>
                <a:gd name="connsiteY16" fmla="*/ 94591 h 99943"/>
                <a:gd name="connsiteX17" fmla="*/ 18529 w 99734"/>
                <a:gd name="connsiteY17" fmla="*/ 88640 h 99943"/>
                <a:gd name="connsiteX18" fmla="*/ 10882 w 99734"/>
                <a:gd name="connsiteY18" fmla="*/ 80488 h 99943"/>
                <a:gd name="connsiteX19" fmla="*/ 5169 w 99734"/>
                <a:gd name="connsiteY19" fmla="*/ 71859 h 99943"/>
                <a:gd name="connsiteX20" fmla="*/ 1837 w 99734"/>
                <a:gd name="connsiteY20" fmla="*/ 61296 h 99943"/>
                <a:gd name="connsiteX21" fmla="*/ -97 w 99734"/>
                <a:gd name="connsiteY21" fmla="*/ 49782 h 99943"/>
                <a:gd name="connsiteX22" fmla="*/ 1837 w 99734"/>
                <a:gd name="connsiteY22" fmla="*/ 38267 h 99943"/>
                <a:gd name="connsiteX23" fmla="*/ 5169 w 99734"/>
                <a:gd name="connsiteY23" fmla="*/ 27704 h 99943"/>
                <a:gd name="connsiteX24" fmla="*/ 10882 w 99734"/>
                <a:gd name="connsiteY24" fmla="*/ 18124 h 99943"/>
                <a:gd name="connsiteX25" fmla="*/ 18529 w 99734"/>
                <a:gd name="connsiteY25" fmla="*/ 10923 h 99943"/>
                <a:gd name="connsiteX26" fmla="*/ 28080 w 99734"/>
                <a:gd name="connsiteY26" fmla="*/ 4705 h 99943"/>
                <a:gd name="connsiteX27" fmla="*/ 38583 w 99734"/>
                <a:gd name="connsiteY27" fmla="*/ 866 h 9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734" h="99943">
                  <a:moveTo>
                    <a:pt x="50097" y="-86"/>
                  </a:moveTo>
                  <a:lnTo>
                    <a:pt x="61553" y="896"/>
                  </a:lnTo>
                  <a:lnTo>
                    <a:pt x="72085" y="4734"/>
                  </a:lnTo>
                  <a:lnTo>
                    <a:pt x="81012" y="10953"/>
                  </a:lnTo>
                  <a:lnTo>
                    <a:pt x="88658" y="18153"/>
                  </a:lnTo>
                  <a:lnTo>
                    <a:pt x="94371" y="27734"/>
                  </a:lnTo>
                  <a:lnTo>
                    <a:pt x="98209" y="38297"/>
                  </a:lnTo>
                  <a:lnTo>
                    <a:pt x="99637" y="49811"/>
                  </a:lnTo>
                  <a:lnTo>
                    <a:pt x="98209" y="61326"/>
                  </a:lnTo>
                  <a:lnTo>
                    <a:pt x="94371" y="71889"/>
                  </a:lnTo>
                  <a:lnTo>
                    <a:pt x="88658" y="80517"/>
                  </a:lnTo>
                  <a:lnTo>
                    <a:pt x="81012" y="88640"/>
                  </a:lnTo>
                  <a:lnTo>
                    <a:pt x="72085" y="94591"/>
                  </a:lnTo>
                  <a:lnTo>
                    <a:pt x="61582" y="98429"/>
                  </a:lnTo>
                  <a:lnTo>
                    <a:pt x="50127" y="99857"/>
                  </a:lnTo>
                  <a:lnTo>
                    <a:pt x="38672" y="98429"/>
                  </a:lnTo>
                  <a:lnTo>
                    <a:pt x="28139" y="94591"/>
                  </a:lnTo>
                  <a:lnTo>
                    <a:pt x="18529" y="88640"/>
                  </a:lnTo>
                  <a:lnTo>
                    <a:pt x="10882" y="80488"/>
                  </a:lnTo>
                  <a:lnTo>
                    <a:pt x="5169" y="71859"/>
                  </a:lnTo>
                  <a:lnTo>
                    <a:pt x="1837" y="61296"/>
                  </a:lnTo>
                  <a:lnTo>
                    <a:pt x="-97" y="49782"/>
                  </a:lnTo>
                  <a:lnTo>
                    <a:pt x="1837" y="38267"/>
                  </a:lnTo>
                  <a:lnTo>
                    <a:pt x="5169" y="27704"/>
                  </a:lnTo>
                  <a:lnTo>
                    <a:pt x="10882" y="18124"/>
                  </a:lnTo>
                  <a:lnTo>
                    <a:pt x="18529" y="10923"/>
                  </a:lnTo>
                  <a:lnTo>
                    <a:pt x="28080" y="4705"/>
                  </a:lnTo>
                  <a:lnTo>
                    <a:pt x="38583" y="866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2D6B0CF-CB10-426B-9BBE-7F53BC9923DB}"/>
                </a:ext>
              </a:extLst>
            </p:cNvPr>
            <p:cNvSpPr/>
            <p:nvPr/>
          </p:nvSpPr>
          <p:spPr>
            <a:xfrm>
              <a:off x="3279579" y="5655234"/>
              <a:ext cx="99645" cy="99794"/>
            </a:xfrm>
            <a:custGeom>
              <a:avLst/>
              <a:gdLst>
                <a:gd name="connsiteX0" fmla="*/ 49889 w 99645"/>
                <a:gd name="connsiteY0" fmla="*/ -86 h 99794"/>
                <a:gd name="connsiteX1" fmla="*/ 61344 w 99645"/>
                <a:gd name="connsiteY1" fmla="*/ 1343 h 99794"/>
                <a:gd name="connsiteX2" fmla="*/ 71847 w 99645"/>
                <a:gd name="connsiteY2" fmla="*/ 5211 h 99794"/>
                <a:gd name="connsiteX3" fmla="*/ 80922 w 99645"/>
                <a:gd name="connsiteY3" fmla="*/ 10953 h 99794"/>
                <a:gd name="connsiteX4" fmla="*/ 88569 w 99645"/>
                <a:gd name="connsiteY4" fmla="*/ 18629 h 99794"/>
                <a:gd name="connsiteX5" fmla="*/ 94282 w 99645"/>
                <a:gd name="connsiteY5" fmla="*/ 28210 h 99794"/>
                <a:gd name="connsiteX6" fmla="*/ 98566 w 99645"/>
                <a:gd name="connsiteY6" fmla="*/ 38773 h 99794"/>
                <a:gd name="connsiteX7" fmla="*/ 99548 w 99645"/>
                <a:gd name="connsiteY7" fmla="*/ 49811 h 99794"/>
                <a:gd name="connsiteX8" fmla="*/ 98566 w 99645"/>
                <a:gd name="connsiteY8" fmla="*/ 60850 h 99794"/>
                <a:gd name="connsiteX9" fmla="*/ 94282 w 99645"/>
                <a:gd name="connsiteY9" fmla="*/ 71383 h 99794"/>
                <a:gd name="connsiteX10" fmla="*/ 88569 w 99645"/>
                <a:gd name="connsiteY10" fmla="*/ 80993 h 99794"/>
                <a:gd name="connsiteX11" fmla="*/ 80922 w 99645"/>
                <a:gd name="connsiteY11" fmla="*/ 89146 h 99794"/>
                <a:gd name="connsiteX12" fmla="*/ 71847 w 99645"/>
                <a:gd name="connsiteY12" fmla="*/ 94888 h 99794"/>
                <a:gd name="connsiteX13" fmla="*/ 61344 w 99645"/>
                <a:gd name="connsiteY13" fmla="*/ 98251 h 99794"/>
                <a:gd name="connsiteX14" fmla="*/ 49889 w 99645"/>
                <a:gd name="connsiteY14" fmla="*/ 99709 h 99794"/>
                <a:gd name="connsiteX15" fmla="*/ 38434 w 99645"/>
                <a:gd name="connsiteY15" fmla="*/ 98251 h 99794"/>
                <a:gd name="connsiteX16" fmla="*/ 28080 w 99645"/>
                <a:gd name="connsiteY16" fmla="*/ 94888 h 99794"/>
                <a:gd name="connsiteX17" fmla="*/ 18529 w 99645"/>
                <a:gd name="connsiteY17" fmla="*/ 89146 h 99794"/>
                <a:gd name="connsiteX18" fmla="*/ 10882 w 99645"/>
                <a:gd name="connsiteY18" fmla="*/ 80993 h 99794"/>
                <a:gd name="connsiteX19" fmla="*/ 5139 w 99645"/>
                <a:gd name="connsiteY19" fmla="*/ 71383 h 99794"/>
                <a:gd name="connsiteX20" fmla="*/ 1807 w 99645"/>
                <a:gd name="connsiteY20" fmla="*/ 60850 h 99794"/>
                <a:gd name="connsiteX21" fmla="*/ -97 w 99645"/>
                <a:gd name="connsiteY21" fmla="*/ 49811 h 99794"/>
                <a:gd name="connsiteX22" fmla="*/ 1807 w 99645"/>
                <a:gd name="connsiteY22" fmla="*/ 38773 h 99794"/>
                <a:gd name="connsiteX23" fmla="*/ 5139 w 99645"/>
                <a:gd name="connsiteY23" fmla="*/ 28210 h 99794"/>
                <a:gd name="connsiteX24" fmla="*/ 10882 w 99645"/>
                <a:gd name="connsiteY24" fmla="*/ 18629 h 99794"/>
                <a:gd name="connsiteX25" fmla="*/ 18529 w 99645"/>
                <a:gd name="connsiteY25" fmla="*/ 10953 h 99794"/>
                <a:gd name="connsiteX26" fmla="*/ 28080 w 99645"/>
                <a:gd name="connsiteY26" fmla="*/ 5211 h 99794"/>
                <a:gd name="connsiteX27" fmla="*/ 38583 w 99645"/>
                <a:gd name="connsiteY27" fmla="*/ 1343 h 9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645" h="99794">
                  <a:moveTo>
                    <a:pt x="49889" y="-86"/>
                  </a:moveTo>
                  <a:lnTo>
                    <a:pt x="61344" y="1343"/>
                  </a:lnTo>
                  <a:lnTo>
                    <a:pt x="71847" y="5211"/>
                  </a:lnTo>
                  <a:lnTo>
                    <a:pt x="80922" y="10953"/>
                  </a:lnTo>
                  <a:lnTo>
                    <a:pt x="88569" y="18629"/>
                  </a:lnTo>
                  <a:lnTo>
                    <a:pt x="94282" y="28210"/>
                  </a:lnTo>
                  <a:lnTo>
                    <a:pt x="98566" y="38773"/>
                  </a:lnTo>
                  <a:lnTo>
                    <a:pt x="99548" y="49811"/>
                  </a:lnTo>
                  <a:lnTo>
                    <a:pt x="98566" y="60850"/>
                  </a:lnTo>
                  <a:lnTo>
                    <a:pt x="94282" y="71383"/>
                  </a:lnTo>
                  <a:lnTo>
                    <a:pt x="88569" y="80993"/>
                  </a:lnTo>
                  <a:lnTo>
                    <a:pt x="80922" y="89146"/>
                  </a:lnTo>
                  <a:lnTo>
                    <a:pt x="71847" y="94888"/>
                  </a:lnTo>
                  <a:lnTo>
                    <a:pt x="61344" y="98251"/>
                  </a:lnTo>
                  <a:lnTo>
                    <a:pt x="49889" y="99709"/>
                  </a:lnTo>
                  <a:lnTo>
                    <a:pt x="38434" y="98251"/>
                  </a:lnTo>
                  <a:lnTo>
                    <a:pt x="28080" y="94888"/>
                  </a:lnTo>
                  <a:lnTo>
                    <a:pt x="18529" y="89146"/>
                  </a:lnTo>
                  <a:lnTo>
                    <a:pt x="10882" y="80993"/>
                  </a:lnTo>
                  <a:lnTo>
                    <a:pt x="5139" y="71383"/>
                  </a:lnTo>
                  <a:lnTo>
                    <a:pt x="1807" y="60850"/>
                  </a:lnTo>
                  <a:lnTo>
                    <a:pt x="-97" y="49811"/>
                  </a:lnTo>
                  <a:lnTo>
                    <a:pt x="1807" y="38773"/>
                  </a:lnTo>
                  <a:lnTo>
                    <a:pt x="5139" y="28210"/>
                  </a:lnTo>
                  <a:lnTo>
                    <a:pt x="10882" y="18629"/>
                  </a:lnTo>
                  <a:lnTo>
                    <a:pt x="18529" y="10953"/>
                  </a:lnTo>
                  <a:lnTo>
                    <a:pt x="28080" y="5211"/>
                  </a:lnTo>
                  <a:lnTo>
                    <a:pt x="38583" y="134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D9C775-2B6C-4070-8268-08F980F535CF}"/>
                </a:ext>
              </a:extLst>
            </p:cNvPr>
            <p:cNvSpPr/>
            <p:nvPr/>
          </p:nvSpPr>
          <p:spPr>
            <a:xfrm>
              <a:off x="2591820" y="4646581"/>
              <a:ext cx="99645" cy="99794"/>
            </a:xfrm>
            <a:custGeom>
              <a:avLst/>
              <a:gdLst>
                <a:gd name="connsiteX0" fmla="*/ 49532 w 99645"/>
                <a:gd name="connsiteY0" fmla="*/ -86 h 99794"/>
                <a:gd name="connsiteX1" fmla="*/ 61017 w 99645"/>
                <a:gd name="connsiteY1" fmla="*/ 1342 h 99794"/>
                <a:gd name="connsiteX2" fmla="*/ 71996 w 99645"/>
                <a:gd name="connsiteY2" fmla="*/ 5211 h 99794"/>
                <a:gd name="connsiteX3" fmla="*/ 80922 w 99645"/>
                <a:gd name="connsiteY3" fmla="*/ 10953 h 99794"/>
                <a:gd name="connsiteX4" fmla="*/ 88569 w 99645"/>
                <a:gd name="connsiteY4" fmla="*/ 19106 h 99794"/>
                <a:gd name="connsiteX5" fmla="*/ 94311 w 99645"/>
                <a:gd name="connsiteY5" fmla="*/ 27734 h 99794"/>
                <a:gd name="connsiteX6" fmla="*/ 98120 w 99645"/>
                <a:gd name="connsiteY6" fmla="*/ 38297 h 99794"/>
                <a:gd name="connsiteX7" fmla="*/ 99548 w 99645"/>
                <a:gd name="connsiteY7" fmla="*/ 49811 h 99794"/>
                <a:gd name="connsiteX8" fmla="*/ 98120 w 99645"/>
                <a:gd name="connsiteY8" fmla="*/ 61326 h 99794"/>
                <a:gd name="connsiteX9" fmla="*/ 94311 w 99645"/>
                <a:gd name="connsiteY9" fmla="*/ 71889 h 99794"/>
                <a:gd name="connsiteX10" fmla="*/ 88569 w 99645"/>
                <a:gd name="connsiteY10" fmla="*/ 81469 h 99794"/>
                <a:gd name="connsiteX11" fmla="*/ 80922 w 99645"/>
                <a:gd name="connsiteY11" fmla="*/ 88670 h 99794"/>
                <a:gd name="connsiteX12" fmla="*/ 71996 w 99645"/>
                <a:gd name="connsiteY12" fmla="*/ 94888 h 99794"/>
                <a:gd name="connsiteX13" fmla="*/ 61017 w 99645"/>
                <a:gd name="connsiteY13" fmla="*/ 98727 h 99794"/>
                <a:gd name="connsiteX14" fmla="*/ 49532 w 99645"/>
                <a:gd name="connsiteY14" fmla="*/ 99709 h 99794"/>
                <a:gd name="connsiteX15" fmla="*/ 38553 w 99645"/>
                <a:gd name="connsiteY15" fmla="*/ 98727 h 99794"/>
                <a:gd name="connsiteX16" fmla="*/ 27574 w 99645"/>
                <a:gd name="connsiteY16" fmla="*/ 94888 h 99794"/>
                <a:gd name="connsiteX17" fmla="*/ 19005 w 99645"/>
                <a:gd name="connsiteY17" fmla="*/ 88670 h 99794"/>
                <a:gd name="connsiteX18" fmla="*/ 10882 w 99645"/>
                <a:gd name="connsiteY18" fmla="*/ 81469 h 99794"/>
                <a:gd name="connsiteX19" fmla="*/ 5139 w 99645"/>
                <a:gd name="connsiteY19" fmla="*/ 71889 h 99794"/>
                <a:gd name="connsiteX20" fmla="*/ 1331 w 99645"/>
                <a:gd name="connsiteY20" fmla="*/ 61326 h 99794"/>
                <a:gd name="connsiteX21" fmla="*/ -97 w 99645"/>
                <a:gd name="connsiteY21" fmla="*/ 49811 h 99794"/>
                <a:gd name="connsiteX22" fmla="*/ 1331 w 99645"/>
                <a:gd name="connsiteY22" fmla="*/ 38297 h 99794"/>
                <a:gd name="connsiteX23" fmla="*/ 5139 w 99645"/>
                <a:gd name="connsiteY23" fmla="*/ 27734 h 99794"/>
                <a:gd name="connsiteX24" fmla="*/ 10882 w 99645"/>
                <a:gd name="connsiteY24" fmla="*/ 19106 h 99794"/>
                <a:gd name="connsiteX25" fmla="*/ 19005 w 99645"/>
                <a:gd name="connsiteY25" fmla="*/ 10953 h 99794"/>
                <a:gd name="connsiteX26" fmla="*/ 27574 w 99645"/>
                <a:gd name="connsiteY26" fmla="*/ 5211 h 99794"/>
                <a:gd name="connsiteX27" fmla="*/ 38553 w 99645"/>
                <a:gd name="connsiteY27" fmla="*/ 1342 h 9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645" h="99794">
                  <a:moveTo>
                    <a:pt x="49532" y="-86"/>
                  </a:moveTo>
                  <a:lnTo>
                    <a:pt x="61017" y="1342"/>
                  </a:lnTo>
                  <a:lnTo>
                    <a:pt x="71996" y="5211"/>
                  </a:lnTo>
                  <a:lnTo>
                    <a:pt x="80922" y="10953"/>
                  </a:lnTo>
                  <a:lnTo>
                    <a:pt x="88569" y="19106"/>
                  </a:lnTo>
                  <a:lnTo>
                    <a:pt x="94311" y="27734"/>
                  </a:lnTo>
                  <a:lnTo>
                    <a:pt x="98120" y="38297"/>
                  </a:lnTo>
                  <a:lnTo>
                    <a:pt x="99548" y="49811"/>
                  </a:lnTo>
                  <a:lnTo>
                    <a:pt x="98120" y="61326"/>
                  </a:lnTo>
                  <a:lnTo>
                    <a:pt x="94311" y="71889"/>
                  </a:lnTo>
                  <a:lnTo>
                    <a:pt x="88569" y="81469"/>
                  </a:lnTo>
                  <a:lnTo>
                    <a:pt x="80922" y="88670"/>
                  </a:lnTo>
                  <a:lnTo>
                    <a:pt x="71996" y="94888"/>
                  </a:lnTo>
                  <a:lnTo>
                    <a:pt x="61017" y="98727"/>
                  </a:lnTo>
                  <a:lnTo>
                    <a:pt x="49532" y="99709"/>
                  </a:lnTo>
                  <a:lnTo>
                    <a:pt x="38553" y="98727"/>
                  </a:lnTo>
                  <a:lnTo>
                    <a:pt x="27574" y="94888"/>
                  </a:lnTo>
                  <a:lnTo>
                    <a:pt x="19005" y="88670"/>
                  </a:lnTo>
                  <a:lnTo>
                    <a:pt x="10882" y="81469"/>
                  </a:lnTo>
                  <a:lnTo>
                    <a:pt x="5139" y="71889"/>
                  </a:lnTo>
                  <a:lnTo>
                    <a:pt x="1331" y="61326"/>
                  </a:lnTo>
                  <a:lnTo>
                    <a:pt x="-97" y="49811"/>
                  </a:lnTo>
                  <a:lnTo>
                    <a:pt x="1331" y="38297"/>
                  </a:lnTo>
                  <a:lnTo>
                    <a:pt x="5139" y="27734"/>
                  </a:lnTo>
                  <a:lnTo>
                    <a:pt x="10882" y="19106"/>
                  </a:lnTo>
                  <a:lnTo>
                    <a:pt x="19005" y="10953"/>
                  </a:lnTo>
                  <a:lnTo>
                    <a:pt x="27574" y="5211"/>
                  </a:lnTo>
                  <a:lnTo>
                    <a:pt x="38553" y="1342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2A55BE-DEDE-4C9B-B0B7-E170DC75EFD0}"/>
                </a:ext>
              </a:extLst>
            </p:cNvPr>
            <p:cNvSpPr/>
            <p:nvPr/>
          </p:nvSpPr>
          <p:spPr>
            <a:xfrm>
              <a:off x="3084245" y="5785377"/>
              <a:ext cx="103959" cy="99764"/>
            </a:xfrm>
            <a:custGeom>
              <a:avLst/>
              <a:gdLst>
                <a:gd name="connsiteX0" fmla="*/ 52150 w 103959"/>
                <a:gd name="connsiteY0" fmla="*/ -86 h 99764"/>
                <a:gd name="connsiteX1" fmla="*/ 64052 w 103959"/>
                <a:gd name="connsiteY1" fmla="*/ 1372 h 99764"/>
                <a:gd name="connsiteX2" fmla="*/ 75001 w 103959"/>
                <a:gd name="connsiteY2" fmla="*/ 4734 h 99764"/>
                <a:gd name="connsiteX3" fmla="*/ 84463 w 103959"/>
                <a:gd name="connsiteY3" fmla="*/ 10953 h 99764"/>
                <a:gd name="connsiteX4" fmla="*/ 92437 w 103959"/>
                <a:gd name="connsiteY4" fmla="*/ 18629 h 99764"/>
                <a:gd name="connsiteX5" fmla="*/ 98388 w 103959"/>
                <a:gd name="connsiteY5" fmla="*/ 27734 h 99764"/>
                <a:gd name="connsiteX6" fmla="*/ 102375 w 103959"/>
                <a:gd name="connsiteY6" fmla="*/ 38297 h 99764"/>
                <a:gd name="connsiteX7" fmla="*/ 103862 w 103959"/>
                <a:gd name="connsiteY7" fmla="*/ 49811 h 99764"/>
                <a:gd name="connsiteX8" fmla="*/ 102375 w 103959"/>
                <a:gd name="connsiteY8" fmla="*/ 61326 h 99764"/>
                <a:gd name="connsiteX9" fmla="*/ 98447 w 103959"/>
                <a:gd name="connsiteY9" fmla="*/ 71889 h 99764"/>
                <a:gd name="connsiteX10" fmla="*/ 92497 w 103959"/>
                <a:gd name="connsiteY10" fmla="*/ 81470 h 99764"/>
                <a:gd name="connsiteX11" fmla="*/ 84552 w 103959"/>
                <a:gd name="connsiteY11" fmla="*/ 88640 h 99764"/>
                <a:gd name="connsiteX12" fmla="*/ 75091 w 103959"/>
                <a:gd name="connsiteY12" fmla="*/ 94888 h 99764"/>
                <a:gd name="connsiteX13" fmla="*/ 64141 w 103959"/>
                <a:gd name="connsiteY13" fmla="*/ 98727 h 99764"/>
                <a:gd name="connsiteX14" fmla="*/ 52240 w 103959"/>
                <a:gd name="connsiteY14" fmla="*/ 99679 h 99764"/>
                <a:gd name="connsiteX15" fmla="*/ 40338 w 103959"/>
                <a:gd name="connsiteY15" fmla="*/ 98727 h 99764"/>
                <a:gd name="connsiteX16" fmla="*/ 29389 w 103959"/>
                <a:gd name="connsiteY16" fmla="*/ 94888 h 99764"/>
                <a:gd name="connsiteX17" fmla="*/ 19302 w 103959"/>
                <a:gd name="connsiteY17" fmla="*/ 88640 h 99764"/>
                <a:gd name="connsiteX18" fmla="*/ 11328 w 103959"/>
                <a:gd name="connsiteY18" fmla="*/ 81440 h 99764"/>
                <a:gd name="connsiteX19" fmla="*/ 5377 w 103959"/>
                <a:gd name="connsiteY19" fmla="*/ 71859 h 99764"/>
                <a:gd name="connsiteX20" fmla="*/ 1390 w 103959"/>
                <a:gd name="connsiteY20" fmla="*/ 61296 h 99764"/>
                <a:gd name="connsiteX21" fmla="*/ -97 w 103959"/>
                <a:gd name="connsiteY21" fmla="*/ 49782 h 99764"/>
                <a:gd name="connsiteX22" fmla="*/ 1390 w 103959"/>
                <a:gd name="connsiteY22" fmla="*/ 38267 h 99764"/>
                <a:gd name="connsiteX23" fmla="*/ 5377 w 103959"/>
                <a:gd name="connsiteY23" fmla="*/ 27704 h 99764"/>
                <a:gd name="connsiteX24" fmla="*/ 11328 w 103959"/>
                <a:gd name="connsiteY24" fmla="*/ 18600 h 99764"/>
                <a:gd name="connsiteX25" fmla="*/ 19302 w 103959"/>
                <a:gd name="connsiteY25" fmla="*/ 10923 h 99764"/>
                <a:gd name="connsiteX26" fmla="*/ 29270 w 103959"/>
                <a:gd name="connsiteY26" fmla="*/ 4705 h 99764"/>
                <a:gd name="connsiteX27" fmla="*/ 40219 w 103959"/>
                <a:gd name="connsiteY27" fmla="*/ 134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3959" h="99764">
                  <a:moveTo>
                    <a:pt x="52150" y="-86"/>
                  </a:moveTo>
                  <a:lnTo>
                    <a:pt x="64052" y="1372"/>
                  </a:lnTo>
                  <a:lnTo>
                    <a:pt x="75001" y="4734"/>
                  </a:lnTo>
                  <a:lnTo>
                    <a:pt x="84463" y="10953"/>
                  </a:lnTo>
                  <a:lnTo>
                    <a:pt x="92437" y="18629"/>
                  </a:lnTo>
                  <a:lnTo>
                    <a:pt x="98388" y="27734"/>
                  </a:lnTo>
                  <a:lnTo>
                    <a:pt x="102375" y="38297"/>
                  </a:lnTo>
                  <a:lnTo>
                    <a:pt x="103862" y="49811"/>
                  </a:lnTo>
                  <a:lnTo>
                    <a:pt x="102375" y="61326"/>
                  </a:lnTo>
                  <a:lnTo>
                    <a:pt x="98447" y="71889"/>
                  </a:lnTo>
                  <a:lnTo>
                    <a:pt x="92497" y="81470"/>
                  </a:lnTo>
                  <a:lnTo>
                    <a:pt x="84552" y="88640"/>
                  </a:lnTo>
                  <a:lnTo>
                    <a:pt x="75091" y="94888"/>
                  </a:lnTo>
                  <a:lnTo>
                    <a:pt x="64141" y="98727"/>
                  </a:lnTo>
                  <a:lnTo>
                    <a:pt x="52240" y="99679"/>
                  </a:lnTo>
                  <a:lnTo>
                    <a:pt x="40338" y="98727"/>
                  </a:lnTo>
                  <a:lnTo>
                    <a:pt x="29389" y="94888"/>
                  </a:lnTo>
                  <a:lnTo>
                    <a:pt x="19302" y="88640"/>
                  </a:lnTo>
                  <a:lnTo>
                    <a:pt x="11328" y="81440"/>
                  </a:lnTo>
                  <a:lnTo>
                    <a:pt x="5377" y="71859"/>
                  </a:lnTo>
                  <a:lnTo>
                    <a:pt x="1390" y="61296"/>
                  </a:lnTo>
                  <a:lnTo>
                    <a:pt x="-97" y="49782"/>
                  </a:lnTo>
                  <a:lnTo>
                    <a:pt x="1390" y="38267"/>
                  </a:lnTo>
                  <a:lnTo>
                    <a:pt x="5377" y="27704"/>
                  </a:lnTo>
                  <a:lnTo>
                    <a:pt x="11328" y="18600"/>
                  </a:lnTo>
                  <a:lnTo>
                    <a:pt x="19302" y="10923"/>
                  </a:lnTo>
                  <a:lnTo>
                    <a:pt x="29270" y="4705"/>
                  </a:lnTo>
                  <a:lnTo>
                    <a:pt x="40219" y="134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6820BA-B817-4B4E-AD7D-A3026CEB8C23}"/>
                </a:ext>
              </a:extLst>
            </p:cNvPr>
            <p:cNvSpPr/>
            <p:nvPr/>
          </p:nvSpPr>
          <p:spPr>
            <a:xfrm>
              <a:off x="3092874" y="4646581"/>
              <a:ext cx="99794" cy="103989"/>
            </a:xfrm>
            <a:custGeom>
              <a:avLst/>
              <a:gdLst>
                <a:gd name="connsiteX0" fmla="*/ 50038 w 99794"/>
                <a:gd name="connsiteY0" fmla="*/ -86 h 103989"/>
                <a:gd name="connsiteX1" fmla="*/ 61493 w 99794"/>
                <a:gd name="connsiteY1" fmla="*/ 1402 h 103989"/>
                <a:gd name="connsiteX2" fmla="*/ 71996 w 99794"/>
                <a:gd name="connsiteY2" fmla="*/ 5895 h 103989"/>
                <a:gd name="connsiteX3" fmla="*/ 80595 w 99794"/>
                <a:gd name="connsiteY3" fmla="*/ 11370 h 103989"/>
                <a:gd name="connsiteX4" fmla="*/ 88718 w 99794"/>
                <a:gd name="connsiteY4" fmla="*/ 19849 h 103989"/>
                <a:gd name="connsiteX5" fmla="*/ 94430 w 99794"/>
                <a:gd name="connsiteY5" fmla="*/ 29817 h 103989"/>
                <a:gd name="connsiteX6" fmla="*/ 98269 w 99794"/>
                <a:gd name="connsiteY6" fmla="*/ 40260 h 103989"/>
                <a:gd name="connsiteX7" fmla="*/ 99697 w 99794"/>
                <a:gd name="connsiteY7" fmla="*/ 52162 h 103989"/>
                <a:gd name="connsiteX8" fmla="*/ 98269 w 99794"/>
                <a:gd name="connsiteY8" fmla="*/ 64063 h 103989"/>
                <a:gd name="connsiteX9" fmla="*/ 94430 w 99794"/>
                <a:gd name="connsiteY9" fmla="*/ 75013 h 103989"/>
                <a:gd name="connsiteX10" fmla="*/ 88718 w 99794"/>
                <a:gd name="connsiteY10" fmla="*/ 84504 h 103989"/>
                <a:gd name="connsiteX11" fmla="*/ 80595 w 99794"/>
                <a:gd name="connsiteY11" fmla="*/ 92954 h 103989"/>
                <a:gd name="connsiteX12" fmla="*/ 71996 w 99794"/>
                <a:gd name="connsiteY12" fmla="*/ 98905 h 103989"/>
                <a:gd name="connsiteX13" fmla="*/ 61493 w 99794"/>
                <a:gd name="connsiteY13" fmla="*/ 102386 h 103989"/>
                <a:gd name="connsiteX14" fmla="*/ 50038 w 99794"/>
                <a:gd name="connsiteY14" fmla="*/ 103904 h 103989"/>
                <a:gd name="connsiteX15" fmla="*/ 38583 w 99794"/>
                <a:gd name="connsiteY15" fmla="*/ 102386 h 103989"/>
                <a:gd name="connsiteX16" fmla="*/ 28080 w 99794"/>
                <a:gd name="connsiteY16" fmla="*/ 98905 h 103989"/>
                <a:gd name="connsiteX17" fmla="*/ 19005 w 99794"/>
                <a:gd name="connsiteY17" fmla="*/ 92954 h 103989"/>
                <a:gd name="connsiteX18" fmla="*/ 10882 w 99794"/>
                <a:gd name="connsiteY18" fmla="*/ 84504 h 103989"/>
                <a:gd name="connsiteX19" fmla="*/ 5169 w 99794"/>
                <a:gd name="connsiteY19" fmla="*/ 75013 h 103989"/>
                <a:gd name="connsiteX20" fmla="*/ 1807 w 99794"/>
                <a:gd name="connsiteY20" fmla="*/ 64063 h 103989"/>
                <a:gd name="connsiteX21" fmla="*/ -97 w 99794"/>
                <a:gd name="connsiteY21" fmla="*/ 52162 h 103989"/>
                <a:gd name="connsiteX22" fmla="*/ 1807 w 99794"/>
                <a:gd name="connsiteY22" fmla="*/ 40260 h 103989"/>
                <a:gd name="connsiteX23" fmla="*/ 5169 w 99794"/>
                <a:gd name="connsiteY23" fmla="*/ 29817 h 103989"/>
                <a:gd name="connsiteX24" fmla="*/ 10882 w 99794"/>
                <a:gd name="connsiteY24" fmla="*/ 19849 h 103989"/>
                <a:gd name="connsiteX25" fmla="*/ 19005 w 99794"/>
                <a:gd name="connsiteY25" fmla="*/ 11370 h 103989"/>
                <a:gd name="connsiteX26" fmla="*/ 28080 w 99794"/>
                <a:gd name="connsiteY26" fmla="*/ 5895 h 103989"/>
                <a:gd name="connsiteX27" fmla="*/ 38583 w 99794"/>
                <a:gd name="connsiteY27" fmla="*/ 1402 h 10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794" h="103989">
                  <a:moveTo>
                    <a:pt x="50038" y="-86"/>
                  </a:moveTo>
                  <a:lnTo>
                    <a:pt x="61493" y="1402"/>
                  </a:lnTo>
                  <a:lnTo>
                    <a:pt x="71996" y="5895"/>
                  </a:lnTo>
                  <a:lnTo>
                    <a:pt x="80595" y="11370"/>
                  </a:lnTo>
                  <a:lnTo>
                    <a:pt x="88718" y="19849"/>
                  </a:lnTo>
                  <a:lnTo>
                    <a:pt x="94430" y="29817"/>
                  </a:lnTo>
                  <a:lnTo>
                    <a:pt x="98269" y="40260"/>
                  </a:lnTo>
                  <a:lnTo>
                    <a:pt x="99697" y="52162"/>
                  </a:lnTo>
                  <a:lnTo>
                    <a:pt x="98269" y="64063"/>
                  </a:lnTo>
                  <a:lnTo>
                    <a:pt x="94430" y="75013"/>
                  </a:lnTo>
                  <a:lnTo>
                    <a:pt x="88718" y="84504"/>
                  </a:lnTo>
                  <a:lnTo>
                    <a:pt x="80595" y="92954"/>
                  </a:lnTo>
                  <a:lnTo>
                    <a:pt x="71996" y="98905"/>
                  </a:lnTo>
                  <a:lnTo>
                    <a:pt x="61493" y="102386"/>
                  </a:lnTo>
                  <a:lnTo>
                    <a:pt x="50038" y="103904"/>
                  </a:lnTo>
                  <a:lnTo>
                    <a:pt x="38583" y="102386"/>
                  </a:lnTo>
                  <a:lnTo>
                    <a:pt x="28080" y="98905"/>
                  </a:lnTo>
                  <a:lnTo>
                    <a:pt x="19005" y="92954"/>
                  </a:lnTo>
                  <a:lnTo>
                    <a:pt x="10882" y="84504"/>
                  </a:lnTo>
                  <a:lnTo>
                    <a:pt x="5169" y="75013"/>
                  </a:lnTo>
                  <a:lnTo>
                    <a:pt x="1807" y="64063"/>
                  </a:lnTo>
                  <a:lnTo>
                    <a:pt x="-97" y="52162"/>
                  </a:lnTo>
                  <a:lnTo>
                    <a:pt x="1807" y="40260"/>
                  </a:lnTo>
                  <a:lnTo>
                    <a:pt x="5169" y="29817"/>
                  </a:lnTo>
                  <a:lnTo>
                    <a:pt x="10882" y="19849"/>
                  </a:lnTo>
                  <a:lnTo>
                    <a:pt x="19005" y="11370"/>
                  </a:lnTo>
                  <a:lnTo>
                    <a:pt x="28080" y="5895"/>
                  </a:lnTo>
                  <a:lnTo>
                    <a:pt x="38583" y="1402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282363F-516A-4880-A4F9-657A5716620E}"/>
                </a:ext>
              </a:extLst>
            </p:cNvPr>
            <p:cNvSpPr/>
            <p:nvPr/>
          </p:nvSpPr>
          <p:spPr>
            <a:xfrm>
              <a:off x="2587476" y="5785377"/>
              <a:ext cx="99645" cy="99764"/>
            </a:xfrm>
            <a:custGeom>
              <a:avLst/>
              <a:gdLst>
                <a:gd name="connsiteX0" fmla="*/ 50276 w 99645"/>
                <a:gd name="connsiteY0" fmla="*/ -86 h 99764"/>
                <a:gd name="connsiteX1" fmla="*/ 61672 w 99645"/>
                <a:gd name="connsiteY1" fmla="*/ 896 h 99764"/>
                <a:gd name="connsiteX2" fmla="*/ 72115 w 99645"/>
                <a:gd name="connsiteY2" fmla="*/ 4734 h 99764"/>
                <a:gd name="connsiteX3" fmla="*/ 81041 w 99645"/>
                <a:gd name="connsiteY3" fmla="*/ 10953 h 99764"/>
                <a:gd name="connsiteX4" fmla="*/ 88629 w 99645"/>
                <a:gd name="connsiteY4" fmla="*/ 18153 h 99764"/>
                <a:gd name="connsiteX5" fmla="*/ 94341 w 99645"/>
                <a:gd name="connsiteY5" fmla="*/ 27734 h 99764"/>
                <a:gd name="connsiteX6" fmla="*/ 98626 w 99645"/>
                <a:gd name="connsiteY6" fmla="*/ 38297 h 99764"/>
                <a:gd name="connsiteX7" fmla="*/ 99548 w 99645"/>
                <a:gd name="connsiteY7" fmla="*/ 49811 h 99764"/>
                <a:gd name="connsiteX8" fmla="*/ 98626 w 99645"/>
                <a:gd name="connsiteY8" fmla="*/ 61326 h 99764"/>
                <a:gd name="connsiteX9" fmla="*/ 94341 w 99645"/>
                <a:gd name="connsiteY9" fmla="*/ 71889 h 99764"/>
                <a:gd name="connsiteX10" fmla="*/ 88629 w 99645"/>
                <a:gd name="connsiteY10" fmla="*/ 80517 h 99764"/>
                <a:gd name="connsiteX11" fmla="*/ 81160 w 99645"/>
                <a:gd name="connsiteY11" fmla="*/ 88640 h 99764"/>
                <a:gd name="connsiteX12" fmla="*/ 72234 w 99645"/>
                <a:gd name="connsiteY12" fmla="*/ 94412 h 99764"/>
                <a:gd name="connsiteX13" fmla="*/ 61791 w 99645"/>
                <a:gd name="connsiteY13" fmla="*/ 98251 h 99764"/>
                <a:gd name="connsiteX14" fmla="*/ 50395 w 99645"/>
                <a:gd name="connsiteY14" fmla="*/ 99679 h 99764"/>
                <a:gd name="connsiteX15" fmla="*/ 38969 w 99645"/>
                <a:gd name="connsiteY15" fmla="*/ 98251 h 99764"/>
                <a:gd name="connsiteX16" fmla="*/ 28407 w 99645"/>
                <a:gd name="connsiteY16" fmla="*/ 94591 h 99764"/>
                <a:gd name="connsiteX17" fmla="*/ 18915 w 99645"/>
                <a:gd name="connsiteY17" fmla="*/ 88640 h 99764"/>
                <a:gd name="connsiteX18" fmla="*/ 10822 w 99645"/>
                <a:gd name="connsiteY18" fmla="*/ 80488 h 99764"/>
                <a:gd name="connsiteX19" fmla="*/ 5615 w 99645"/>
                <a:gd name="connsiteY19" fmla="*/ 71859 h 99764"/>
                <a:gd name="connsiteX20" fmla="*/ 1331 w 99645"/>
                <a:gd name="connsiteY20" fmla="*/ 61296 h 99764"/>
                <a:gd name="connsiteX21" fmla="*/ -97 w 99645"/>
                <a:gd name="connsiteY21" fmla="*/ 49782 h 99764"/>
                <a:gd name="connsiteX22" fmla="*/ 1331 w 99645"/>
                <a:gd name="connsiteY22" fmla="*/ 38267 h 99764"/>
                <a:gd name="connsiteX23" fmla="*/ 5615 w 99645"/>
                <a:gd name="connsiteY23" fmla="*/ 27704 h 99764"/>
                <a:gd name="connsiteX24" fmla="*/ 10822 w 99645"/>
                <a:gd name="connsiteY24" fmla="*/ 18124 h 99764"/>
                <a:gd name="connsiteX25" fmla="*/ 18915 w 99645"/>
                <a:gd name="connsiteY25" fmla="*/ 10923 h 99764"/>
                <a:gd name="connsiteX26" fmla="*/ 28407 w 99645"/>
                <a:gd name="connsiteY26" fmla="*/ 4705 h 99764"/>
                <a:gd name="connsiteX27" fmla="*/ 38850 w 99645"/>
                <a:gd name="connsiteY27" fmla="*/ 866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645" h="99764">
                  <a:moveTo>
                    <a:pt x="50276" y="-86"/>
                  </a:moveTo>
                  <a:lnTo>
                    <a:pt x="61672" y="896"/>
                  </a:lnTo>
                  <a:lnTo>
                    <a:pt x="72115" y="4734"/>
                  </a:lnTo>
                  <a:lnTo>
                    <a:pt x="81041" y="10953"/>
                  </a:lnTo>
                  <a:lnTo>
                    <a:pt x="88629" y="18153"/>
                  </a:lnTo>
                  <a:lnTo>
                    <a:pt x="94341" y="27734"/>
                  </a:lnTo>
                  <a:lnTo>
                    <a:pt x="98626" y="38297"/>
                  </a:lnTo>
                  <a:lnTo>
                    <a:pt x="99548" y="49811"/>
                  </a:lnTo>
                  <a:lnTo>
                    <a:pt x="98626" y="61326"/>
                  </a:lnTo>
                  <a:lnTo>
                    <a:pt x="94341" y="71889"/>
                  </a:lnTo>
                  <a:lnTo>
                    <a:pt x="88629" y="80517"/>
                  </a:lnTo>
                  <a:lnTo>
                    <a:pt x="81160" y="88640"/>
                  </a:lnTo>
                  <a:lnTo>
                    <a:pt x="72234" y="94412"/>
                  </a:lnTo>
                  <a:lnTo>
                    <a:pt x="61791" y="98251"/>
                  </a:lnTo>
                  <a:lnTo>
                    <a:pt x="50395" y="99679"/>
                  </a:lnTo>
                  <a:lnTo>
                    <a:pt x="38969" y="98251"/>
                  </a:lnTo>
                  <a:lnTo>
                    <a:pt x="28407" y="94591"/>
                  </a:lnTo>
                  <a:lnTo>
                    <a:pt x="18915" y="88640"/>
                  </a:lnTo>
                  <a:lnTo>
                    <a:pt x="10822" y="80488"/>
                  </a:lnTo>
                  <a:lnTo>
                    <a:pt x="5615" y="71859"/>
                  </a:lnTo>
                  <a:lnTo>
                    <a:pt x="1331" y="61296"/>
                  </a:lnTo>
                  <a:lnTo>
                    <a:pt x="-97" y="49782"/>
                  </a:lnTo>
                  <a:lnTo>
                    <a:pt x="1331" y="38267"/>
                  </a:lnTo>
                  <a:lnTo>
                    <a:pt x="5615" y="27704"/>
                  </a:lnTo>
                  <a:lnTo>
                    <a:pt x="10822" y="18124"/>
                  </a:lnTo>
                  <a:lnTo>
                    <a:pt x="18915" y="10923"/>
                  </a:lnTo>
                  <a:lnTo>
                    <a:pt x="28407" y="4705"/>
                  </a:lnTo>
                  <a:lnTo>
                    <a:pt x="38850" y="866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8A437E6-4534-4ED6-96AD-5E46A9F3E9EE}"/>
                </a:ext>
              </a:extLst>
            </p:cNvPr>
            <p:cNvSpPr/>
            <p:nvPr/>
          </p:nvSpPr>
          <p:spPr>
            <a:xfrm>
              <a:off x="3273003" y="4772409"/>
              <a:ext cx="101876" cy="99764"/>
            </a:xfrm>
            <a:custGeom>
              <a:avLst/>
              <a:gdLst>
                <a:gd name="connsiteX0" fmla="*/ 51050 w 101876"/>
                <a:gd name="connsiteY0" fmla="*/ -86 h 99764"/>
                <a:gd name="connsiteX1" fmla="*/ 62743 w 101876"/>
                <a:gd name="connsiteY1" fmla="*/ 866 h 99764"/>
                <a:gd name="connsiteX2" fmla="*/ 73484 w 101876"/>
                <a:gd name="connsiteY2" fmla="*/ 5181 h 99764"/>
                <a:gd name="connsiteX3" fmla="*/ 83213 w 101876"/>
                <a:gd name="connsiteY3" fmla="*/ 10923 h 99764"/>
                <a:gd name="connsiteX4" fmla="*/ 90563 w 101876"/>
                <a:gd name="connsiteY4" fmla="*/ 18600 h 99764"/>
                <a:gd name="connsiteX5" fmla="*/ 96900 w 101876"/>
                <a:gd name="connsiteY5" fmla="*/ 28210 h 99764"/>
                <a:gd name="connsiteX6" fmla="*/ 100798 w 101876"/>
                <a:gd name="connsiteY6" fmla="*/ 38267 h 99764"/>
                <a:gd name="connsiteX7" fmla="*/ 101780 w 101876"/>
                <a:gd name="connsiteY7" fmla="*/ 49782 h 99764"/>
                <a:gd name="connsiteX8" fmla="*/ 100798 w 101876"/>
                <a:gd name="connsiteY8" fmla="*/ 61296 h 99764"/>
                <a:gd name="connsiteX9" fmla="*/ 96900 w 101876"/>
                <a:gd name="connsiteY9" fmla="*/ 71859 h 99764"/>
                <a:gd name="connsiteX10" fmla="*/ 90563 w 101876"/>
                <a:gd name="connsiteY10" fmla="*/ 81440 h 99764"/>
                <a:gd name="connsiteX11" fmla="*/ 83213 w 101876"/>
                <a:gd name="connsiteY11" fmla="*/ 88640 h 99764"/>
                <a:gd name="connsiteX12" fmla="*/ 73484 w 101876"/>
                <a:gd name="connsiteY12" fmla="*/ 94888 h 99764"/>
                <a:gd name="connsiteX13" fmla="*/ 62743 w 101876"/>
                <a:gd name="connsiteY13" fmla="*/ 98251 h 99764"/>
                <a:gd name="connsiteX14" fmla="*/ 51050 w 101876"/>
                <a:gd name="connsiteY14" fmla="*/ 99679 h 99764"/>
                <a:gd name="connsiteX15" fmla="*/ 39356 w 101876"/>
                <a:gd name="connsiteY15" fmla="*/ 98251 h 99764"/>
                <a:gd name="connsiteX16" fmla="*/ 28704 w 101876"/>
                <a:gd name="connsiteY16" fmla="*/ 94888 h 99764"/>
                <a:gd name="connsiteX17" fmla="*/ 18945 w 101876"/>
                <a:gd name="connsiteY17" fmla="*/ 88640 h 99764"/>
                <a:gd name="connsiteX18" fmla="*/ 11626 w 101876"/>
                <a:gd name="connsiteY18" fmla="*/ 81440 h 99764"/>
                <a:gd name="connsiteX19" fmla="*/ 5258 w 101876"/>
                <a:gd name="connsiteY19" fmla="*/ 71859 h 99764"/>
                <a:gd name="connsiteX20" fmla="*/ 1361 w 101876"/>
                <a:gd name="connsiteY20" fmla="*/ 61296 h 99764"/>
                <a:gd name="connsiteX21" fmla="*/ -97 w 101876"/>
                <a:gd name="connsiteY21" fmla="*/ 49782 h 99764"/>
                <a:gd name="connsiteX22" fmla="*/ 1361 w 101876"/>
                <a:gd name="connsiteY22" fmla="*/ 38267 h 99764"/>
                <a:gd name="connsiteX23" fmla="*/ 5258 w 101876"/>
                <a:gd name="connsiteY23" fmla="*/ 28210 h 99764"/>
                <a:gd name="connsiteX24" fmla="*/ 11626 w 101876"/>
                <a:gd name="connsiteY24" fmla="*/ 18600 h 99764"/>
                <a:gd name="connsiteX25" fmla="*/ 18945 w 101876"/>
                <a:gd name="connsiteY25" fmla="*/ 10923 h 99764"/>
                <a:gd name="connsiteX26" fmla="*/ 28704 w 101876"/>
                <a:gd name="connsiteY26" fmla="*/ 5181 h 99764"/>
                <a:gd name="connsiteX27" fmla="*/ 39445 w 101876"/>
                <a:gd name="connsiteY27" fmla="*/ 866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1876" h="99764">
                  <a:moveTo>
                    <a:pt x="51050" y="-86"/>
                  </a:moveTo>
                  <a:lnTo>
                    <a:pt x="62743" y="866"/>
                  </a:lnTo>
                  <a:lnTo>
                    <a:pt x="73484" y="5181"/>
                  </a:lnTo>
                  <a:lnTo>
                    <a:pt x="83213" y="10923"/>
                  </a:lnTo>
                  <a:lnTo>
                    <a:pt x="90563" y="18600"/>
                  </a:lnTo>
                  <a:lnTo>
                    <a:pt x="96900" y="28210"/>
                  </a:lnTo>
                  <a:lnTo>
                    <a:pt x="100798" y="38267"/>
                  </a:lnTo>
                  <a:lnTo>
                    <a:pt x="101780" y="49782"/>
                  </a:lnTo>
                  <a:lnTo>
                    <a:pt x="100798" y="61296"/>
                  </a:lnTo>
                  <a:lnTo>
                    <a:pt x="96900" y="71859"/>
                  </a:lnTo>
                  <a:lnTo>
                    <a:pt x="90563" y="81440"/>
                  </a:lnTo>
                  <a:lnTo>
                    <a:pt x="83213" y="88640"/>
                  </a:lnTo>
                  <a:lnTo>
                    <a:pt x="73484" y="94888"/>
                  </a:lnTo>
                  <a:lnTo>
                    <a:pt x="62743" y="98251"/>
                  </a:lnTo>
                  <a:lnTo>
                    <a:pt x="51050" y="99679"/>
                  </a:lnTo>
                  <a:lnTo>
                    <a:pt x="39356" y="98251"/>
                  </a:lnTo>
                  <a:lnTo>
                    <a:pt x="28704" y="94888"/>
                  </a:lnTo>
                  <a:lnTo>
                    <a:pt x="18945" y="88640"/>
                  </a:lnTo>
                  <a:lnTo>
                    <a:pt x="11626" y="81440"/>
                  </a:lnTo>
                  <a:lnTo>
                    <a:pt x="5258" y="71859"/>
                  </a:lnTo>
                  <a:lnTo>
                    <a:pt x="1361" y="61296"/>
                  </a:lnTo>
                  <a:lnTo>
                    <a:pt x="-97" y="49782"/>
                  </a:lnTo>
                  <a:lnTo>
                    <a:pt x="1361" y="38267"/>
                  </a:lnTo>
                  <a:lnTo>
                    <a:pt x="5258" y="28210"/>
                  </a:lnTo>
                  <a:lnTo>
                    <a:pt x="11626" y="18600"/>
                  </a:lnTo>
                  <a:lnTo>
                    <a:pt x="18945" y="10923"/>
                  </a:lnTo>
                  <a:lnTo>
                    <a:pt x="28704" y="5181"/>
                  </a:lnTo>
                  <a:lnTo>
                    <a:pt x="39445" y="866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01049CF-34EF-4ACD-983A-3FD7B95FC3D8}"/>
                </a:ext>
              </a:extLst>
            </p:cNvPr>
            <p:cNvSpPr/>
            <p:nvPr/>
          </p:nvSpPr>
          <p:spPr>
            <a:xfrm>
              <a:off x="2405264" y="5663922"/>
              <a:ext cx="97622" cy="99764"/>
            </a:xfrm>
            <a:custGeom>
              <a:avLst/>
              <a:gdLst>
                <a:gd name="connsiteX0" fmla="*/ 48699 w 97622"/>
                <a:gd name="connsiteY0" fmla="*/ -86 h 99764"/>
                <a:gd name="connsiteX1" fmla="*/ 59976 w 97622"/>
                <a:gd name="connsiteY1" fmla="*/ 866 h 99764"/>
                <a:gd name="connsiteX2" fmla="*/ 70300 w 97622"/>
                <a:gd name="connsiteY2" fmla="*/ 4705 h 99764"/>
                <a:gd name="connsiteX3" fmla="*/ 79226 w 97622"/>
                <a:gd name="connsiteY3" fmla="*/ 10953 h 99764"/>
                <a:gd name="connsiteX4" fmla="*/ 87200 w 97622"/>
                <a:gd name="connsiteY4" fmla="*/ 18124 h 99764"/>
                <a:gd name="connsiteX5" fmla="*/ 92824 w 97622"/>
                <a:gd name="connsiteY5" fmla="*/ 27734 h 99764"/>
                <a:gd name="connsiteX6" fmla="*/ 96097 w 97622"/>
                <a:gd name="connsiteY6" fmla="*/ 38297 h 99764"/>
                <a:gd name="connsiteX7" fmla="*/ 97525 w 97622"/>
                <a:gd name="connsiteY7" fmla="*/ 49811 h 99764"/>
                <a:gd name="connsiteX8" fmla="*/ 96067 w 97622"/>
                <a:gd name="connsiteY8" fmla="*/ 61326 h 99764"/>
                <a:gd name="connsiteX9" fmla="*/ 92794 w 97622"/>
                <a:gd name="connsiteY9" fmla="*/ 71859 h 99764"/>
                <a:gd name="connsiteX10" fmla="*/ 87171 w 97622"/>
                <a:gd name="connsiteY10" fmla="*/ 80488 h 99764"/>
                <a:gd name="connsiteX11" fmla="*/ 79197 w 97622"/>
                <a:gd name="connsiteY11" fmla="*/ 88640 h 99764"/>
                <a:gd name="connsiteX12" fmla="*/ 70270 w 97622"/>
                <a:gd name="connsiteY12" fmla="*/ 94412 h 99764"/>
                <a:gd name="connsiteX13" fmla="*/ 59946 w 97622"/>
                <a:gd name="connsiteY13" fmla="*/ 98251 h 99764"/>
                <a:gd name="connsiteX14" fmla="*/ 48669 w 97622"/>
                <a:gd name="connsiteY14" fmla="*/ 99679 h 99764"/>
                <a:gd name="connsiteX15" fmla="*/ 37422 w 97622"/>
                <a:gd name="connsiteY15" fmla="*/ 98251 h 99764"/>
                <a:gd name="connsiteX16" fmla="*/ 27098 w 97622"/>
                <a:gd name="connsiteY16" fmla="*/ 94412 h 99764"/>
                <a:gd name="connsiteX17" fmla="*/ 18172 w 97622"/>
                <a:gd name="connsiteY17" fmla="*/ 88640 h 99764"/>
                <a:gd name="connsiteX18" fmla="*/ 10674 w 97622"/>
                <a:gd name="connsiteY18" fmla="*/ 80488 h 99764"/>
                <a:gd name="connsiteX19" fmla="*/ 4574 w 97622"/>
                <a:gd name="connsiteY19" fmla="*/ 71859 h 99764"/>
                <a:gd name="connsiteX20" fmla="*/ 855 w 97622"/>
                <a:gd name="connsiteY20" fmla="*/ 61326 h 99764"/>
                <a:gd name="connsiteX21" fmla="*/ -97 w 97622"/>
                <a:gd name="connsiteY21" fmla="*/ 49811 h 99764"/>
                <a:gd name="connsiteX22" fmla="*/ 855 w 97622"/>
                <a:gd name="connsiteY22" fmla="*/ 38297 h 99764"/>
                <a:gd name="connsiteX23" fmla="*/ 4604 w 97622"/>
                <a:gd name="connsiteY23" fmla="*/ 27734 h 99764"/>
                <a:gd name="connsiteX24" fmla="*/ 10703 w 97622"/>
                <a:gd name="connsiteY24" fmla="*/ 18124 h 99764"/>
                <a:gd name="connsiteX25" fmla="*/ 18201 w 97622"/>
                <a:gd name="connsiteY25" fmla="*/ 10953 h 99764"/>
                <a:gd name="connsiteX26" fmla="*/ 27127 w 97622"/>
                <a:gd name="connsiteY26" fmla="*/ 4705 h 99764"/>
                <a:gd name="connsiteX27" fmla="*/ 37452 w 97622"/>
                <a:gd name="connsiteY27" fmla="*/ 866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622" h="99764">
                  <a:moveTo>
                    <a:pt x="48699" y="-86"/>
                  </a:moveTo>
                  <a:lnTo>
                    <a:pt x="59976" y="866"/>
                  </a:lnTo>
                  <a:lnTo>
                    <a:pt x="70300" y="4705"/>
                  </a:lnTo>
                  <a:lnTo>
                    <a:pt x="79226" y="10953"/>
                  </a:lnTo>
                  <a:lnTo>
                    <a:pt x="87200" y="18124"/>
                  </a:lnTo>
                  <a:lnTo>
                    <a:pt x="92824" y="27734"/>
                  </a:lnTo>
                  <a:lnTo>
                    <a:pt x="96097" y="38297"/>
                  </a:lnTo>
                  <a:lnTo>
                    <a:pt x="97525" y="49811"/>
                  </a:lnTo>
                  <a:lnTo>
                    <a:pt x="96067" y="61326"/>
                  </a:lnTo>
                  <a:lnTo>
                    <a:pt x="92794" y="71859"/>
                  </a:lnTo>
                  <a:lnTo>
                    <a:pt x="87171" y="80488"/>
                  </a:lnTo>
                  <a:lnTo>
                    <a:pt x="79197" y="88640"/>
                  </a:lnTo>
                  <a:lnTo>
                    <a:pt x="70270" y="94412"/>
                  </a:lnTo>
                  <a:lnTo>
                    <a:pt x="59946" y="98251"/>
                  </a:lnTo>
                  <a:lnTo>
                    <a:pt x="48669" y="99679"/>
                  </a:lnTo>
                  <a:lnTo>
                    <a:pt x="37422" y="98251"/>
                  </a:lnTo>
                  <a:lnTo>
                    <a:pt x="27098" y="94412"/>
                  </a:lnTo>
                  <a:lnTo>
                    <a:pt x="18172" y="88640"/>
                  </a:lnTo>
                  <a:lnTo>
                    <a:pt x="10674" y="80488"/>
                  </a:lnTo>
                  <a:lnTo>
                    <a:pt x="4574" y="71859"/>
                  </a:lnTo>
                  <a:lnTo>
                    <a:pt x="855" y="61326"/>
                  </a:lnTo>
                  <a:lnTo>
                    <a:pt x="-97" y="49811"/>
                  </a:lnTo>
                  <a:lnTo>
                    <a:pt x="855" y="38297"/>
                  </a:lnTo>
                  <a:lnTo>
                    <a:pt x="4604" y="27734"/>
                  </a:lnTo>
                  <a:lnTo>
                    <a:pt x="10703" y="18124"/>
                  </a:lnTo>
                  <a:lnTo>
                    <a:pt x="18201" y="10953"/>
                  </a:lnTo>
                  <a:lnTo>
                    <a:pt x="27127" y="4705"/>
                  </a:lnTo>
                  <a:lnTo>
                    <a:pt x="37452" y="866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65ECC5-3A3A-4476-87CE-40E9C3A1A296}"/>
                </a:ext>
              </a:extLst>
            </p:cNvPr>
            <p:cNvSpPr/>
            <p:nvPr/>
          </p:nvSpPr>
          <p:spPr>
            <a:xfrm>
              <a:off x="3409603" y="4965452"/>
              <a:ext cx="99764" cy="97651"/>
            </a:xfrm>
            <a:custGeom>
              <a:avLst/>
              <a:gdLst>
                <a:gd name="connsiteX0" fmla="*/ 49294 w 99764"/>
                <a:gd name="connsiteY0" fmla="*/ -86 h 97651"/>
                <a:gd name="connsiteX1" fmla="*/ 60809 w 99764"/>
                <a:gd name="connsiteY1" fmla="*/ 1313 h 97651"/>
                <a:gd name="connsiteX2" fmla="*/ 71342 w 99764"/>
                <a:gd name="connsiteY2" fmla="*/ 4615 h 97651"/>
                <a:gd name="connsiteX3" fmla="*/ 80952 w 99764"/>
                <a:gd name="connsiteY3" fmla="*/ 10715 h 97651"/>
                <a:gd name="connsiteX4" fmla="*/ 88628 w 99764"/>
                <a:gd name="connsiteY4" fmla="*/ 18213 h 97651"/>
                <a:gd name="connsiteX5" fmla="*/ 94401 w 99764"/>
                <a:gd name="connsiteY5" fmla="*/ 27139 h 97651"/>
                <a:gd name="connsiteX6" fmla="*/ 98715 w 99764"/>
                <a:gd name="connsiteY6" fmla="*/ 37464 h 97651"/>
                <a:gd name="connsiteX7" fmla="*/ 99667 w 99764"/>
                <a:gd name="connsiteY7" fmla="*/ 48711 h 97651"/>
                <a:gd name="connsiteX8" fmla="*/ 98715 w 99764"/>
                <a:gd name="connsiteY8" fmla="*/ 59987 h 97651"/>
                <a:gd name="connsiteX9" fmla="*/ 94430 w 99764"/>
                <a:gd name="connsiteY9" fmla="*/ 70312 h 97651"/>
                <a:gd name="connsiteX10" fmla="*/ 88658 w 99764"/>
                <a:gd name="connsiteY10" fmla="*/ 79238 h 97651"/>
                <a:gd name="connsiteX11" fmla="*/ 80982 w 99764"/>
                <a:gd name="connsiteY11" fmla="*/ 86766 h 97651"/>
                <a:gd name="connsiteX12" fmla="*/ 71371 w 99764"/>
                <a:gd name="connsiteY12" fmla="*/ 92389 h 97651"/>
                <a:gd name="connsiteX13" fmla="*/ 60839 w 99764"/>
                <a:gd name="connsiteY13" fmla="*/ 96614 h 97651"/>
                <a:gd name="connsiteX14" fmla="*/ 49324 w 99764"/>
                <a:gd name="connsiteY14" fmla="*/ 97566 h 97651"/>
                <a:gd name="connsiteX15" fmla="*/ 38761 w 99764"/>
                <a:gd name="connsiteY15" fmla="*/ 96614 h 97651"/>
                <a:gd name="connsiteX16" fmla="*/ 28228 w 99764"/>
                <a:gd name="connsiteY16" fmla="*/ 92389 h 97651"/>
                <a:gd name="connsiteX17" fmla="*/ 18618 w 99764"/>
                <a:gd name="connsiteY17" fmla="*/ 86766 h 97651"/>
                <a:gd name="connsiteX18" fmla="*/ 10941 w 99764"/>
                <a:gd name="connsiteY18" fmla="*/ 79238 h 97651"/>
                <a:gd name="connsiteX19" fmla="*/ 5169 w 99764"/>
                <a:gd name="connsiteY19" fmla="*/ 70312 h 97651"/>
                <a:gd name="connsiteX20" fmla="*/ 1331 w 99764"/>
                <a:gd name="connsiteY20" fmla="*/ 59987 h 97651"/>
                <a:gd name="connsiteX21" fmla="*/ -97 w 99764"/>
                <a:gd name="connsiteY21" fmla="*/ 48711 h 97651"/>
                <a:gd name="connsiteX22" fmla="*/ 1331 w 99764"/>
                <a:gd name="connsiteY22" fmla="*/ 37464 h 97651"/>
                <a:gd name="connsiteX23" fmla="*/ 5169 w 99764"/>
                <a:gd name="connsiteY23" fmla="*/ 27139 h 97651"/>
                <a:gd name="connsiteX24" fmla="*/ 10941 w 99764"/>
                <a:gd name="connsiteY24" fmla="*/ 18213 h 97651"/>
                <a:gd name="connsiteX25" fmla="*/ 18618 w 99764"/>
                <a:gd name="connsiteY25" fmla="*/ 10715 h 97651"/>
                <a:gd name="connsiteX26" fmla="*/ 28228 w 99764"/>
                <a:gd name="connsiteY26" fmla="*/ 4615 h 97651"/>
                <a:gd name="connsiteX27" fmla="*/ 38761 w 99764"/>
                <a:gd name="connsiteY27" fmla="*/ 1313 h 9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764" h="97651">
                  <a:moveTo>
                    <a:pt x="49294" y="-86"/>
                  </a:moveTo>
                  <a:lnTo>
                    <a:pt x="60809" y="1313"/>
                  </a:lnTo>
                  <a:lnTo>
                    <a:pt x="71342" y="4615"/>
                  </a:lnTo>
                  <a:lnTo>
                    <a:pt x="80952" y="10715"/>
                  </a:lnTo>
                  <a:lnTo>
                    <a:pt x="88628" y="18213"/>
                  </a:lnTo>
                  <a:lnTo>
                    <a:pt x="94401" y="27139"/>
                  </a:lnTo>
                  <a:lnTo>
                    <a:pt x="98715" y="37464"/>
                  </a:lnTo>
                  <a:lnTo>
                    <a:pt x="99667" y="48711"/>
                  </a:lnTo>
                  <a:lnTo>
                    <a:pt x="98715" y="59987"/>
                  </a:lnTo>
                  <a:lnTo>
                    <a:pt x="94430" y="70312"/>
                  </a:lnTo>
                  <a:lnTo>
                    <a:pt x="88658" y="79238"/>
                  </a:lnTo>
                  <a:lnTo>
                    <a:pt x="80982" y="86766"/>
                  </a:lnTo>
                  <a:lnTo>
                    <a:pt x="71371" y="92389"/>
                  </a:lnTo>
                  <a:lnTo>
                    <a:pt x="60839" y="96614"/>
                  </a:lnTo>
                  <a:lnTo>
                    <a:pt x="49324" y="97566"/>
                  </a:lnTo>
                  <a:lnTo>
                    <a:pt x="38761" y="96614"/>
                  </a:lnTo>
                  <a:lnTo>
                    <a:pt x="28228" y="92389"/>
                  </a:lnTo>
                  <a:lnTo>
                    <a:pt x="18618" y="86766"/>
                  </a:lnTo>
                  <a:lnTo>
                    <a:pt x="10941" y="79238"/>
                  </a:lnTo>
                  <a:lnTo>
                    <a:pt x="5169" y="70312"/>
                  </a:lnTo>
                  <a:lnTo>
                    <a:pt x="1331" y="59987"/>
                  </a:lnTo>
                  <a:lnTo>
                    <a:pt x="-97" y="48711"/>
                  </a:lnTo>
                  <a:lnTo>
                    <a:pt x="1331" y="37464"/>
                  </a:lnTo>
                  <a:lnTo>
                    <a:pt x="5169" y="27139"/>
                  </a:lnTo>
                  <a:lnTo>
                    <a:pt x="10941" y="18213"/>
                  </a:lnTo>
                  <a:lnTo>
                    <a:pt x="18618" y="10715"/>
                  </a:lnTo>
                  <a:lnTo>
                    <a:pt x="28228" y="4615"/>
                  </a:lnTo>
                  <a:lnTo>
                    <a:pt x="38761" y="131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D21653-82C8-45B0-916D-9F03AA126D0A}"/>
                </a:ext>
              </a:extLst>
            </p:cNvPr>
            <p:cNvSpPr/>
            <p:nvPr/>
          </p:nvSpPr>
          <p:spPr>
            <a:xfrm>
              <a:off x="2270777" y="5468678"/>
              <a:ext cx="99794" cy="99913"/>
            </a:xfrm>
            <a:custGeom>
              <a:avLst/>
              <a:gdLst>
                <a:gd name="connsiteX0" fmla="*/ 49800 w 99794"/>
                <a:gd name="connsiteY0" fmla="*/ -86 h 99913"/>
                <a:gd name="connsiteX1" fmla="*/ 61315 w 99794"/>
                <a:gd name="connsiteY1" fmla="*/ 1848 h 99913"/>
                <a:gd name="connsiteX2" fmla="*/ 71847 w 99794"/>
                <a:gd name="connsiteY2" fmla="*/ 5211 h 99913"/>
                <a:gd name="connsiteX3" fmla="*/ 80506 w 99794"/>
                <a:gd name="connsiteY3" fmla="*/ 10953 h 99913"/>
                <a:gd name="connsiteX4" fmla="*/ 88658 w 99794"/>
                <a:gd name="connsiteY4" fmla="*/ 19106 h 99913"/>
                <a:gd name="connsiteX5" fmla="*/ 94877 w 99794"/>
                <a:gd name="connsiteY5" fmla="*/ 28240 h 99913"/>
                <a:gd name="connsiteX6" fmla="*/ 98239 w 99794"/>
                <a:gd name="connsiteY6" fmla="*/ 38773 h 99913"/>
                <a:gd name="connsiteX7" fmla="*/ 99697 w 99794"/>
                <a:gd name="connsiteY7" fmla="*/ 49811 h 99913"/>
                <a:gd name="connsiteX8" fmla="*/ 98239 w 99794"/>
                <a:gd name="connsiteY8" fmla="*/ 61326 h 99913"/>
                <a:gd name="connsiteX9" fmla="*/ 94877 w 99794"/>
                <a:gd name="connsiteY9" fmla="*/ 71889 h 99913"/>
                <a:gd name="connsiteX10" fmla="*/ 88658 w 99794"/>
                <a:gd name="connsiteY10" fmla="*/ 81469 h 99913"/>
                <a:gd name="connsiteX11" fmla="*/ 80506 w 99794"/>
                <a:gd name="connsiteY11" fmla="*/ 89146 h 99913"/>
                <a:gd name="connsiteX12" fmla="*/ 71847 w 99794"/>
                <a:gd name="connsiteY12" fmla="*/ 94918 h 99913"/>
                <a:gd name="connsiteX13" fmla="*/ 61315 w 99794"/>
                <a:gd name="connsiteY13" fmla="*/ 98875 h 99913"/>
                <a:gd name="connsiteX14" fmla="*/ 49800 w 99794"/>
                <a:gd name="connsiteY14" fmla="*/ 99828 h 99913"/>
                <a:gd name="connsiteX15" fmla="*/ 38285 w 99794"/>
                <a:gd name="connsiteY15" fmla="*/ 98875 h 99913"/>
                <a:gd name="connsiteX16" fmla="*/ 27723 w 99794"/>
                <a:gd name="connsiteY16" fmla="*/ 95037 h 99913"/>
                <a:gd name="connsiteX17" fmla="*/ 18142 w 99794"/>
                <a:gd name="connsiteY17" fmla="*/ 89265 h 99913"/>
                <a:gd name="connsiteX18" fmla="*/ 10941 w 99794"/>
                <a:gd name="connsiteY18" fmla="*/ 81589 h 99913"/>
                <a:gd name="connsiteX19" fmla="*/ 4693 w 99794"/>
                <a:gd name="connsiteY19" fmla="*/ 72008 h 99913"/>
                <a:gd name="connsiteX20" fmla="*/ 855 w 99794"/>
                <a:gd name="connsiteY20" fmla="*/ 61445 h 99913"/>
                <a:gd name="connsiteX21" fmla="*/ -97 w 99794"/>
                <a:gd name="connsiteY21" fmla="*/ 49930 h 99913"/>
                <a:gd name="connsiteX22" fmla="*/ 855 w 99794"/>
                <a:gd name="connsiteY22" fmla="*/ 38892 h 99913"/>
                <a:gd name="connsiteX23" fmla="*/ 4693 w 99794"/>
                <a:gd name="connsiteY23" fmla="*/ 28359 h 99913"/>
                <a:gd name="connsiteX24" fmla="*/ 10941 w 99794"/>
                <a:gd name="connsiteY24" fmla="*/ 19225 h 99913"/>
                <a:gd name="connsiteX25" fmla="*/ 18142 w 99794"/>
                <a:gd name="connsiteY25" fmla="*/ 11072 h 99913"/>
                <a:gd name="connsiteX26" fmla="*/ 27723 w 99794"/>
                <a:gd name="connsiteY26" fmla="*/ 5330 h 99913"/>
                <a:gd name="connsiteX27" fmla="*/ 38285 w 99794"/>
                <a:gd name="connsiteY27" fmla="*/ 1967 h 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794" h="99913">
                  <a:moveTo>
                    <a:pt x="49800" y="-86"/>
                  </a:moveTo>
                  <a:lnTo>
                    <a:pt x="61315" y="1848"/>
                  </a:lnTo>
                  <a:lnTo>
                    <a:pt x="71847" y="5211"/>
                  </a:lnTo>
                  <a:lnTo>
                    <a:pt x="80506" y="10953"/>
                  </a:lnTo>
                  <a:lnTo>
                    <a:pt x="88658" y="19106"/>
                  </a:lnTo>
                  <a:lnTo>
                    <a:pt x="94877" y="28240"/>
                  </a:lnTo>
                  <a:lnTo>
                    <a:pt x="98239" y="38773"/>
                  </a:lnTo>
                  <a:lnTo>
                    <a:pt x="99697" y="49811"/>
                  </a:lnTo>
                  <a:lnTo>
                    <a:pt x="98239" y="61326"/>
                  </a:lnTo>
                  <a:lnTo>
                    <a:pt x="94877" y="71889"/>
                  </a:lnTo>
                  <a:lnTo>
                    <a:pt x="88658" y="81469"/>
                  </a:lnTo>
                  <a:lnTo>
                    <a:pt x="80506" y="89146"/>
                  </a:lnTo>
                  <a:lnTo>
                    <a:pt x="71847" y="94918"/>
                  </a:lnTo>
                  <a:lnTo>
                    <a:pt x="61315" y="98875"/>
                  </a:lnTo>
                  <a:lnTo>
                    <a:pt x="49800" y="99828"/>
                  </a:lnTo>
                  <a:lnTo>
                    <a:pt x="38285" y="98875"/>
                  </a:lnTo>
                  <a:lnTo>
                    <a:pt x="27723" y="95037"/>
                  </a:lnTo>
                  <a:lnTo>
                    <a:pt x="18142" y="89265"/>
                  </a:lnTo>
                  <a:lnTo>
                    <a:pt x="10941" y="81589"/>
                  </a:lnTo>
                  <a:lnTo>
                    <a:pt x="4693" y="72008"/>
                  </a:lnTo>
                  <a:lnTo>
                    <a:pt x="855" y="61445"/>
                  </a:lnTo>
                  <a:lnTo>
                    <a:pt x="-97" y="49930"/>
                  </a:lnTo>
                  <a:lnTo>
                    <a:pt x="855" y="38892"/>
                  </a:lnTo>
                  <a:lnTo>
                    <a:pt x="4693" y="28359"/>
                  </a:lnTo>
                  <a:lnTo>
                    <a:pt x="10941" y="19225"/>
                  </a:lnTo>
                  <a:lnTo>
                    <a:pt x="18142" y="11072"/>
                  </a:lnTo>
                  <a:lnTo>
                    <a:pt x="27723" y="5330"/>
                  </a:lnTo>
                  <a:lnTo>
                    <a:pt x="38285" y="1967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713877C-88A4-4A9B-824E-C2B920F98A6F}"/>
                </a:ext>
              </a:extLst>
            </p:cNvPr>
            <p:cNvSpPr/>
            <p:nvPr/>
          </p:nvSpPr>
          <p:spPr>
            <a:xfrm>
              <a:off x="2365840" y="4742031"/>
              <a:ext cx="1062894" cy="1060157"/>
            </a:xfrm>
            <a:custGeom>
              <a:avLst/>
              <a:gdLst>
                <a:gd name="connsiteX0" fmla="*/ 1060387 w 1062894"/>
                <a:gd name="connsiteY0" fmla="*/ 476808 h 1060157"/>
                <a:gd name="connsiteX1" fmla="*/ 1055597 w 1062894"/>
                <a:gd name="connsiteY1" fmla="*/ 441461 h 1060157"/>
                <a:gd name="connsiteX2" fmla="*/ 1048932 w 1062894"/>
                <a:gd name="connsiteY2" fmla="*/ 406589 h 1060157"/>
                <a:gd name="connsiteX3" fmla="*/ 1039381 w 1062894"/>
                <a:gd name="connsiteY3" fmla="*/ 372670 h 1060157"/>
                <a:gd name="connsiteX4" fmla="*/ 1027479 w 1062894"/>
                <a:gd name="connsiteY4" fmla="*/ 338750 h 1060157"/>
                <a:gd name="connsiteX5" fmla="*/ 1013614 w 1062894"/>
                <a:gd name="connsiteY5" fmla="*/ 305307 h 1060157"/>
                <a:gd name="connsiteX6" fmla="*/ 997369 w 1062894"/>
                <a:gd name="connsiteY6" fmla="*/ 273292 h 1060157"/>
                <a:gd name="connsiteX7" fmla="*/ 978237 w 1062894"/>
                <a:gd name="connsiteY7" fmla="*/ 241753 h 1060157"/>
                <a:gd name="connsiteX8" fmla="*/ 956695 w 1062894"/>
                <a:gd name="connsiteY8" fmla="*/ 211672 h 1060157"/>
                <a:gd name="connsiteX9" fmla="*/ 933279 w 1062894"/>
                <a:gd name="connsiteY9" fmla="*/ 182513 h 1060157"/>
                <a:gd name="connsiteX10" fmla="*/ 907453 w 1062894"/>
                <a:gd name="connsiteY10" fmla="*/ 154813 h 1060157"/>
                <a:gd name="connsiteX11" fmla="*/ 879752 w 1062894"/>
                <a:gd name="connsiteY11" fmla="*/ 128540 h 1060157"/>
                <a:gd name="connsiteX12" fmla="*/ 849671 w 1062894"/>
                <a:gd name="connsiteY12" fmla="*/ 104737 h 1060157"/>
                <a:gd name="connsiteX13" fmla="*/ 818578 w 1062894"/>
                <a:gd name="connsiteY13" fmla="*/ 83255 h 1060157"/>
                <a:gd name="connsiteX14" fmla="*/ 786563 w 1062894"/>
                <a:gd name="connsiteY14" fmla="*/ 64153 h 1060157"/>
                <a:gd name="connsiteX15" fmla="*/ 752644 w 1062894"/>
                <a:gd name="connsiteY15" fmla="*/ 46925 h 1060157"/>
                <a:gd name="connsiteX16" fmla="*/ 718219 w 1062894"/>
                <a:gd name="connsiteY16" fmla="*/ 33090 h 1060157"/>
                <a:gd name="connsiteX17" fmla="*/ 682514 w 1062894"/>
                <a:gd name="connsiteY17" fmla="*/ 21188 h 1060157"/>
                <a:gd name="connsiteX18" fmla="*/ 645738 w 1062894"/>
                <a:gd name="connsiteY18" fmla="*/ 12113 h 1060157"/>
                <a:gd name="connsiteX19" fmla="*/ 607981 w 1062894"/>
                <a:gd name="connsiteY19" fmla="*/ 5449 h 1060157"/>
                <a:gd name="connsiteX20" fmla="*/ 570045 w 1062894"/>
                <a:gd name="connsiteY20" fmla="*/ 1342 h 1060157"/>
                <a:gd name="connsiteX21" fmla="*/ 531811 w 1062894"/>
                <a:gd name="connsiteY21" fmla="*/ -86 h 1060157"/>
                <a:gd name="connsiteX22" fmla="*/ 493578 w 1062894"/>
                <a:gd name="connsiteY22" fmla="*/ 1342 h 1060157"/>
                <a:gd name="connsiteX23" fmla="*/ 454898 w 1062894"/>
                <a:gd name="connsiteY23" fmla="*/ 5181 h 1060157"/>
                <a:gd name="connsiteX24" fmla="*/ 418152 w 1062894"/>
                <a:gd name="connsiteY24" fmla="*/ 11965 h 1060157"/>
                <a:gd name="connsiteX25" fmla="*/ 381346 w 1062894"/>
                <a:gd name="connsiteY25" fmla="*/ 21039 h 1060157"/>
                <a:gd name="connsiteX26" fmla="*/ 345642 w 1062894"/>
                <a:gd name="connsiteY26" fmla="*/ 32941 h 1060157"/>
                <a:gd name="connsiteX27" fmla="*/ 311038 w 1062894"/>
                <a:gd name="connsiteY27" fmla="*/ 46836 h 1060157"/>
                <a:gd name="connsiteX28" fmla="*/ 277119 w 1062894"/>
                <a:gd name="connsiteY28" fmla="*/ 64063 h 1060157"/>
                <a:gd name="connsiteX29" fmla="*/ 245074 w 1062894"/>
                <a:gd name="connsiteY29" fmla="*/ 83165 h 1060157"/>
                <a:gd name="connsiteX30" fmla="*/ 214011 w 1062894"/>
                <a:gd name="connsiteY30" fmla="*/ 104648 h 1060157"/>
                <a:gd name="connsiteX31" fmla="*/ 183930 w 1062894"/>
                <a:gd name="connsiteY31" fmla="*/ 128451 h 1060157"/>
                <a:gd name="connsiteX32" fmla="*/ 155723 w 1062894"/>
                <a:gd name="connsiteY32" fmla="*/ 154723 h 1060157"/>
                <a:gd name="connsiteX33" fmla="*/ 129897 w 1062894"/>
                <a:gd name="connsiteY33" fmla="*/ 182900 h 1060157"/>
                <a:gd name="connsiteX34" fmla="*/ 105529 w 1062894"/>
                <a:gd name="connsiteY34" fmla="*/ 212654 h 1060157"/>
                <a:gd name="connsiteX35" fmla="*/ 84017 w 1062894"/>
                <a:gd name="connsiteY35" fmla="*/ 243717 h 1060157"/>
                <a:gd name="connsiteX36" fmla="*/ 64439 w 1062894"/>
                <a:gd name="connsiteY36" fmla="*/ 276178 h 1060157"/>
                <a:gd name="connsiteX37" fmla="*/ 47717 w 1062894"/>
                <a:gd name="connsiteY37" fmla="*/ 310098 h 1060157"/>
                <a:gd name="connsiteX38" fmla="*/ 33376 w 1062894"/>
                <a:gd name="connsiteY38" fmla="*/ 344493 h 1060157"/>
                <a:gd name="connsiteX39" fmla="*/ 21891 w 1062894"/>
                <a:gd name="connsiteY39" fmla="*/ 379840 h 1060157"/>
                <a:gd name="connsiteX40" fmla="*/ 12340 w 1062894"/>
                <a:gd name="connsiteY40" fmla="*/ 416646 h 1060157"/>
                <a:gd name="connsiteX41" fmla="*/ 5169 w 1062894"/>
                <a:gd name="connsiteY41" fmla="*/ 453898 h 1060157"/>
                <a:gd name="connsiteX42" fmla="*/ 1361 w 1062894"/>
                <a:gd name="connsiteY42" fmla="*/ 491655 h 1060157"/>
                <a:gd name="connsiteX43" fmla="*/ -97 w 1062894"/>
                <a:gd name="connsiteY43" fmla="*/ 529859 h 1060157"/>
                <a:gd name="connsiteX44" fmla="*/ 1361 w 1062894"/>
                <a:gd name="connsiteY44" fmla="*/ 568539 h 1060157"/>
                <a:gd name="connsiteX45" fmla="*/ 5169 w 1062894"/>
                <a:gd name="connsiteY45" fmla="*/ 606267 h 1060157"/>
                <a:gd name="connsiteX46" fmla="*/ 12340 w 1062894"/>
                <a:gd name="connsiteY46" fmla="*/ 643519 h 1060157"/>
                <a:gd name="connsiteX47" fmla="*/ 21861 w 1062894"/>
                <a:gd name="connsiteY47" fmla="*/ 679729 h 1060157"/>
                <a:gd name="connsiteX48" fmla="*/ 33346 w 1062894"/>
                <a:gd name="connsiteY48" fmla="*/ 715434 h 1060157"/>
                <a:gd name="connsiteX49" fmla="*/ 47687 w 1062894"/>
                <a:gd name="connsiteY49" fmla="*/ 750305 h 1060157"/>
                <a:gd name="connsiteX50" fmla="*/ 64409 w 1062894"/>
                <a:gd name="connsiteY50" fmla="*/ 783867 h 1060157"/>
                <a:gd name="connsiteX51" fmla="*/ 83987 w 1062894"/>
                <a:gd name="connsiteY51" fmla="*/ 815882 h 1060157"/>
                <a:gd name="connsiteX52" fmla="*/ 105499 w 1062894"/>
                <a:gd name="connsiteY52" fmla="*/ 847392 h 1060157"/>
                <a:gd name="connsiteX53" fmla="*/ 129867 w 1062894"/>
                <a:gd name="connsiteY53" fmla="*/ 876550 h 1060157"/>
                <a:gd name="connsiteX54" fmla="*/ 155694 w 1062894"/>
                <a:gd name="connsiteY54" fmla="*/ 905203 h 1060157"/>
                <a:gd name="connsiteX55" fmla="*/ 182472 w 1062894"/>
                <a:gd name="connsiteY55" fmla="*/ 930048 h 1060157"/>
                <a:gd name="connsiteX56" fmla="*/ 210679 w 1062894"/>
                <a:gd name="connsiteY56" fmla="*/ 952512 h 1060157"/>
                <a:gd name="connsiteX57" fmla="*/ 240432 w 1062894"/>
                <a:gd name="connsiteY57" fmla="*/ 973042 h 1060157"/>
                <a:gd name="connsiteX58" fmla="*/ 270870 w 1062894"/>
                <a:gd name="connsiteY58" fmla="*/ 992144 h 1060157"/>
                <a:gd name="connsiteX59" fmla="*/ 302886 w 1062894"/>
                <a:gd name="connsiteY59" fmla="*/ 1008389 h 1060157"/>
                <a:gd name="connsiteX60" fmla="*/ 335377 w 1062894"/>
                <a:gd name="connsiteY60" fmla="*/ 1022255 h 1060157"/>
                <a:gd name="connsiteX61" fmla="*/ 368850 w 1062894"/>
                <a:gd name="connsiteY61" fmla="*/ 1034662 h 1060157"/>
                <a:gd name="connsiteX62" fmla="*/ 403275 w 1062894"/>
                <a:gd name="connsiteY62" fmla="*/ 1044332 h 1060157"/>
                <a:gd name="connsiteX63" fmla="*/ 403275 w 1062894"/>
                <a:gd name="connsiteY63" fmla="*/ 1044510 h 1060157"/>
                <a:gd name="connsiteX64" fmla="*/ 403275 w 1062894"/>
                <a:gd name="connsiteY64" fmla="*/ 1044510 h 1060157"/>
                <a:gd name="connsiteX65" fmla="*/ 422377 w 1062894"/>
                <a:gd name="connsiteY65" fmla="*/ 1049271 h 1060157"/>
                <a:gd name="connsiteX66" fmla="*/ 443710 w 1062894"/>
                <a:gd name="connsiteY66" fmla="*/ 1053228 h 1060157"/>
                <a:gd name="connsiteX67" fmla="*/ 471024 w 1062894"/>
                <a:gd name="connsiteY67" fmla="*/ 1056739 h 1060157"/>
                <a:gd name="connsiteX68" fmla="*/ 501135 w 1062894"/>
                <a:gd name="connsiteY68" fmla="*/ 1059120 h 1060157"/>
                <a:gd name="connsiteX69" fmla="*/ 531722 w 1062894"/>
                <a:gd name="connsiteY69" fmla="*/ 1060072 h 1060157"/>
                <a:gd name="connsiteX70" fmla="*/ 562309 w 1062894"/>
                <a:gd name="connsiteY70" fmla="*/ 1059120 h 1060157"/>
                <a:gd name="connsiteX71" fmla="*/ 592063 w 1062894"/>
                <a:gd name="connsiteY71" fmla="*/ 1056739 h 1060157"/>
                <a:gd name="connsiteX72" fmla="*/ 621816 w 1062894"/>
                <a:gd name="connsiteY72" fmla="*/ 1051949 h 1060157"/>
                <a:gd name="connsiteX73" fmla="*/ 660169 w 1062894"/>
                <a:gd name="connsiteY73" fmla="*/ 1044957 h 1060157"/>
                <a:gd name="connsiteX74" fmla="*/ 694445 w 1062894"/>
                <a:gd name="connsiteY74" fmla="*/ 1034751 h 1060157"/>
                <a:gd name="connsiteX75" fmla="*/ 728365 w 1062894"/>
                <a:gd name="connsiteY75" fmla="*/ 1022850 h 1060157"/>
                <a:gd name="connsiteX76" fmla="*/ 760886 w 1062894"/>
                <a:gd name="connsiteY76" fmla="*/ 1008508 h 1060157"/>
                <a:gd name="connsiteX77" fmla="*/ 792425 w 1062894"/>
                <a:gd name="connsiteY77" fmla="*/ 992263 h 1060157"/>
                <a:gd name="connsiteX78" fmla="*/ 823488 w 1062894"/>
                <a:gd name="connsiteY78" fmla="*/ 973637 h 1060157"/>
                <a:gd name="connsiteX79" fmla="*/ 852646 w 1062894"/>
                <a:gd name="connsiteY79" fmla="*/ 952631 h 1060157"/>
                <a:gd name="connsiteX80" fmla="*/ 881329 w 1062894"/>
                <a:gd name="connsiteY80" fmla="*/ 930167 h 1060157"/>
                <a:gd name="connsiteX81" fmla="*/ 907572 w 1062894"/>
                <a:gd name="connsiteY81" fmla="*/ 905322 h 1060157"/>
                <a:gd name="connsiteX82" fmla="*/ 933398 w 1062894"/>
                <a:gd name="connsiteY82" fmla="*/ 877145 h 1060157"/>
                <a:gd name="connsiteX83" fmla="*/ 956814 w 1062894"/>
                <a:gd name="connsiteY83" fmla="*/ 848463 h 1060157"/>
                <a:gd name="connsiteX84" fmla="*/ 978326 w 1062894"/>
                <a:gd name="connsiteY84" fmla="*/ 818382 h 1060157"/>
                <a:gd name="connsiteX85" fmla="*/ 997458 w 1062894"/>
                <a:gd name="connsiteY85" fmla="*/ 786843 h 1060157"/>
                <a:gd name="connsiteX86" fmla="*/ 1013703 w 1062894"/>
                <a:gd name="connsiteY86" fmla="*/ 754351 h 1060157"/>
                <a:gd name="connsiteX87" fmla="*/ 1027420 w 1062894"/>
                <a:gd name="connsiteY87" fmla="*/ 721384 h 1060157"/>
                <a:gd name="connsiteX88" fmla="*/ 1039321 w 1062894"/>
                <a:gd name="connsiteY88" fmla="*/ 687465 h 1060157"/>
                <a:gd name="connsiteX89" fmla="*/ 1048932 w 1062894"/>
                <a:gd name="connsiteY89" fmla="*/ 652951 h 1060157"/>
                <a:gd name="connsiteX90" fmla="*/ 1055627 w 1062894"/>
                <a:gd name="connsiteY90" fmla="*/ 618079 h 1060157"/>
                <a:gd name="connsiteX91" fmla="*/ 1060417 w 1062894"/>
                <a:gd name="connsiteY91" fmla="*/ 583208 h 1060157"/>
                <a:gd name="connsiteX92" fmla="*/ 1062797 w 1062894"/>
                <a:gd name="connsiteY92" fmla="*/ 547860 h 1060157"/>
                <a:gd name="connsiteX93" fmla="*/ 1062797 w 1062894"/>
                <a:gd name="connsiteY93" fmla="*/ 512156 h 1060157"/>
                <a:gd name="connsiteX94" fmla="*/ 230257 w 1062894"/>
                <a:gd name="connsiteY94" fmla="*/ 173319 h 1060157"/>
                <a:gd name="connsiteX95" fmla="*/ 255101 w 1062894"/>
                <a:gd name="connsiteY95" fmla="*/ 153741 h 1060157"/>
                <a:gd name="connsiteX96" fmla="*/ 281374 w 1062894"/>
                <a:gd name="connsiteY96" fmla="*/ 136544 h 1060157"/>
                <a:gd name="connsiteX97" fmla="*/ 308152 w 1062894"/>
                <a:gd name="connsiteY97" fmla="*/ 120298 h 1060157"/>
                <a:gd name="connsiteX98" fmla="*/ 335377 w 1062894"/>
                <a:gd name="connsiteY98" fmla="*/ 106463 h 1060157"/>
                <a:gd name="connsiteX99" fmla="*/ 354508 w 1062894"/>
                <a:gd name="connsiteY99" fmla="*/ 148475 h 1060157"/>
                <a:gd name="connsiteX100" fmla="*/ 329634 w 1062894"/>
                <a:gd name="connsiteY100" fmla="*/ 161388 h 1060157"/>
                <a:gd name="connsiteX101" fmla="*/ 305831 w 1062894"/>
                <a:gd name="connsiteY101" fmla="*/ 175253 h 1060157"/>
                <a:gd name="connsiteX102" fmla="*/ 282891 w 1062894"/>
                <a:gd name="connsiteY102" fmla="*/ 190993 h 1060157"/>
                <a:gd name="connsiteX103" fmla="*/ 260457 w 1062894"/>
                <a:gd name="connsiteY103" fmla="*/ 207834 h 1060157"/>
                <a:gd name="connsiteX104" fmla="*/ 239331 w 1062894"/>
                <a:gd name="connsiteY104" fmla="*/ 227471 h 1060157"/>
                <a:gd name="connsiteX105" fmla="*/ 206900 w 1062894"/>
                <a:gd name="connsiteY105" fmla="*/ 194474 h 1060157"/>
                <a:gd name="connsiteX106" fmla="*/ 146619 w 1062894"/>
                <a:gd name="connsiteY106" fmla="*/ 591926 h 1060157"/>
                <a:gd name="connsiteX107" fmla="*/ 144685 w 1062894"/>
                <a:gd name="connsiteY107" fmla="*/ 575680 h 1060157"/>
                <a:gd name="connsiteX108" fmla="*/ 143733 w 1062894"/>
                <a:gd name="connsiteY108" fmla="*/ 569015 h 1060157"/>
                <a:gd name="connsiteX109" fmla="*/ 142780 w 1062894"/>
                <a:gd name="connsiteY109" fmla="*/ 553722 h 1060157"/>
                <a:gd name="connsiteX110" fmla="*/ 142304 w 1062894"/>
                <a:gd name="connsiteY110" fmla="*/ 537952 h 1060157"/>
                <a:gd name="connsiteX111" fmla="*/ 492149 w 1062894"/>
                <a:gd name="connsiteY111" fmla="*/ 537952 h 1060157"/>
                <a:gd name="connsiteX112" fmla="*/ 492149 w 1062894"/>
                <a:gd name="connsiteY112" fmla="*/ 538428 h 1060157"/>
                <a:gd name="connsiteX113" fmla="*/ 171463 w 1062894"/>
                <a:gd name="connsiteY113" fmla="*/ 679372 h 1060157"/>
                <a:gd name="connsiteX114" fmla="*/ 163340 w 1062894"/>
                <a:gd name="connsiteY114" fmla="*/ 656908 h 1060157"/>
                <a:gd name="connsiteX115" fmla="*/ 156318 w 1062894"/>
                <a:gd name="connsiteY115" fmla="*/ 633492 h 1060157"/>
                <a:gd name="connsiteX116" fmla="*/ 150576 w 1062894"/>
                <a:gd name="connsiteY116" fmla="*/ 609689 h 1060157"/>
                <a:gd name="connsiteX117" fmla="*/ 150100 w 1062894"/>
                <a:gd name="connsiteY117" fmla="*/ 608736 h 1060157"/>
                <a:gd name="connsiteX118" fmla="*/ 150100 w 1062894"/>
                <a:gd name="connsiteY118" fmla="*/ 608320 h 1060157"/>
                <a:gd name="connsiteX119" fmla="*/ 492149 w 1062894"/>
                <a:gd name="connsiteY119" fmla="*/ 521231 h 1060157"/>
                <a:gd name="connsiteX120" fmla="*/ 492149 w 1062894"/>
                <a:gd name="connsiteY120" fmla="*/ 522183 h 1060157"/>
                <a:gd name="connsiteX121" fmla="*/ 142304 w 1062894"/>
                <a:gd name="connsiteY121" fmla="*/ 522183 h 1060157"/>
                <a:gd name="connsiteX122" fmla="*/ 142780 w 1062894"/>
                <a:gd name="connsiteY122" fmla="*/ 505937 h 1060157"/>
                <a:gd name="connsiteX123" fmla="*/ 143733 w 1062894"/>
                <a:gd name="connsiteY123" fmla="*/ 490644 h 1060157"/>
                <a:gd name="connsiteX124" fmla="*/ 144209 w 1062894"/>
                <a:gd name="connsiteY124" fmla="*/ 488739 h 1060157"/>
                <a:gd name="connsiteX125" fmla="*/ 144209 w 1062894"/>
                <a:gd name="connsiteY125" fmla="*/ 487311 h 1060157"/>
                <a:gd name="connsiteX126" fmla="*/ 144685 w 1062894"/>
                <a:gd name="connsiteY126" fmla="*/ 485407 h 1060157"/>
                <a:gd name="connsiteX127" fmla="*/ 148523 w 1062894"/>
                <a:gd name="connsiteY127" fmla="*/ 458182 h 1060157"/>
                <a:gd name="connsiteX128" fmla="*/ 154741 w 1062894"/>
                <a:gd name="connsiteY128" fmla="*/ 431404 h 1060157"/>
                <a:gd name="connsiteX129" fmla="*/ 162388 w 1062894"/>
                <a:gd name="connsiteY129" fmla="*/ 405102 h 1060157"/>
                <a:gd name="connsiteX130" fmla="*/ 171463 w 1062894"/>
                <a:gd name="connsiteY130" fmla="*/ 380287 h 1060157"/>
                <a:gd name="connsiteX131" fmla="*/ 178634 w 1062894"/>
                <a:gd name="connsiteY131" fmla="*/ 365975 h 1060157"/>
                <a:gd name="connsiteX132" fmla="*/ 193511 w 1062894"/>
                <a:gd name="connsiteY132" fmla="*/ 337798 h 1060157"/>
                <a:gd name="connsiteX133" fmla="*/ 210708 w 1062894"/>
                <a:gd name="connsiteY133" fmla="*/ 310544 h 1060157"/>
                <a:gd name="connsiteX134" fmla="*/ 229334 w 1062894"/>
                <a:gd name="connsiteY134" fmla="*/ 285223 h 1060157"/>
                <a:gd name="connsiteX135" fmla="*/ 250846 w 1062894"/>
                <a:gd name="connsiteY135" fmla="*/ 261420 h 1060157"/>
                <a:gd name="connsiteX136" fmla="*/ 496017 w 1062894"/>
                <a:gd name="connsiteY136" fmla="*/ 505044 h 1060157"/>
                <a:gd name="connsiteX137" fmla="*/ 495958 w 1062894"/>
                <a:gd name="connsiteY137" fmla="*/ 554198 h 1060157"/>
                <a:gd name="connsiteX138" fmla="*/ 250787 w 1062894"/>
                <a:gd name="connsiteY138" fmla="*/ 798744 h 1060157"/>
                <a:gd name="connsiteX139" fmla="*/ 229275 w 1062894"/>
                <a:gd name="connsiteY139" fmla="*/ 774941 h 1060157"/>
                <a:gd name="connsiteX140" fmla="*/ 210649 w 1062894"/>
                <a:gd name="connsiteY140" fmla="*/ 749621 h 1060157"/>
                <a:gd name="connsiteX141" fmla="*/ 193451 w 1062894"/>
                <a:gd name="connsiteY141" fmla="*/ 722396 h 1060157"/>
                <a:gd name="connsiteX142" fmla="*/ 178574 w 1062894"/>
                <a:gd name="connsiteY142" fmla="*/ 694189 h 1060157"/>
                <a:gd name="connsiteX143" fmla="*/ 503605 w 1062894"/>
                <a:gd name="connsiteY143" fmla="*/ 569967 h 1060157"/>
                <a:gd name="connsiteX144" fmla="*/ 501224 w 1062894"/>
                <a:gd name="connsiteY144" fmla="*/ 578566 h 1060157"/>
                <a:gd name="connsiteX145" fmla="*/ 367332 w 1062894"/>
                <a:gd name="connsiteY145" fmla="*/ 882382 h 1060157"/>
                <a:gd name="connsiteX146" fmla="*/ 344392 w 1062894"/>
                <a:gd name="connsiteY146" fmla="*/ 870480 h 1060157"/>
                <a:gd name="connsiteX147" fmla="*/ 321928 w 1062894"/>
                <a:gd name="connsiteY147" fmla="*/ 857567 h 1060157"/>
                <a:gd name="connsiteX148" fmla="*/ 300981 w 1062894"/>
                <a:gd name="connsiteY148" fmla="*/ 843375 h 1060157"/>
                <a:gd name="connsiteX149" fmla="*/ 281284 w 1062894"/>
                <a:gd name="connsiteY149" fmla="*/ 826980 h 1060157"/>
                <a:gd name="connsiteX150" fmla="*/ 261706 w 1062894"/>
                <a:gd name="connsiteY150" fmla="*/ 810259 h 1060157"/>
                <a:gd name="connsiteX151" fmla="*/ 261796 w 1062894"/>
                <a:gd name="connsiteY151" fmla="*/ 249876 h 1060157"/>
                <a:gd name="connsiteX152" fmla="*/ 285599 w 1062894"/>
                <a:gd name="connsiteY152" fmla="*/ 228870 h 1060157"/>
                <a:gd name="connsiteX153" fmla="*/ 311395 w 1062894"/>
                <a:gd name="connsiteY153" fmla="*/ 209768 h 1060157"/>
                <a:gd name="connsiteX154" fmla="*/ 338650 w 1062894"/>
                <a:gd name="connsiteY154" fmla="*/ 192570 h 1060157"/>
                <a:gd name="connsiteX155" fmla="*/ 367303 w 1062894"/>
                <a:gd name="connsiteY155" fmla="*/ 178229 h 1060157"/>
                <a:gd name="connsiteX156" fmla="*/ 507413 w 1062894"/>
                <a:gd name="connsiteY156" fmla="*/ 494006 h 1060157"/>
                <a:gd name="connsiteX157" fmla="*/ 121268 w 1062894"/>
                <a:gd name="connsiteY157" fmla="*/ 306735 h 1060157"/>
                <a:gd name="connsiteX158" fmla="*/ 137038 w 1062894"/>
                <a:gd name="connsiteY158" fmla="*/ 279957 h 1060157"/>
                <a:gd name="connsiteX159" fmla="*/ 154741 w 1062894"/>
                <a:gd name="connsiteY159" fmla="*/ 254160 h 1060157"/>
                <a:gd name="connsiteX160" fmla="*/ 174319 w 1062894"/>
                <a:gd name="connsiteY160" fmla="*/ 229316 h 1060157"/>
                <a:gd name="connsiteX161" fmla="*/ 195355 w 1062894"/>
                <a:gd name="connsiteY161" fmla="*/ 205900 h 1060157"/>
                <a:gd name="connsiteX162" fmla="*/ 227727 w 1062894"/>
                <a:gd name="connsiteY162" fmla="*/ 238421 h 1060157"/>
                <a:gd name="connsiteX163" fmla="*/ 204311 w 1062894"/>
                <a:gd name="connsiteY163" fmla="*/ 265199 h 1060157"/>
                <a:gd name="connsiteX164" fmla="*/ 183394 w 1062894"/>
                <a:gd name="connsiteY164" fmla="*/ 292930 h 1060157"/>
                <a:gd name="connsiteX165" fmla="*/ 165245 w 1062894"/>
                <a:gd name="connsiteY165" fmla="*/ 322683 h 1060157"/>
                <a:gd name="connsiteX166" fmla="*/ 148999 w 1062894"/>
                <a:gd name="connsiteY166" fmla="*/ 353241 h 1060157"/>
                <a:gd name="connsiteX167" fmla="*/ 107344 w 1062894"/>
                <a:gd name="connsiteY167" fmla="*/ 335091 h 1060157"/>
                <a:gd name="connsiteX168" fmla="*/ 65837 w 1062894"/>
                <a:gd name="connsiteY168" fmla="*/ 485883 h 1060157"/>
                <a:gd name="connsiteX169" fmla="*/ 70628 w 1062894"/>
                <a:gd name="connsiteY169" fmla="*/ 450625 h 1060157"/>
                <a:gd name="connsiteX170" fmla="*/ 77798 w 1062894"/>
                <a:gd name="connsiteY170" fmla="*/ 415753 h 1060157"/>
                <a:gd name="connsiteX171" fmla="*/ 87825 w 1062894"/>
                <a:gd name="connsiteY171" fmla="*/ 381834 h 1060157"/>
                <a:gd name="connsiteX172" fmla="*/ 100262 w 1062894"/>
                <a:gd name="connsiteY172" fmla="*/ 349343 h 1060157"/>
                <a:gd name="connsiteX173" fmla="*/ 142780 w 1062894"/>
                <a:gd name="connsiteY173" fmla="*/ 367493 h 1060157"/>
                <a:gd name="connsiteX174" fmla="*/ 132753 w 1062894"/>
                <a:gd name="connsiteY174" fmla="*/ 392813 h 1060157"/>
                <a:gd name="connsiteX175" fmla="*/ 125107 w 1062894"/>
                <a:gd name="connsiteY175" fmla="*/ 418610 h 1060157"/>
                <a:gd name="connsiteX176" fmla="*/ 118888 w 1062894"/>
                <a:gd name="connsiteY176" fmla="*/ 444406 h 1060157"/>
                <a:gd name="connsiteX177" fmla="*/ 118888 w 1062894"/>
                <a:gd name="connsiteY177" fmla="*/ 444674 h 1060157"/>
                <a:gd name="connsiteX178" fmla="*/ 118412 w 1062894"/>
                <a:gd name="connsiteY178" fmla="*/ 445626 h 1060157"/>
                <a:gd name="connsiteX179" fmla="*/ 112670 w 1062894"/>
                <a:gd name="connsiteY179" fmla="*/ 481331 h 1060157"/>
                <a:gd name="connsiteX180" fmla="*/ 111717 w 1062894"/>
                <a:gd name="connsiteY180" fmla="*/ 487073 h 1060157"/>
                <a:gd name="connsiteX181" fmla="*/ 110765 w 1062894"/>
                <a:gd name="connsiteY181" fmla="*/ 504271 h 1060157"/>
                <a:gd name="connsiteX182" fmla="*/ 110289 w 1062894"/>
                <a:gd name="connsiteY182" fmla="*/ 521945 h 1060157"/>
                <a:gd name="connsiteX183" fmla="*/ 64082 w 1062894"/>
                <a:gd name="connsiteY183" fmla="*/ 521945 h 1060157"/>
                <a:gd name="connsiteX184" fmla="*/ 100262 w 1062894"/>
                <a:gd name="connsiteY184" fmla="*/ 710881 h 1060157"/>
                <a:gd name="connsiteX185" fmla="*/ 87885 w 1062894"/>
                <a:gd name="connsiteY185" fmla="*/ 677914 h 1060157"/>
                <a:gd name="connsiteX186" fmla="*/ 77858 w 1062894"/>
                <a:gd name="connsiteY186" fmla="*/ 644471 h 1060157"/>
                <a:gd name="connsiteX187" fmla="*/ 70687 w 1062894"/>
                <a:gd name="connsiteY187" fmla="*/ 609599 h 1060157"/>
                <a:gd name="connsiteX188" fmla="*/ 65897 w 1062894"/>
                <a:gd name="connsiteY188" fmla="*/ 573895 h 1060157"/>
                <a:gd name="connsiteX189" fmla="*/ 63992 w 1062894"/>
                <a:gd name="connsiteY189" fmla="*/ 538190 h 1060157"/>
                <a:gd name="connsiteX190" fmla="*/ 110349 w 1062894"/>
                <a:gd name="connsiteY190" fmla="*/ 538190 h 1060157"/>
                <a:gd name="connsiteX191" fmla="*/ 110825 w 1062894"/>
                <a:gd name="connsiteY191" fmla="*/ 555388 h 1060157"/>
                <a:gd name="connsiteX192" fmla="*/ 111777 w 1062894"/>
                <a:gd name="connsiteY192" fmla="*/ 573062 h 1060157"/>
                <a:gd name="connsiteX193" fmla="*/ 112729 w 1062894"/>
                <a:gd name="connsiteY193" fmla="*/ 576394 h 1060157"/>
                <a:gd name="connsiteX194" fmla="*/ 113205 w 1062894"/>
                <a:gd name="connsiteY194" fmla="*/ 579756 h 1060157"/>
                <a:gd name="connsiteX195" fmla="*/ 115615 w 1062894"/>
                <a:gd name="connsiteY195" fmla="*/ 597430 h 1060157"/>
                <a:gd name="connsiteX196" fmla="*/ 118591 w 1062894"/>
                <a:gd name="connsiteY196" fmla="*/ 614628 h 1060157"/>
                <a:gd name="connsiteX197" fmla="*/ 119067 w 1062894"/>
                <a:gd name="connsiteY197" fmla="*/ 616056 h 1060157"/>
                <a:gd name="connsiteX198" fmla="*/ 119067 w 1062894"/>
                <a:gd name="connsiteY198" fmla="*/ 617008 h 1060157"/>
                <a:gd name="connsiteX199" fmla="*/ 125285 w 1062894"/>
                <a:gd name="connsiteY199" fmla="*/ 642805 h 1060157"/>
                <a:gd name="connsiteX200" fmla="*/ 133408 w 1062894"/>
                <a:gd name="connsiteY200" fmla="*/ 667649 h 1060157"/>
                <a:gd name="connsiteX201" fmla="*/ 142334 w 1062894"/>
                <a:gd name="connsiteY201" fmla="*/ 692493 h 1060157"/>
                <a:gd name="connsiteX202" fmla="*/ 174319 w 1062894"/>
                <a:gd name="connsiteY202" fmla="*/ 830789 h 1060157"/>
                <a:gd name="connsiteX203" fmla="*/ 154741 w 1062894"/>
                <a:gd name="connsiteY203" fmla="*/ 805945 h 1060157"/>
                <a:gd name="connsiteX204" fmla="*/ 137038 w 1062894"/>
                <a:gd name="connsiteY204" fmla="*/ 779672 h 1060157"/>
                <a:gd name="connsiteX205" fmla="*/ 121268 w 1062894"/>
                <a:gd name="connsiteY205" fmla="*/ 752894 h 1060157"/>
                <a:gd name="connsiteX206" fmla="*/ 107433 w 1062894"/>
                <a:gd name="connsiteY206" fmla="*/ 725193 h 1060157"/>
                <a:gd name="connsiteX207" fmla="*/ 149088 w 1062894"/>
                <a:gd name="connsiteY207" fmla="*/ 707043 h 1060157"/>
                <a:gd name="connsiteX208" fmla="*/ 162001 w 1062894"/>
                <a:gd name="connsiteY208" fmla="*/ 731887 h 1060157"/>
                <a:gd name="connsiteX209" fmla="*/ 176313 w 1062894"/>
                <a:gd name="connsiteY209" fmla="*/ 755274 h 1060157"/>
                <a:gd name="connsiteX210" fmla="*/ 191606 w 1062894"/>
                <a:gd name="connsiteY210" fmla="*/ 778214 h 1060157"/>
                <a:gd name="connsiteX211" fmla="*/ 209310 w 1062894"/>
                <a:gd name="connsiteY211" fmla="*/ 800202 h 1060157"/>
                <a:gd name="connsiteX212" fmla="*/ 227936 w 1062894"/>
                <a:gd name="connsiteY212" fmla="*/ 821208 h 1060157"/>
                <a:gd name="connsiteX213" fmla="*/ 195445 w 1062894"/>
                <a:gd name="connsiteY213" fmla="*/ 853699 h 1060157"/>
                <a:gd name="connsiteX214" fmla="*/ 335377 w 1062894"/>
                <a:gd name="connsiteY214" fmla="*/ 953107 h 1060157"/>
                <a:gd name="connsiteX215" fmla="*/ 308063 w 1062894"/>
                <a:gd name="connsiteY215" fmla="*/ 939242 h 1060157"/>
                <a:gd name="connsiteX216" fmla="*/ 281284 w 1062894"/>
                <a:gd name="connsiteY216" fmla="*/ 923948 h 1060157"/>
                <a:gd name="connsiteX217" fmla="*/ 255012 w 1062894"/>
                <a:gd name="connsiteY217" fmla="*/ 906274 h 1060157"/>
                <a:gd name="connsiteX218" fmla="*/ 230167 w 1062894"/>
                <a:gd name="connsiteY218" fmla="*/ 886696 h 1060157"/>
                <a:gd name="connsiteX219" fmla="*/ 206900 w 1062894"/>
                <a:gd name="connsiteY219" fmla="*/ 865184 h 1060157"/>
                <a:gd name="connsiteX220" fmla="*/ 239421 w 1062894"/>
                <a:gd name="connsiteY220" fmla="*/ 832693 h 1060157"/>
                <a:gd name="connsiteX221" fmla="*/ 260427 w 1062894"/>
                <a:gd name="connsiteY221" fmla="*/ 851349 h 1060157"/>
                <a:gd name="connsiteX222" fmla="*/ 282891 w 1062894"/>
                <a:gd name="connsiteY222" fmla="*/ 869023 h 1060157"/>
                <a:gd name="connsiteX223" fmla="*/ 305831 w 1062894"/>
                <a:gd name="connsiteY223" fmla="*/ 884792 h 1060157"/>
                <a:gd name="connsiteX224" fmla="*/ 329634 w 1062894"/>
                <a:gd name="connsiteY224" fmla="*/ 898628 h 1060157"/>
                <a:gd name="connsiteX225" fmla="*/ 354508 w 1062894"/>
                <a:gd name="connsiteY225" fmla="*/ 911065 h 1060157"/>
                <a:gd name="connsiteX226" fmla="*/ 513572 w 1062894"/>
                <a:gd name="connsiteY226" fmla="*/ 997232 h 1060157"/>
                <a:gd name="connsiteX227" fmla="*/ 483104 w 1062894"/>
                <a:gd name="connsiteY227" fmla="*/ 994792 h 1060157"/>
                <a:gd name="connsiteX228" fmla="*/ 452547 w 1062894"/>
                <a:gd name="connsiteY228" fmla="*/ 990864 h 1060157"/>
                <a:gd name="connsiteX229" fmla="*/ 421514 w 1062894"/>
                <a:gd name="connsiteY229" fmla="*/ 984527 h 1060157"/>
                <a:gd name="connsiteX230" fmla="*/ 391076 w 1062894"/>
                <a:gd name="connsiteY230" fmla="*/ 975898 h 1060157"/>
                <a:gd name="connsiteX231" fmla="*/ 361322 w 1062894"/>
                <a:gd name="connsiteY231" fmla="*/ 964949 h 1060157"/>
                <a:gd name="connsiteX232" fmla="*/ 378966 w 1062894"/>
                <a:gd name="connsiteY232" fmla="*/ 922520 h 1060157"/>
                <a:gd name="connsiteX233" fmla="*/ 405506 w 1062894"/>
                <a:gd name="connsiteY233" fmla="*/ 931744 h 1060157"/>
                <a:gd name="connsiteX234" fmla="*/ 433029 w 1062894"/>
                <a:gd name="connsiteY234" fmla="*/ 939509 h 1060157"/>
                <a:gd name="connsiteX235" fmla="*/ 460253 w 1062894"/>
                <a:gd name="connsiteY235" fmla="*/ 945460 h 1060157"/>
                <a:gd name="connsiteX236" fmla="*/ 487597 w 1062894"/>
                <a:gd name="connsiteY236" fmla="*/ 949150 h 1060157"/>
                <a:gd name="connsiteX237" fmla="*/ 515328 w 1062894"/>
                <a:gd name="connsiteY237" fmla="*/ 951173 h 1060157"/>
                <a:gd name="connsiteX238" fmla="*/ 473702 w 1062894"/>
                <a:gd name="connsiteY238" fmla="*/ 915022 h 1060157"/>
                <a:gd name="connsiteX239" fmla="*/ 427078 w 1062894"/>
                <a:gd name="connsiteY239" fmla="*/ 906691 h 1060157"/>
                <a:gd name="connsiteX240" fmla="*/ 386791 w 1062894"/>
                <a:gd name="connsiteY240" fmla="*/ 892528 h 1060157"/>
                <a:gd name="connsiteX241" fmla="*/ 518601 w 1062894"/>
                <a:gd name="connsiteY241" fmla="*/ 581928 h 1060157"/>
                <a:gd name="connsiteX242" fmla="*/ 522290 w 1062894"/>
                <a:gd name="connsiteY242" fmla="*/ 919634 h 1060157"/>
                <a:gd name="connsiteX243" fmla="*/ 523688 w 1062894"/>
                <a:gd name="connsiteY243" fmla="*/ 490168 h 1060157"/>
                <a:gd name="connsiteX244" fmla="*/ 522736 w 1062894"/>
                <a:gd name="connsiteY244" fmla="*/ 490168 h 1060157"/>
                <a:gd name="connsiteX245" fmla="*/ 381733 w 1062894"/>
                <a:gd name="connsiteY245" fmla="*/ 170939 h 1060157"/>
                <a:gd name="connsiteX246" fmla="*/ 407083 w 1062894"/>
                <a:gd name="connsiteY246" fmla="*/ 162013 h 1060157"/>
                <a:gd name="connsiteX247" fmla="*/ 433356 w 1062894"/>
                <a:gd name="connsiteY247" fmla="*/ 153890 h 1060157"/>
                <a:gd name="connsiteX248" fmla="*/ 460134 w 1062894"/>
                <a:gd name="connsiteY248" fmla="*/ 148148 h 1060157"/>
                <a:gd name="connsiteX249" fmla="*/ 487359 w 1062894"/>
                <a:gd name="connsiteY249" fmla="*/ 143387 h 1060157"/>
                <a:gd name="connsiteX250" fmla="*/ 492536 w 1062894"/>
                <a:gd name="connsiteY250" fmla="*/ 143387 h 1060157"/>
                <a:gd name="connsiteX251" fmla="*/ 507830 w 1062894"/>
                <a:gd name="connsiteY251" fmla="*/ 141959 h 1060157"/>
                <a:gd name="connsiteX252" fmla="*/ 523599 w 1062894"/>
                <a:gd name="connsiteY252" fmla="*/ 141483 h 1060157"/>
                <a:gd name="connsiteX253" fmla="*/ 523688 w 1062894"/>
                <a:gd name="connsiteY253" fmla="*/ 109319 h 1060157"/>
                <a:gd name="connsiteX254" fmla="*/ 506491 w 1062894"/>
                <a:gd name="connsiteY254" fmla="*/ 110271 h 1060157"/>
                <a:gd name="connsiteX255" fmla="*/ 488787 w 1062894"/>
                <a:gd name="connsiteY255" fmla="*/ 111223 h 1060157"/>
                <a:gd name="connsiteX256" fmla="*/ 486407 w 1062894"/>
                <a:gd name="connsiteY256" fmla="*/ 111699 h 1060157"/>
                <a:gd name="connsiteX257" fmla="*/ 484027 w 1062894"/>
                <a:gd name="connsiteY257" fmla="*/ 112175 h 1060157"/>
                <a:gd name="connsiteX258" fmla="*/ 453856 w 1062894"/>
                <a:gd name="connsiteY258" fmla="*/ 116609 h 1060157"/>
                <a:gd name="connsiteX259" fmla="*/ 425174 w 1062894"/>
                <a:gd name="connsiteY259" fmla="*/ 122798 h 1060157"/>
                <a:gd name="connsiteX260" fmla="*/ 396967 w 1062894"/>
                <a:gd name="connsiteY260" fmla="*/ 130920 h 1060157"/>
                <a:gd name="connsiteX261" fmla="*/ 368790 w 1062894"/>
                <a:gd name="connsiteY261" fmla="*/ 141929 h 1060157"/>
                <a:gd name="connsiteX262" fmla="*/ 350135 w 1062894"/>
                <a:gd name="connsiteY262" fmla="*/ 99887 h 1060157"/>
                <a:gd name="connsiteX263" fmla="*/ 383102 w 1062894"/>
                <a:gd name="connsiteY263" fmla="*/ 87450 h 1060157"/>
                <a:gd name="connsiteX264" fmla="*/ 417051 w 1062894"/>
                <a:gd name="connsiteY264" fmla="*/ 77423 h 1060157"/>
                <a:gd name="connsiteX265" fmla="*/ 451922 w 1062894"/>
                <a:gd name="connsiteY265" fmla="*/ 70252 h 1060157"/>
                <a:gd name="connsiteX266" fmla="*/ 487299 w 1062894"/>
                <a:gd name="connsiteY266" fmla="*/ 65492 h 1060157"/>
                <a:gd name="connsiteX267" fmla="*/ 523629 w 1062894"/>
                <a:gd name="connsiteY267" fmla="*/ 64063 h 1060157"/>
                <a:gd name="connsiteX268" fmla="*/ 889273 w 1062894"/>
                <a:gd name="connsiteY268" fmla="*/ 229703 h 1060157"/>
                <a:gd name="connsiteX269" fmla="*/ 908881 w 1062894"/>
                <a:gd name="connsiteY269" fmla="*/ 254547 h 1060157"/>
                <a:gd name="connsiteX270" fmla="*/ 926079 w 1062894"/>
                <a:gd name="connsiteY270" fmla="*/ 280344 h 1060157"/>
                <a:gd name="connsiteX271" fmla="*/ 942324 w 1062894"/>
                <a:gd name="connsiteY271" fmla="*/ 307122 h 1060157"/>
                <a:gd name="connsiteX272" fmla="*/ 955713 w 1062894"/>
                <a:gd name="connsiteY272" fmla="*/ 334823 h 1060157"/>
                <a:gd name="connsiteX273" fmla="*/ 913671 w 1062894"/>
                <a:gd name="connsiteY273" fmla="*/ 352973 h 1060157"/>
                <a:gd name="connsiteX274" fmla="*/ 901234 w 1062894"/>
                <a:gd name="connsiteY274" fmla="*/ 328128 h 1060157"/>
                <a:gd name="connsiteX275" fmla="*/ 887369 w 1062894"/>
                <a:gd name="connsiteY275" fmla="*/ 304325 h 1060157"/>
                <a:gd name="connsiteX276" fmla="*/ 871599 w 1062894"/>
                <a:gd name="connsiteY276" fmla="*/ 281385 h 1060157"/>
                <a:gd name="connsiteX277" fmla="*/ 853926 w 1062894"/>
                <a:gd name="connsiteY277" fmla="*/ 259873 h 1060157"/>
                <a:gd name="connsiteX278" fmla="*/ 835300 w 1062894"/>
                <a:gd name="connsiteY278" fmla="*/ 238391 h 1060157"/>
                <a:gd name="connsiteX279" fmla="*/ 868267 w 1062894"/>
                <a:gd name="connsiteY279" fmla="*/ 205900 h 1060157"/>
                <a:gd name="connsiteX280" fmla="*/ 555704 w 1062894"/>
                <a:gd name="connsiteY280" fmla="*/ 494006 h 1060157"/>
                <a:gd name="connsiteX281" fmla="*/ 696201 w 1062894"/>
                <a:gd name="connsiteY281" fmla="*/ 178229 h 1060157"/>
                <a:gd name="connsiteX282" fmla="*/ 724407 w 1062894"/>
                <a:gd name="connsiteY282" fmla="*/ 192570 h 1060157"/>
                <a:gd name="connsiteX283" fmla="*/ 751632 w 1062894"/>
                <a:gd name="connsiteY283" fmla="*/ 209768 h 1060157"/>
                <a:gd name="connsiteX284" fmla="*/ 777458 w 1062894"/>
                <a:gd name="connsiteY284" fmla="*/ 228870 h 1060157"/>
                <a:gd name="connsiteX285" fmla="*/ 801261 w 1062894"/>
                <a:gd name="connsiteY285" fmla="*/ 249876 h 1060157"/>
                <a:gd name="connsiteX286" fmla="*/ 812806 w 1062894"/>
                <a:gd name="connsiteY286" fmla="*/ 260885 h 1060157"/>
                <a:gd name="connsiteX287" fmla="*/ 833842 w 1062894"/>
                <a:gd name="connsiteY287" fmla="*/ 285223 h 1060157"/>
                <a:gd name="connsiteX288" fmla="*/ 852974 w 1062894"/>
                <a:gd name="connsiteY288" fmla="*/ 310544 h 1060157"/>
                <a:gd name="connsiteX289" fmla="*/ 870171 w 1062894"/>
                <a:gd name="connsiteY289" fmla="*/ 337798 h 1060157"/>
                <a:gd name="connsiteX290" fmla="*/ 885048 w 1062894"/>
                <a:gd name="connsiteY290" fmla="*/ 365975 h 1060157"/>
                <a:gd name="connsiteX291" fmla="*/ 567664 w 1062894"/>
                <a:gd name="connsiteY291" fmla="*/ 504985 h 1060157"/>
                <a:gd name="connsiteX292" fmla="*/ 567664 w 1062894"/>
                <a:gd name="connsiteY292" fmla="*/ 554198 h 1060157"/>
                <a:gd name="connsiteX293" fmla="*/ 884989 w 1062894"/>
                <a:gd name="connsiteY293" fmla="*/ 694041 h 1060157"/>
                <a:gd name="connsiteX294" fmla="*/ 870112 w 1062894"/>
                <a:gd name="connsiteY294" fmla="*/ 722247 h 1060157"/>
                <a:gd name="connsiteX295" fmla="*/ 852914 w 1062894"/>
                <a:gd name="connsiteY295" fmla="*/ 749472 h 1060157"/>
                <a:gd name="connsiteX296" fmla="*/ 833842 w 1062894"/>
                <a:gd name="connsiteY296" fmla="*/ 774941 h 1060157"/>
                <a:gd name="connsiteX297" fmla="*/ 812806 w 1062894"/>
                <a:gd name="connsiteY297" fmla="*/ 798744 h 1060157"/>
                <a:gd name="connsiteX298" fmla="*/ 801351 w 1062894"/>
                <a:gd name="connsiteY298" fmla="*/ 810259 h 1060157"/>
                <a:gd name="connsiteX299" fmla="*/ 777548 w 1062894"/>
                <a:gd name="connsiteY299" fmla="*/ 831265 h 1060157"/>
                <a:gd name="connsiteX300" fmla="*/ 752227 w 1062894"/>
                <a:gd name="connsiteY300" fmla="*/ 850397 h 1060157"/>
                <a:gd name="connsiteX301" fmla="*/ 724407 w 1062894"/>
                <a:gd name="connsiteY301" fmla="*/ 867178 h 1060157"/>
                <a:gd name="connsiteX302" fmla="*/ 696201 w 1062894"/>
                <a:gd name="connsiteY302" fmla="*/ 882471 h 1060157"/>
                <a:gd name="connsiteX303" fmla="*/ 560970 w 1062894"/>
                <a:gd name="connsiteY303" fmla="*/ 577138 h 1060157"/>
                <a:gd name="connsiteX304" fmla="*/ 559512 w 1062894"/>
                <a:gd name="connsiteY304" fmla="*/ 568539 h 1060157"/>
                <a:gd name="connsiteX305" fmla="*/ 571473 w 1062894"/>
                <a:gd name="connsiteY305" fmla="*/ 538904 h 1060157"/>
                <a:gd name="connsiteX306" fmla="*/ 571473 w 1062894"/>
                <a:gd name="connsiteY306" fmla="*/ 537952 h 1060157"/>
                <a:gd name="connsiteX307" fmla="*/ 921288 w 1062894"/>
                <a:gd name="connsiteY307" fmla="*/ 537952 h 1060157"/>
                <a:gd name="connsiteX308" fmla="*/ 920812 w 1062894"/>
                <a:gd name="connsiteY308" fmla="*/ 553722 h 1060157"/>
                <a:gd name="connsiteX309" fmla="*/ 919860 w 1062894"/>
                <a:gd name="connsiteY309" fmla="*/ 569015 h 1060157"/>
                <a:gd name="connsiteX310" fmla="*/ 919384 w 1062894"/>
                <a:gd name="connsiteY310" fmla="*/ 571395 h 1060157"/>
                <a:gd name="connsiteX311" fmla="*/ 919384 w 1062894"/>
                <a:gd name="connsiteY311" fmla="*/ 572824 h 1060157"/>
                <a:gd name="connsiteX312" fmla="*/ 918908 w 1062894"/>
                <a:gd name="connsiteY312" fmla="*/ 574728 h 1060157"/>
                <a:gd name="connsiteX313" fmla="*/ 916528 w 1062894"/>
                <a:gd name="connsiteY313" fmla="*/ 591449 h 1060157"/>
                <a:gd name="connsiteX314" fmla="*/ 913552 w 1062894"/>
                <a:gd name="connsiteY314" fmla="*/ 608171 h 1060157"/>
                <a:gd name="connsiteX315" fmla="*/ 913552 w 1062894"/>
                <a:gd name="connsiteY315" fmla="*/ 609123 h 1060157"/>
                <a:gd name="connsiteX316" fmla="*/ 907810 w 1062894"/>
                <a:gd name="connsiteY316" fmla="*/ 633492 h 1060157"/>
                <a:gd name="connsiteX317" fmla="*/ 900163 w 1062894"/>
                <a:gd name="connsiteY317" fmla="*/ 656908 h 1060157"/>
                <a:gd name="connsiteX318" fmla="*/ 891534 w 1062894"/>
                <a:gd name="connsiteY318" fmla="*/ 679848 h 1060157"/>
                <a:gd name="connsiteX319" fmla="*/ 571473 w 1062894"/>
                <a:gd name="connsiteY319" fmla="*/ 522183 h 1060157"/>
                <a:gd name="connsiteX320" fmla="*/ 571473 w 1062894"/>
                <a:gd name="connsiteY320" fmla="*/ 521231 h 1060157"/>
                <a:gd name="connsiteX321" fmla="*/ 891653 w 1062894"/>
                <a:gd name="connsiteY321" fmla="*/ 380317 h 1060157"/>
                <a:gd name="connsiteX322" fmla="*/ 899806 w 1062894"/>
                <a:gd name="connsiteY322" fmla="*/ 402275 h 1060157"/>
                <a:gd name="connsiteX323" fmla="*/ 907423 w 1062894"/>
                <a:gd name="connsiteY323" fmla="*/ 425215 h 1060157"/>
                <a:gd name="connsiteX324" fmla="*/ 912719 w 1062894"/>
                <a:gd name="connsiteY324" fmla="*/ 448631 h 1060157"/>
                <a:gd name="connsiteX325" fmla="*/ 912719 w 1062894"/>
                <a:gd name="connsiteY325" fmla="*/ 449583 h 1060157"/>
                <a:gd name="connsiteX326" fmla="*/ 913195 w 1062894"/>
                <a:gd name="connsiteY326" fmla="*/ 450536 h 1060157"/>
                <a:gd name="connsiteX327" fmla="*/ 913195 w 1062894"/>
                <a:gd name="connsiteY327" fmla="*/ 451012 h 1060157"/>
                <a:gd name="connsiteX328" fmla="*/ 913671 w 1062894"/>
                <a:gd name="connsiteY328" fmla="*/ 451964 h 1060157"/>
                <a:gd name="connsiteX329" fmla="*/ 916647 w 1062894"/>
                <a:gd name="connsiteY329" fmla="*/ 467733 h 1060157"/>
                <a:gd name="connsiteX330" fmla="*/ 918551 w 1062894"/>
                <a:gd name="connsiteY330" fmla="*/ 483503 h 1060157"/>
                <a:gd name="connsiteX331" fmla="*/ 919027 w 1062894"/>
                <a:gd name="connsiteY331" fmla="*/ 487311 h 1060157"/>
                <a:gd name="connsiteX332" fmla="*/ 919979 w 1062894"/>
                <a:gd name="connsiteY332" fmla="*/ 490644 h 1060157"/>
                <a:gd name="connsiteX333" fmla="*/ 920931 w 1062894"/>
                <a:gd name="connsiteY333" fmla="*/ 506413 h 1060157"/>
                <a:gd name="connsiteX334" fmla="*/ 921407 w 1062894"/>
                <a:gd name="connsiteY334" fmla="*/ 522183 h 1060157"/>
                <a:gd name="connsiteX335" fmla="*/ 727740 w 1062894"/>
                <a:gd name="connsiteY335" fmla="*/ 106076 h 1060157"/>
                <a:gd name="connsiteX336" fmla="*/ 755470 w 1062894"/>
                <a:gd name="connsiteY336" fmla="*/ 120417 h 1060157"/>
                <a:gd name="connsiteX337" fmla="*/ 782249 w 1062894"/>
                <a:gd name="connsiteY337" fmla="*/ 136187 h 1060157"/>
                <a:gd name="connsiteX338" fmla="*/ 808075 w 1062894"/>
                <a:gd name="connsiteY338" fmla="*/ 153860 h 1060157"/>
                <a:gd name="connsiteX339" fmla="*/ 833396 w 1062894"/>
                <a:gd name="connsiteY339" fmla="*/ 173438 h 1060157"/>
                <a:gd name="connsiteX340" fmla="*/ 856812 w 1062894"/>
                <a:gd name="connsiteY340" fmla="*/ 194474 h 1060157"/>
                <a:gd name="connsiteX341" fmla="*/ 824291 w 1062894"/>
                <a:gd name="connsiteY341" fmla="*/ 227471 h 1060157"/>
                <a:gd name="connsiteX342" fmla="*/ 802779 w 1062894"/>
                <a:gd name="connsiteY342" fmla="*/ 207864 h 1060157"/>
                <a:gd name="connsiteX343" fmla="*/ 780791 w 1062894"/>
                <a:gd name="connsiteY343" fmla="*/ 191142 h 1060157"/>
                <a:gd name="connsiteX344" fmla="*/ 757345 w 1062894"/>
                <a:gd name="connsiteY344" fmla="*/ 175372 h 1060157"/>
                <a:gd name="connsiteX345" fmla="*/ 733542 w 1062894"/>
                <a:gd name="connsiteY345" fmla="*/ 161507 h 1060157"/>
                <a:gd name="connsiteX346" fmla="*/ 709173 w 1062894"/>
                <a:gd name="connsiteY346" fmla="*/ 148594 h 1060157"/>
                <a:gd name="connsiteX347" fmla="*/ 539934 w 1062894"/>
                <a:gd name="connsiteY347" fmla="*/ 64063 h 1060157"/>
                <a:gd name="connsiteX348" fmla="*/ 575787 w 1062894"/>
                <a:gd name="connsiteY348" fmla="*/ 65968 h 1060157"/>
                <a:gd name="connsiteX349" fmla="*/ 611492 w 1062894"/>
                <a:gd name="connsiteY349" fmla="*/ 70252 h 1060157"/>
                <a:gd name="connsiteX350" fmla="*/ 645917 w 1062894"/>
                <a:gd name="connsiteY350" fmla="*/ 77423 h 1060157"/>
                <a:gd name="connsiteX351" fmla="*/ 680312 w 1062894"/>
                <a:gd name="connsiteY351" fmla="*/ 87450 h 1060157"/>
                <a:gd name="connsiteX352" fmla="*/ 712803 w 1062894"/>
                <a:gd name="connsiteY352" fmla="*/ 99887 h 1060157"/>
                <a:gd name="connsiteX353" fmla="*/ 694862 w 1062894"/>
                <a:gd name="connsiteY353" fmla="*/ 141929 h 1060157"/>
                <a:gd name="connsiteX354" fmla="*/ 669928 w 1062894"/>
                <a:gd name="connsiteY354" fmla="*/ 132259 h 1060157"/>
                <a:gd name="connsiteX355" fmla="*/ 645084 w 1062894"/>
                <a:gd name="connsiteY355" fmla="*/ 124642 h 1060157"/>
                <a:gd name="connsiteX356" fmla="*/ 618781 w 1062894"/>
                <a:gd name="connsiteY356" fmla="*/ 118424 h 1060157"/>
                <a:gd name="connsiteX357" fmla="*/ 617829 w 1062894"/>
                <a:gd name="connsiteY357" fmla="*/ 117948 h 1060157"/>
                <a:gd name="connsiteX358" fmla="*/ 616401 w 1062894"/>
                <a:gd name="connsiteY358" fmla="*/ 117472 h 1060157"/>
                <a:gd name="connsiteX359" fmla="*/ 599204 w 1062894"/>
                <a:gd name="connsiteY359" fmla="*/ 114496 h 1060157"/>
                <a:gd name="connsiteX360" fmla="*/ 581976 w 1062894"/>
                <a:gd name="connsiteY360" fmla="*/ 112592 h 1060157"/>
                <a:gd name="connsiteX361" fmla="*/ 579596 w 1062894"/>
                <a:gd name="connsiteY361" fmla="*/ 112116 h 1060157"/>
                <a:gd name="connsiteX362" fmla="*/ 577215 w 1062894"/>
                <a:gd name="connsiteY362" fmla="*/ 111640 h 1060157"/>
                <a:gd name="connsiteX363" fmla="*/ 574805 w 1062894"/>
                <a:gd name="connsiteY363" fmla="*/ 111164 h 1060157"/>
                <a:gd name="connsiteX364" fmla="*/ 556656 w 1062894"/>
                <a:gd name="connsiteY364" fmla="*/ 110212 h 1060157"/>
                <a:gd name="connsiteX365" fmla="*/ 539934 w 1062894"/>
                <a:gd name="connsiteY365" fmla="*/ 109260 h 1060157"/>
                <a:gd name="connsiteX366" fmla="*/ 539934 w 1062894"/>
                <a:gd name="connsiteY366" fmla="*/ 490168 h 1060157"/>
                <a:gd name="connsiteX367" fmla="*/ 539934 w 1062894"/>
                <a:gd name="connsiteY367" fmla="*/ 141453 h 1060157"/>
                <a:gd name="connsiteX368" fmla="*/ 555704 w 1062894"/>
                <a:gd name="connsiteY368" fmla="*/ 141929 h 1060157"/>
                <a:gd name="connsiteX369" fmla="*/ 570997 w 1062894"/>
                <a:gd name="connsiteY369" fmla="*/ 143357 h 1060157"/>
                <a:gd name="connsiteX370" fmla="*/ 573972 w 1062894"/>
                <a:gd name="connsiteY370" fmla="*/ 143357 h 1060157"/>
                <a:gd name="connsiteX371" fmla="*/ 576382 w 1062894"/>
                <a:gd name="connsiteY371" fmla="*/ 143833 h 1060157"/>
                <a:gd name="connsiteX372" fmla="*/ 579358 w 1062894"/>
                <a:gd name="connsiteY372" fmla="*/ 144309 h 1060157"/>
                <a:gd name="connsiteX373" fmla="*/ 610421 w 1062894"/>
                <a:gd name="connsiteY373" fmla="*/ 149100 h 1060157"/>
                <a:gd name="connsiteX374" fmla="*/ 611373 w 1062894"/>
                <a:gd name="connsiteY374" fmla="*/ 149576 h 1060157"/>
                <a:gd name="connsiteX375" fmla="*/ 612325 w 1062894"/>
                <a:gd name="connsiteY375" fmla="*/ 149576 h 1060157"/>
                <a:gd name="connsiteX376" fmla="*/ 613277 w 1062894"/>
                <a:gd name="connsiteY376" fmla="*/ 150052 h 1060157"/>
                <a:gd name="connsiteX377" fmla="*/ 636693 w 1062894"/>
                <a:gd name="connsiteY377" fmla="*/ 155289 h 1060157"/>
                <a:gd name="connsiteX378" fmla="*/ 659633 w 1062894"/>
                <a:gd name="connsiteY378" fmla="*/ 162935 h 1060157"/>
                <a:gd name="connsiteX379" fmla="*/ 682098 w 1062894"/>
                <a:gd name="connsiteY379" fmla="*/ 171058 h 1060157"/>
                <a:gd name="connsiteX380" fmla="*/ 540410 w 1062894"/>
                <a:gd name="connsiteY380" fmla="*/ 490168 h 1060157"/>
                <a:gd name="connsiteX381" fmla="*/ 540797 w 1062894"/>
                <a:gd name="connsiteY381" fmla="*/ 580738 h 1060157"/>
                <a:gd name="connsiteX382" fmla="*/ 682365 w 1062894"/>
                <a:gd name="connsiteY382" fmla="*/ 889672 h 1060157"/>
                <a:gd name="connsiteX383" fmla="*/ 637021 w 1062894"/>
                <a:gd name="connsiteY383" fmla="*/ 906869 h 1060157"/>
                <a:gd name="connsiteX384" fmla="*/ 590724 w 1062894"/>
                <a:gd name="connsiteY384" fmla="*/ 917343 h 1060157"/>
                <a:gd name="connsiteX385" fmla="*/ 541779 w 1062894"/>
                <a:gd name="connsiteY385" fmla="*/ 920318 h 1060157"/>
                <a:gd name="connsiteX386" fmla="*/ 670732 w 1062894"/>
                <a:gd name="connsiteY386" fmla="*/ 973994 h 1060157"/>
                <a:gd name="connsiteX387" fmla="*/ 640978 w 1062894"/>
                <a:gd name="connsiteY387" fmla="*/ 982325 h 1060157"/>
                <a:gd name="connsiteX388" fmla="*/ 609915 w 1062894"/>
                <a:gd name="connsiteY388" fmla="*/ 988603 h 1060157"/>
                <a:gd name="connsiteX389" fmla="*/ 578525 w 1062894"/>
                <a:gd name="connsiteY389" fmla="*/ 992560 h 1060157"/>
                <a:gd name="connsiteX390" fmla="*/ 546777 w 1062894"/>
                <a:gd name="connsiteY390" fmla="*/ 994137 h 1060157"/>
                <a:gd name="connsiteX391" fmla="*/ 546480 w 1062894"/>
                <a:gd name="connsiteY391" fmla="*/ 948168 h 1060157"/>
                <a:gd name="connsiteX392" fmla="*/ 574508 w 1062894"/>
                <a:gd name="connsiteY392" fmla="*/ 946293 h 1060157"/>
                <a:gd name="connsiteX393" fmla="*/ 602863 w 1062894"/>
                <a:gd name="connsiteY393" fmla="*/ 942723 h 1060157"/>
                <a:gd name="connsiteX394" fmla="*/ 630207 w 1062894"/>
                <a:gd name="connsiteY394" fmla="*/ 937456 h 1060157"/>
                <a:gd name="connsiteX395" fmla="*/ 656837 w 1062894"/>
                <a:gd name="connsiteY395" fmla="*/ 930167 h 1060157"/>
                <a:gd name="connsiteX396" fmla="*/ 683139 w 1062894"/>
                <a:gd name="connsiteY396" fmla="*/ 921241 h 1060157"/>
                <a:gd name="connsiteX397" fmla="*/ 699623 w 1062894"/>
                <a:gd name="connsiteY397" fmla="*/ 964354 h 1060157"/>
                <a:gd name="connsiteX398" fmla="*/ 833366 w 1062894"/>
                <a:gd name="connsiteY398" fmla="*/ 886696 h 1060157"/>
                <a:gd name="connsiteX399" fmla="*/ 807926 w 1062894"/>
                <a:gd name="connsiteY399" fmla="*/ 906274 h 1060157"/>
                <a:gd name="connsiteX400" fmla="*/ 782100 w 1062894"/>
                <a:gd name="connsiteY400" fmla="*/ 923948 h 1060157"/>
                <a:gd name="connsiteX401" fmla="*/ 755322 w 1062894"/>
                <a:gd name="connsiteY401" fmla="*/ 939242 h 1060157"/>
                <a:gd name="connsiteX402" fmla="*/ 727591 w 1062894"/>
                <a:gd name="connsiteY402" fmla="*/ 953107 h 1060157"/>
                <a:gd name="connsiteX403" fmla="*/ 708965 w 1062894"/>
                <a:gd name="connsiteY403" fmla="*/ 911452 h 1060157"/>
                <a:gd name="connsiteX404" fmla="*/ 733334 w 1062894"/>
                <a:gd name="connsiteY404" fmla="*/ 899014 h 1060157"/>
                <a:gd name="connsiteX405" fmla="*/ 757137 w 1062894"/>
                <a:gd name="connsiteY405" fmla="*/ 884703 h 1060157"/>
                <a:gd name="connsiteX406" fmla="*/ 780553 w 1062894"/>
                <a:gd name="connsiteY406" fmla="*/ 868933 h 1060157"/>
                <a:gd name="connsiteX407" fmla="*/ 802541 w 1062894"/>
                <a:gd name="connsiteY407" fmla="*/ 851260 h 1060157"/>
                <a:gd name="connsiteX408" fmla="*/ 824053 w 1062894"/>
                <a:gd name="connsiteY408" fmla="*/ 832604 h 1060157"/>
                <a:gd name="connsiteX409" fmla="*/ 856544 w 1062894"/>
                <a:gd name="connsiteY409" fmla="*/ 865095 h 1060157"/>
                <a:gd name="connsiteX410" fmla="*/ 942324 w 1062894"/>
                <a:gd name="connsiteY410" fmla="*/ 752447 h 1060157"/>
                <a:gd name="connsiteX411" fmla="*/ 926079 w 1062894"/>
                <a:gd name="connsiteY411" fmla="*/ 779226 h 1060157"/>
                <a:gd name="connsiteX412" fmla="*/ 908881 w 1062894"/>
                <a:gd name="connsiteY412" fmla="*/ 805022 h 1060157"/>
                <a:gd name="connsiteX413" fmla="*/ 889273 w 1062894"/>
                <a:gd name="connsiteY413" fmla="*/ 830819 h 1060157"/>
                <a:gd name="connsiteX414" fmla="*/ 868267 w 1062894"/>
                <a:gd name="connsiteY414" fmla="*/ 853759 h 1060157"/>
                <a:gd name="connsiteX415" fmla="*/ 835300 w 1062894"/>
                <a:gd name="connsiteY415" fmla="*/ 821238 h 1060157"/>
                <a:gd name="connsiteX416" fmla="*/ 853926 w 1062894"/>
                <a:gd name="connsiteY416" fmla="*/ 800232 h 1060157"/>
                <a:gd name="connsiteX417" fmla="*/ 871599 w 1062894"/>
                <a:gd name="connsiteY417" fmla="*/ 778244 h 1060157"/>
                <a:gd name="connsiteX418" fmla="*/ 887369 w 1062894"/>
                <a:gd name="connsiteY418" fmla="*/ 755304 h 1060157"/>
                <a:gd name="connsiteX419" fmla="*/ 901234 w 1062894"/>
                <a:gd name="connsiteY419" fmla="*/ 731917 h 1060157"/>
                <a:gd name="connsiteX420" fmla="*/ 913671 w 1062894"/>
                <a:gd name="connsiteY420" fmla="*/ 707073 h 1060157"/>
                <a:gd name="connsiteX421" fmla="*/ 955713 w 1062894"/>
                <a:gd name="connsiteY421" fmla="*/ 725223 h 1060157"/>
                <a:gd name="connsiteX422" fmla="*/ 997309 w 1062894"/>
                <a:gd name="connsiteY422" fmla="*/ 573300 h 1060157"/>
                <a:gd name="connsiteX423" fmla="*/ 992400 w 1062894"/>
                <a:gd name="connsiteY423" fmla="*/ 608647 h 1060157"/>
                <a:gd name="connsiteX424" fmla="*/ 984753 w 1062894"/>
                <a:gd name="connsiteY424" fmla="*/ 643043 h 1060157"/>
                <a:gd name="connsiteX425" fmla="*/ 975202 w 1062894"/>
                <a:gd name="connsiteY425" fmla="*/ 676962 h 1060157"/>
                <a:gd name="connsiteX426" fmla="*/ 962765 w 1062894"/>
                <a:gd name="connsiteY426" fmla="*/ 710881 h 1060157"/>
                <a:gd name="connsiteX427" fmla="*/ 921110 w 1062894"/>
                <a:gd name="connsiteY427" fmla="*/ 692255 h 1060157"/>
                <a:gd name="connsiteX428" fmla="*/ 930690 w 1062894"/>
                <a:gd name="connsiteY428" fmla="*/ 666935 h 1060157"/>
                <a:gd name="connsiteX429" fmla="*/ 938337 w 1062894"/>
                <a:gd name="connsiteY429" fmla="*/ 641138 h 1060157"/>
                <a:gd name="connsiteX430" fmla="*/ 944556 w 1062894"/>
                <a:gd name="connsiteY430" fmla="*/ 614360 h 1060157"/>
                <a:gd name="connsiteX431" fmla="*/ 947888 w 1062894"/>
                <a:gd name="connsiteY431" fmla="*/ 596686 h 1060157"/>
                <a:gd name="connsiteX432" fmla="*/ 950863 w 1062894"/>
                <a:gd name="connsiteY432" fmla="*/ 578060 h 1060157"/>
                <a:gd name="connsiteX433" fmla="*/ 950863 w 1062894"/>
                <a:gd name="connsiteY433" fmla="*/ 575085 h 1060157"/>
                <a:gd name="connsiteX434" fmla="*/ 951340 w 1062894"/>
                <a:gd name="connsiteY434" fmla="*/ 572705 h 1060157"/>
                <a:gd name="connsiteX435" fmla="*/ 952797 w 1062894"/>
                <a:gd name="connsiteY435" fmla="*/ 555031 h 1060157"/>
                <a:gd name="connsiteX436" fmla="*/ 952797 w 1062894"/>
                <a:gd name="connsiteY436" fmla="*/ 537833 h 1060157"/>
                <a:gd name="connsiteX437" fmla="*/ 999154 w 1062894"/>
                <a:gd name="connsiteY437" fmla="*/ 537833 h 1060157"/>
                <a:gd name="connsiteX438" fmla="*/ 953333 w 1062894"/>
                <a:gd name="connsiteY438" fmla="*/ 522183 h 1060157"/>
                <a:gd name="connsiteX439" fmla="*/ 952857 w 1062894"/>
                <a:gd name="connsiteY439" fmla="*/ 504509 h 1060157"/>
                <a:gd name="connsiteX440" fmla="*/ 951399 w 1062894"/>
                <a:gd name="connsiteY440" fmla="*/ 487311 h 1060157"/>
                <a:gd name="connsiteX441" fmla="*/ 950923 w 1062894"/>
                <a:gd name="connsiteY441" fmla="*/ 483979 h 1060157"/>
                <a:gd name="connsiteX442" fmla="*/ 950447 w 1062894"/>
                <a:gd name="connsiteY442" fmla="*/ 480141 h 1060157"/>
                <a:gd name="connsiteX443" fmla="*/ 947472 w 1062894"/>
                <a:gd name="connsiteY443" fmla="*/ 462943 h 1060157"/>
                <a:gd name="connsiteX444" fmla="*/ 944496 w 1062894"/>
                <a:gd name="connsiteY444" fmla="*/ 445745 h 1060157"/>
                <a:gd name="connsiteX445" fmla="*/ 944496 w 1062894"/>
                <a:gd name="connsiteY445" fmla="*/ 444317 h 1060157"/>
                <a:gd name="connsiteX446" fmla="*/ 944020 w 1062894"/>
                <a:gd name="connsiteY446" fmla="*/ 442889 h 1060157"/>
                <a:gd name="connsiteX447" fmla="*/ 937325 w 1062894"/>
                <a:gd name="connsiteY447" fmla="*/ 417092 h 1060157"/>
                <a:gd name="connsiteX448" fmla="*/ 930155 w 1062894"/>
                <a:gd name="connsiteY448" fmla="*/ 392248 h 1060157"/>
                <a:gd name="connsiteX449" fmla="*/ 920812 w 1062894"/>
                <a:gd name="connsiteY449" fmla="*/ 367314 h 1060157"/>
                <a:gd name="connsiteX450" fmla="*/ 962884 w 1062894"/>
                <a:gd name="connsiteY450" fmla="*/ 349164 h 1060157"/>
                <a:gd name="connsiteX451" fmla="*/ 975321 w 1062894"/>
                <a:gd name="connsiteY451" fmla="*/ 382191 h 1060157"/>
                <a:gd name="connsiteX452" fmla="*/ 984872 w 1062894"/>
                <a:gd name="connsiteY452" fmla="*/ 416586 h 1060157"/>
                <a:gd name="connsiteX453" fmla="*/ 992400 w 1062894"/>
                <a:gd name="connsiteY453" fmla="*/ 451488 h 1060157"/>
                <a:gd name="connsiteX454" fmla="*/ 997190 w 1062894"/>
                <a:gd name="connsiteY454" fmla="*/ 486835 h 1060157"/>
                <a:gd name="connsiteX455" fmla="*/ 999094 w 1062894"/>
                <a:gd name="connsiteY455" fmla="*/ 522183 h 106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1062894" h="1060157">
                  <a:moveTo>
                    <a:pt x="1060387" y="476808"/>
                  </a:moveTo>
                  <a:lnTo>
                    <a:pt x="1055597" y="441461"/>
                  </a:lnTo>
                  <a:lnTo>
                    <a:pt x="1048932" y="406589"/>
                  </a:lnTo>
                  <a:lnTo>
                    <a:pt x="1039381" y="372670"/>
                  </a:lnTo>
                  <a:lnTo>
                    <a:pt x="1027479" y="338750"/>
                  </a:lnTo>
                  <a:lnTo>
                    <a:pt x="1013614" y="305307"/>
                  </a:lnTo>
                  <a:lnTo>
                    <a:pt x="997369" y="273292"/>
                  </a:lnTo>
                  <a:lnTo>
                    <a:pt x="978237" y="241753"/>
                  </a:lnTo>
                  <a:lnTo>
                    <a:pt x="956695" y="211672"/>
                  </a:lnTo>
                  <a:lnTo>
                    <a:pt x="933279" y="182513"/>
                  </a:lnTo>
                  <a:lnTo>
                    <a:pt x="907453" y="154813"/>
                  </a:lnTo>
                  <a:lnTo>
                    <a:pt x="879752" y="128540"/>
                  </a:lnTo>
                  <a:lnTo>
                    <a:pt x="849671" y="104737"/>
                  </a:lnTo>
                  <a:lnTo>
                    <a:pt x="818578" y="83255"/>
                  </a:lnTo>
                  <a:lnTo>
                    <a:pt x="786563" y="64153"/>
                  </a:lnTo>
                  <a:lnTo>
                    <a:pt x="752644" y="46925"/>
                  </a:lnTo>
                  <a:lnTo>
                    <a:pt x="718219" y="33090"/>
                  </a:lnTo>
                  <a:lnTo>
                    <a:pt x="682514" y="21188"/>
                  </a:lnTo>
                  <a:lnTo>
                    <a:pt x="645738" y="12113"/>
                  </a:lnTo>
                  <a:lnTo>
                    <a:pt x="607981" y="5449"/>
                  </a:lnTo>
                  <a:lnTo>
                    <a:pt x="570045" y="1342"/>
                  </a:lnTo>
                  <a:lnTo>
                    <a:pt x="531811" y="-86"/>
                  </a:lnTo>
                  <a:lnTo>
                    <a:pt x="493578" y="1342"/>
                  </a:lnTo>
                  <a:lnTo>
                    <a:pt x="454898" y="5181"/>
                  </a:lnTo>
                  <a:lnTo>
                    <a:pt x="418152" y="11965"/>
                  </a:lnTo>
                  <a:lnTo>
                    <a:pt x="381346" y="21039"/>
                  </a:lnTo>
                  <a:lnTo>
                    <a:pt x="345642" y="32941"/>
                  </a:lnTo>
                  <a:lnTo>
                    <a:pt x="311038" y="46836"/>
                  </a:lnTo>
                  <a:lnTo>
                    <a:pt x="277119" y="64063"/>
                  </a:lnTo>
                  <a:lnTo>
                    <a:pt x="245074" y="83165"/>
                  </a:lnTo>
                  <a:lnTo>
                    <a:pt x="214011" y="104648"/>
                  </a:lnTo>
                  <a:lnTo>
                    <a:pt x="183930" y="128451"/>
                  </a:lnTo>
                  <a:lnTo>
                    <a:pt x="155723" y="154723"/>
                  </a:lnTo>
                  <a:lnTo>
                    <a:pt x="129897" y="182900"/>
                  </a:lnTo>
                  <a:lnTo>
                    <a:pt x="105529" y="212654"/>
                  </a:lnTo>
                  <a:lnTo>
                    <a:pt x="84017" y="243717"/>
                  </a:lnTo>
                  <a:lnTo>
                    <a:pt x="64439" y="276178"/>
                  </a:lnTo>
                  <a:lnTo>
                    <a:pt x="47717" y="310098"/>
                  </a:lnTo>
                  <a:lnTo>
                    <a:pt x="33376" y="344493"/>
                  </a:lnTo>
                  <a:lnTo>
                    <a:pt x="21891" y="379840"/>
                  </a:lnTo>
                  <a:lnTo>
                    <a:pt x="12340" y="416646"/>
                  </a:lnTo>
                  <a:lnTo>
                    <a:pt x="5169" y="453898"/>
                  </a:lnTo>
                  <a:lnTo>
                    <a:pt x="1361" y="491655"/>
                  </a:lnTo>
                  <a:lnTo>
                    <a:pt x="-97" y="529859"/>
                  </a:lnTo>
                  <a:lnTo>
                    <a:pt x="1361" y="568539"/>
                  </a:lnTo>
                  <a:lnTo>
                    <a:pt x="5169" y="606267"/>
                  </a:lnTo>
                  <a:lnTo>
                    <a:pt x="12340" y="643519"/>
                  </a:lnTo>
                  <a:lnTo>
                    <a:pt x="21861" y="679729"/>
                  </a:lnTo>
                  <a:lnTo>
                    <a:pt x="33346" y="715434"/>
                  </a:lnTo>
                  <a:lnTo>
                    <a:pt x="47687" y="750305"/>
                  </a:lnTo>
                  <a:lnTo>
                    <a:pt x="64409" y="783867"/>
                  </a:lnTo>
                  <a:lnTo>
                    <a:pt x="83987" y="815882"/>
                  </a:lnTo>
                  <a:lnTo>
                    <a:pt x="105499" y="847392"/>
                  </a:lnTo>
                  <a:lnTo>
                    <a:pt x="129867" y="876550"/>
                  </a:lnTo>
                  <a:lnTo>
                    <a:pt x="155694" y="905203"/>
                  </a:lnTo>
                  <a:lnTo>
                    <a:pt x="182472" y="930048"/>
                  </a:lnTo>
                  <a:lnTo>
                    <a:pt x="210679" y="952512"/>
                  </a:lnTo>
                  <a:lnTo>
                    <a:pt x="240432" y="973042"/>
                  </a:lnTo>
                  <a:lnTo>
                    <a:pt x="270870" y="992144"/>
                  </a:lnTo>
                  <a:lnTo>
                    <a:pt x="302886" y="1008389"/>
                  </a:lnTo>
                  <a:lnTo>
                    <a:pt x="335377" y="1022255"/>
                  </a:lnTo>
                  <a:lnTo>
                    <a:pt x="368850" y="1034662"/>
                  </a:lnTo>
                  <a:lnTo>
                    <a:pt x="403275" y="1044332"/>
                  </a:lnTo>
                  <a:lnTo>
                    <a:pt x="403275" y="1044510"/>
                  </a:lnTo>
                  <a:lnTo>
                    <a:pt x="403275" y="1044510"/>
                  </a:lnTo>
                  <a:cubicBezTo>
                    <a:pt x="405625" y="1045195"/>
                    <a:pt x="412737" y="1047188"/>
                    <a:pt x="422377" y="1049271"/>
                  </a:cubicBezTo>
                  <a:cubicBezTo>
                    <a:pt x="424222" y="1049658"/>
                    <a:pt x="432344" y="1051413"/>
                    <a:pt x="443710" y="1053228"/>
                  </a:cubicBezTo>
                  <a:cubicBezTo>
                    <a:pt x="450940" y="1054389"/>
                    <a:pt x="460164" y="1055668"/>
                    <a:pt x="471024" y="1056739"/>
                  </a:cubicBezTo>
                  <a:lnTo>
                    <a:pt x="501135" y="1059120"/>
                  </a:lnTo>
                  <a:lnTo>
                    <a:pt x="531722" y="1060072"/>
                  </a:lnTo>
                  <a:lnTo>
                    <a:pt x="562309" y="1059120"/>
                  </a:lnTo>
                  <a:lnTo>
                    <a:pt x="592063" y="1056739"/>
                  </a:lnTo>
                  <a:lnTo>
                    <a:pt x="621816" y="1051949"/>
                  </a:lnTo>
                  <a:lnTo>
                    <a:pt x="660169" y="1044957"/>
                  </a:lnTo>
                  <a:lnTo>
                    <a:pt x="694445" y="1034751"/>
                  </a:lnTo>
                  <a:lnTo>
                    <a:pt x="728365" y="1022850"/>
                  </a:lnTo>
                  <a:lnTo>
                    <a:pt x="760886" y="1008508"/>
                  </a:lnTo>
                  <a:lnTo>
                    <a:pt x="792425" y="992263"/>
                  </a:lnTo>
                  <a:lnTo>
                    <a:pt x="823488" y="973637"/>
                  </a:lnTo>
                  <a:lnTo>
                    <a:pt x="852646" y="952631"/>
                  </a:lnTo>
                  <a:lnTo>
                    <a:pt x="881329" y="930167"/>
                  </a:lnTo>
                  <a:lnTo>
                    <a:pt x="907572" y="905322"/>
                  </a:lnTo>
                  <a:lnTo>
                    <a:pt x="933398" y="877145"/>
                  </a:lnTo>
                  <a:lnTo>
                    <a:pt x="956814" y="848463"/>
                  </a:lnTo>
                  <a:lnTo>
                    <a:pt x="978326" y="818382"/>
                  </a:lnTo>
                  <a:lnTo>
                    <a:pt x="997458" y="786843"/>
                  </a:lnTo>
                  <a:lnTo>
                    <a:pt x="1013703" y="754351"/>
                  </a:lnTo>
                  <a:lnTo>
                    <a:pt x="1027420" y="721384"/>
                  </a:lnTo>
                  <a:lnTo>
                    <a:pt x="1039321" y="687465"/>
                  </a:lnTo>
                  <a:lnTo>
                    <a:pt x="1048932" y="652951"/>
                  </a:lnTo>
                  <a:lnTo>
                    <a:pt x="1055627" y="618079"/>
                  </a:lnTo>
                  <a:lnTo>
                    <a:pt x="1060417" y="583208"/>
                  </a:lnTo>
                  <a:lnTo>
                    <a:pt x="1062797" y="547860"/>
                  </a:lnTo>
                  <a:lnTo>
                    <a:pt x="1062797" y="512156"/>
                  </a:lnTo>
                  <a:close/>
                  <a:moveTo>
                    <a:pt x="230257" y="173319"/>
                  </a:moveTo>
                  <a:lnTo>
                    <a:pt x="255101" y="153741"/>
                  </a:lnTo>
                  <a:lnTo>
                    <a:pt x="281374" y="136544"/>
                  </a:lnTo>
                  <a:lnTo>
                    <a:pt x="308152" y="120298"/>
                  </a:lnTo>
                  <a:lnTo>
                    <a:pt x="335377" y="106463"/>
                  </a:lnTo>
                  <a:lnTo>
                    <a:pt x="354508" y="148475"/>
                  </a:lnTo>
                  <a:lnTo>
                    <a:pt x="329634" y="161388"/>
                  </a:lnTo>
                  <a:lnTo>
                    <a:pt x="305831" y="175253"/>
                  </a:lnTo>
                  <a:lnTo>
                    <a:pt x="282891" y="190993"/>
                  </a:lnTo>
                  <a:lnTo>
                    <a:pt x="260457" y="207834"/>
                  </a:lnTo>
                  <a:lnTo>
                    <a:pt x="239331" y="227471"/>
                  </a:lnTo>
                  <a:lnTo>
                    <a:pt x="206900" y="194474"/>
                  </a:lnTo>
                  <a:close/>
                  <a:moveTo>
                    <a:pt x="146619" y="591926"/>
                  </a:moveTo>
                  <a:lnTo>
                    <a:pt x="144685" y="575680"/>
                  </a:lnTo>
                  <a:lnTo>
                    <a:pt x="143733" y="569015"/>
                  </a:lnTo>
                  <a:lnTo>
                    <a:pt x="142780" y="553722"/>
                  </a:lnTo>
                  <a:lnTo>
                    <a:pt x="142304" y="537952"/>
                  </a:lnTo>
                  <a:lnTo>
                    <a:pt x="492149" y="537952"/>
                  </a:lnTo>
                  <a:lnTo>
                    <a:pt x="492149" y="538428"/>
                  </a:lnTo>
                  <a:lnTo>
                    <a:pt x="171463" y="679372"/>
                  </a:lnTo>
                  <a:lnTo>
                    <a:pt x="163340" y="656908"/>
                  </a:lnTo>
                  <a:lnTo>
                    <a:pt x="156318" y="633492"/>
                  </a:lnTo>
                  <a:lnTo>
                    <a:pt x="150576" y="609689"/>
                  </a:lnTo>
                  <a:lnTo>
                    <a:pt x="150100" y="608736"/>
                  </a:lnTo>
                  <a:lnTo>
                    <a:pt x="150100" y="608320"/>
                  </a:lnTo>
                  <a:close/>
                  <a:moveTo>
                    <a:pt x="492149" y="521231"/>
                  </a:moveTo>
                  <a:lnTo>
                    <a:pt x="492149" y="522183"/>
                  </a:lnTo>
                  <a:lnTo>
                    <a:pt x="142304" y="522183"/>
                  </a:lnTo>
                  <a:lnTo>
                    <a:pt x="142780" y="505937"/>
                  </a:lnTo>
                  <a:lnTo>
                    <a:pt x="143733" y="490644"/>
                  </a:lnTo>
                  <a:lnTo>
                    <a:pt x="144209" y="488739"/>
                  </a:lnTo>
                  <a:lnTo>
                    <a:pt x="144209" y="487311"/>
                  </a:lnTo>
                  <a:lnTo>
                    <a:pt x="144685" y="485407"/>
                  </a:lnTo>
                  <a:lnTo>
                    <a:pt x="148523" y="458182"/>
                  </a:lnTo>
                  <a:lnTo>
                    <a:pt x="154741" y="431404"/>
                  </a:lnTo>
                  <a:lnTo>
                    <a:pt x="162388" y="405102"/>
                  </a:lnTo>
                  <a:lnTo>
                    <a:pt x="171463" y="380287"/>
                  </a:lnTo>
                  <a:close/>
                  <a:moveTo>
                    <a:pt x="178634" y="365975"/>
                  </a:moveTo>
                  <a:lnTo>
                    <a:pt x="193511" y="337798"/>
                  </a:lnTo>
                  <a:lnTo>
                    <a:pt x="210708" y="310544"/>
                  </a:lnTo>
                  <a:lnTo>
                    <a:pt x="229334" y="285223"/>
                  </a:lnTo>
                  <a:lnTo>
                    <a:pt x="250846" y="261420"/>
                  </a:lnTo>
                  <a:lnTo>
                    <a:pt x="496017" y="505044"/>
                  </a:lnTo>
                  <a:close/>
                  <a:moveTo>
                    <a:pt x="495958" y="554198"/>
                  </a:moveTo>
                  <a:lnTo>
                    <a:pt x="250787" y="798744"/>
                  </a:lnTo>
                  <a:lnTo>
                    <a:pt x="229275" y="774941"/>
                  </a:lnTo>
                  <a:lnTo>
                    <a:pt x="210649" y="749621"/>
                  </a:lnTo>
                  <a:lnTo>
                    <a:pt x="193451" y="722396"/>
                  </a:lnTo>
                  <a:lnTo>
                    <a:pt x="178574" y="694189"/>
                  </a:lnTo>
                  <a:close/>
                  <a:moveTo>
                    <a:pt x="503605" y="569967"/>
                  </a:moveTo>
                  <a:lnTo>
                    <a:pt x="501224" y="578566"/>
                  </a:lnTo>
                  <a:lnTo>
                    <a:pt x="367332" y="882382"/>
                  </a:lnTo>
                  <a:lnTo>
                    <a:pt x="344392" y="870480"/>
                  </a:lnTo>
                  <a:lnTo>
                    <a:pt x="321928" y="857567"/>
                  </a:lnTo>
                  <a:lnTo>
                    <a:pt x="300981" y="843375"/>
                  </a:lnTo>
                  <a:lnTo>
                    <a:pt x="281284" y="826980"/>
                  </a:lnTo>
                  <a:lnTo>
                    <a:pt x="261706" y="810259"/>
                  </a:lnTo>
                  <a:close/>
                  <a:moveTo>
                    <a:pt x="261796" y="249876"/>
                  </a:moveTo>
                  <a:lnTo>
                    <a:pt x="285599" y="228870"/>
                  </a:lnTo>
                  <a:lnTo>
                    <a:pt x="311395" y="209768"/>
                  </a:lnTo>
                  <a:lnTo>
                    <a:pt x="338650" y="192570"/>
                  </a:lnTo>
                  <a:lnTo>
                    <a:pt x="367303" y="178229"/>
                  </a:lnTo>
                  <a:lnTo>
                    <a:pt x="507413" y="494006"/>
                  </a:lnTo>
                  <a:close/>
                  <a:moveTo>
                    <a:pt x="121268" y="306735"/>
                  </a:moveTo>
                  <a:lnTo>
                    <a:pt x="137038" y="279957"/>
                  </a:lnTo>
                  <a:lnTo>
                    <a:pt x="154741" y="254160"/>
                  </a:lnTo>
                  <a:lnTo>
                    <a:pt x="174319" y="229316"/>
                  </a:lnTo>
                  <a:lnTo>
                    <a:pt x="195355" y="205900"/>
                  </a:lnTo>
                  <a:lnTo>
                    <a:pt x="227727" y="238421"/>
                  </a:lnTo>
                  <a:lnTo>
                    <a:pt x="204311" y="265199"/>
                  </a:lnTo>
                  <a:lnTo>
                    <a:pt x="183394" y="292930"/>
                  </a:lnTo>
                  <a:lnTo>
                    <a:pt x="165245" y="322683"/>
                  </a:lnTo>
                  <a:lnTo>
                    <a:pt x="148999" y="353241"/>
                  </a:lnTo>
                  <a:lnTo>
                    <a:pt x="107344" y="335091"/>
                  </a:lnTo>
                  <a:close/>
                  <a:moveTo>
                    <a:pt x="65837" y="485883"/>
                  </a:moveTo>
                  <a:lnTo>
                    <a:pt x="70628" y="450625"/>
                  </a:lnTo>
                  <a:lnTo>
                    <a:pt x="77798" y="415753"/>
                  </a:lnTo>
                  <a:lnTo>
                    <a:pt x="87825" y="381834"/>
                  </a:lnTo>
                  <a:lnTo>
                    <a:pt x="100262" y="349343"/>
                  </a:lnTo>
                  <a:lnTo>
                    <a:pt x="142780" y="367493"/>
                  </a:lnTo>
                  <a:lnTo>
                    <a:pt x="132753" y="392813"/>
                  </a:lnTo>
                  <a:lnTo>
                    <a:pt x="125107" y="418610"/>
                  </a:lnTo>
                  <a:lnTo>
                    <a:pt x="118888" y="444406"/>
                  </a:lnTo>
                  <a:lnTo>
                    <a:pt x="118888" y="444674"/>
                  </a:lnTo>
                  <a:lnTo>
                    <a:pt x="118412" y="445626"/>
                  </a:lnTo>
                  <a:lnTo>
                    <a:pt x="112670" y="481331"/>
                  </a:lnTo>
                  <a:lnTo>
                    <a:pt x="111717" y="487073"/>
                  </a:lnTo>
                  <a:lnTo>
                    <a:pt x="110765" y="504271"/>
                  </a:lnTo>
                  <a:lnTo>
                    <a:pt x="110289" y="521945"/>
                  </a:lnTo>
                  <a:lnTo>
                    <a:pt x="64082" y="521945"/>
                  </a:lnTo>
                  <a:close/>
                  <a:moveTo>
                    <a:pt x="100262" y="710881"/>
                  </a:moveTo>
                  <a:lnTo>
                    <a:pt x="87885" y="677914"/>
                  </a:lnTo>
                  <a:lnTo>
                    <a:pt x="77858" y="644471"/>
                  </a:lnTo>
                  <a:lnTo>
                    <a:pt x="70687" y="609599"/>
                  </a:lnTo>
                  <a:lnTo>
                    <a:pt x="65897" y="573895"/>
                  </a:lnTo>
                  <a:lnTo>
                    <a:pt x="63992" y="538190"/>
                  </a:lnTo>
                  <a:lnTo>
                    <a:pt x="110349" y="538190"/>
                  </a:lnTo>
                  <a:lnTo>
                    <a:pt x="110825" y="555388"/>
                  </a:lnTo>
                  <a:lnTo>
                    <a:pt x="111777" y="573062"/>
                  </a:lnTo>
                  <a:lnTo>
                    <a:pt x="112729" y="576394"/>
                  </a:lnTo>
                  <a:lnTo>
                    <a:pt x="113205" y="579756"/>
                  </a:lnTo>
                  <a:lnTo>
                    <a:pt x="115615" y="597430"/>
                  </a:lnTo>
                  <a:lnTo>
                    <a:pt x="118591" y="614628"/>
                  </a:lnTo>
                  <a:lnTo>
                    <a:pt x="119067" y="616056"/>
                  </a:lnTo>
                  <a:lnTo>
                    <a:pt x="119067" y="617008"/>
                  </a:lnTo>
                  <a:lnTo>
                    <a:pt x="125285" y="642805"/>
                  </a:lnTo>
                  <a:lnTo>
                    <a:pt x="133408" y="667649"/>
                  </a:lnTo>
                  <a:lnTo>
                    <a:pt x="142334" y="692493"/>
                  </a:lnTo>
                  <a:close/>
                  <a:moveTo>
                    <a:pt x="174319" y="830789"/>
                  </a:moveTo>
                  <a:lnTo>
                    <a:pt x="154741" y="805945"/>
                  </a:lnTo>
                  <a:lnTo>
                    <a:pt x="137038" y="779672"/>
                  </a:lnTo>
                  <a:lnTo>
                    <a:pt x="121268" y="752894"/>
                  </a:lnTo>
                  <a:lnTo>
                    <a:pt x="107433" y="725193"/>
                  </a:lnTo>
                  <a:lnTo>
                    <a:pt x="149088" y="707043"/>
                  </a:lnTo>
                  <a:lnTo>
                    <a:pt x="162001" y="731887"/>
                  </a:lnTo>
                  <a:lnTo>
                    <a:pt x="176313" y="755274"/>
                  </a:lnTo>
                  <a:lnTo>
                    <a:pt x="191606" y="778214"/>
                  </a:lnTo>
                  <a:lnTo>
                    <a:pt x="209310" y="800202"/>
                  </a:lnTo>
                  <a:lnTo>
                    <a:pt x="227936" y="821208"/>
                  </a:lnTo>
                  <a:lnTo>
                    <a:pt x="195445" y="853699"/>
                  </a:lnTo>
                  <a:close/>
                  <a:moveTo>
                    <a:pt x="335377" y="953107"/>
                  </a:moveTo>
                  <a:lnTo>
                    <a:pt x="308063" y="939242"/>
                  </a:lnTo>
                  <a:lnTo>
                    <a:pt x="281284" y="923948"/>
                  </a:lnTo>
                  <a:lnTo>
                    <a:pt x="255012" y="906274"/>
                  </a:lnTo>
                  <a:lnTo>
                    <a:pt x="230167" y="886696"/>
                  </a:lnTo>
                  <a:lnTo>
                    <a:pt x="206900" y="865184"/>
                  </a:lnTo>
                  <a:lnTo>
                    <a:pt x="239421" y="832693"/>
                  </a:lnTo>
                  <a:lnTo>
                    <a:pt x="260427" y="851349"/>
                  </a:lnTo>
                  <a:lnTo>
                    <a:pt x="282891" y="869023"/>
                  </a:lnTo>
                  <a:lnTo>
                    <a:pt x="305831" y="884792"/>
                  </a:lnTo>
                  <a:lnTo>
                    <a:pt x="329634" y="898628"/>
                  </a:lnTo>
                  <a:lnTo>
                    <a:pt x="354508" y="911065"/>
                  </a:lnTo>
                  <a:close/>
                  <a:moveTo>
                    <a:pt x="513572" y="997232"/>
                  </a:moveTo>
                  <a:lnTo>
                    <a:pt x="483104" y="994792"/>
                  </a:lnTo>
                  <a:lnTo>
                    <a:pt x="452547" y="990864"/>
                  </a:lnTo>
                  <a:lnTo>
                    <a:pt x="421514" y="984527"/>
                  </a:lnTo>
                  <a:lnTo>
                    <a:pt x="391076" y="975898"/>
                  </a:lnTo>
                  <a:lnTo>
                    <a:pt x="361322" y="964949"/>
                  </a:lnTo>
                  <a:lnTo>
                    <a:pt x="378966" y="922520"/>
                  </a:lnTo>
                  <a:lnTo>
                    <a:pt x="405506" y="931744"/>
                  </a:lnTo>
                  <a:lnTo>
                    <a:pt x="433029" y="939509"/>
                  </a:lnTo>
                  <a:lnTo>
                    <a:pt x="460253" y="945460"/>
                  </a:lnTo>
                  <a:lnTo>
                    <a:pt x="487597" y="949150"/>
                  </a:lnTo>
                  <a:lnTo>
                    <a:pt x="515328" y="951173"/>
                  </a:lnTo>
                  <a:close/>
                  <a:moveTo>
                    <a:pt x="473702" y="915022"/>
                  </a:moveTo>
                  <a:lnTo>
                    <a:pt x="427078" y="906691"/>
                  </a:lnTo>
                  <a:lnTo>
                    <a:pt x="386791" y="892528"/>
                  </a:lnTo>
                  <a:lnTo>
                    <a:pt x="518601" y="581928"/>
                  </a:lnTo>
                  <a:lnTo>
                    <a:pt x="522290" y="919634"/>
                  </a:lnTo>
                  <a:close/>
                  <a:moveTo>
                    <a:pt x="523688" y="490168"/>
                  </a:moveTo>
                  <a:lnTo>
                    <a:pt x="522736" y="490168"/>
                  </a:lnTo>
                  <a:lnTo>
                    <a:pt x="381733" y="170939"/>
                  </a:lnTo>
                  <a:lnTo>
                    <a:pt x="407083" y="162013"/>
                  </a:lnTo>
                  <a:lnTo>
                    <a:pt x="433356" y="153890"/>
                  </a:lnTo>
                  <a:lnTo>
                    <a:pt x="460134" y="148148"/>
                  </a:lnTo>
                  <a:lnTo>
                    <a:pt x="487359" y="143387"/>
                  </a:lnTo>
                  <a:lnTo>
                    <a:pt x="492536" y="143387"/>
                  </a:lnTo>
                  <a:lnTo>
                    <a:pt x="507830" y="141959"/>
                  </a:lnTo>
                  <a:lnTo>
                    <a:pt x="523599" y="141483"/>
                  </a:lnTo>
                  <a:close/>
                  <a:moveTo>
                    <a:pt x="523688" y="109319"/>
                  </a:moveTo>
                  <a:lnTo>
                    <a:pt x="506491" y="110271"/>
                  </a:lnTo>
                  <a:lnTo>
                    <a:pt x="488787" y="111223"/>
                  </a:lnTo>
                  <a:lnTo>
                    <a:pt x="486407" y="111699"/>
                  </a:lnTo>
                  <a:lnTo>
                    <a:pt x="484027" y="112175"/>
                  </a:lnTo>
                  <a:lnTo>
                    <a:pt x="453856" y="116609"/>
                  </a:lnTo>
                  <a:lnTo>
                    <a:pt x="425174" y="122798"/>
                  </a:lnTo>
                  <a:lnTo>
                    <a:pt x="396967" y="130920"/>
                  </a:lnTo>
                  <a:lnTo>
                    <a:pt x="368790" y="141929"/>
                  </a:lnTo>
                  <a:lnTo>
                    <a:pt x="350135" y="99887"/>
                  </a:lnTo>
                  <a:lnTo>
                    <a:pt x="383102" y="87450"/>
                  </a:lnTo>
                  <a:lnTo>
                    <a:pt x="417051" y="77423"/>
                  </a:lnTo>
                  <a:lnTo>
                    <a:pt x="451922" y="70252"/>
                  </a:lnTo>
                  <a:lnTo>
                    <a:pt x="487299" y="65492"/>
                  </a:lnTo>
                  <a:lnTo>
                    <a:pt x="523629" y="64063"/>
                  </a:lnTo>
                  <a:close/>
                  <a:moveTo>
                    <a:pt x="889273" y="229703"/>
                  </a:moveTo>
                  <a:lnTo>
                    <a:pt x="908881" y="254547"/>
                  </a:lnTo>
                  <a:lnTo>
                    <a:pt x="926079" y="280344"/>
                  </a:lnTo>
                  <a:lnTo>
                    <a:pt x="942324" y="307122"/>
                  </a:lnTo>
                  <a:lnTo>
                    <a:pt x="955713" y="334823"/>
                  </a:lnTo>
                  <a:lnTo>
                    <a:pt x="913671" y="352973"/>
                  </a:lnTo>
                  <a:lnTo>
                    <a:pt x="901234" y="328128"/>
                  </a:lnTo>
                  <a:lnTo>
                    <a:pt x="887369" y="304325"/>
                  </a:lnTo>
                  <a:lnTo>
                    <a:pt x="871599" y="281385"/>
                  </a:lnTo>
                  <a:lnTo>
                    <a:pt x="853926" y="259873"/>
                  </a:lnTo>
                  <a:lnTo>
                    <a:pt x="835300" y="238391"/>
                  </a:lnTo>
                  <a:lnTo>
                    <a:pt x="868267" y="205900"/>
                  </a:lnTo>
                  <a:close/>
                  <a:moveTo>
                    <a:pt x="555704" y="494006"/>
                  </a:moveTo>
                  <a:lnTo>
                    <a:pt x="696201" y="178229"/>
                  </a:lnTo>
                  <a:lnTo>
                    <a:pt x="724407" y="192570"/>
                  </a:lnTo>
                  <a:lnTo>
                    <a:pt x="751632" y="209768"/>
                  </a:lnTo>
                  <a:lnTo>
                    <a:pt x="777458" y="228870"/>
                  </a:lnTo>
                  <a:lnTo>
                    <a:pt x="801261" y="249876"/>
                  </a:lnTo>
                  <a:close/>
                  <a:moveTo>
                    <a:pt x="812806" y="260885"/>
                  </a:moveTo>
                  <a:lnTo>
                    <a:pt x="833842" y="285223"/>
                  </a:lnTo>
                  <a:lnTo>
                    <a:pt x="852974" y="310544"/>
                  </a:lnTo>
                  <a:lnTo>
                    <a:pt x="870171" y="337798"/>
                  </a:lnTo>
                  <a:lnTo>
                    <a:pt x="885048" y="365975"/>
                  </a:lnTo>
                  <a:lnTo>
                    <a:pt x="567664" y="504985"/>
                  </a:lnTo>
                  <a:close/>
                  <a:moveTo>
                    <a:pt x="567664" y="554198"/>
                  </a:moveTo>
                  <a:lnTo>
                    <a:pt x="884989" y="694041"/>
                  </a:lnTo>
                  <a:lnTo>
                    <a:pt x="870112" y="722247"/>
                  </a:lnTo>
                  <a:lnTo>
                    <a:pt x="852914" y="749472"/>
                  </a:lnTo>
                  <a:lnTo>
                    <a:pt x="833842" y="774941"/>
                  </a:lnTo>
                  <a:lnTo>
                    <a:pt x="812806" y="798744"/>
                  </a:lnTo>
                  <a:close/>
                  <a:moveTo>
                    <a:pt x="801351" y="810259"/>
                  </a:moveTo>
                  <a:lnTo>
                    <a:pt x="777548" y="831265"/>
                  </a:lnTo>
                  <a:lnTo>
                    <a:pt x="752227" y="850397"/>
                  </a:lnTo>
                  <a:lnTo>
                    <a:pt x="724407" y="867178"/>
                  </a:lnTo>
                  <a:lnTo>
                    <a:pt x="696201" y="882471"/>
                  </a:lnTo>
                  <a:lnTo>
                    <a:pt x="560970" y="577138"/>
                  </a:lnTo>
                  <a:lnTo>
                    <a:pt x="559512" y="568539"/>
                  </a:lnTo>
                  <a:close/>
                  <a:moveTo>
                    <a:pt x="571473" y="538904"/>
                  </a:moveTo>
                  <a:lnTo>
                    <a:pt x="571473" y="537952"/>
                  </a:lnTo>
                  <a:lnTo>
                    <a:pt x="921288" y="537952"/>
                  </a:lnTo>
                  <a:lnTo>
                    <a:pt x="920812" y="553722"/>
                  </a:lnTo>
                  <a:lnTo>
                    <a:pt x="919860" y="569015"/>
                  </a:lnTo>
                  <a:lnTo>
                    <a:pt x="919384" y="571395"/>
                  </a:lnTo>
                  <a:lnTo>
                    <a:pt x="919384" y="572824"/>
                  </a:lnTo>
                  <a:lnTo>
                    <a:pt x="918908" y="574728"/>
                  </a:lnTo>
                  <a:lnTo>
                    <a:pt x="916528" y="591449"/>
                  </a:lnTo>
                  <a:lnTo>
                    <a:pt x="913552" y="608171"/>
                  </a:lnTo>
                  <a:lnTo>
                    <a:pt x="913552" y="609123"/>
                  </a:lnTo>
                  <a:lnTo>
                    <a:pt x="907810" y="633492"/>
                  </a:lnTo>
                  <a:lnTo>
                    <a:pt x="900163" y="656908"/>
                  </a:lnTo>
                  <a:lnTo>
                    <a:pt x="891534" y="679848"/>
                  </a:lnTo>
                  <a:close/>
                  <a:moveTo>
                    <a:pt x="571473" y="522183"/>
                  </a:moveTo>
                  <a:lnTo>
                    <a:pt x="571473" y="521231"/>
                  </a:lnTo>
                  <a:lnTo>
                    <a:pt x="891653" y="380317"/>
                  </a:lnTo>
                  <a:lnTo>
                    <a:pt x="899806" y="402275"/>
                  </a:lnTo>
                  <a:lnTo>
                    <a:pt x="907423" y="425215"/>
                  </a:lnTo>
                  <a:lnTo>
                    <a:pt x="912719" y="448631"/>
                  </a:lnTo>
                  <a:lnTo>
                    <a:pt x="912719" y="449583"/>
                  </a:lnTo>
                  <a:lnTo>
                    <a:pt x="913195" y="450536"/>
                  </a:lnTo>
                  <a:lnTo>
                    <a:pt x="913195" y="451012"/>
                  </a:lnTo>
                  <a:lnTo>
                    <a:pt x="913671" y="451964"/>
                  </a:lnTo>
                  <a:lnTo>
                    <a:pt x="916647" y="467733"/>
                  </a:lnTo>
                  <a:lnTo>
                    <a:pt x="918551" y="483503"/>
                  </a:lnTo>
                  <a:lnTo>
                    <a:pt x="919027" y="487311"/>
                  </a:lnTo>
                  <a:lnTo>
                    <a:pt x="919979" y="490644"/>
                  </a:lnTo>
                  <a:lnTo>
                    <a:pt x="920931" y="506413"/>
                  </a:lnTo>
                  <a:lnTo>
                    <a:pt x="921407" y="522183"/>
                  </a:lnTo>
                  <a:close/>
                  <a:moveTo>
                    <a:pt x="727740" y="106076"/>
                  </a:moveTo>
                  <a:lnTo>
                    <a:pt x="755470" y="120417"/>
                  </a:lnTo>
                  <a:lnTo>
                    <a:pt x="782249" y="136187"/>
                  </a:lnTo>
                  <a:lnTo>
                    <a:pt x="808075" y="153860"/>
                  </a:lnTo>
                  <a:lnTo>
                    <a:pt x="833396" y="173438"/>
                  </a:lnTo>
                  <a:lnTo>
                    <a:pt x="856812" y="194474"/>
                  </a:lnTo>
                  <a:lnTo>
                    <a:pt x="824291" y="227471"/>
                  </a:lnTo>
                  <a:lnTo>
                    <a:pt x="802779" y="207864"/>
                  </a:lnTo>
                  <a:lnTo>
                    <a:pt x="780791" y="191142"/>
                  </a:lnTo>
                  <a:lnTo>
                    <a:pt x="757345" y="175372"/>
                  </a:lnTo>
                  <a:lnTo>
                    <a:pt x="733542" y="161507"/>
                  </a:lnTo>
                  <a:lnTo>
                    <a:pt x="709173" y="148594"/>
                  </a:lnTo>
                  <a:close/>
                  <a:moveTo>
                    <a:pt x="539934" y="64063"/>
                  </a:moveTo>
                  <a:lnTo>
                    <a:pt x="575787" y="65968"/>
                  </a:lnTo>
                  <a:lnTo>
                    <a:pt x="611492" y="70252"/>
                  </a:lnTo>
                  <a:lnTo>
                    <a:pt x="645917" y="77423"/>
                  </a:lnTo>
                  <a:lnTo>
                    <a:pt x="680312" y="87450"/>
                  </a:lnTo>
                  <a:lnTo>
                    <a:pt x="712803" y="99887"/>
                  </a:lnTo>
                  <a:lnTo>
                    <a:pt x="694862" y="141929"/>
                  </a:lnTo>
                  <a:lnTo>
                    <a:pt x="669928" y="132259"/>
                  </a:lnTo>
                  <a:lnTo>
                    <a:pt x="645084" y="124642"/>
                  </a:lnTo>
                  <a:lnTo>
                    <a:pt x="618781" y="118424"/>
                  </a:lnTo>
                  <a:lnTo>
                    <a:pt x="617829" y="117948"/>
                  </a:lnTo>
                  <a:lnTo>
                    <a:pt x="616401" y="117472"/>
                  </a:lnTo>
                  <a:lnTo>
                    <a:pt x="599204" y="114496"/>
                  </a:lnTo>
                  <a:lnTo>
                    <a:pt x="581976" y="112592"/>
                  </a:lnTo>
                  <a:lnTo>
                    <a:pt x="579596" y="112116"/>
                  </a:lnTo>
                  <a:lnTo>
                    <a:pt x="577215" y="111640"/>
                  </a:lnTo>
                  <a:lnTo>
                    <a:pt x="574805" y="111164"/>
                  </a:lnTo>
                  <a:lnTo>
                    <a:pt x="556656" y="110212"/>
                  </a:lnTo>
                  <a:lnTo>
                    <a:pt x="539934" y="109260"/>
                  </a:lnTo>
                  <a:close/>
                  <a:moveTo>
                    <a:pt x="539934" y="490168"/>
                  </a:moveTo>
                  <a:lnTo>
                    <a:pt x="539934" y="141453"/>
                  </a:lnTo>
                  <a:lnTo>
                    <a:pt x="555704" y="141929"/>
                  </a:lnTo>
                  <a:lnTo>
                    <a:pt x="570997" y="143357"/>
                  </a:lnTo>
                  <a:lnTo>
                    <a:pt x="573972" y="143357"/>
                  </a:lnTo>
                  <a:lnTo>
                    <a:pt x="576382" y="143833"/>
                  </a:lnTo>
                  <a:lnTo>
                    <a:pt x="579358" y="144309"/>
                  </a:lnTo>
                  <a:lnTo>
                    <a:pt x="610421" y="149100"/>
                  </a:lnTo>
                  <a:lnTo>
                    <a:pt x="611373" y="149576"/>
                  </a:lnTo>
                  <a:lnTo>
                    <a:pt x="612325" y="149576"/>
                  </a:lnTo>
                  <a:lnTo>
                    <a:pt x="613277" y="150052"/>
                  </a:lnTo>
                  <a:lnTo>
                    <a:pt x="636693" y="155289"/>
                  </a:lnTo>
                  <a:lnTo>
                    <a:pt x="659633" y="162935"/>
                  </a:lnTo>
                  <a:lnTo>
                    <a:pt x="682098" y="171058"/>
                  </a:lnTo>
                  <a:lnTo>
                    <a:pt x="540410" y="490168"/>
                  </a:lnTo>
                  <a:close/>
                  <a:moveTo>
                    <a:pt x="540797" y="580738"/>
                  </a:moveTo>
                  <a:lnTo>
                    <a:pt x="682365" y="889672"/>
                  </a:lnTo>
                  <a:lnTo>
                    <a:pt x="637021" y="906869"/>
                  </a:lnTo>
                  <a:lnTo>
                    <a:pt x="590724" y="917343"/>
                  </a:lnTo>
                  <a:lnTo>
                    <a:pt x="541779" y="920318"/>
                  </a:lnTo>
                  <a:close/>
                  <a:moveTo>
                    <a:pt x="670732" y="973994"/>
                  </a:moveTo>
                  <a:lnTo>
                    <a:pt x="640978" y="982325"/>
                  </a:lnTo>
                  <a:lnTo>
                    <a:pt x="609915" y="988603"/>
                  </a:lnTo>
                  <a:lnTo>
                    <a:pt x="578525" y="992560"/>
                  </a:lnTo>
                  <a:lnTo>
                    <a:pt x="546777" y="994137"/>
                  </a:lnTo>
                  <a:lnTo>
                    <a:pt x="546480" y="948168"/>
                  </a:lnTo>
                  <a:lnTo>
                    <a:pt x="574508" y="946293"/>
                  </a:lnTo>
                  <a:lnTo>
                    <a:pt x="602863" y="942723"/>
                  </a:lnTo>
                  <a:lnTo>
                    <a:pt x="630207" y="937456"/>
                  </a:lnTo>
                  <a:lnTo>
                    <a:pt x="656837" y="930167"/>
                  </a:lnTo>
                  <a:lnTo>
                    <a:pt x="683139" y="921241"/>
                  </a:lnTo>
                  <a:lnTo>
                    <a:pt x="699623" y="964354"/>
                  </a:lnTo>
                  <a:close/>
                  <a:moveTo>
                    <a:pt x="833366" y="886696"/>
                  </a:moveTo>
                  <a:lnTo>
                    <a:pt x="807926" y="906274"/>
                  </a:lnTo>
                  <a:lnTo>
                    <a:pt x="782100" y="923948"/>
                  </a:lnTo>
                  <a:lnTo>
                    <a:pt x="755322" y="939242"/>
                  </a:lnTo>
                  <a:lnTo>
                    <a:pt x="727591" y="953107"/>
                  </a:lnTo>
                  <a:lnTo>
                    <a:pt x="708965" y="911452"/>
                  </a:lnTo>
                  <a:lnTo>
                    <a:pt x="733334" y="899014"/>
                  </a:lnTo>
                  <a:lnTo>
                    <a:pt x="757137" y="884703"/>
                  </a:lnTo>
                  <a:lnTo>
                    <a:pt x="780553" y="868933"/>
                  </a:lnTo>
                  <a:lnTo>
                    <a:pt x="802541" y="851260"/>
                  </a:lnTo>
                  <a:lnTo>
                    <a:pt x="824053" y="832604"/>
                  </a:lnTo>
                  <a:lnTo>
                    <a:pt x="856544" y="865095"/>
                  </a:lnTo>
                  <a:close/>
                  <a:moveTo>
                    <a:pt x="942324" y="752447"/>
                  </a:moveTo>
                  <a:lnTo>
                    <a:pt x="926079" y="779226"/>
                  </a:lnTo>
                  <a:lnTo>
                    <a:pt x="908881" y="805022"/>
                  </a:lnTo>
                  <a:lnTo>
                    <a:pt x="889273" y="830819"/>
                  </a:lnTo>
                  <a:lnTo>
                    <a:pt x="868267" y="853759"/>
                  </a:lnTo>
                  <a:lnTo>
                    <a:pt x="835300" y="821238"/>
                  </a:lnTo>
                  <a:lnTo>
                    <a:pt x="853926" y="800232"/>
                  </a:lnTo>
                  <a:lnTo>
                    <a:pt x="871599" y="778244"/>
                  </a:lnTo>
                  <a:lnTo>
                    <a:pt x="887369" y="755304"/>
                  </a:lnTo>
                  <a:lnTo>
                    <a:pt x="901234" y="731917"/>
                  </a:lnTo>
                  <a:lnTo>
                    <a:pt x="913671" y="707073"/>
                  </a:lnTo>
                  <a:lnTo>
                    <a:pt x="955713" y="725223"/>
                  </a:lnTo>
                  <a:close/>
                  <a:moveTo>
                    <a:pt x="997309" y="573300"/>
                  </a:moveTo>
                  <a:lnTo>
                    <a:pt x="992400" y="608647"/>
                  </a:lnTo>
                  <a:lnTo>
                    <a:pt x="984753" y="643043"/>
                  </a:lnTo>
                  <a:lnTo>
                    <a:pt x="975202" y="676962"/>
                  </a:lnTo>
                  <a:lnTo>
                    <a:pt x="962765" y="710881"/>
                  </a:lnTo>
                  <a:lnTo>
                    <a:pt x="921110" y="692255"/>
                  </a:lnTo>
                  <a:lnTo>
                    <a:pt x="930690" y="666935"/>
                  </a:lnTo>
                  <a:lnTo>
                    <a:pt x="938337" y="641138"/>
                  </a:lnTo>
                  <a:lnTo>
                    <a:pt x="944556" y="614360"/>
                  </a:lnTo>
                  <a:lnTo>
                    <a:pt x="947888" y="596686"/>
                  </a:lnTo>
                  <a:lnTo>
                    <a:pt x="950863" y="578060"/>
                  </a:lnTo>
                  <a:lnTo>
                    <a:pt x="950863" y="575085"/>
                  </a:lnTo>
                  <a:lnTo>
                    <a:pt x="951340" y="572705"/>
                  </a:lnTo>
                  <a:lnTo>
                    <a:pt x="952797" y="555031"/>
                  </a:lnTo>
                  <a:lnTo>
                    <a:pt x="952797" y="537833"/>
                  </a:lnTo>
                  <a:lnTo>
                    <a:pt x="999154" y="537833"/>
                  </a:lnTo>
                  <a:close/>
                  <a:moveTo>
                    <a:pt x="953333" y="522183"/>
                  </a:moveTo>
                  <a:lnTo>
                    <a:pt x="952857" y="504509"/>
                  </a:lnTo>
                  <a:lnTo>
                    <a:pt x="951399" y="487311"/>
                  </a:lnTo>
                  <a:lnTo>
                    <a:pt x="950923" y="483979"/>
                  </a:lnTo>
                  <a:lnTo>
                    <a:pt x="950447" y="480141"/>
                  </a:lnTo>
                  <a:lnTo>
                    <a:pt x="947472" y="462943"/>
                  </a:lnTo>
                  <a:lnTo>
                    <a:pt x="944496" y="445745"/>
                  </a:lnTo>
                  <a:lnTo>
                    <a:pt x="944496" y="444317"/>
                  </a:lnTo>
                  <a:lnTo>
                    <a:pt x="944020" y="442889"/>
                  </a:lnTo>
                  <a:lnTo>
                    <a:pt x="937325" y="417092"/>
                  </a:lnTo>
                  <a:lnTo>
                    <a:pt x="930155" y="392248"/>
                  </a:lnTo>
                  <a:lnTo>
                    <a:pt x="920812" y="367314"/>
                  </a:lnTo>
                  <a:lnTo>
                    <a:pt x="962884" y="349164"/>
                  </a:lnTo>
                  <a:lnTo>
                    <a:pt x="975321" y="382191"/>
                  </a:lnTo>
                  <a:lnTo>
                    <a:pt x="984872" y="416586"/>
                  </a:lnTo>
                  <a:lnTo>
                    <a:pt x="992400" y="451488"/>
                  </a:lnTo>
                  <a:lnTo>
                    <a:pt x="997190" y="486835"/>
                  </a:lnTo>
                  <a:lnTo>
                    <a:pt x="999094" y="52218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5F030E2B-8E51-4A78-8F2C-8A812CCA3551}"/>
              </a:ext>
            </a:extLst>
          </p:cNvPr>
          <p:cNvSpPr/>
          <p:nvPr/>
        </p:nvSpPr>
        <p:spPr>
          <a:xfrm>
            <a:off x="3364107" y="6040327"/>
            <a:ext cx="127110" cy="127110"/>
          </a:xfrm>
          <a:prstGeom prst="ellipse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B7C1C4-0276-45F6-9C07-4860B6AAF7C4}"/>
              </a:ext>
            </a:extLst>
          </p:cNvPr>
          <p:cNvGrpSpPr/>
          <p:nvPr/>
        </p:nvGrpSpPr>
        <p:grpSpPr>
          <a:xfrm>
            <a:off x="3048197" y="6083454"/>
            <a:ext cx="787805" cy="725757"/>
            <a:chOff x="3048197" y="6083454"/>
            <a:chExt cx="787805" cy="72575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79D3FA-BFB0-4D6B-AFC1-559D55374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151" y="6083454"/>
              <a:ext cx="148134" cy="683574"/>
            </a:xfrm>
            <a:prstGeom prst="line">
              <a:avLst/>
            </a:prstGeom>
            <a:ln w="31750">
              <a:solidFill>
                <a:srgbClr val="00A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D72BA89-EDC3-44EE-A231-7716C243E8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3285" y="6083454"/>
              <a:ext cx="138063" cy="715778"/>
            </a:xfrm>
            <a:prstGeom prst="line">
              <a:avLst/>
            </a:prstGeom>
            <a:ln w="31750">
              <a:solidFill>
                <a:srgbClr val="00A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Freeform 107">
              <a:extLst>
                <a:ext uri="{FF2B5EF4-FFF2-40B4-BE49-F238E27FC236}">
                  <a16:creationId xmlns:a16="http://schemas.microsoft.com/office/drawing/2014/main" id="{7C8B3B07-4A52-468F-8E51-BB1722C6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197" y="6731878"/>
              <a:ext cx="787805" cy="77333"/>
            </a:xfrm>
            <a:custGeom>
              <a:avLst/>
              <a:gdLst>
                <a:gd name="T0" fmla="*/ 121 w 3428"/>
                <a:gd name="T1" fmla="*/ 0 h 279"/>
                <a:gd name="T2" fmla="*/ 3306 w 3428"/>
                <a:gd name="T3" fmla="*/ 0 h 279"/>
                <a:gd name="T4" fmla="*/ 3327 w 3428"/>
                <a:gd name="T5" fmla="*/ 3 h 279"/>
                <a:gd name="T6" fmla="*/ 3347 w 3428"/>
                <a:gd name="T7" fmla="*/ 11 h 279"/>
                <a:gd name="T8" fmla="*/ 3365 w 3428"/>
                <a:gd name="T9" fmla="*/ 22 h 279"/>
                <a:gd name="T10" fmla="*/ 3380 w 3428"/>
                <a:gd name="T11" fmla="*/ 38 h 279"/>
                <a:gd name="T12" fmla="*/ 3392 w 3428"/>
                <a:gd name="T13" fmla="*/ 56 h 279"/>
                <a:gd name="T14" fmla="*/ 3398 w 3428"/>
                <a:gd name="T15" fmla="*/ 76 h 279"/>
                <a:gd name="T16" fmla="*/ 3426 w 3428"/>
                <a:gd name="T17" fmla="*/ 204 h 279"/>
                <a:gd name="T18" fmla="*/ 3428 w 3428"/>
                <a:gd name="T19" fmla="*/ 224 h 279"/>
                <a:gd name="T20" fmla="*/ 3424 w 3428"/>
                <a:gd name="T21" fmla="*/ 242 h 279"/>
                <a:gd name="T22" fmla="*/ 3414 w 3428"/>
                <a:gd name="T23" fmla="*/ 257 h 279"/>
                <a:gd name="T24" fmla="*/ 3402 w 3428"/>
                <a:gd name="T25" fmla="*/ 269 h 279"/>
                <a:gd name="T26" fmla="*/ 3385 w 3428"/>
                <a:gd name="T27" fmla="*/ 277 h 279"/>
                <a:gd name="T28" fmla="*/ 3365 w 3428"/>
                <a:gd name="T29" fmla="*/ 279 h 279"/>
                <a:gd name="T30" fmla="*/ 63 w 3428"/>
                <a:gd name="T31" fmla="*/ 279 h 279"/>
                <a:gd name="T32" fmla="*/ 43 w 3428"/>
                <a:gd name="T33" fmla="*/ 277 h 279"/>
                <a:gd name="T34" fmla="*/ 26 w 3428"/>
                <a:gd name="T35" fmla="*/ 269 h 279"/>
                <a:gd name="T36" fmla="*/ 13 w 3428"/>
                <a:gd name="T37" fmla="*/ 257 h 279"/>
                <a:gd name="T38" fmla="*/ 4 w 3428"/>
                <a:gd name="T39" fmla="*/ 242 h 279"/>
                <a:gd name="T40" fmla="*/ 0 w 3428"/>
                <a:gd name="T41" fmla="*/ 224 h 279"/>
                <a:gd name="T42" fmla="*/ 2 w 3428"/>
                <a:gd name="T43" fmla="*/ 204 h 279"/>
                <a:gd name="T44" fmla="*/ 29 w 3428"/>
                <a:gd name="T45" fmla="*/ 76 h 279"/>
                <a:gd name="T46" fmla="*/ 36 w 3428"/>
                <a:gd name="T47" fmla="*/ 56 h 279"/>
                <a:gd name="T48" fmla="*/ 47 w 3428"/>
                <a:gd name="T49" fmla="*/ 38 h 279"/>
                <a:gd name="T50" fmla="*/ 63 w 3428"/>
                <a:gd name="T51" fmla="*/ 22 h 279"/>
                <a:gd name="T52" fmla="*/ 81 w 3428"/>
                <a:gd name="T53" fmla="*/ 11 h 279"/>
                <a:gd name="T54" fmla="*/ 101 w 3428"/>
                <a:gd name="T55" fmla="*/ 3 h 279"/>
                <a:gd name="T56" fmla="*/ 121 w 3428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8" h="279">
                  <a:moveTo>
                    <a:pt x="121" y="0"/>
                  </a:moveTo>
                  <a:lnTo>
                    <a:pt x="3306" y="0"/>
                  </a:lnTo>
                  <a:lnTo>
                    <a:pt x="3327" y="3"/>
                  </a:lnTo>
                  <a:lnTo>
                    <a:pt x="3347" y="11"/>
                  </a:lnTo>
                  <a:lnTo>
                    <a:pt x="3365" y="22"/>
                  </a:lnTo>
                  <a:lnTo>
                    <a:pt x="3380" y="38"/>
                  </a:lnTo>
                  <a:lnTo>
                    <a:pt x="3392" y="56"/>
                  </a:lnTo>
                  <a:lnTo>
                    <a:pt x="3398" y="76"/>
                  </a:lnTo>
                  <a:lnTo>
                    <a:pt x="3426" y="204"/>
                  </a:lnTo>
                  <a:lnTo>
                    <a:pt x="3428" y="224"/>
                  </a:lnTo>
                  <a:lnTo>
                    <a:pt x="3424" y="242"/>
                  </a:lnTo>
                  <a:lnTo>
                    <a:pt x="3414" y="257"/>
                  </a:lnTo>
                  <a:lnTo>
                    <a:pt x="3402" y="269"/>
                  </a:lnTo>
                  <a:lnTo>
                    <a:pt x="3385" y="277"/>
                  </a:lnTo>
                  <a:lnTo>
                    <a:pt x="3365" y="279"/>
                  </a:lnTo>
                  <a:lnTo>
                    <a:pt x="63" y="279"/>
                  </a:lnTo>
                  <a:lnTo>
                    <a:pt x="43" y="277"/>
                  </a:lnTo>
                  <a:lnTo>
                    <a:pt x="26" y="269"/>
                  </a:lnTo>
                  <a:lnTo>
                    <a:pt x="13" y="257"/>
                  </a:lnTo>
                  <a:lnTo>
                    <a:pt x="4" y="242"/>
                  </a:lnTo>
                  <a:lnTo>
                    <a:pt x="0" y="224"/>
                  </a:lnTo>
                  <a:lnTo>
                    <a:pt x="2" y="204"/>
                  </a:lnTo>
                  <a:lnTo>
                    <a:pt x="29" y="76"/>
                  </a:lnTo>
                  <a:lnTo>
                    <a:pt x="36" y="56"/>
                  </a:lnTo>
                  <a:lnTo>
                    <a:pt x="47" y="38"/>
                  </a:lnTo>
                  <a:lnTo>
                    <a:pt x="63" y="22"/>
                  </a:lnTo>
                  <a:lnTo>
                    <a:pt x="81" y="11"/>
                  </a:lnTo>
                  <a:lnTo>
                    <a:pt x="101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37E93FF-3A55-4063-A810-5FE7B9085FDA}"/>
              </a:ext>
            </a:extLst>
          </p:cNvPr>
          <p:cNvSpPr/>
          <p:nvPr/>
        </p:nvSpPr>
        <p:spPr>
          <a:xfrm>
            <a:off x="9525" y="16212"/>
            <a:ext cx="12178818" cy="343308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9E9897E-6335-4B02-BB7B-E7175421C87F}"/>
              </a:ext>
            </a:extLst>
          </p:cNvPr>
          <p:cNvGrpSpPr/>
          <p:nvPr/>
        </p:nvGrpSpPr>
        <p:grpSpPr>
          <a:xfrm>
            <a:off x="10183616" y="-2000319"/>
            <a:ext cx="3961257" cy="4082891"/>
            <a:chOff x="7512190" y="346464"/>
            <a:chExt cx="3961257" cy="4082891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95E4E81-C7C0-4211-9884-E4C6729CC7D2}"/>
                </a:ext>
              </a:extLst>
            </p:cNvPr>
            <p:cNvSpPr/>
            <p:nvPr/>
          </p:nvSpPr>
          <p:spPr>
            <a:xfrm>
              <a:off x="8529473" y="1475799"/>
              <a:ext cx="1859128" cy="1859126"/>
            </a:xfrm>
            <a:custGeom>
              <a:avLst/>
              <a:gdLst>
                <a:gd name="connsiteX0" fmla="*/ 2090547 w 2090547"/>
                <a:gd name="connsiteY0" fmla="*/ 1045274 h 2090546"/>
                <a:gd name="connsiteX1" fmla="*/ 1045274 w 2090547"/>
                <a:gd name="connsiteY1" fmla="*/ 2090547 h 2090546"/>
                <a:gd name="connsiteX2" fmla="*/ 0 w 2090547"/>
                <a:gd name="connsiteY2" fmla="*/ 1045274 h 2090546"/>
                <a:gd name="connsiteX3" fmla="*/ 1045274 w 2090547"/>
                <a:gd name="connsiteY3" fmla="*/ 0 h 2090546"/>
                <a:gd name="connsiteX4" fmla="*/ 2090547 w 2090547"/>
                <a:gd name="connsiteY4" fmla="*/ 1045274 h 209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0547" h="2090546">
                  <a:moveTo>
                    <a:pt x="2090547" y="1045274"/>
                  </a:moveTo>
                  <a:cubicBezTo>
                    <a:pt x="2090547" y="1622562"/>
                    <a:pt x="1622562" y="2090547"/>
                    <a:pt x="1045274" y="2090547"/>
                  </a:cubicBezTo>
                  <a:cubicBezTo>
                    <a:pt x="467985" y="2090547"/>
                    <a:pt x="0" y="1622562"/>
                    <a:pt x="0" y="1045274"/>
                  </a:cubicBezTo>
                  <a:cubicBezTo>
                    <a:pt x="0" y="467985"/>
                    <a:pt x="467985" y="0"/>
                    <a:pt x="1045274" y="0"/>
                  </a:cubicBezTo>
                  <a:cubicBezTo>
                    <a:pt x="1622562" y="0"/>
                    <a:pt x="2090547" y="467985"/>
                    <a:pt x="2090547" y="1045274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8" name="Graphic 99">
              <a:extLst>
                <a:ext uri="{FF2B5EF4-FFF2-40B4-BE49-F238E27FC236}">
                  <a16:creationId xmlns:a16="http://schemas.microsoft.com/office/drawing/2014/main" id="{393A7A83-EBA6-4916-AE78-DF513AEDEB7E}"/>
                </a:ext>
              </a:extLst>
            </p:cNvPr>
            <p:cNvGrpSpPr/>
            <p:nvPr/>
          </p:nvGrpSpPr>
          <p:grpSpPr>
            <a:xfrm>
              <a:off x="7512190" y="346464"/>
              <a:ext cx="3961257" cy="4082891"/>
              <a:chOff x="7512190" y="346464"/>
              <a:chExt cx="3961257" cy="4082891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F9C56B0-C948-4803-B95C-AC8CF6AAAC21}"/>
                  </a:ext>
                </a:extLst>
              </p:cNvPr>
              <p:cNvSpPr/>
              <p:nvPr/>
            </p:nvSpPr>
            <p:spPr>
              <a:xfrm>
                <a:off x="7512190" y="2714855"/>
                <a:ext cx="838200" cy="285749"/>
              </a:xfrm>
              <a:custGeom>
                <a:avLst/>
                <a:gdLst>
                  <a:gd name="connsiteX0" fmla="*/ 0 w 838200"/>
                  <a:gd name="connsiteY0" fmla="*/ 285750 h 285749"/>
                  <a:gd name="connsiteX1" fmla="*/ 838200 w 838200"/>
                  <a:gd name="connsiteY1" fmla="*/ 0 h 28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8200" h="285749">
                    <a:moveTo>
                      <a:pt x="0" y="285750"/>
                    </a:moveTo>
                    <a:lnTo>
                      <a:pt x="838200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CD77AAE-4674-4443-B49D-8AC449AC9FB5}"/>
                  </a:ext>
                </a:extLst>
              </p:cNvPr>
              <p:cNvSpPr/>
              <p:nvPr/>
            </p:nvSpPr>
            <p:spPr>
              <a:xfrm>
                <a:off x="8023492" y="3065756"/>
                <a:ext cx="491871" cy="326897"/>
              </a:xfrm>
              <a:custGeom>
                <a:avLst/>
                <a:gdLst>
                  <a:gd name="connsiteX0" fmla="*/ 491871 w 491871"/>
                  <a:gd name="connsiteY0" fmla="*/ 0 h 326897"/>
                  <a:gd name="connsiteX1" fmla="*/ 0 w 491871"/>
                  <a:gd name="connsiteY1" fmla="*/ 326898 h 32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1871" h="326897">
                    <a:moveTo>
                      <a:pt x="491871" y="0"/>
                    </a:moveTo>
                    <a:lnTo>
                      <a:pt x="0" y="326898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B58E849F-9959-443A-8420-57B73898AD97}"/>
                  </a:ext>
                </a:extLst>
              </p:cNvPr>
              <p:cNvSpPr/>
              <p:nvPr/>
            </p:nvSpPr>
            <p:spPr>
              <a:xfrm>
                <a:off x="8302765" y="3333980"/>
                <a:ext cx="485774" cy="666750"/>
              </a:xfrm>
              <a:custGeom>
                <a:avLst/>
                <a:gdLst>
                  <a:gd name="connsiteX0" fmla="*/ 485775 w 485774"/>
                  <a:gd name="connsiteY0" fmla="*/ 0 h 666750"/>
                  <a:gd name="connsiteX1" fmla="*/ 0 w 485774"/>
                  <a:gd name="connsiteY1" fmla="*/ 666750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5774" h="666750">
                    <a:moveTo>
                      <a:pt x="485775" y="0"/>
                    </a:moveTo>
                    <a:lnTo>
                      <a:pt x="0" y="66675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FFA8BF9-99F8-411F-808B-85E47709AC40}"/>
                  </a:ext>
                </a:extLst>
              </p:cNvPr>
              <p:cNvSpPr/>
              <p:nvPr/>
            </p:nvSpPr>
            <p:spPr>
              <a:xfrm>
                <a:off x="8940940" y="3505430"/>
                <a:ext cx="180975" cy="552450"/>
              </a:xfrm>
              <a:custGeom>
                <a:avLst/>
                <a:gdLst>
                  <a:gd name="connsiteX0" fmla="*/ 180975 w 180975"/>
                  <a:gd name="connsiteY0" fmla="*/ 0 h 552450"/>
                  <a:gd name="connsiteX1" fmla="*/ 0 w 180975"/>
                  <a:gd name="connsiteY1" fmla="*/ 55245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552450">
                    <a:moveTo>
                      <a:pt x="180975" y="0"/>
                    </a:moveTo>
                    <a:lnTo>
                      <a:pt x="0" y="55245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DF5A94F-C95C-437A-9AC9-93AFC83F3D27}"/>
                  </a:ext>
                </a:extLst>
              </p:cNvPr>
              <p:cNvSpPr/>
              <p:nvPr/>
            </p:nvSpPr>
            <p:spPr>
              <a:xfrm>
                <a:off x="9464815" y="3553055"/>
                <a:ext cx="9525" cy="876300"/>
              </a:xfrm>
              <a:custGeom>
                <a:avLst/>
                <a:gdLst>
                  <a:gd name="connsiteX0" fmla="*/ 0 w 9525"/>
                  <a:gd name="connsiteY0" fmla="*/ 0 h 876300"/>
                  <a:gd name="connsiteX1" fmla="*/ 0 w 9525"/>
                  <a:gd name="connsiteY1" fmla="*/ 87630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876300">
                    <a:moveTo>
                      <a:pt x="0" y="0"/>
                    </a:moveTo>
                    <a:lnTo>
                      <a:pt x="0" y="87630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269B8A2-D9B9-425F-9725-CD726A91B9A8}"/>
                  </a:ext>
                </a:extLst>
              </p:cNvPr>
              <p:cNvSpPr/>
              <p:nvPr/>
            </p:nvSpPr>
            <p:spPr>
              <a:xfrm>
                <a:off x="9817240" y="3495905"/>
                <a:ext cx="219075" cy="561975"/>
              </a:xfrm>
              <a:custGeom>
                <a:avLst/>
                <a:gdLst>
                  <a:gd name="connsiteX0" fmla="*/ 0 w 219075"/>
                  <a:gd name="connsiteY0" fmla="*/ 0 h 561975"/>
                  <a:gd name="connsiteX1" fmla="*/ 219075 w 219075"/>
                  <a:gd name="connsiteY1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9075" h="561975">
                    <a:moveTo>
                      <a:pt x="0" y="0"/>
                    </a:moveTo>
                    <a:lnTo>
                      <a:pt x="219075" y="561975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EA23BA2-E8AD-4DEF-8D49-FD06255E5D50}"/>
                  </a:ext>
                </a:extLst>
              </p:cNvPr>
              <p:cNvSpPr/>
              <p:nvPr/>
            </p:nvSpPr>
            <p:spPr>
              <a:xfrm>
                <a:off x="10153949" y="3325503"/>
                <a:ext cx="514350" cy="722852"/>
              </a:xfrm>
              <a:custGeom>
                <a:avLst/>
                <a:gdLst>
                  <a:gd name="connsiteX0" fmla="*/ 0 w 514350"/>
                  <a:gd name="connsiteY0" fmla="*/ 0 h 722852"/>
                  <a:gd name="connsiteX1" fmla="*/ 514350 w 514350"/>
                  <a:gd name="connsiteY1" fmla="*/ 722852 h 72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0" h="722852">
                    <a:moveTo>
                      <a:pt x="0" y="0"/>
                    </a:moveTo>
                    <a:lnTo>
                      <a:pt x="514350" y="722852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412AFF6-5ED0-49A8-9990-D6CB91D021F7}"/>
                  </a:ext>
                </a:extLst>
              </p:cNvPr>
              <p:cNvSpPr/>
              <p:nvPr/>
            </p:nvSpPr>
            <p:spPr>
              <a:xfrm>
                <a:off x="10388169" y="3080139"/>
                <a:ext cx="480726" cy="361378"/>
              </a:xfrm>
              <a:custGeom>
                <a:avLst/>
                <a:gdLst>
                  <a:gd name="connsiteX0" fmla="*/ 0 w 480726"/>
                  <a:gd name="connsiteY0" fmla="*/ 0 h 361378"/>
                  <a:gd name="connsiteX1" fmla="*/ 480727 w 480726"/>
                  <a:gd name="connsiteY1" fmla="*/ 361379 h 361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0726" h="361378">
                    <a:moveTo>
                      <a:pt x="0" y="0"/>
                    </a:moveTo>
                    <a:lnTo>
                      <a:pt x="480727" y="361379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775432B-448E-4EB5-9245-C5CD788473FF}"/>
                  </a:ext>
                </a:extLst>
              </p:cNvPr>
              <p:cNvSpPr/>
              <p:nvPr/>
            </p:nvSpPr>
            <p:spPr>
              <a:xfrm>
                <a:off x="10545236" y="2783530"/>
                <a:ext cx="855154" cy="265461"/>
              </a:xfrm>
              <a:custGeom>
                <a:avLst/>
                <a:gdLst>
                  <a:gd name="connsiteX0" fmla="*/ 0 w 855154"/>
                  <a:gd name="connsiteY0" fmla="*/ 0 h 265461"/>
                  <a:gd name="connsiteX1" fmla="*/ 855155 w 855154"/>
                  <a:gd name="connsiteY1" fmla="*/ 265462 h 26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5154" h="265461">
                    <a:moveTo>
                      <a:pt x="0" y="0"/>
                    </a:moveTo>
                    <a:lnTo>
                      <a:pt x="855155" y="265462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A177283-5F6D-4BE6-8CBC-2B949BA13F26}"/>
                  </a:ext>
                </a:extLst>
              </p:cNvPr>
              <p:cNvSpPr/>
              <p:nvPr/>
            </p:nvSpPr>
            <p:spPr>
              <a:xfrm>
                <a:off x="10609435" y="2450917"/>
                <a:ext cx="601789" cy="11811"/>
              </a:xfrm>
              <a:custGeom>
                <a:avLst/>
                <a:gdLst>
                  <a:gd name="connsiteX0" fmla="*/ 0 w 601789"/>
                  <a:gd name="connsiteY0" fmla="*/ 0 h 11811"/>
                  <a:gd name="connsiteX1" fmla="*/ 601789 w 601789"/>
                  <a:gd name="connsiteY1" fmla="*/ 11811 h 11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" h="11811">
                    <a:moveTo>
                      <a:pt x="0" y="0"/>
                    </a:moveTo>
                    <a:lnTo>
                      <a:pt x="601789" y="11811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105289A-5073-4006-94DA-60D112446A5A}"/>
                  </a:ext>
                </a:extLst>
              </p:cNvPr>
              <p:cNvSpPr/>
              <p:nvPr/>
            </p:nvSpPr>
            <p:spPr>
              <a:xfrm>
                <a:off x="10566096" y="1871321"/>
                <a:ext cx="907351" cy="241268"/>
              </a:xfrm>
              <a:custGeom>
                <a:avLst/>
                <a:gdLst>
                  <a:gd name="connsiteX0" fmla="*/ 0 w 907351"/>
                  <a:gd name="connsiteY0" fmla="*/ 241268 h 241268"/>
                  <a:gd name="connsiteX1" fmla="*/ 907351 w 907351"/>
                  <a:gd name="connsiteY1" fmla="*/ 0 h 2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7351" h="241268">
                    <a:moveTo>
                      <a:pt x="0" y="241268"/>
                    </a:moveTo>
                    <a:lnTo>
                      <a:pt x="907351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9ACC793-73E5-44DB-9BE0-767AC20A321A}"/>
                  </a:ext>
                </a:extLst>
              </p:cNvPr>
              <p:cNvSpPr/>
              <p:nvPr/>
            </p:nvSpPr>
            <p:spPr>
              <a:xfrm>
                <a:off x="10404933" y="1396976"/>
                <a:ext cx="495871" cy="373189"/>
              </a:xfrm>
              <a:custGeom>
                <a:avLst/>
                <a:gdLst>
                  <a:gd name="connsiteX0" fmla="*/ 0 w 495871"/>
                  <a:gd name="connsiteY0" fmla="*/ 373190 h 373189"/>
                  <a:gd name="connsiteX1" fmla="*/ 495871 w 495871"/>
                  <a:gd name="connsiteY1" fmla="*/ 0 h 373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871" h="373189">
                    <a:moveTo>
                      <a:pt x="0" y="373190"/>
                    </a:moveTo>
                    <a:lnTo>
                      <a:pt x="495871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D98EFB92-5D8D-45C0-87EC-0A5CAC39A6F7}"/>
                  </a:ext>
                </a:extLst>
              </p:cNvPr>
              <p:cNvSpPr/>
              <p:nvPr/>
            </p:nvSpPr>
            <p:spPr>
              <a:xfrm>
                <a:off x="10168522" y="772612"/>
                <a:ext cx="564737" cy="720756"/>
              </a:xfrm>
              <a:custGeom>
                <a:avLst/>
                <a:gdLst>
                  <a:gd name="connsiteX0" fmla="*/ 0 w 564737"/>
                  <a:gd name="connsiteY0" fmla="*/ 720757 h 720756"/>
                  <a:gd name="connsiteX1" fmla="*/ 564737 w 564737"/>
                  <a:gd name="connsiteY1" fmla="*/ 0 h 72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737" h="720756">
                    <a:moveTo>
                      <a:pt x="0" y="720757"/>
                    </a:moveTo>
                    <a:lnTo>
                      <a:pt x="564737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E39DD45-369F-44D6-9A69-0461620AEFA6}"/>
                  </a:ext>
                </a:extLst>
              </p:cNvPr>
              <p:cNvSpPr/>
              <p:nvPr/>
            </p:nvSpPr>
            <p:spPr>
              <a:xfrm>
                <a:off x="9837910" y="744799"/>
                <a:ext cx="206787" cy="576548"/>
              </a:xfrm>
              <a:custGeom>
                <a:avLst/>
                <a:gdLst>
                  <a:gd name="connsiteX0" fmla="*/ 0 w 206787"/>
                  <a:gd name="connsiteY0" fmla="*/ 576548 h 576548"/>
                  <a:gd name="connsiteX1" fmla="*/ 206788 w 206787"/>
                  <a:gd name="connsiteY1" fmla="*/ 0 h 57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6787" h="576548">
                    <a:moveTo>
                      <a:pt x="0" y="576548"/>
                    </a:moveTo>
                    <a:lnTo>
                      <a:pt x="206788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49F859A-7288-4952-AE1C-924E7FA4B851}"/>
                  </a:ext>
                </a:extLst>
              </p:cNvPr>
              <p:cNvSpPr/>
              <p:nvPr/>
            </p:nvSpPr>
            <p:spPr>
              <a:xfrm>
                <a:off x="9507392" y="346464"/>
                <a:ext cx="9525" cy="909351"/>
              </a:xfrm>
              <a:custGeom>
                <a:avLst/>
                <a:gdLst>
                  <a:gd name="connsiteX0" fmla="*/ 0 w 9525"/>
                  <a:gd name="connsiteY0" fmla="*/ 909352 h 909351"/>
                  <a:gd name="connsiteX1" fmla="*/ 0 w 9525"/>
                  <a:gd name="connsiteY1" fmla="*/ 0 h 90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09351">
                    <a:moveTo>
                      <a:pt x="0" y="909352"/>
                    </a:moveTo>
                    <a:lnTo>
                      <a:pt x="0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C6F96A6-79A6-4C6E-8C44-23D0B8C1CBD7}"/>
                  </a:ext>
                </a:extLst>
              </p:cNvPr>
              <p:cNvSpPr/>
              <p:nvPr/>
            </p:nvSpPr>
            <p:spPr>
              <a:xfrm>
                <a:off x="8964467" y="709557"/>
                <a:ext cx="193262" cy="588264"/>
              </a:xfrm>
              <a:custGeom>
                <a:avLst/>
                <a:gdLst>
                  <a:gd name="connsiteX0" fmla="*/ 193262 w 193262"/>
                  <a:gd name="connsiteY0" fmla="*/ 588264 h 588264"/>
                  <a:gd name="connsiteX1" fmla="*/ 0 w 193262"/>
                  <a:gd name="connsiteY1" fmla="*/ 0 h 588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262" h="588264">
                    <a:moveTo>
                      <a:pt x="193262" y="588264"/>
                    </a:moveTo>
                    <a:lnTo>
                      <a:pt x="0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A07AB53-9659-40A0-B52E-1F62C5BAB528}"/>
                  </a:ext>
                </a:extLst>
              </p:cNvPr>
              <p:cNvSpPr/>
              <p:nvPr/>
            </p:nvSpPr>
            <p:spPr>
              <a:xfrm>
                <a:off x="8294860" y="738703"/>
                <a:ext cx="519398" cy="724471"/>
              </a:xfrm>
              <a:custGeom>
                <a:avLst/>
                <a:gdLst>
                  <a:gd name="connsiteX0" fmla="*/ 0 w 519398"/>
                  <a:gd name="connsiteY0" fmla="*/ 0 h 724471"/>
                  <a:gd name="connsiteX1" fmla="*/ 519398 w 519398"/>
                  <a:gd name="connsiteY1" fmla="*/ 724472 h 724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9398" h="724471">
                    <a:moveTo>
                      <a:pt x="0" y="0"/>
                    </a:moveTo>
                    <a:lnTo>
                      <a:pt x="519398" y="724472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5D7AF06-8DB0-41AA-8AF9-9963F0850CAB}"/>
                  </a:ext>
                </a:extLst>
              </p:cNvPr>
              <p:cNvSpPr/>
              <p:nvPr/>
            </p:nvSpPr>
            <p:spPr>
              <a:xfrm>
                <a:off x="8066831" y="1312394"/>
                <a:ext cx="492537" cy="369855"/>
              </a:xfrm>
              <a:custGeom>
                <a:avLst/>
                <a:gdLst>
                  <a:gd name="connsiteX0" fmla="*/ 0 w 492537"/>
                  <a:gd name="connsiteY0" fmla="*/ 0 h 369855"/>
                  <a:gd name="connsiteX1" fmla="*/ 492538 w 492537"/>
                  <a:gd name="connsiteY1" fmla="*/ 369856 h 3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537" h="369855">
                    <a:moveTo>
                      <a:pt x="0" y="0"/>
                    </a:moveTo>
                    <a:lnTo>
                      <a:pt x="492538" y="369856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0527E1B-13AF-49DD-9F94-59A9A07E1357}"/>
                  </a:ext>
                </a:extLst>
              </p:cNvPr>
              <p:cNvSpPr/>
              <p:nvPr/>
            </p:nvSpPr>
            <p:spPr>
              <a:xfrm>
                <a:off x="7529526" y="1737114"/>
                <a:ext cx="845439" cy="287464"/>
              </a:xfrm>
              <a:custGeom>
                <a:avLst/>
                <a:gdLst>
                  <a:gd name="connsiteX0" fmla="*/ 0 w 845439"/>
                  <a:gd name="connsiteY0" fmla="*/ 0 h 287464"/>
                  <a:gd name="connsiteX1" fmla="*/ 845439 w 845439"/>
                  <a:gd name="connsiteY1" fmla="*/ 287464 h 28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5439" h="287464">
                    <a:moveTo>
                      <a:pt x="0" y="0"/>
                    </a:moveTo>
                    <a:lnTo>
                      <a:pt x="845439" y="287464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957AF11-C0F8-4055-9812-02839C410E0D}"/>
                  </a:ext>
                </a:extLst>
              </p:cNvPr>
              <p:cNvSpPr/>
              <p:nvPr/>
            </p:nvSpPr>
            <p:spPr>
              <a:xfrm>
                <a:off x="7686879" y="2335284"/>
                <a:ext cx="615886" cy="35242"/>
              </a:xfrm>
              <a:custGeom>
                <a:avLst/>
                <a:gdLst>
                  <a:gd name="connsiteX0" fmla="*/ 0 w 615886"/>
                  <a:gd name="connsiteY0" fmla="*/ 0 h 35242"/>
                  <a:gd name="connsiteX1" fmla="*/ 615887 w 615886"/>
                  <a:gd name="connsiteY1" fmla="*/ 35243 h 3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5886" h="35242">
                    <a:moveTo>
                      <a:pt x="0" y="0"/>
                    </a:moveTo>
                    <a:lnTo>
                      <a:pt x="615887" y="35243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0E05C76E-8B0D-4945-99AE-D67735D7D479}"/>
              </a:ext>
            </a:extLst>
          </p:cNvPr>
          <p:cNvSpPr txBox="1"/>
          <p:nvPr/>
        </p:nvSpPr>
        <p:spPr>
          <a:xfrm>
            <a:off x="4435019" y="1244709"/>
            <a:ext cx="5050057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TEAM SQUARE</a:t>
            </a:r>
            <a:endParaRPr lang="ko-KR" altLang="en-US" sz="4800" b="1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5071099-85BA-468E-8924-00F15A502E74}"/>
              </a:ext>
            </a:extLst>
          </p:cNvPr>
          <p:cNvSpPr txBox="1"/>
          <p:nvPr/>
        </p:nvSpPr>
        <p:spPr>
          <a:xfrm>
            <a:off x="4462323" y="1073525"/>
            <a:ext cx="26647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AC2B07E-6A08-4CCA-8713-097AC3C3D9CC}"/>
              </a:ext>
            </a:extLst>
          </p:cNvPr>
          <p:cNvSpPr/>
          <p:nvPr/>
        </p:nvSpPr>
        <p:spPr>
          <a:xfrm>
            <a:off x="-1499" y="-9501"/>
            <a:ext cx="4367126" cy="3440054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261F0F7-E5B5-43D3-BF22-2D631C396455}"/>
              </a:ext>
            </a:extLst>
          </p:cNvPr>
          <p:cNvGrpSpPr/>
          <p:nvPr/>
        </p:nvGrpSpPr>
        <p:grpSpPr>
          <a:xfrm>
            <a:off x="700364" y="102922"/>
            <a:ext cx="10167063" cy="3205476"/>
            <a:chOff x="700364" y="102922"/>
            <a:chExt cx="10167063" cy="3205476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FC6F01CE-DE91-4EDA-A230-6657E746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2312" y="217837"/>
              <a:ext cx="989049" cy="669063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F1E87BEE-3433-4BCB-9256-203102779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184" y="2420694"/>
              <a:ext cx="1007364" cy="649912"/>
            </a:xfrm>
            <a:prstGeom prst="rect">
              <a:avLst/>
            </a:prstGeom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736A7F0A-0344-4E8A-AE81-D40005920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5733" y="271628"/>
              <a:ext cx="984996" cy="635481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74E6E1EB-7BA8-4DC3-8183-A7C6C6B5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2142" y="102922"/>
              <a:ext cx="1007364" cy="649912"/>
            </a:xfrm>
            <a:prstGeom prst="rect">
              <a:avLst/>
            </a:prstGeom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A548AF75-6906-45E9-B27C-6B0EE0F3C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64" y="964537"/>
              <a:ext cx="989048" cy="650333"/>
            </a:xfrm>
            <a:prstGeom prst="rect">
              <a:avLst/>
            </a:prstGeom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8290013A-2770-4E26-ACAE-CD69B9626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8378" y="2639335"/>
              <a:ext cx="989049" cy="669063"/>
            </a:xfrm>
            <a:prstGeom prst="rect">
              <a:avLst/>
            </a:prstGeom>
          </p:spPr>
        </p:pic>
      </p:grpSp>
      <p:pic>
        <p:nvPicPr>
          <p:cNvPr id="178" name="Picture 177">
            <a:extLst>
              <a:ext uri="{FF2B5EF4-FFF2-40B4-BE49-F238E27FC236}">
                <a16:creationId xmlns:a16="http://schemas.microsoft.com/office/drawing/2014/main" id="{C064887E-20E0-4C86-B41D-F8E281D58A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4220" y="1248646"/>
            <a:ext cx="1048228" cy="716988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20000"/>
              </a:schemeClr>
            </a:outerShdw>
          </a:effectLst>
        </p:spPr>
      </p:pic>
      <p:cxnSp>
        <p:nvCxnSpPr>
          <p:cNvPr id="179" name="직선 연결선 402">
            <a:extLst>
              <a:ext uri="{FF2B5EF4-FFF2-40B4-BE49-F238E27FC236}">
                <a16:creationId xmlns:a16="http://schemas.microsoft.com/office/drawing/2014/main" id="{B7B5801E-F927-41EB-85FC-90553BF0211C}"/>
              </a:ext>
            </a:extLst>
          </p:cNvPr>
          <p:cNvCxnSpPr>
            <a:cxnSpLocks/>
          </p:cNvCxnSpPr>
          <p:nvPr/>
        </p:nvCxnSpPr>
        <p:spPr>
          <a:xfrm flipH="1">
            <a:off x="5324558" y="3429000"/>
            <a:ext cx="1764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2700" dist="25400" dir="1200000" algn="tl" rotWithShape="0">
              <a:srgbClr val="00ADEF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400">
            <a:extLst>
              <a:ext uri="{FF2B5EF4-FFF2-40B4-BE49-F238E27FC236}">
                <a16:creationId xmlns:a16="http://schemas.microsoft.com/office/drawing/2014/main" id="{7A5CC578-2E3C-4632-AE95-1163694B26D0}"/>
              </a:ext>
            </a:extLst>
          </p:cNvPr>
          <p:cNvCxnSpPr>
            <a:cxnSpLocks/>
          </p:cNvCxnSpPr>
          <p:nvPr/>
        </p:nvCxnSpPr>
        <p:spPr>
          <a:xfrm flipH="1">
            <a:off x="4381960" y="2075706"/>
            <a:ext cx="454772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12700" dist="25400" dir="1200000" algn="tl" rotWithShape="0">
              <a:srgbClr val="00ADEF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7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fad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9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9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5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25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7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400" grpId="2"/>
      <p:bldP spid="37" grpId="0" animBg="1"/>
      <p:bldP spid="175" grpId="0"/>
      <p:bldP spid="176" grpId="0"/>
      <p:bldP spid="20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62CE9ADD-ED20-4BCE-AC9A-22A0BBF91318}"/>
              </a:ext>
            </a:extLst>
          </p:cNvPr>
          <p:cNvSpPr txBox="1"/>
          <p:nvPr/>
        </p:nvSpPr>
        <p:spPr>
          <a:xfrm>
            <a:off x="3050767" y="191578"/>
            <a:ext cx="671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u="sng" dirty="0">
                <a:solidFill>
                  <a:srgbClr val="00AD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ED433-CF2C-44AB-B20F-54F8F6342C80}"/>
              </a:ext>
            </a:extLst>
          </p:cNvPr>
          <p:cNvSpPr/>
          <p:nvPr/>
        </p:nvSpPr>
        <p:spPr>
          <a:xfrm>
            <a:off x="2047773" y="1304719"/>
            <a:ext cx="9232803" cy="462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73824-F726-4F6D-B596-6E3F45C2963D}"/>
              </a:ext>
            </a:extLst>
          </p:cNvPr>
          <p:cNvSpPr/>
          <p:nvPr/>
        </p:nvSpPr>
        <p:spPr>
          <a:xfrm>
            <a:off x="2047773" y="1305478"/>
            <a:ext cx="9235195" cy="406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94B7-8A9F-4A7C-9827-4B6D54255574}"/>
              </a:ext>
            </a:extLst>
          </p:cNvPr>
          <p:cNvGrpSpPr/>
          <p:nvPr/>
        </p:nvGrpSpPr>
        <p:grpSpPr>
          <a:xfrm>
            <a:off x="10094060" y="1331440"/>
            <a:ext cx="1158820" cy="344138"/>
            <a:chOff x="10094060" y="1331440"/>
            <a:chExt cx="1158820" cy="3441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A8E882-4765-41AF-B833-4BF717E92BC6}"/>
                </a:ext>
              </a:extLst>
            </p:cNvPr>
            <p:cNvSpPr/>
            <p:nvPr/>
          </p:nvSpPr>
          <p:spPr>
            <a:xfrm>
              <a:off x="1088936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422B32-479F-43BB-A63C-B020C4293133}"/>
                </a:ext>
              </a:extLst>
            </p:cNvPr>
            <p:cNvSpPr/>
            <p:nvPr/>
          </p:nvSpPr>
          <p:spPr>
            <a:xfrm>
              <a:off x="1049280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A855EE-A0A9-42A0-96F5-947AA34B08FB}"/>
                </a:ext>
              </a:extLst>
            </p:cNvPr>
            <p:cNvSpPr/>
            <p:nvPr/>
          </p:nvSpPr>
          <p:spPr>
            <a:xfrm>
              <a:off x="10094060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C9293DFC-3172-44A1-93BD-E7141BC8C82C}"/>
                </a:ext>
              </a:extLst>
            </p:cNvPr>
            <p:cNvSpPr/>
            <p:nvPr/>
          </p:nvSpPr>
          <p:spPr>
            <a:xfrm>
              <a:off x="10911736" y="1339940"/>
              <a:ext cx="327137" cy="327137"/>
            </a:xfrm>
            <a:prstGeom prst="mathMultiply">
              <a:avLst>
                <a:gd name="adj1" fmla="val 118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1132043-62A3-426E-8EDE-AF3CB6E76CF1}"/>
                </a:ext>
              </a:extLst>
            </p:cNvPr>
            <p:cNvSpPr/>
            <p:nvPr/>
          </p:nvSpPr>
          <p:spPr>
            <a:xfrm>
              <a:off x="10618603" y="1421757"/>
              <a:ext cx="167508" cy="12800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77377-ADB6-4EFC-B26E-164FB898FD31}"/>
                </a:ext>
              </a:extLst>
            </p:cNvPr>
            <p:cNvSpPr/>
            <p:nvPr/>
          </p:nvSpPr>
          <p:spPr>
            <a:xfrm>
              <a:off x="10568943" y="1469588"/>
              <a:ext cx="167508" cy="1280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D17A5-AC41-49F9-AA48-D464B92C4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5395" y="1502568"/>
              <a:ext cx="209934" cy="94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457E9A0-8418-4D24-A2EE-802092352BC5}"/>
              </a:ext>
            </a:extLst>
          </p:cNvPr>
          <p:cNvSpPr txBox="1"/>
          <p:nvPr/>
        </p:nvSpPr>
        <p:spPr>
          <a:xfrm>
            <a:off x="2490865" y="1327240"/>
            <a:ext cx="20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A6729E8-8AFD-45AD-9BA8-8AE76469DC97}"/>
              </a:ext>
            </a:extLst>
          </p:cNvPr>
          <p:cNvGrpSpPr/>
          <p:nvPr/>
        </p:nvGrpSpPr>
        <p:grpSpPr>
          <a:xfrm>
            <a:off x="9365142" y="296330"/>
            <a:ext cx="2342382" cy="616956"/>
            <a:chOff x="9365142" y="296330"/>
            <a:chExt cx="2342382" cy="616956"/>
          </a:xfrm>
        </p:grpSpPr>
        <p:grpSp>
          <p:nvGrpSpPr>
            <p:cNvPr id="119" name="그룹 7">
              <a:extLst>
                <a:ext uri="{FF2B5EF4-FFF2-40B4-BE49-F238E27FC236}">
                  <a16:creationId xmlns:a16="http://schemas.microsoft.com/office/drawing/2014/main" id="{1F6AC11E-2410-4469-AAB0-0FDB70E85BE7}"/>
                </a:ext>
              </a:extLst>
            </p:cNvPr>
            <p:cNvGrpSpPr/>
            <p:nvPr/>
          </p:nvGrpSpPr>
          <p:grpSpPr>
            <a:xfrm>
              <a:off x="9365142" y="296330"/>
              <a:ext cx="2039212" cy="616956"/>
              <a:chOff x="9365142" y="296330"/>
              <a:chExt cx="2039212" cy="616956"/>
            </a:xfrm>
          </p:grpSpPr>
          <p:sp>
            <p:nvSpPr>
              <p:cNvPr id="121" name="현 147">
                <a:extLst>
                  <a:ext uri="{FF2B5EF4-FFF2-40B4-BE49-F238E27FC236}">
                    <a16:creationId xmlns:a16="http://schemas.microsoft.com/office/drawing/2014/main" id="{978854C4-EB7D-4A69-88BD-2DDBF4D518A0}"/>
                  </a:ext>
                </a:extLst>
              </p:cNvPr>
              <p:cNvSpPr/>
              <p:nvPr/>
            </p:nvSpPr>
            <p:spPr>
              <a:xfrm rot="20737392">
                <a:off x="10908576" y="296330"/>
                <a:ext cx="495778" cy="495778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4" name="직선 연결선 152">
                <a:extLst>
                  <a:ext uri="{FF2B5EF4-FFF2-40B4-BE49-F238E27FC236}">
                    <a16:creationId xmlns:a16="http://schemas.microsoft.com/office/drawing/2014/main" id="{54A20049-8CEC-4D09-B574-8ACE7D2FC69B}"/>
                  </a:ext>
                </a:extLst>
              </p:cNvPr>
              <p:cNvCxnSpPr/>
              <p:nvPr/>
            </p:nvCxnSpPr>
            <p:spPr>
              <a:xfrm flipV="1">
                <a:off x="9365142" y="567286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55">
                <a:extLst>
                  <a:ext uri="{FF2B5EF4-FFF2-40B4-BE49-F238E27FC236}">
                    <a16:creationId xmlns:a16="http://schemas.microsoft.com/office/drawing/2014/main" id="{577C6143-6CE3-4115-8716-5BAA7E5BD54B}"/>
                  </a:ext>
                </a:extLst>
              </p:cNvPr>
              <p:cNvCxnSpPr/>
              <p:nvPr/>
            </p:nvCxnSpPr>
            <p:spPr>
              <a:xfrm flipV="1">
                <a:off x="9724117" y="666152"/>
                <a:ext cx="877371" cy="247134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58">
                <a:extLst>
                  <a:ext uri="{FF2B5EF4-FFF2-40B4-BE49-F238E27FC236}">
                    <a16:creationId xmlns:a16="http://schemas.microsoft.com/office/drawing/2014/main" id="{BABD4AC2-111E-49F9-9735-7039616801A6}"/>
                  </a:ext>
                </a:extLst>
              </p:cNvPr>
              <p:cNvCxnSpPr/>
              <p:nvPr/>
            </p:nvCxnSpPr>
            <p:spPr>
              <a:xfrm flipV="1">
                <a:off x="9602847" y="349521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77AA804-338D-4CCF-9FAF-4F1EA1CCC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8">
              <a:off x="10758000" y="350217"/>
              <a:ext cx="949524" cy="500083"/>
            </a:xfrm>
            <a:prstGeom prst="rect">
              <a:avLst/>
            </a:prstGeom>
          </p:spPr>
        </p:pic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16E21293-2C1C-4B16-B633-BED7E6320AA6}"/>
              </a:ext>
            </a:extLst>
          </p:cNvPr>
          <p:cNvSpPr txBox="1"/>
          <p:nvPr/>
        </p:nvSpPr>
        <p:spPr>
          <a:xfrm>
            <a:off x="6963501" y="1874849"/>
            <a:ext cx="284432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800" spc="6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Cost</a:t>
            </a:r>
            <a:endParaRPr lang="ko-KR" altLang="en-US" sz="2800" spc="6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8D90419-E3BE-4B41-97E6-B94BF8A2F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" y="0"/>
            <a:ext cx="9779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471A35-14B3-4F73-8B71-775D99E9A3A1}"/>
              </a:ext>
            </a:extLst>
          </p:cNvPr>
          <p:cNvGrpSpPr/>
          <p:nvPr/>
        </p:nvGrpSpPr>
        <p:grpSpPr>
          <a:xfrm>
            <a:off x="5851727" y="2571576"/>
            <a:ext cx="4934384" cy="1815882"/>
            <a:chOff x="5851727" y="2441401"/>
            <a:chExt cx="4934384" cy="181588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9EABA68-54F0-4CB2-817F-7D9ED0BA5FBD}"/>
                </a:ext>
              </a:extLst>
            </p:cNvPr>
            <p:cNvSpPr txBox="1"/>
            <p:nvPr/>
          </p:nvSpPr>
          <p:spPr>
            <a:xfrm>
              <a:off x="5851727" y="2441401"/>
              <a:ext cx="4934384" cy="18158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buClr>
                  <a:schemeClr val="bg2">
                    <a:lumMod val="25000"/>
                  </a:schemeClr>
                </a:buClr>
                <a:buSzPct val="150000"/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4 Airplane Sits  : 04 × 13,000 = 52,000 TK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SzPct val="150000"/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Hotel : 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SzPct val="150000"/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    2 Nights     : 02 × 04,000 = 08,000 TK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SzPct val="150000"/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    3 Days       : 03 × 03,000 = 09,000 TK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SzPct val="150000"/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Tour Guide       : 02,000  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  </a:t>
              </a:r>
              <a:r>
                <a:rPr lang="en-US" altLang="ko-KR" sz="12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 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= 02,000 TK</a:t>
              </a:r>
            </a:p>
            <a:p>
              <a:pPr>
                <a:buClr>
                  <a:schemeClr val="bg2">
                    <a:lumMod val="25000"/>
                  </a:schemeClr>
                </a:buClr>
                <a:buSzPct val="150000"/>
              </a:pPr>
              <a:endParaRPr lang="en-US" altLang="ko-KR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buClr>
                  <a:schemeClr val="bg2">
                    <a:lumMod val="25000"/>
                  </a:schemeClr>
                </a:buClr>
                <a:buSzPct val="150000"/>
              </a:pP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                      </a:t>
              </a:r>
              <a:r>
                <a:rPr lang="en-US" altLang="ko-KR" sz="14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   </a:t>
              </a:r>
              <a:r>
                <a:rPr lang="en-US" altLang="ko-KR" sz="12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Tahoma" panose="020B0604030504040204" pitchFamily="34" charset="0"/>
                </a:rPr>
                <a:t>Total : 69,000 TK</a:t>
              </a:r>
              <a:endParaRPr lang="ko-KR" alt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Tahoma" panose="020B0604030504040204" pitchFamily="34" charset="0"/>
              </a:endParaRPr>
            </a:p>
          </p:txBody>
        </p:sp>
        <p:cxnSp>
          <p:nvCxnSpPr>
            <p:cNvPr id="109" name="직선 연결선 400">
              <a:extLst>
                <a:ext uri="{FF2B5EF4-FFF2-40B4-BE49-F238E27FC236}">
                  <a16:creationId xmlns:a16="http://schemas.microsoft.com/office/drawing/2014/main" id="{82489555-D839-4C1A-99C9-96582735A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1728" y="3825184"/>
              <a:ext cx="4809415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3C401C3-6913-4C98-B62F-FD36D77C9D98}"/>
              </a:ext>
            </a:extLst>
          </p:cNvPr>
          <p:cNvSpPr/>
          <p:nvPr/>
        </p:nvSpPr>
        <p:spPr>
          <a:xfrm>
            <a:off x="7153529" y="4970090"/>
            <a:ext cx="2213321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E782A34-B209-4CFD-BE21-4E7C221482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0977" y="1369069"/>
            <a:ext cx="409500" cy="28009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61C37769-EAB1-4AB8-A455-7227CCD626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02">
            <a:off x="8583707" y="5440719"/>
            <a:ext cx="514350" cy="44260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6755588-CE61-4247-AAAC-981DFDFEB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7865" y="2706669"/>
            <a:ext cx="3218496" cy="2201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FED433-CF2C-44AB-B20F-54F8F6342C80}"/>
              </a:ext>
            </a:extLst>
          </p:cNvPr>
          <p:cNvSpPr/>
          <p:nvPr/>
        </p:nvSpPr>
        <p:spPr>
          <a:xfrm>
            <a:off x="2047773" y="1304719"/>
            <a:ext cx="9232803" cy="462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DF9749B-A566-4B28-B0C5-38E745D1A138}"/>
              </a:ext>
            </a:extLst>
          </p:cNvPr>
          <p:cNvSpPr txBox="1"/>
          <p:nvPr/>
        </p:nvSpPr>
        <p:spPr>
          <a:xfrm>
            <a:off x="5935412" y="3431903"/>
            <a:ext cx="4837526" cy="12567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Aft>
                <a:spcPts val="1300"/>
              </a:spcAft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on Card</a:t>
            </a:r>
          </a:p>
          <a:p>
            <a:pPr>
              <a:spcAft>
                <a:spcPts val="1300"/>
              </a:spcAft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 Number</a:t>
            </a:r>
          </a:p>
          <a:p>
            <a:pPr>
              <a:spcAft>
                <a:spcPts val="1300"/>
              </a:spcAft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 On 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CVV Code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D7419A-71C2-47F7-854D-2C19824C5AB0}"/>
              </a:ext>
            </a:extLst>
          </p:cNvPr>
          <p:cNvSpPr txBox="1"/>
          <p:nvPr/>
        </p:nvSpPr>
        <p:spPr>
          <a:xfrm>
            <a:off x="3050767" y="191578"/>
            <a:ext cx="671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u="sng" dirty="0">
                <a:solidFill>
                  <a:srgbClr val="00AD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</a:t>
            </a:r>
            <a:endParaRPr lang="ko-KR" altLang="en-US" sz="4800" b="1" u="sng" dirty="0">
              <a:solidFill>
                <a:srgbClr val="00ADE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773824-F726-4F6D-B596-6E3F45C2963D}"/>
              </a:ext>
            </a:extLst>
          </p:cNvPr>
          <p:cNvSpPr/>
          <p:nvPr/>
        </p:nvSpPr>
        <p:spPr>
          <a:xfrm>
            <a:off x="2047773" y="1305478"/>
            <a:ext cx="9235195" cy="406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94B7-8A9F-4A7C-9827-4B6D54255574}"/>
              </a:ext>
            </a:extLst>
          </p:cNvPr>
          <p:cNvGrpSpPr/>
          <p:nvPr/>
        </p:nvGrpSpPr>
        <p:grpSpPr>
          <a:xfrm>
            <a:off x="10094060" y="1331440"/>
            <a:ext cx="1158820" cy="344138"/>
            <a:chOff x="10094060" y="1331440"/>
            <a:chExt cx="1158820" cy="3441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A8E882-4765-41AF-B833-4BF717E92BC6}"/>
                </a:ext>
              </a:extLst>
            </p:cNvPr>
            <p:cNvSpPr/>
            <p:nvPr/>
          </p:nvSpPr>
          <p:spPr>
            <a:xfrm>
              <a:off x="1088936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422B32-479F-43BB-A63C-B020C4293133}"/>
                </a:ext>
              </a:extLst>
            </p:cNvPr>
            <p:cNvSpPr/>
            <p:nvPr/>
          </p:nvSpPr>
          <p:spPr>
            <a:xfrm>
              <a:off x="1049280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A855EE-A0A9-42A0-96F5-947AA34B08FB}"/>
                </a:ext>
              </a:extLst>
            </p:cNvPr>
            <p:cNvSpPr/>
            <p:nvPr/>
          </p:nvSpPr>
          <p:spPr>
            <a:xfrm>
              <a:off x="10094060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C9293DFC-3172-44A1-93BD-E7141BC8C82C}"/>
                </a:ext>
              </a:extLst>
            </p:cNvPr>
            <p:cNvSpPr/>
            <p:nvPr/>
          </p:nvSpPr>
          <p:spPr>
            <a:xfrm>
              <a:off x="10911736" y="1339940"/>
              <a:ext cx="327137" cy="327137"/>
            </a:xfrm>
            <a:prstGeom prst="mathMultiply">
              <a:avLst>
                <a:gd name="adj1" fmla="val 118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1132043-62A3-426E-8EDE-AF3CB6E76CF1}"/>
                </a:ext>
              </a:extLst>
            </p:cNvPr>
            <p:cNvSpPr/>
            <p:nvPr/>
          </p:nvSpPr>
          <p:spPr>
            <a:xfrm>
              <a:off x="10618603" y="1421757"/>
              <a:ext cx="167508" cy="12800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77377-ADB6-4EFC-B26E-164FB898FD31}"/>
                </a:ext>
              </a:extLst>
            </p:cNvPr>
            <p:cNvSpPr/>
            <p:nvPr/>
          </p:nvSpPr>
          <p:spPr>
            <a:xfrm>
              <a:off x="10568943" y="1469588"/>
              <a:ext cx="167508" cy="1280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D17A5-AC41-49F9-AA48-D464B92C4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5395" y="1502568"/>
              <a:ext cx="209934" cy="94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457E9A0-8418-4D24-A2EE-802092352BC5}"/>
              </a:ext>
            </a:extLst>
          </p:cNvPr>
          <p:cNvSpPr txBox="1"/>
          <p:nvPr/>
        </p:nvSpPr>
        <p:spPr>
          <a:xfrm>
            <a:off x="2490865" y="1327240"/>
            <a:ext cx="20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A6FD09-7551-49EE-AEED-46DDB7ABB0BC}"/>
              </a:ext>
            </a:extLst>
          </p:cNvPr>
          <p:cNvSpPr txBox="1"/>
          <p:nvPr/>
        </p:nvSpPr>
        <p:spPr>
          <a:xfrm>
            <a:off x="5377452" y="1841199"/>
            <a:ext cx="582731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Complete your payment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D6500A-7DB1-4D69-A1A2-E6DA6832FBA9}"/>
              </a:ext>
            </a:extLst>
          </p:cNvPr>
          <p:cNvSpPr/>
          <p:nvPr/>
        </p:nvSpPr>
        <p:spPr>
          <a:xfrm>
            <a:off x="5872162" y="4971480"/>
            <a:ext cx="4715038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Confirm Payment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024743B-1BEB-4B60-87DF-CD83090554A8}"/>
              </a:ext>
            </a:extLst>
          </p:cNvPr>
          <p:cNvGrpSpPr/>
          <p:nvPr/>
        </p:nvGrpSpPr>
        <p:grpSpPr>
          <a:xfrm>
            <a:off x="9365142" y="296330"/>
            <a:ext cx="2342382" cy="616956"/>
            <a:chOff x="9365142" y="296330"/>
            <a:chExt cx="2342382" cy="616956"/>
          </a:xfrm>
        </p:grpSpPr>
        <p:grpSp>
          <p:nvGrpSpPr>
            <p:cNvPr id="120" name="그룹 7">
              <a:extLst>
                <a:ext uri="{FF2B5EF4-FFF2-40B4-BE49-F238E27FC236}">
                  <a16:creationId xmlns:a16="http://schemas.microsoft.com/office/drawing/2014/main" id="{CF78454C-B92F-47CC-BB33-DC9E2ECF49DF}"/>
                </a:ext>
              </a:extLst>
            </p:cNvPr>
            <p:cNvGrpSpPr/>
            <p:nvPr/>
          </p:nvGrpSpPr>
          <p:grpSpPr>
            <a:xfrm>
              <a:off x="9365142" y="296330"/>
              <a:ext cx="2039212" cy="616956"/>
              <a:chOff x="9365142" y="296330"/>
              <a:chExt cx="2039212" cy="616956"/>
            </a:xfrm>
          </p:grpSpPr>
          <p:sp>
            <p:nvSpPr>
              <p:cNvPr id="124" name="현 147">
                <a:extLst>
                  <a:ext uri="{FF2B5EF4-FFF2-40B4-BE49-F238E27FC236}">
                    <a16:creationId xmlns:a16="http://schemas.microsoft.com/office/drawing/2014/main" id="{6032B57A-1C61-44E2-BBD5-DCFD1A8257AB}"/>
                  </a:ext>
                </a:extLst>
              </p:cNvPr>
              <p:cNvSpPr/>
              <p:nvPr/>
            </p:nvSpPr>
            <p:spPr>
              <a:xfrm rot="20737392">
                <a:off x="10908576" y="296330"/>
                <a:ext cx="495778" cy="495778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5" name="직선 연결선 152">
                <a:extLst>
                  <a:ext uri="{FF2B5EF4-FFF2-40B4-BE49-F238E27FC236}">
                    <a16:creationId xmlns:a16="http://schemas.microsoft.com/office/drawing/2014/main" id="{4E0C8871-126C-4579-8595-ADE320A04114}"/>
                  </a:ext>
                </a:extLst>
              </p:cNvPr>
              <p:cNvCxnSpPr/>
              <p:nvPr/>
            </p:nvCxnSpPr>
            <p:spPr>
              <a:xfrm flipV="1">
                <a:off x="9365142" y="567286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55">
                <a:extLst>
                  <a:ext uri="{FF2B5EF4-FFF2-40B4-BE49-F238E27FC236}">
                    <a16:creationId xmlns:a16="http://schemas.microsoft.com/office/drawing/2014/main" id="{4B903D84-1BB8-4E7E-91DF-098B8DC78DC3}"/>
                  </a:ext>
                </a:extLst>
              </p:cNvPr>
              <p:cNvCxnSpPr/>
              <p:nvPr/>
            </p:nvCxnSpPr>
            <p:spPr>
              <a:xfrm flipV="1">
                <a:off x="9724117" y="666152"/>
                <a:ext cx="877371" cy="247134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58">
                <a:extLst>
                  <a:ext uri="{FF2B5EF4-FFF2-40B4-BE49-F238E27FC236}">
                    <a16:creationId xmlns:a16="http://schemas.microsoft.com/office/drawing/2014/main" id="{99C1779D-E12C-4A8A-8AEB-ABC913DDD33D}"/>
                  </a:ext>
                </a:extLst>
              </p:cNvPr>
              <p:cNvCxnSpPr/>
              <p:nvPr/>
            </p:nvCxnSpPr>
            <p:spPr>
              <a:xfrm flipV="1">
                <a:off x="9602847" y="349521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7C9C4C09-F7FF-45A1-9D34-979523647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8">
              <a:off x="10758000" y="350217"/>
              <a:ext cx="949524" cy="500083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7BDFB8D6-D0FE-4B57-854A-1549C0CF5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" y="0"/>
            <a:ext cx="977900" cy="685800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BDC21DB-317A-456D-A15B-8D6D83F1D7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0977" y="1369069"/>
            <a:ext cx="409500" cy="280098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D8E4491-EF41-47BD-BCD1-D56752FF3F21}"/>
              </a:ext>
            </a:extLst>
          </p:cNvPr>
          <p:cNvGrpSpPr/>
          <p:nvPr/>
        </p:nvGrpSpPr>
        <p:grpSpPr>
          <a:xfrm>
            <a:off x="5763962" y="2467388"/>
            <a:ext cx="3836686" cy="476821"/>
            <a:chOff x="5763962" y="2538828"/>
            <a:chExt cx="3836686" cy="47682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9761BE2-E713-47E4-A234-EBE6F6AF4EBB}"/>
                </a:ext>
              </a:extLst>
            </p:cNvPr>
            <p:cNvSpPr txBox="1"/>
            <p:nvPr/>
          </p:nvSpPr>
          <p:spPr>
            <a:xfrm>
              <a:off x="5763962" y="2544002"/>
              <a:ext cx="2183472" cy="43088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We Accept Only</a:t>
              </a:r>
              <a:endParaRPr lang="ko-KR" altLang="en-US" sz="2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697FED-6561-41E3-852C-27D27319F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889" y="2538828"/>
              <a:ext cx="700236" cy="46915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E457229-6A3F-4667-B3A9-DFC407594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412" y="2546491"/>
              <a:ext cx="700236" cy="469158"/>
            </a:xfrm>
            <a:prstGeom prst="rect">
              <a:avLst/>
            </a:prstGeom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05897C42-9F38-47B5-A708-C7519402509D}"/>
              </a:ext>
            </a:extLst>
          </p:cNvPr>
          <p:cNvSpPr txBox="1"/>
          <p:nvPr/>
        </p:nvSpPr>
        <p:spPr>
          <a:xfrm>
            <a:off x="5763963" y="3013984"/>
            <a:ext cx="19310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 Details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1B03DCB-E611-414D-B41B-FE1FFB369312}"/>
              </a:ext>
            </a:extLst>
          </p:cNvPr>
          <p:cNvSpPr/>
          <p:nvPr/>
        </p:nvSpPr>
        <p:spPr>
          <a:xfrm>
            <a:off x="7695020" y="3444148"/>
            <a:ext cx="2906468" cy="322584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Name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BA6FBE38-E17A-42CF-B3F1-1C4D7104BD83}"/>
              </a:ext>
            </a:extLst>
          </p:cNvPr>
          <p:cNvSpPr/>
          <p:nvPr/>
        </p:nvSpPr>
        <p:spPr>
          <a:xfrm>
            <a:off x="7695020" y="3874896"/>
            <a:ext cx="2906468" cy="322584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5104-5846-6253-8641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D68DC4B6-4673-4AA3-A7C7-04BED654206E}"/>
              </a:ext>
            </a:extLst>
          </p:cNvPr>
          <p:cNvSpPr/>
          <p:nvPr/>
        </p:nvSpPr>
        <p:spPr>
          <a:xfrm>
            <a:off x="6982797" y="4340853"/>
            <a:ext cx="1361402" cy="322584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10/2022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9F3336F-40F8-4833-A0DB-CCCB435BD854}"/>
              </a:ext>
            </a:extLst>
          </p:cNvPr>
          <p:cNvSpPr/>
          <p:nvPr/>
        </p:nvSpPr>
        <p:spPr>
          <a:xfrm>
            <a:off x="9724117" y="4340853"/>
            <a:ext cx="877371" cy="322584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01F826F7-0FD2-44B6-8CBA-5FAFDBB897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02">
            <a:off x="8583707" y="5440719"/>
            <a:ext cx="514350" cy="442602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FFEF3E8B-0494-49BF-A2F4-D66F07E410A4}"/>
              </a:ext>
            </a:extLst>
          </p:cNvPr>
          <p:cNvSpPr txBox="1"/>
          <p:nvPr/>
        </p:nvSpPr>
        <p:spPr>
          <a:xfrm>
            <a:off x="7744156" y="3861680"/>
            <a:ext cx="2758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-        -        -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4C0DE2E4-A014-4CB6-A412-47BC6A635A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7865" y="2706669"/>
            <a:ext cx="3218496" cy="2201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1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4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650"/>
                            </p:stCondLst>
                            <p:childTnLst>
                              <p:par>
                                <p:cTn id="30" presetID="27" presetClass="emph" presetSubtype="0" fill="remove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150"/>
                            </p:stCondLst>
                            <p:childTnLst>
                              <p:par>
                                <p:cTn id="36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6" grpId="1"/>
      <p:bldP spid="21" grpId="0" animBg="1"/>
      <p:bldP spid="1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ED433-CF2C-44AB-B20F-54F8F6342C80}"/>
              </a:ext>
            </a:extLst>
          </p:cNvPr>
          <p:cNvSpPr/>
          <p:nvPr/>
        </p:nvSpPr>
        <p:spPr>
          <a:xfrm>
            <a:off x="2047773" y="1304719"/>
            <a:ext cx="9232803" cy="462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73824-F726-4F6D-B596-6E3F45C2963D}"/>
              </a:ext>
            </a:extLst>
          </p:cNvPr>
          <p:cNvSpPr/>
          <p:nvPr/>
        </p:nvSpPr>
        <p:spPr>
          <a:xfrm>
            <a:off x="2047773" y="1305478"/>
            <a:ext cx="9235195" cy="406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94B7-8A9F-4A7C-9827-4B6D54255574}"/>
              </a:ext>
            </a:extLst>
          </p:cNvPr>
          <p:cNvGrpSpPr/>
          <p:nvPr/>
        </p:nvGrpSpPr>
        <p:grpSpPr>
          <a:xfrm>
            <a:off x="10094060" y="1331440"/>
            <a:ext cx="1158820" cy="344138"/>
            <a:chOff x="10094060" y="1331440"/>
            <a:chExt cx="1158820" cy="3441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A8E882-4765-41AF-B833-4BF717E92BC6}"/>
                </a:ext>
              </a:extLst>
            </p:cNvPr>
            <p:cNvSpPr/>
            <p:nvPr/>
          </p:nvSpPr>
          <p:spPr>
            <a:xfrm>
              <a:off x="1088936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422B32-479F-43BB-A63C-B020C4293133}"/>
                </a:ext>
              </a:extLst>
            </p:cNvPr>
            <p:cNvSpPr/>
            <p:nvPr/>
          </p:nvSpPr>
          <p:spPr>
            <a:xfrm>
              <a:off x="1049280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A855EE-A0A9-42A0-96F5-947AA34B08FB}"/>
                </a:ext>
              </a:extLst>
            </p:cNvPr>
            <p:cNvSpPr/>
            <p:nvPr/>
          </p:nvSpPr>
          <p:spPr>
            <a:xfrm>
              <a:off x="10094060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C9293DFC-3172-44A1-93BD-E7141BC8C82C}"/>
                </a:ext>
              </a:extLst>
            </p:cNvPr>
            <p:cNvSpPr/>
            <p:nvPr/>
          </p:nvSpPr>
          <p:spPr>
            <a:xfrm>
              <a:off x="10911736" y="1339940"/>
              <a:ext cx="327137" cy="327137"/>
            </a:xfrm>
            <a:prstGeom prst="mathMultiply">
              <a:avLst>
                <a:gd name="adj1" fmla="val 118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1132043-62A3-426E-8EDE-AF3CB6E76CF1}"/>
                </a:ext>
              </a:extLst>
            </p:cNvPr>
            <p:cNvSpPr/>
            <p:nvPr/>
          </p:nvSpPr>
          <p:spPr>
            <a:xfrm>
              <a:off x="10618603" y="1421757"/>
              <a:ext cx="167508" cy="12800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77377-ADB6-4EFC-B26E-164FB898FD31}"/>
                </a:ext>
              </a:extLst>
            </p:cNvPr>
            <p:cNvSpPr/>
            <p:nvPr/>
          </p:nvSpPr>
          <p:spPr>
            <a:xfrm>
              <a:off x="10568943" y="1469588"/>
              <a:ext cx="167508" cy="1280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D17A5-AC41-49F9-AA48-D464B92C4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5395" y="1502568"/>
              <a:ext cx="209934" cy="94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457E9A0-8418-4D24-A2EE-802092352BC5}"/>
              </a:ext>
            </a:extLst>
          </p:cNvPr>
          <p:cNvSpPr txBox="1"/>
          <p:nvPr/>
        </p:nvSpPr>
        <p:spPr>
          <a:xfrm>
            <a:off x="2490865" y="1327240"/>
            <a:ext cx="20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A6FD09-7551-49EE-AEED-46DDB7ABB0BC}"/>
              </a:ext>
            </a:extLst>
          </p:cNvPr>
          <p:cNvSpPr txBox="1"/>
          <p:nvPr/>
        </p:nvSpPr>
        <p:spPr>
          <a:xfrm>
            <a:off x="5743368" y="2625169"/>
            <a:ext cx="4941667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200" spc="6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 Successfully Completed :)</a:t>
            </a:r>
            <a:endParaRPr lang="ko-KR" altLang="en-US" sz="3200" spc="6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F35F92-5082-430E-859E-B3B50DBE3AD4}"/>
              </a:ext>
            </a:extLst>
          </p:cNvPr>
          <p:cNvSpPr txBox="1"/>
          <p:nvPr/>
        </p:nvSpPr>
        <p:spPr>
          <a:xfrm>
            <a:off x="3528954" y="191578"/>
            <a:ext cx="671066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4800" b="1" u="sng" dirty="0">
                <a:solidFill>
                  <a:srgbClr val="00AD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Payment Done!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E60F0FB-96EE-4328-8D3F-C9F89E14D13D}"/>
              </a:ext>
            </a:extLst>
          </p:cNvPr>
          <p:cNvGrpSpPr/>
          <p:nvPr/>
        </p:nvGrpSpPr>
        <p:grpSpPr>
          <a:xfrm>
            <a:off x="9365142" y="296330"/>
            <a:ext cx="2342382" cy="616956"/>
            <a:chOff x="9365142" y="296330"/>
            <a:chExt cx="2342382" cy="616956"/>
          </a:xfrm>
        </p:grpSpPr>
        <p:grpSp>
          <p:nvGrpSpPr>
            <p:cNvPr id="119" name="그룹 7">
              <a:extLst>
                <a:ext uri="{FF2B5EF4-FFF2-40B4-BE49-F238E27FC236}">
                  <a16:creationId xmlns:a16="http://schemas.microsoft.com/office/drawing/2014/main" id="{D297F631-8722-4A59-B6DD-8EE1B9E94D6F}"/>
                </a:ext>
              </a:extLst>
            </p:cNvPr>
            <p:cNvGrpSpPr/>
            <p:nvPr/>
          </p:nvGrpSpPr>
          <p:grpSpPr>
            <a:xfrm>
              <a:off x="9365142" y="296330"/>
              <a:ext cx="2039212" cy="616956"/>
              <a:chOff x="9365142" y="296330"/>
              <a:chExt cx="2039212" cy="616956"/>
            </a:xfrm>
          </p:grpSpPr>
          <p:sp>
            <p:nvSpPr>
              <p:cNvPr id="121" name="현 147">
                <a:extLst>
                  <a:ext uri="{FF2B5EF4-FFF2-40B4-BE49-F238E27FC236}">
                    <a16:creationId xmlns:a16="http://schemas.microsoft.com/office/drawing/2014/main" id="{58F8949C-DFBF-4917-997C-BD056BD9D090}"/>
                  </a:ext>
                </a:extLst>
              </p:cNvPr>
              <p:cNvSpPr/>
              <p:nvPr/>
            </p:nvSpPr>
            <p:spPr>
              <a:xfrm rot="20737392">
                <a:off x="10908576" y="296330"/>
                <a:ext cx="495778" cy="495778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52">
                <a:extLst>
                  <a:ext uri="{FF2B5EF4-FFF2-40B4-BE49-F238E27FC236}">
                    <a16:creationId xmlns:a16="http://schemas.microsoft.com/office/drawing/2014/main" id="{8F388E0F-B131-474E-A86A-A34BC7AF338A}"/>
                  </a:ext>
                </a:extLst>
              </p:cNvPr>
              <p:cNvCxnSpPr/>
              <p:nvPr/>
            </p:nvCxnSpPr>
            <p:spPr>
              <a:xfrm flipV="1">
                <a:off x="9365142" y="567286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55">
                <a:extLst>
                  <a:ext uri="{FF2B5EF4-FFF2-40B4-BE49-F238E27FC236}">
                    <a16:creationId xmlns:a16="http://schemas.microsoft.com/office/drawing/2014/main" id="{8BE5C381-ACB0-46C0-B3A1-6D4205FB47CE}"/>
                  </a:ext>
                </a:extLst>
              </p:cNvPr>
              <p:cNvCxnSpPr/>
              <p:nvPr/>
            </p:nvCxnSpPr>
            <p:spPr>
              <a:xfrm flipV="1">
                <a:off x="9724117" y="666152"/>
                <a:ext cx="877371" cy="247134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58">
                <a:extLst>
                  <a:ext uri="{FF2B5EF4-FFF2-40B4-BE49-F238E27FC236}">
                    <a16:creationId xmlns:a16="http://schemas.microsoft.com/office/drawing/2014/main" id="{6F730182-F07D-4DEB-9FED-E766C9AC770E}"/>
                  </a:ext>
                </a:extLst>
              </p:cNvPr>
              <p:cNvCxnSpPr/>
              <p:nvPr/>
            </p:nvCxnSpPr>
            <p:spPr>
              <a:xfrm flipV="1">
                <a:off x="9602847" y="349521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9609FF4A-38C1-4D26-836B-5C1440CA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8">
              <a:off x="10758000" y="350217"/>
              <a:ext cx="949524" cy="500083"/>
            </a:xfrm>
            <a:prstGeom prst="rect">
              <a:avLst/>
            </a:prstGeom>
          </p:spPr>
        </p:pic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BC1E423-AE0D-44D4-9D46-AD4B9ABB8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" y="0"/>
            <a:ext cx="977900" cy="685800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8E3D7A8-6C57-48FB-AE47-9507E25410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0977" y="1369069"/>
            <a:ext cx="409500" cy="280098"/>
          </a:xfrm>
          <a:prstGeom prst="rect">
            <a:avLst/>
          </a:prstGeom>
        </p:spPr>
      </p:pic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7A875E6-44C3-42A1-936E-2D733ED783D1}"/>
              </a:ext>
            </a:extLst>
          </p:cNvPr>
          <p:cNvSpPr/>
          <p:nvPr/>
        </p:nvSpPr>
        <p:spPr>
          <a:xfrm>
            <a:off x="6789917" y="4089709"/>
            <a:ext cx="2213321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5F339095-6BD9-44F2-ABA0-20AD75BF788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02">
            <a:off x="8594833" y="5440720"/>
            <a:ext cx="514350" cy="44260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5E3CCC1A-B1C8-43E4-9CF6-97ED709357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7865" y="2706669"/>
            <a:ext cx="3218496" cy="2201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296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300"/>
    </mc:Choice>
    <mc:Fallback xmlns="">
      <p:transition advClick="0" advTm="4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04166 -0.1328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자유형 300"/>
          <p:cNvSpPr/>
          <p:nvPr/>
        </p:nvSpPr>
        <p:spPr>
          <a:xfrm>
            <a:off x="-473" y="3470228"/>
            <a:ext cx="12192000" cy="3333945"/>
          </a:xfrm>
          <a:custGeom>
            <a:avLst/>
            <a:gdLst>
              <a:gd name="connsiteX0" fmla="*/ 11778337 w 12192000"/>
              <a:gd name="connsiteY0" fmla="*/ 0 h 3333945"/>
              <a:gd name="connsiteX1" fmla="*/ 12123449 w 12192000"/>
              <a:gd name="connsiteY1" fmla="*/ 69675 h 3333945"/>
              <a:gd name="connsiteX2" fmla="*/ 12190403 w 12192000"/>
              <a:gd name="connsiteY2" fmla="*/ 106017 h 3333945"/>
              <a:gd name="connsiteX3" fmla="*/ 12190403 w 12192000"/>
              <a:gd name="connsiteY3" fmla="*/ 1448735 h 3333945"/>
              <a:gd name="connsiteX4" fmla="*/ 12192000 w 12192000"/>
              <a:gd name="connsiteY4" fmla="*/ 1448735 h 3333945"/>
              <a:gd name="connsiteX5" fmla="*/ 12192000 w 12192000"/>
              <a:gd name="connsiteY5" fmla="*/ 3333945 h 3333945"/>
              <a:gd name="connsiteX6" fmla="*/ 2408240 w 12192000"/>
              <a:gd name="connsiteY6" fmla="*/ 3333945 h 3333945"/>
              <a:gd name="connsiteX7" fmla="*/ 0 w 12192000"/>
              <a:gd name="connsiteY7" fmla="*/ 3333945 h 3333945"/>
              <a:gd name="connsiteX8" fmla="*/ 0 w 12192000"/>
              <a:gd name="connsiteY8" fmla="*/ 1448735 h 3333945"/>
              <a:gd name="connsiteX9" fmla="*/ 1304 w 12192000"/>
              <a:gd name="connsiteY9" fmla="*/ 1448735 h 3333945"/>
              <a:gd name="connsiteX10" fmla="*/ 1304 w 12192000"/>
              <a:gd name="connsiteY10" fmla="*/ 361911 h 3333945"/>
              <a:gd name="connsiteX11" fmla="*/ 148943 w 12192000"/>
              <a:gd name="connsiteY11" fmla="*/ 240098 h 3333945"/>
              <a:gd name="connsiteX12" fmla="*/ 765689 w 12192000"/>
              <a:gd name="connsiteY12" fmla="*/ 51708 h 3333945"/>
              <a:gd name="connsiteX13" fmla="*/ 1545689 w 12192000"/>
              <a:gd name="connsiteY13" fmla="*/ 374794 h 3333945"/>
              <a:gd name="connsiteX14" fmla="*/ 1597189 w 12192000"/>
              <a:gd name="connsiteY14" fmla="*/ 437213 h 3333945"/>
              <a:gd name="connsiteX15" fmla="*/ 1735940 w 12192000"/>
              <a:gd name="connsiteY15" fmla="*/ 394142 h 3333945"/>
              <a:gd name="connsiteX16" fmla="*/ 1886859 w 12192000"/>
              <a:gd name="connsiteY16" fmla="*/ 378928 h 3333945"/>
              <a:gd name="connsiteX17" fmla="*/ 2416374 w 12192000"/>
              <a:gd name="connsiteY17" fmla="*/ 598260 h 3333945"/>
              <a:gd name="connsiteX18" fmla="*/ 2499879 w 12192000"/>
              <a:gd name="connsiteY18" fmla="*/ 699470 h 3333945"/>
              <a:gd name="connsiteX19" fmla="*/ 2511008 w 12192000"/>
              <a:gd name="connsiteY19" fmla="*/ 690287 h 3333945"/>
              <a:gd name="connsiteX20" fmla="*/ 2755221 w 12192000"/>
              <a:gd name="connsiteY20" fmla="*/ 615690 h 3333945"/>
              <a:gd name="connsiteX21" fmla="*/ 3157686 w 12192000"/>
              <a:gd name="connsiteY21" fmla="*/ 882462 h 3333945"/>
              <a:gd name="connsiteX22" fmla="*/ 3177228 w 12192000"/>
              <a:gd name="connsiteY22" fmla="*/ 945417 h 3333945"/>
              <a:gd name="connsiteX23" fmla="*/ 3236922 w 12192000"/>
              <a:gd name="connsiteY23" fmla="*/ 891164 h 3333945"/>
              <a:gd name="connsiteX24" fmla="*/ 3938587 w 12192000"/>
              <a:gd name="connsiteY24" fmla="*/ 639273 h 3333945"/>
              <a:gd name="connsiteX25" fmla="*/ 4343060 w 12192000"/>
              <a:gd name="connsiteY25" fmla="*/ 715787 h 3333945"/>
              <a:gd name="connsiteX26" fmla="*/ 4376308 w 12192000"/>
              <a:gd name="connsiteY26" fmla="*/ 731304 h 3333945"/>
              <a:gd name="connsiteX27" fmla="*/ 4388883 w 12192000"/>
              <a:gd name="connsiteY27" fmla="*/ 720929 h 3333945"/>
              <a:gd name="connsiteX28" fmla="*/ 4629484 w 12192000"/>
              <a:gd name="connsiteY28" fmla="*/ 647436 h 3333945"/>
              <a:gd name="connsiteX29" fmla="*/ 5059811 w 12192000"/>
              <a:gd name="connsiteY29" fmla="*/ 1077764 h 3333945"/>
              <a:gd name="connsiteX30" fmla="*/ 5051069 w 12192000"/>
              <a:gd name="connsiteY30" fmla="*/ 1164490 h 3333945"/>
              <a:gd name="connsiteX31" fmla="*/ 5050443 w 12192000"/>
              <a:gd name="connsiteY31" fmla="*/ 1166507 h 3333945"/>
              <a:gd name="connsiteX32" fmla="*/ 5089921 w 12192000"/>
              <a:gd name="connsiteY32" fmla="*/ 1154252 h 3333945"/>
              <a:gd name="connsiteX33" fmla="*/ 5240109 w 12192000"/>
              <a:gd name="connsiteY33" fmla="*/ 1139112 h 3333945"/>
              <a:gd name="connsiteX34" fmla="*/ 5823606 w 12192000"/>
              <a:gd name="connsiteY34" fmla="*/ 1420731 h 3333945"/>
              <a:gd name="connsiteX35" fmla="*/ 5843140 w 12192000"/>
              <a:gd name="connsiteY35" fmla="*/ 1448735 h 3333945"/>
              <a:gd name="connsiteX36" fmla="*/ 5929721 w 12192000"/>
              <a:gd name="connsiteY36" fmla="*/ 1448735 h 3333945"/>
              <a:gd name="connsiteX37" fmla="*/ 5951148 w 12192000"/>
              <a:gd name="connsiteY37" fmla="*/ 1406881 h 3333945"/>
              <a:gd name="connsiteX38" fmla="*/ 6725892 w 12192000"/>
              <a:gd name="connsiteY38" fmla="*/ 970726 h 3333945"/>
              <a:gd name="connsiteX39" fmla="*/ 7424924 w 12192000"/>
              <a:gd name="connsiteY39" fmla="*/ 1300388 h 3333945"/>
              <a:gd name="connsiteX40" fmla="*/ 7465610 w 12192000"/>
              <a:gd name="connsiteY40" fmla="*/ 1357615 h 3333945"/>
              <a:gd name="connsiteX41" fmla="*/ 7473843 w 12192000"/>
              <a:gd name="connsiteY41" fmla="*/ 1342446 h 3333945"/>
              <a:gd name="connsiteX42" fmla="*/ 7830678 w 12192000"/>
              <a:gd name="connsiteY42" fmla="*/ 1152719 h 3333945"/>
              <a:gd name="connsiteX43" fmla="*/ 8134966 w 12192000"/>
              <a:gd name="connsiteY43" fmla="*/ 1278759 h 3333945"/>
              <a:gd name="connsiteX44" fmla="*/ 8179874 w 12192000"/>
              <a:gd name="connsiteY44" fmla="*/ 1333188 h 3333945"/>
              <a:gd name="connsiteX45" fmla="*/ 8221201 w 12192000"/>
              <a:gd name="connsiteY45" fmla="*/ 1335275 h 3333945"/>
              <a:gd name="connsiteX46" fmla="*/ 8435080 w 12192000"/>
              <a:gd name="connsiteY46" fmla="*/ 1389990 h 3333945"/>
              <a:gd name="connsiteX47" fmla="*/ 8490566 w 12192000"/>
              <a:gd name="connsiteY47" fmla="*/ 1420107 h 3333945"/>
              <a:gd name="connsiteX48" fmla="*/ 8522884 w 12192000"/>
              <a:gd name="connsiteY48" fmla="*/ 1315998 h 3333945"/>
              <a:gd name="connsiteX49" fmla="*/ 9209539 w 12192000"/>
              <a:gd name="connsiteY49" fmla="*/ 860852 h 3333945"/>
              <a:gd name="connsiteX50" fmla="*/ 9359726 w 12192000"/>
              <a:gd name="connsiteY50" fmla="*/ 875992 h 3333945"/>
              <a:gd name="connsiteX51" fmla="*/ 9424992 w 12192000"/>
              <a:gd name="connsiteY51" fmla="*/ 896252 h 3333945"/>
              <a:gd name="connsiteX52" fmla="*/ 9466540 w 12192000"/>
              <a:gd name="connsiteY52" fmla="*/ 762407 h 3333945"/>
              <a:gd name="connsiteX53" fmla="*/ 10153195 w 12192000"/>
              <a:gd name="connsiteY53" fmla="*/ 307261 h 3333945"/>
              <a:gd name="connsiteX54" fmla="*/ 10266684 w 12192000"/>
              <a:gd name="connsiteY54" fmla="*/ 315848 h 3333945"/>
              <a:gd name="connsiteX55" fmla="*/ 10340743 w 12192000"/>
              <a:gd name="connsiteY55" fmla="*/ 332916 h 3333945"/>
              <a:gd name="connsiteX56" fmla="*/ 10351317 w 12192000"/>
              <a:gd name="connsiteY56" fmla="*/ 298852 h 3333945"/>
              <a:gd name="connsiteX57" fmla="*/ 10747828 w 12192000"/>
              <a:gd name="connsiteY57" fmla="*/ 36027 h 3333945"/>
              <a:gd name="connsiteX58" fmla="*/ 11104663 w 12192000"/>
              <a:gd name="connsiteY58" fmla="*/ 225754 h 3333945"/>
              <a:gd name="connsiteX59" fmla="*/ 11133959 w 12192000"/>
              <a:gd name="connsiteY59" fmla="*/ 279728 h 3333945"/>
              <a:gd name="connsiteX60" fmla="*/ 11182194 w 12192000"/>
              <a:gd name="connsiteY60" fmla="*/ 230328 h 3333945"/>
              <a:gd name="connsiteX61" fmla="*/ 11778337 w 12192000"/>
              <a:gd name="connsiteY61" fmla="*/ 0 h 333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3333945">
                <a:moveTo>
                  <a:pt x="11778337" y="0"/>
                </a:moveTo>
                <a:cubicBezTo>
                  <a:pt x="11900754" y="0"/>
                  <a:pt x="12017376" y="24810"/>
                  <a:pt x="12123449" y="69675"/>
                </a:cubicBezTo>
                <a:lnTo>
                  <a:pt x="12190403" y="106017"/>
                </a:lnTo>
                <a:lnTo>
                  <a:pt x="12190403" y="1448735"/>
                </a:lnTo>
                <a:lnTo>
                  <a:pt x="12192000" y="1448735"/>
                </a:lnTo>
                <a:lnTo>
                  <a:pt x="12192000" y="3333945"/>
                </a:lnTo>
                <a:lnTo>
                  <a:pt x="2408240" y="3333945"/>
                </a:lnTo>
                <a:lnTo>
                  <a:pt x="0" y="3333945"/>
                </a:lnTo>
                <a:lnTo>
                  <a:pt x="0" y="1448735"/>
                </a:lnTo>
                <a:lnTo>
                  <a:pt x="1304" y="1448735"/>
                </a:lnTo>
                <a:lnTo>
                  <a:pt x="1304" y="361911"/>
                </a:lnTo>
                <a:lnTo>
                  <a:pt x="148943" y="240098"/>
                </a:lnTo>
                <a:cubicBezTo>
                  <a:pt x="324997" y="121158"/>
                  <a:pt x="537232" y="51708"/>
                  <a:pt x="765689" y="51708"/>
                </a:cubicBezTo>
                <a:cubicBezTo>
                  <a:pt x="1070298" y="51708"/>
                  <a:pt x="1346069" y="175175"/>
                  <a:pt x="1545689" y="374794"/>
                </a:cubicBezTo>
                <a:lnTo>
                  <a:pt x="1597189" y="437213"/>
                </a:lnTo>
                <a:lnTo>
                  <a:pt x="1735940" y="394142"/>
                </a:lnTo>
                <a:cubicBezTo>
                  <a:pt x="1784688" y="384167"/>
                  <a:pt x="1835162" y="378928"/>
                  <a:pt x="1886859" y="378928"/>
                </a:cubicBezTo>
                <a:cubicBezTo>
                  <a:pt x="2093647" y="378928"/>
                  <a:pt x="2280859" y="462746"/>
                  <a:pt x="2416374" y="598260"/>
                </a:cubicBezTo>
                <a:lnTo>
                  <a:pt x="2499879" y="699470"/>
                </a:lnTo>
                <a:lnTo>
                  <a:pt x="2511008" y="690287"/>
                </a:lnTo>
                <a:cubicBezTo>
                  <a:pt x="2580720" y="643191"/>
                  <a:pt x="2664759" y="615690"/>
                  <a:pt x="2755221" y="615690"/>
                </a:cubicBezTo>
                <a:cubicBezTo>
                  <a:pt x="2936145" y="615690"/>
                  <a:pt x="3091377" y="725692"/>
                  <a:pt x="3157686" y="882462"/>
                </a:cubicBezTo>
                <a:lnTo>
                  <a:pt x="3177228" y="945417"/>
                </a:lnTo>
                <a:lnTo>
                  <a:pt x="3236922" y="891164"/>
                </a:lnTo>
                <a:cubicBezTo>
                  <a:pt x="3427600" y="733803"/>
                  <a:pt x="3672054" y="639273"/>
                  <a:pt x="3938587" y="639273"/>
                </a:cubicBezTo>
                <a:cubicBezTo>
                  <a:pt x="4081372" y="639273"/>
                  <a:pt x="4217821" y="666402"/>
                  <a:pt x="4343060" y="715787"/>
                </a:cubicBezTo>
                <a:lnTo>
                  <a:pt x="4376308" y="731304"/>
                </a:lnTo>
                <a:lnTo>
                  <a:pt x="4388883" y="720929"/>
                </a:lnTo>
                <a:cubicBezTo>
                  <a:pt x="4457564" y="674530"/>
                  <a:pt x="4540359" y="647436"/>
                  <a:pt x="4629484" y="647436"/>
                </a:cubicBezTo>
                <a:cubicBezTo>
                  <a:pt x="4867148" y="647436"/>
                  <a:pt x="5059811" y="840100"/>
                  <a:pt x="5059811" y="1077764"/>
                </a:cubicBezTo>
                <a:cubicBezTo>
                  <a:pt x="5059811" y="1107472"/>
                  <a:pt x="5056802" y="1136477"/>
                  <a:pt x="5051069" y="1164490"/>
                </a:cubicBezTo>
                <a:lnTo>
                  <a:pt x="5050443" y="1166507"/>
                </a:lnTo>
                <a:lnTo>
                  <a:pt x="5089921" y="1154252"/>
                </a:lnTo>
                <a:cubicBezTo>
                  <a:pt x="5138433" y="1144325"/>
                  <a:pt x="5188662" y="1139112"/>
                  <a:pt x="5240109" y="1139112"/>
                </a:cubicBezTo>
                <a:cubicBezTo>
                  <a:pt x="5476441" y="1139112"/>
                  <a:pt x="5687079" y="1249124"/>
                  <a:pt x="5823606" y="1420731"/>
                </a:cubicBezTo>
                <a:lnTo>
                  <a:pt x="5843140" y="1448735"/>
                </a:lnTo>
                <a:lnTo>
                  <a:pt x="5929721" y="1448735"/>
                </a:lnTo>
                <a:lnTo>
                  <a:pt x="5951148" y="1406881"/>
                </a:lnTo>
                <a:cubicBezTo>
                  <a:pt x="6110030" y="1145396"/>
                  <a:pt x="6397563" y="970726"/>
                  <a:pt x="6725892" y="970726"/>
                </a:cubicBezTo>
                <a:cubicBezTo>
                  <a:pt x="7007317" y="970726"/>
                  <a:pt x="7258770" y="1099055"/>
                  <a:pt x="7424924" y="1300388"/>
                </a:cubicBezTo>
                <a:lnTo>
                  <a:pt x="7465610" y="1357615"/>
                </a:lnTo>
                <a:lnTo>
                  <a:pt x="7473843" y="1342446"/>
                </a:lnTo>
                <a:cubicBezTo>
                  <a:pt x="7551176" y="1227979"/>
                  <a:pt x="7682138" y="1152719"/>
                  <a:pt x="7830678" y="1152719"/>
                </a:cubicBezTo>
                <a:cubicBezTo>
                  <a:pt x="7949510" y="1152719"/>
                  <a:pt x="8057092" y="1200885"/>
                  <a:pt x="8134966" y="1278759"/>
                </a:cubicBezTo>
                <a:lnTo>
                  <a:pt x="8179874" y="1333188"/>
                </a:lnTo>
                <a:lnTo>
                  <a:pt x="8221201" y="1335275"/>
                </a:lnTo>
                <a:cubicBezTo>
                  <a:pt x="8296358" y="1342907"/>
                  <a:pt x="8368212" y="1361707"/>
                  <a:pt x="8435080" y="1389990"/>
                </a:cubicBezTo>
                <a:lnTo>
                  <a:pt x="8490566" y="1420107"/>
                </a:lnTo>
                <a:lnTo>
                  <a:pt x="8522884" y="1315998"/>
                </a:lnTo>
                <a:cubicBezTo>
                  <a:pt x="8636014" y="1048527"/>
                  <a:pt x="8900859" y="860852"/>
                  <a:pt x="9209539" y="860852"/>
                </a:cubicBezTo>
                <a:cubicBezTo>
                  <a:pt x="9260986" y="860852"/>
                  <a:pt x="9311215" y="866065"/>
                  <a:pt x="9359726" y="875992"/>
                </a:cubicBezTo>
                <a:lnTo>
                  <a:pt x="9424992" y="896252"/>
                </a:lnTo>
                <a:lnTo>
                  <a:pt x="9466540" y="762407"/>
                </a:lnTo>
                <a:cubicBezTo>
                  <a:pt x="9579670" y="494936"/>
                  <a:pt x="9844515" y="307261"/>
                  <a:pt x="10153195" y="307261"/>
                </a:cubicBezTo>
                <a:cubicBezTo>
                  <a:pt x="10191780" y="307261"/>
                  <a:pt x="10229680" y="310194"/>
                  <a:pt x="10266684" y="315848"/>
                </a:cubicBezTo>
                <a:lnTo>
                  <a:pt x="10340743" y="332916"/>
                </a:lnTo>
                <a:lnTo>
                  <a:pt x="10351317" y="298852"/>
                </a:lnTo>
                <a:cubicBezTo>
                  <a:pt x="10416644" y="144401"/>
                  <a:pt x="10569580" y="36027"/>
                  <a:pt x="10747828" y="36027"/>
                </a:cubicBezTo>
                <a:cubicBezTo>
                  <a:pt x="10896368" y="36027"/>
                  <a:pt x="11027330" y="111287"/>
                  <a:pt x="11104663" y="225754"/>
                </a:cubicBezTo>
                <a:lnTo>
                  <a:pt x="11133959" y="279728"/>
                </a:lnTo>
                <a:lnTo>
                  <a:pt x="11182194" y="230328"/>
                </a:lnTo>
                <a:cubicBezTo>
                  <a:pt x="11339646" y="87221"/>
                  <a:pt x="11548806" y="0"/>
                  <a:pt x="117783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6" name="타원 305"/>
          <p:cNvSpPr/>
          <p:nvPr/>
        </p:nvSpPr>
        <p:spPr>
          <a:xfrm>
            <a:off x="5272822" y="5105503"/>
            <a:ext cx="1490436" cy="14904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/>
          <p:cNvSpPr/>
          <p:nvPr/>
        </p:nvSpPr>
        <p:spPr>
          <a:xfrm>
            <a:off x="7399393" y="4797979"/>
            <a:ext cx="1490436" cy="14904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/>
          <p:cNvSpPr/>
          <p:nvPr/>
        </p:nvSpPr>
        <p:spPr>
          <a:xfrm>
            <a:off x="7399954" y="4619271"/>
            <a:ext cx="860655" cy="8606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Freeform 128"/>
          <p:cNvSpPr>
            <a:spLocks noEditPoints="1"/>
          </p:cNvSpPr>
          <p:nvPr/>
        </p:nvSpPr>
        <p:spPr bwMode="auto">
          <a:xfrm>
            <a:off x="1625136" y="6000385"/>
            <a:ext cx="860425" cy="809625"/>
          </a:xfrm>
          <a:custGeom>
            <a:avLst/>
            <a:gdLst>
              <a:gd name="T0" fmla="*/ 2321 w 3252"/>
              <a:gd name="T1" fmla="*/ 1714 h 3056"/>
              <a:gd name="T2" fmla="*/ 1095 w 3252"/>
              <a:gd name="T3" fmla="*/ 2968 h 3056"/>
              <a:gd name="T4" fmla="*/ 1513 w 3252"/>
              <a:gd name="T5" fmla="*/ 1 h 3056"/>
              <a:gd name="T6" fmla="*/ 1596 w 3252"/>
              <a:gd name="T7" fmla="*/ 61 h 3056"/>
              <a:gd name="T8" fmla="*/ 1643 w 3252"/>
              <a:gd name="T9" fmla="*/ 56 h 3056"/>
              <a:gd name="T10" fmla="*/ 1722 w 3252"/>
              <a:gd name="T11" fmla="*/ 1 h 3056"/>
              <a:gd name="T12" fmla="*/ 1687 w 3252"/>
              <a:gd name="T13" fmla="*/ 97 h 3056"/>
              <a:gd name="T14" fmla="*/ 1630 w 3252"/>
              <a:gd name="T15" fmla="*/ 135 h 3056"/>
              <a:gd name="T16" fmla="*/ 1685 w 3252"/>
              <a:gd name="T17" fmla="*/ 282 h 3056"/>
              <a:gd name="T18" fmla="*/ 1661 w 3252"/>
              <a:gd name="T19" fmla="*/ 450 h 3056"/>
              <a:gd name="T20" fmla="*/ 1732 w 3252"/>
              <a:gd name="T21" fmla="*/ 449 h 3056"/>
              <a:gd name="T22" fmla="*/ 1783 w 3252"/>
              <a:gd name="T23" fmla="*/ 531 h 3056"/>
              <a:gd name="T24" fmla="*/ 1837 w 3252"/>
              <a:gd name="T25" fmla="*/ 549 h 3056"/>
              <a:gd name="T26" fmla="*/ 1856 w 3252"/>
              <a:gd name="T27" fmla="*/ 679 h 3056"/>
              <a:gd name="T28" fmla="*/ 1891 w 3252"/>
              <a:gd name="T29" fmla="*/ 844 h 3056"/>
              <a:gd name="T30" fmla="*/ 1959 w 3252"/>
              <a:gd name="T31" fmla="*/ 1032 h 3056"/>
              <a:gd name="T32" fmla="*/ 1958 w 3252"/>
              <a:gd name="T33" fmla="*/ 859 h 3056"/>
              <a:gd name="T34" fmla="*/ 2058 w 3252"/>
              <a:gd name="T35" fmla="*/ 725 h 3056"/>
              <a:gd name="T36" fmla="*/ 2112 w 3252"/>
              <a:gd name="T37" fmla="*/ 548 h 3056"/>
              <a:gd name="T38" fmla="*/ 2186 w 3252"/>
              <a:gd name="T39" fmla="*/ 570 h 3056"/>
              <a:gd name="T40" fmla="*/ 2202 w 3252"/>
              <a:gd name="T41" fmla="*/ 683 h 3056"/>
              <a:gd name="T42" fmla="*/ 2155 w 3252"/>
              <a:gd name="T43" fmla="*/ 761 h 3056"/>
              <a:gd name="T44" fmla="*/ 2186 w 3252"/>
              <a:gd name="T45" fmla="*/ 819 h 3056"/>
              <a:gd name="T46" fmla="*/ 2192 w 3252"/>
              <a:gd name="T47" fmla="*/ 950 h 3056"/>
              <a:gd name="T48" fmla="*/ 2146 w 3252"/>
              <a:gd name="T49" fmla="*/ 1024 h 3056"/>
              <a:gd name="T50" fmla="*/ 2142 w 3252"/>
              <a:gd name="T51" fmla="*/ 991 h 3056"/>
              <a:gd name="T52" fmla="*/ 2157 w 3252"/>
              <a:gd name="T53" fmla="*/ 899 h 3056"/>
              <a:gd name="T54" fmla="*/ 2106 w 3252"/>
              <a:gd name="T55" fmla="*/ 920 h 3056"/>
              <a:gd name="T56" fmla="*/ 2081 w 3252"/>
              <a:gd name="T57" fmla="*/ 1032 h 3056"/>
              <a:gd name="T58" fmla="*/ 3163 w 3252"/>
              <a:gd name="T59" fmla="*/ 1329 h 3056"/>
              <a:gd name="T60" fmla="*/ 126 w 3252"/>
              <a:gd name="T61" fmla="*/ 1689 h 3056"/>
              <a:gd name="T62" fmla="*/ 1209 w 3252"/>
              <a:gd name="T63" fmla="*/ 1049 h 3056"/>
              <a:gd name="T64" fmla="*/ 1191 w 3252"/>
              <a:gd name="T65" fmla="*/ 937 h 3056"/>
              <a:gd name="T66" fmla="*/ 1133 w 3252"/>
              <a:gd name="T67" fmla="*/ 897 h 3056"/>
              <a:gd name="T68" fmla="*/ 1133 w 3252"/>
              <a:gd name="T69" fmla="*/ 973 h 3056"/>
              <a:gd name="T70" fmla="*/ 1146 w 3252"/>
              <a:gd name="T71" fmla="*/ 1017 h 3056"/>
              <a:gd name="T72" fmla="*/ 1104 w 3252"/>
              <a:gd name="T73" fmla="*/ 978 h 3056"/>
              <a:gd name="T74" fmla="*/ 1096 w 3252"/>
              <a:gd name="T75" fmla="*/ 844 h 3056"/>
              <a:gd name="T76" fmla="*/ 1126 w 3252"/>
              <a:gd name="T77" fmla="*/ 767 h 3056"/>
              <a:gd name="T78" fmla="*/ 1078 w 3252"/>
              <a:gd name="T79" fmla="*/ 685 h 3056"/>
              <a:gd name="T80" fmla="*/ 1107 w 3252"/>
              <a:gd name="T81" fmla="*/ 574 h 3056"/>
              <a:gd name="T82" fmla="*/ 1176 w 3252"/>
              <a:gd name="T83" fmla="*/ 550 h 3056"/>
              <a:gd name="T84" fmla="*/ 1227 w 3252"/>
              <a:gd name="T85" fmla="*/ 725 h 3056"/>
              <a:gd name="T86" fmla="*/ 1328 w 3252"/>
              <a:gd name="T87" fmla="*/ 859 h 3056"/>
              <a:gd name="T88" fmla="*/ 1327 w 3252"/>
              <a:gd name="T89" fmla="*/ 1031 h 3056"/>
              <a:gd name="T90" fmla="*/ 1441 w 3252"/>
              <a:gd name="T91" fmla="*/ 952 h 3056"/>
              <a:gd name="T92" fmla="*/ 1434 w 3252"/>
              <a:gd name="T93" fmla="*/ 978 h 3056"/>
              <a:gd name="T94" fmla="*/ 1427 w 3252"/>
              <a:gd name="T95" fmla="*/ 1014 h 3056"/>
              <a:gd name="T96" fmla="*/ 1417 w 3252"/>
              <a:gd name="T97" fmla="*/ 997 h 3056"/>
              <a:gd name="T98" fmla="*/ 1381 w 3252"/>
              <a:gd name="T99" fmla="*/ 896 h 3056"/>
              <a:gd name="T100" fmla="*/ 1403 w 3252"/>
              <a:gd name="T101" fmla="*/ 754 h 3056"/>
              <a:gd name="T102" fmla="*/ 1422 w 3252"/>
              <a:gd name="T103" fmla="*/ 614 h 3056"/>
              <a:gd name="T104" fmla="*/ 1458 w 3252"/>
              <a:gd name="T105" fmla="*/ 547 h 3056"/>
              <a:gd name="T106" fmla="*/ 1495 w 3252"/>
              <a:gd name="T107" fmla="*/ 644 h 3056"/>
              <a:gd name="T108" fmla="*/ 1520 w 3252"/>
              <a:gd name="T109" fmla="*/ 697 h 3056"/>
              <a:gd name="T110" fmla="*/ 1537 w 3252"/>
              <a:gd name="T111" fmla="*/ 580 h 3056"/>
              <a:gd name="T112" fmla="*/ 1526 w 3252"/>
              <a:gd name="T113" fmla="*/ 470 h 3056"/>
              <a:gd name="T114" fmla="*/ 1599 w 3252"/>
              <a:gd name="T115" fmla="*/ 441 h 3056"/>
              <a:gd name="T116" fmla="*/ 1542 w 3252"/>
              <a:gd name="T117" fmla="*/ 247 h 3056"/>
              <a:gd name="T118" fmla="*/ 1596 w 3252"/>
              <a:gd name="T119" fmla="*/ 132 h 3056"/>
              <a:gd name="T120" fmla="*/ 1525 w 3252"/>
              <a:gd name="T121" fmla="*/ 56 h 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252" h="3056">
                <a:moveTo>
                  <a:pt x="2619" y="1714"/>
                </a:moveTo>
                <a:lnTo>
                  <a:pt x="2619" y="2968"/>
                </a:lnTo>
                <a:lnTo>
                  <a:pt x="2822" y="2968"/>
                </a:lnTo>
                <a:lnTo>
                  <a:pt x="2822" y="1714"/>
                </a:lnTo>
                <a:lnTo>
                  <a:pt x="2619" y="1714"/>
                </a:lnTo>
                <a:close/>
                <a:moveTo>
                  <a:pt x="2100" y="1714"/>
                </a:moveTo>
                <a:lnTo>
                  <a:pt x="2100" y="2968"/>
                </a:lnTo>
                <a:lnTo>
                  <a:pt x="2321" y="2968"/>
                </a:lnTo>
                <a:lnTo>
                  <a:pt x="2321" y="1714"/>
                </a:lnTo>
                <a:lnTo>
                  <a:pt x="2100" y="1714"/>
                </a:lnTo>
                <a:close/>
                <a:moveTo>
                  <a:pt x="1392" y="1714"/>
                </a:moveTo>
                <a:lnTo>
                  <a:pt x="1392" y="2968"/>
                </a:lnTo>
                <a:lnTo>
                  <a:pt x="1804" y="2968"/>
                </a:lnTo>
                <a:lnTo>
                  <a:pt x="1804" y="1714"/>
                </a:lnTo>
                <a:lnTo>
                  <a:pt x="1392" y="1714"/>
                </a:lnTo>
                <a:close/>
                <a:moveTo>
                  <a:pt x="903" y="1714"/>
                </a:moveTo>
                <a:lnTo>
                  <a:pt x="903" y="2968"/>
                </a:lnTo>
                <a:lnTo>
                  <a:pt x="1095" y="2968"/>
                </a:lnTo>
                <a:lnTo>
                  <a:pt x="1095" y="1714"/>
                </a:lnTo>
                <a:lnTo>
                  <a:pt x="903" y="1714"/>
                </a:lnTo>
                <a:close/>
                <a:moveTo>
                  <a:pt x="414" y="1714"/>
                </a:moveTo>
                <a:lnTo>
                  <a:pt x="414" y="2968"/>
                </a:lnTo>
                <a:lnTo>
                  <a:pt x="606" y="2968"/>
                </a:lnTo>
                <a:lnTo>
                  <a:pt x="606" y="1714"/>
                </a:lnTo>
                <a:lnTo>
                  <a:pt x="414" y="1714"/>
                </a:lnTo>
                <a:close/>
                <a:moveTo>
                  <a:pt x="1510" y="0"/>
                </a:moveTo>
                <a:lnTo>
                  <a:pt x="1513" y="1"/>
                </a:lnTo>
                <a:lnTo>
                  <a:pt x="1519" y="4"/>
                </a:lnTo>
                <a:lnTo>
                  <a:pt x="1528" y="8"/>
                </a:lnTo>
                <a:lnTo>
                  <a:pt x="1539" y="14"/>
                </a:lnTo>
                <a:lnTo>
                  <a:pt x="1551" y="21"/>
                </a:lnTo>
                <a:lnTo>
                  <a:pt x="1563" y="28"/>
                </a:lnTo>
                <a:lnTo>
                  <a:pt x="1574" y="37"/>
                </a:lnTo>
                <a:lnTo>
                  <a:pt x="1584" y="46"/>
                </a:lnTo>
                <a:lnTo>
                  <a:pt x="1590" y="53"/>
                </a:lnTo>
                <a:lnTo>
                  <a:pt x="1596" y="61"/>
                </a:lnTo>
                <a:lnTo>
                  <a:pt x="1599" y="48"/>
                </a:lnTo>
                <a:lnTo>
                  <a:pt x="1604" y="38"/>
                </a:lnTo>
                <a:lnTo>
                  <a:pt x="1610" y="31"/>
                </a:lnTo>
                <a:lnTo>
                  <a:pt x="1618" y="29"/>
                </a:lnTo>
                <a:lnTo>
                  <a:pt x="1625" y="31"/>
                </a:lnTo>
                <a:lnTo>
                  <a:pt x="1631" y="38"/>
                </a:lnTo>
                <a:lnTo>
                  <a:pt x="1636" y="48"/>
                </a:lnTo>
                <a:lnTo>
                  <a:pt x="1639" y="61"/>
                </a:lnTo>
                <a:lnTo>
                  <a:pt x="1643" y="56"/>
                </a:lnTo>
                <a:lnTo>
                  <a:pt x="1647" y="51"/>
                </a:lnTo>
                <a:lnTo>
                  <a:pt x="1652" y="46"/>
                </a:lnTo>
                <a:lnTo>
                  <a:pt x="1661" y="37"/>
                </a:lnTo>
                <a:lnTo>
                  <a:pt x="1672" y="28"/>
                </a:lnTo>
                <a:lnTo>
                  <a:pt x="1684" y="21"/>
                </a:lnTo>
                <a:lnTo>
                  <a:pt x="1696" y="14"/>
                </a:lnTo>
                <a:lnTo>
                  <a:pt x="1707" y="8"/>
                </a:lnTo>
                <a:lnTo>
                  <a:pt x="1716" y="4"/>
                </a:lnTo>
                <a:lnTo>
                  <a:pt x="1722" y="1"/>
                </a:lnTo>
                <a:lnTo>
                  <a:pt x="1724" y="0"/>
                </a:lnTo>
                <a:lnTo>
                  <a:pt x="1723" y="4"/>
                </a:lnTo>
                <a:lnTo>
                  <a:pt x="1722" y="12"/>
                </a:lnTo>
                <a:lnTo>
                  <a:pt x="1719" y="24"/>
                </a:lnTo>
                <a:lnTo>
                  <a:pt x="1715" y="39"/>
                </a:lnTo>
                <a:lnTo>
                  <a:pt x="1710" y="56"/>
                </a:lnTo>
                <a:lnTo>
                  <a:pt x="1704" y="73"/>
                </a:lnTo>
                <a:lnTo>
                  <a:pt x="1697" y="85"/>
                </a:lnTo>
                <a:lnTo>
                  <a:pt x="1687" y="97"/>
                </a:lnTo>
                <a:lnTo>
                  <a:pt x="1677" y="107"/>
                </a:lnTo>
                <a:lnTo>
                  <a:pt x="1666" y="116"/>
                </a:lnTo>
                <a:lnTo>
                  <a:pt x="1656" y="123"/>
                </a:lnTo>
                <a:lnTo>
                  <a:pt x="1648" y="128"/>
                </a:lnTo>
                <a:lnTo>
                  <a:pt x="1642" y="131"/>
                </a:lnTo>
                <a:lnTo>
                  <a:pt x="1640" y="132"/>
                </a:lnTo>
                <a:lnTo>
                  <a:pt x="1636" y="133"/>
                </a:lnTo>
                <a:lnTo>
                  <a:pt x="1633" y="134"/>
                </a:lnTo>
                <a:lnTo>
                  <a:pt x="1630" y="135"/>
                </a:lnTo>
                <a:lnTo>
                  <a:pt x="1630" y="171"/>
                </a:lnTo>
                <a:lnTo>
                  <a:pt x="1647" y="177"/>
                </a:lnTo>
                <a:lnTo>
                  <a:pt x="1662" y="185"/>
                </a:lnTo>
                <a:lnTo>
                  <a:pt x="1675" y="197"/>
                </a:lnTo>
                <a:lnTo>
                  <a:pt x="1685" y="212"/>
                </a:lnTo>
                <a:lnTo>
                  <a:pt x="1691" y="229"/>
                </a:lnTo>
                <a:lnTo>
                  <a:pt x="1693" y="247"/>
                </a:lnTo>
                <a:lnTo>
                  <a:pt x="1691" y="265"/>
                </a:lnTo>
                <a:lnTo>
                  <a:pt x="1685" y="282"/>
                </a:lnTo>
                <a:lnTo>
                  <a:pt x="1675" y="296"/>
                </a:lnTo>
                <a:lnTo>
                  <a:pt x="1662" y="308"/>
                </a:lnTo>
                <a:lnTo>
                  <a:pt x="1647" y="316"/>
                </a:lnTo>
                <a:lnTo>
                  <a:pt x="1630" y="321"/>
                </a:lnTo>
                <a:lnTo>
                  <a:pt x="1630" y="437"/>
                </a:lnTo>
                <a:lnTo>
                  <a:pt x="1640" y="438"/>
                </a:lnTo>
                <a:lnTo>
                  <a:pt x="1648" y="441"/>
                </a:lnTo>
                <a:lnTo>
                  <a:pt x="1655" y="445"/>
                </a:lnTo>
                <a:lnTo>
                  <a:pt x="1661" y="450"/>
                </a:lnTo>
                <a:lnTo>
                  <a:pt x="1668" y="456"/>
                </a:lnTo>
                <a:lnTo>
                  <a:pt x="1675" y="462"/>
                </a:lnTo>
                <a:lnTo>
                  <a:pt x="1682" y="465"/>
                </a:lnTo>
                <a:lnTo>
                  <a:pt x="1687" y="466"/>
                </a:lnTo>
                <a:lnTo>
                  <a:pt x="1691" y="462"/>
                </a:lnTo>
                <a:lnTo>
                  <a:pt x="1696" y="457"/>
                </a:lnTo>
                <a:lnTo>
                  <a:pt x="1706" y="453"/>
                </a:lnTo>
                <a:lnTo>
                  <a:pt x="1718" y="450"/>
                </a:lnTo>
                <a:lnTo>
                  <a:pt x="1732" y="449"/>
                </a:lnTo>
                <a:lnTo>
                  <a:pt x="1747" y="450"/>
                </a:lnTo>
                <a:lnTo>
                  <a:pt x="1761" y="454"/>
                </a:lnTo>
                <a:lnTo>
                  <a:pt x="1768" y="459"/>
                </a:lnTo>
                <a:lnTo>
                  <a:pt x="1774" y="467"/>
                </a:lnTo>
                <a:lnTo>
                  <a:pt x="1778" y="478"/>
                </a:lnTo>
                <a:lnTo>
                  <a:pt x="1780" y="491"/>
                </a:lnTo>
                <a:lnTo>
                  <a:pt x="1782" y="505"/>
                </a:lnTo>
                <a:lnTo>
                  <a:pt x="1782" y="519"/>
                </a:lnTo>
                <a:lnTo>
                  <a:pt x="1783" y="531"/>
                </a:lnTo>
                <a:lnTo>
                  <a:pt x="1782" y="541"/>
                </a:lnTo>
                <a:lnTo>
                  <a:pt x="1782" y="548"/>
                </a:lnTo>
                <a:lnTo>
                  <a:pt x="1782" y="550"/>
                </a:lnTo>
                <a:lnTo>
                  <a:pt x="1784" y="549"/>
                </a:lnTo>
                <a:lnTo>
                  <a:pt x="1790" y="546"/>
                </a:lnTo>
                <a:lnTo>
                  <a:pt x="1800" y="544"/>
                </a:lnTo>
                <a:lnTo>
                  <a:pt x="1813" y="543"/>
                </a:lnTo>
                <a:lnTo>
                  <a:pt x="1828" y="545"/>
                </a:lnTo>
                <a:lnTo>
                  <a:pt x="1837" y="549"/>
                </a:lnTo>
                <a:lnTo>
                  <a:pt x="1843" y="558"/>
                </a:lnTo>
                <a:lnTo>
                  <a:pt x="1847" y="569"/>
                </a:lnTo>
                <a:lnTo>
                  <a:pt x="1850" y="584"/>
                </a:lnTo>
                <a:lnTo>
                  <a:pt x="1852" y="600"/>
                </a:lnTo>
                <a:lnTo>
                  <a:pt x="1853" y="617"/>
                </a:lnTo>
                <a:lnTo>
                  <a:pt x="1854" y="634"/>
                </a:lnTo>
                <a:lnTo>
                  <a:pt x="1855" y="651"/>
                </a:lnTo>
                <a:lnTo>
                  <a:pt x="1855" y="666"/>
                </a:lnTo>
                <a:lnTo>
                  <a:pt x="1856" y="679"/>
                </a:lnTo>
                <a:lnTo>
                  <a:pt x="1857" y="691"/>
                </a:lnTo>
                <a:lnTo>
                  <a:pt x="1858" y="703"/>
                </a:lnTo>
                <a:lnTo>
                  <a:pt x="1861" y="716"/>
                </a:lnTo>
                <a:lnTo>
                  <a:pt x="1864" y="730"/>
                </a:lnTo>
                <a:lnTo>
                  <a:pt x="1869" y="747"/>
                </a:lnTo>
                <a:lnTo>
                  <a:pt x="1876" y="766"/>
                </a:lnTo>
                <a:lnTo>
                  <a:pt x="1883" y="790"/>
                </a:lnTo>
                <a:lnTo>
                  <a:pt x="1888" y="816"/>
                </a:lnTo>
                <a:lnTo>
                  <a:pt x="1891" y="844"/>
                </a:lnTo>
                <a:lnTo>
                  <a:pt x="1893" y="871"/>
                </a:lnTo>
                <a:lnTo>
                  <a:pt x="1894" y="898"/>
                </a:lnTo>
                <a:lnTo>
                  <a:pt x="1894" y="924"/>
                </a:lnTo>
                <a:lnTo>
                  <a:pt x="1894" y="945"/>
                </a:lnTo>
                <a:lnTo>
                  <a:pt x="1894" y="962"/>
                </a:lnTo>
                <a:lnTo>
                  <a:pt x="1894" y="1049"/>
                </a:lnTo>
                <a:lnTo>
                  <a:pt x="1955" y="1049"/>
                </a:lnTo>
                <a:lnTo>
                  <a:pt x="1957" y="1039"/>
                </a:lnTo>
                <a:lnTo>
                  <a:pt x="1959" y="1032"/>
                </a:lnTo>
                <a:lnTo>
                  <a:pt x="1960" y="1014"/>
                </a:lnTo>
                <a:lnTo>
                  <a:pt x="1959" y="995"/>
                </a:lnTo>
                <a:lnTo>
                  <a:pt x="1957" y="975"/>
                </a:lnTo>
                <a:lnTo>
                  <a:pt x="1955" y="953"/>
                </a:lnTo>
                <a:lnTo>
                  <a:pt x="1955" y="938"/>
                </a:lnTo>
                <a:lnTo>
                  <a:pt x="1955" y="920"/>
                </a:lnTo>
                <a:lnTo>
                  <a:pt x="1955" y="900"/>
                </a:lnTo>
                <a:lnTo>
                  <a:pt x="1956" y="879"/>
                </a:lnTo>
                <a:lnTo>
                  <a:pt x="1958" y="859"/>
                </a:lnTo>
                <a:lnTo>
                  <a:pt x="1962" y="840"/>
                </a:lnTo>
                <a:lnTo>
                  <a:pt x="1968" y="824"/>
                </a:lnTo>
                <a:lnTo>
                  <a:pt x="1976" y="811"/>
                </a:lnTo>
                <a:lnTo>
                  <a:pt x="1989" y="797"/>
                </a:lnTo>
                <a:lnTo>
                  <a:pt x="2004" y="784"/>
                </a:lnTo>
                <a:lnTo>
                  <a:pt x="2020" y="770"/>
                </a:lnTo>
                <a:lnTo>
                  <a:pt x="2035" y="756"/>
                </a:lnTo>
                <a:lnTo>
                  <a:pt x="2048" y="741"/>
                </a:lnTo>
                <a:lnTo>
                  <a:pt x="2058" y="725"/>
                </a:lnTo>
                <a:lnTo>
                  <a:pt x="2066" y="703"/>
                </a:lnTo>
                <a:lnTo>
                  <a:pt x="2073" y="677"/>
                </a:lnTo>
                <a:lnTo>
                  <a:pt x="2078" y="651"/>
                </a:lnTo>
                <a:lnTo>
                  <a:pt x="2083" y="623"/>
                </a:lnTo>
                <a:lnTo>
                  <a:pt x="2087" y="599"/>
                </a:lnTo>
                <a:lnTo>
                  <a:pt x="2091" y="578"/>
                </a:lnTo>
                <a:lnTo>
                  <a:pt x="2097" y="564"/>
                </a:lnTo>
                <a:lnTo>
                  <a:pt x="2104" y="554"/>
                </a:lnTo>
                <a:lnTo>
                  <a:pt x="2112" y="548"/>
                </a:lnTo>
                <a:lnTo>
                  <a:pt x="2122" y="544"/>
                </a:lnTo>
                <a:lnTo>
                  <a:pt x="2133" y="542"/>
                </a:lnTo>
                <a:lnTo>
                  <a:pt x="2145" y="542"/>
                </a:lnTo>
                <a:lnTo>
                  <a:pt x="2157" y="543"/>
                </a:lnTo>
                <a:lnTo>
                  <a:pt x="2168" y="546"/>
                </a:lnTo>
                <a:lnTo>
                  <a:pt x="2177" y="551"/>
                </a:lnTo>
                <a:lnTo>
                  <a:pt x="2182" y="557"/>
                </a:lnTo>
                <a:lnTo>
                  <a:pt x="2185" y="563"/>
                </a:lnTo>
                <a:lnTo>
                  <a:pt x="2186" y="570"/>
                </a:lnTo>
                <a:lnTo>
                  <a:pt x="2187" y="576"/>
                </a:lnTo>
                <a:lnTo>
                  <a:pt x="2187" y="582"/>
                </a:lnTo>
                <a:lnTo>
                  <a:pt x="2189" y="592"/>
                </a:lnTo>
                <a:lnTo>
                  <a:pt x="2191" y="605"/>
                </a:lnTo>
                <a:lnTo>
                  <a:pt x="2194" y="620"/>
                </a:lnTo>
                <a:lnTo>
                  <a:pt x="2196" y="637"/>
                </a:lnTo>
                <a:lnTo>
                  <a:pt x="2199" y="654"/>
                </a:lnTo>
                <a:lnTo>
                  <a:pt x="2201" y="669"/>
                </a:lnTo>
                <a:lnTo>
                  <a:pt x="2202" y="683"/>
                </a:lnTo>
                <a:lnTo>
                  <a:pt x="2202" y="694"/>
                </a:lnTo>
                <a:lnTo>
                  <a:pt x="2201" y="700"/>
                </a:lnTo>
                <a:lnTo>
                  <a:pt x="2196" y="706"/>
                </a:lnTo>
                <a:lnTo>
                  <a:pt x="2190" y="709"/>
                </a:lnTo>
                <a:lnTo>
                  <a:pt x="2183" y="709"/>
                </a:lnTo>
                <a:lnTo>
                  <a:pt x="2177" y="709"/>
                </a:lnTo>
                <a:lnTo>
                  <a:pt x="2172" y="707"/>
                </a:lnTo>
                <a:lnTo>
                  <a:pt x="2170" y="707"/>
                </a:lnTo>
                <a:lnTo>
                  <a:pt x="2155" y="761"/>
                </a:lnTo>
                <a:lnTo>
                  <a:pt x="2156" y="763"/>
                </a:lnTo>
                <a:lnTo>
                  <a:pt x="2160" y="768"/>
                </a:lnTo>
                <a:lnTo>
                  <a:pt x="2165" y="775"/>
                </a:lnTo>
                <a:lnTo>
                  <a:pt x="2170" y="783"/>
                </a:lnTo>
                <a:lnTo>
                  <a:pt x="2176" y="792"/>
                </a:lnTo>
                <a:lnTo>
                  <a:pt x="2181" y="800"/>
                </a:lnTo>
                <a:lnTo>
                  <a:pt x="2184" y="807"/>
                </a:lnTo>
                <a:lnTo>
                  <a:pt x="2186" y="812"/>
                </a:lnTo>
                <a:lnTo>
                  <a:pt x="2186" y="819"/>
                </a:lnTo>
                <a:lnTo>
                  <a:pt x="2188" y="830"/>
                </a:lnTo>
                <a:lnTo>
                  <a:pt x="2189" y="845"/>
                </a:lnTo>
                <a:lnTo>
                  <a:pt x="2192" y="861"/>
                </a:lnTo>
                <a:lnTo>
                  <a:pt x="2194" y="878"/>
                </a:lnTo>
                <a:lnTo>
                  <a:pt x="2196" y="895"/>
                </a:lnTo>
                <a:lnTo>
                  <a:pt x="2198" y="909"/>
                </a:lnTo>
                <a:lnTo>
                  <a:pt x="2198" y="922"/>
                </a:lnTo>
                <a:lnTo>
                  <a:pt x="2195" y="935"/>
                </a:lnTo>
                <a:lnTo>
                  <a:pt x="2192" y="950"/>
                </a:lnTo>
                <a:lnTo>
                  <a:pt x="2187" y="964"/>
                </a:lnTo>
                <a:lnTo>
                  <a:pt x="2181" y="978"/>
                </a:lnTo>
                <a:lnTo>
                  <a:pt x="2176" y="991"/>
                </a:lnTo>
                <a:lnTo>
                  <a:pt x="2172" y="1001"/>
                </a:lnTo>
                <a:lnTo>
                  <a:pt x="2169" y="1008"/>
                </a:lnTo>
                <a:lnTo>
                  <a:pt x="2168" y="1010"/>
                </a:lnTo>
                <a:lnTo>
                  <a:pt x="2159" y="1019"/>
                </a:lnTo>
                <a:lnTo>
                  <a:pt x="2152" y="1023"/>
                </a:lnTo>
                <a:lnTo>
                  <a:pt x="2146" y="1024"/>
                </a:lnTo>
                <a:lnTo>
                  <a:pt x="2143" y="1022"/>
                </a:lnTo>
                <a:lnTo>
                  <a:pt x="2140" y="1018"/>
                </a:lnTo>
                <a:lnTo>
                  <a:pt x="2138" y="1013"/>
                </a:lnTo>
                <a:lnTo>
                  <a:pt x="2138" y="1007"/>
                </a:lnTo>
                <a:lnTo>
                  <a:pt x="2137" y="1003"/>
                </a:lnTo>
                <a:lnTo>
                  <a:pt x="2137" y="999"/>
                </a:lnTo>
                <a:lnTo>
                  <a:pt x="2137" y="998"/>
                </a:lnTo>
                <a:lnTo>
                  <a:pt x="2139" y="996"/>
                </a:lnTo>
                <a:lnTo>
                  <a:pt x="2142" y="991"/>
                </a:lnTo>
                <a:lnTo>
                  <a:pt x="2148" y="983"/>
                </a:lnTo>
                <a:lnTo>
                  <a:pt x="2153" y="973"/>
                </a:lnTo>
                <a:lnTo>
                  <a:pt x="2159" y="961"/>
                </a:lnTo>
                <a:lnTo>
                  <a:pt x="2165" y="950"/>
                </a:lnTo>
                <a:lnTo>
                  <a:pt x="2167" y="937"/>
                </a:lnTo>
                <a:lnTo>
                  <a:pt x="2167" y="925"/>
                </a:lnTo>
                <a:lnTo>
                  <a:pt x="2164" y="914"/>
                </a:lnTo>
                <a:lnTo>
                  <a:pt x="2160" y="905"/>
                </a:lnTo>
                <a:lnTo>
                  <a:pt x="2157" y="899"/>
                </a:lnTo>
                <a:lnTo>
                  <a:pt x="2156" y="897"/>
                </a:lnTo>
                <a:lnTo>
                  <a:pt x="2154" y="897"/>
                </a:lnTo>
                <a:lnTo>
                  <a:pt x="2149" y="899"/>
                </a:lnTo>
                <a:lnTo>
                  <a:pt x="2139" y="900"/>
                </a:lnTo>
                <a:lnTo>
                  <a:pt x="2125" y="900"/>
                </a:lnTo>
                <a:lnTo>
                  <a:pt x="2117" y="902"/>
                </a:lnTo>
                <a:lnTo>
                  <a:pt x="2112" y="906"/>
                </a:lnTo>
                <a:lnTo>
                  <a:pt x="2109" y="911"/>
                </a:lnTo>
                <a:lnTo>
                  <a:pt x="2106" y="920"/>
                </a:lnTo>
                <a:lnTo>
                  <a:pt x="2102" y="928"/>
                </a:lnTo>
                <a:lnTo>
                  <a:pt x="2095" y="937"/>
                </a:lnTo>
                <a:lnTo>
                  <a:pt x="2090" y="945"/>
                </a:lnTo>
                <a:lnTo>
                  <a:pt x="2086" y="957"/>
                </a:lnTo>
                <a:lnTo>
                  <a:pt x="2084" y="971"/>
                </a:lnTo>
                <a:lnTo>
                  <a:pt x="2083" y="987"/>
                </a:lnTo>
                <a:lnTo>
                  <a:pt x="2082" y="1003"/>
                </a:lnTo>
                <a:lnTo>
                  <a:pt x="2082" y="1018"/>
                </a:lnTo>
                <a:lnTo>
                  <a:pt x="2081" y="1032"/>
                </a:lnTo>
                <a:lnTo>
                  <a:pt x="2079" y="1042"/>
                </a:lnTo>
                <a:lnTo>
                  <a:pt x="2077" y="1049"/>
                </a:lnTo>
                <a:lnTo>
                  <a:pt x="2383" y="1049"/>
                </a:lnTo>
                <a:lnTo>
                  <a:pt x="2383" y="1152"/>
                </a:lnTo>
                <a:lnTo>
                  <a:pt x="3114" y="1152"/>
                </a:lnTo>
                <a:lnTo>
                  <a:pt x="3114" y="1203"/>
                </a:lnTo>
                <a:lnTo>
                  <a:pt x="3091" y="1203"/>
                </a:lnTo>
                <a:lnTo>
                  <a:pt x="3091" y="1329"/>
                </a:lnTo>
                <a:lnTo>
                  <a:pt x="3163" y="1329"/>
                </a:lnTo>
                <a:lnTo>
                  <a:pt x="3163" y="1688"/>
                </a:lnTo>
                <a:lnTo>
                  <a:pt x="3109" y="1688"/>
                </a:lnTo>
                <a:lnTo>
                  <a:pt x="3109" y="2969"/>
                </a:lnTo>
                <a:lnTo>
                  <a:pt x="3252" y="2969"/>
                </a:lnTo>
                <a:lnTo>
                  <a:pt x="3252" y="3056"/>
                </a:lnTo>
                <a:lnTo>
                  <a:pt x="0" y="3056"/>
                </a:lnTo>
                <a:lnTo>
                  <a:pt x="0" y="2969"/>
                </a:lnTo>
                <a:lnTo>
                  <a:pt x="126" y="2969"/>
                </a:lnTo>
                <a:lnTo>
                  <a:pt x="126" y="1689"/>
                </a:lnTo>
                <a:lnTo>
                  <a:pt x="75" y="1689"/>
                </a:lnTo>
                <a:lnTo>
                  <a:pt x="75" y="1330"/>
                </a:lnTo>
                <a:lnTo>
                  <a:pt x="165" y="1330"/>
                </a:lnTo>
                <a:lnTo>
                  <a:pt x="165" y="1203"/>
                </a:lnTo>
                <a:lnTo>
                  <a:pt x="119" y="1203"/>
                </a:lnTo>
                <a:lnTo>
                  <a:pt x="119" y="1152"/>
                </a:lnTo>
                <a:lnTo>
                  <a:pt x="864" y="1152"/>
                </a:lnTo>
                <a:lnTo>
                  <a:pt x="864" y="1049"/>
                </a:lnTo>
                <a:lnTo>
                  <a:pt x="1209" y="1049"/>
                </a:lnTo>
                <a:lnTo>
                  <a:pt x="1207" y="1042"/>
                </a:lnTo>
                <a:lnTo>
                  <a:pt x="1205" y="1032"/>
                </a:lnTo>
                <a:lnTo>
                  <a:pt x="1205" y="1018"/>
                </a:lnTo>
                <a:lnTo>
                  <a:pt x="1204" y="1003"/>
                </a:lnTo>
                <a:lnTo>
                  <a:pt x="1203" y="987"/>
                </a:lnTo>
                <a:lnTo>
                  <a:pt x="1202" y="971"/>
                </a:lnTo>
                <a:lnTo>
                  <a:pt x="1200" y="957"/>
                </a:lnTo>
                <a:lnTo>
                  <a:pt x="1196" y="945"/>
                </a:lnTo>
                <a:lnTo>
                  <a:pt x="1191" y="937"/>
                </a:lnTo>
                <a:lnTo>
                  <a:pt x="1184" y="928"/>
                </a:lnTo>
                <a:lnTo>
                  <a:pt x="1180" y="920"/>
                </a:lnTo>
                <a:lnTo>
                  <a:pt x="1177" y="911"/>
                </a:lnTo>
                <a:lnTo>
                  <a:pt x="1174" y="906"/>
                </a:lnTo>
                <a:lnTo>
                  <a:pt x="1169" y="902"/>
                </a:lnTo>
                <a:lnTo>
                  <a:pt x="1161" y="900"/>
                </a:lnTo>
                <a:lnTo>
                  <a:pt x="1147" y="900"/>
                </a:lnTo>
                <a:lnTo>
                  <a:pt x="1138" y="899"/>
                </a:lnTo>
                <a:lnTo>
                  <a:pt x="1133" y="897"/>
                </a:lnTo>
                <a:lnTo>
                  <a:pt x="1131" y="897"/>
                </a:lnTo>
                <a:lnTo>
                  <a:pt x="1129" y="899"/>
                </a:lnTo>
                <a:lnTo>
                  <a:pt x="1126" y="905"/>
                </a:lnTo>
                <a:lnTo>
                  <a:pt x="1123" y="914"/>
                </a:lnTo>
                <a:lnTo>
                  <a:pt x="1120" y="925"/>
                </a:lnTo>
                <a:lnTo>
                  <a:pt x="1119" y="937"/>
                </a:lnTo>
                <a:lnTo>
                  <a:pt x="1121" y="950"/>
                </a:lnTo>
                <a:lnTo>
                  <a:pt x="1127" y="961"/>
                </a:lnTo>
                <a:lnTo>
                  <a:pt x="1133" y="973"/>
                </a:lnTo>
                <a:lnTo>
                  <a:pt x="1138" y="983"/>
                </a:lnTo>
                <a:lnTo>
                  <a:pt x="1144" y="991"/>
                </a:lnTo>
                <a:lnTo>
                  <a:pt x="1147" y="996"/>
                </a:lnTo>
                <a:lnTo>
                  <a:pt x="1149" y="998"/>
                </a:lnTo>
                <a:lnTo>
                  <a:pt x="1149" y="999"/>
                </a:lnTo>
                <a:lnTo>
                  <a:pt x="1149" y="1003"/>
                </a:lnTo>
                <a:lnTo>
                  <a:pt x="1148" y="1007"/>
                </a:lnTo>
                <a:lnTo>
                  <a:pt x="1147" y="1013"/>
                </a:lnTo>
                <a:lnTo>
                  <a:pt x="1146" y="1017"/>
                </a:lnTo>
                <a:lnTo>
                  <a:pt x="1143" y="1021"/>
                </a:lnTo>
                <a:lnTo>
                  <a:pt x="1139" y="1023"/>
                </a:lnTo>
                <a:lnTo>
                  <a:pt x="1134" y="1023"/>
                </a:lnTo>
                <a:lnTo>
                  <a:pt x="1127" y="1018"/>
                </a:lnTo>
                <a:lnTo>
                  <a:pt x="1118" y="1010"/>
                </a:lnTo>
                <a:lnTo>
                  <a:pt x="1117" y="1008"/>
                </a:lnTo>
                <a:lnTo>
                  <a:pt x="1114" y="1001"/>
                </a:lnTo>
                <a:lnTo>
                  <a:pt x="1109" y="991"/>
                </a:lnTo>
                <a:lnTo>
                  <a:pt x="1104" y="978"/>
                </a:lnTo>
                <a:lnTo>
                  <a:pt x="1099" y="964"/>
                </a:lnTo>
                <a:lnTo>
                  <a:pt x="1094" y="949"/>
                </a:lnTo>
                <a:lnTo>
                  <a:pt x="1091" y="935"/>
                </a:lnTo>
                <a:lnTo>
                  <a:pt x="1088" y="921"/>
                </a:lnTo>
                <a:lnTo>
                  <a:pt x="1088" y="909"/>
                </a:lnTo>
                <a:lnTo>
                  <a:pt x="1090" y="895"/>
                </a:lnTo>
                <a:lnTo>
                  <a:pt x="1092" y="878"/>
                </a:lnTo>
                <a:lnTo>
                  <a:pt x="1094" y="861"/>
                </a:lnTo>
                <a:lnTo>
                  <a:pt x="1096" y="844"/>
                </a:lnTo>
                <a:lnTo>
                  <a:pt x="1098" y="830"/>
                </a:lnTo>
                <a:lnTo>
                  <a:pt x="1100" y="818"/>
                </a:lnTo>
                <a:lnTo>
                  <a:pt x="1100" y="812"/>
                </a:lnTo>
                <a:lnTo>
                  <a:pt x="1101" y="807"/>
                </a:lnTo>
                <a:lnTo>
                  <a:pt x="1105" y="800"/>
                </a:lnTo>
                <a:lnTo>
                  <a:pt x="1110" y="791"/>
                </a:lnTo>
                <a:lnTo>
                  <a:pt x="1115" y="782"/>
                </a:lnTo>
                <a:lnTo>
                  <a:pt x="1121" y="774"/>
                </a:lnTo>
                <a:lnTo>
                  <a:pt x="1126" y="767"/>
                </a:lnTo>
                <a:lnTo>
                  <a:pt x="1129" y="762"/>
                </a:lnTo>
                <a:lnTo>
                  <a:pt x="1131" y="760"/>
                </a:lnTo>
                <a:lnTo>
                  <a:pt x="1115" y="707"/>
                </a:lnTo>
                <a:lnTo>
                  <a:pt x="1113" y="707"/>
                </a:lnTo>
                <a:lnTo>
                  <a:pt x="1107" y="708"/>
                </a:lnTo>
                <a:lnTo>
                  <a:pt x="1099" y="708"/>
                </a:lnTo>
                <a:lnTo>
                  <a:pt x="1091" y="706"/>
                </a:lnTo>
                <a:lnTo>
                  <a:pt x="1085" y="700"/>
                </a:lnTo>
                <a:lnTo>
                  <a:pt x="1078" y="685"/>
                </a:lnTo>
                <a:lnTo>
                  <a:pt x="1076" y="669"/>
                </a:lnTo>
                <a:lnTo>
                  <a:pt x="1078" y="653"/>
                </a:lnTo>
                <a:lnTo>
                  <a:pt x="1083" y="636"/>
                </a:lnTo>
                <a:lnTo>
                  <a:pt x="1088" y="621"/>
                </a:lnTo>
                <a:lnTo>
                  <a:pt x="1095" y="607"/>
                </a:lnTo>
                <a:lnTo>
                  <a:pt x="1101" y="595"/>
                </a:lnTo>
                <a:lnTo>
                  <a:pt x="1105" y="586"/>
                </a:lnTo>
                <a:lnTo>
                  <a:pt x="1106" y="580"/>
                </a:lnTo>
                <a:lnTo>
                  <a:pt x="1107" y="574"/>
                </a:lnTo>
                <a:lnTo>
                  <a:pt x="1108" y="567"/>
                </a:lnTo>
                <a:lnTo>
                  <a:pt x="1111" y="561"/>
                </a:lnTo>
                <a:lnTo>
                  <a:pt x="1117" y="555"/>
                </a:lnTo>
                <a:lnTo>
                  <a:pt x="1125" y="550"/>
                </a:lnTo>
                <a:lnTo>
                  <a:pt x="1136" y="547"/>
                </a:lnTo>
                <a:lnTo>
                  <a:pt x="1148" y="546"/>
                </a:lnTo>
                <a:lnTo>
                  <a:pt x="1158" y="546"/>
                </a:lnTo>
                <a:lnTo>
                  <a:pt x="1168" y="547"/>
                </a:lnTo>
                <a:lnTo>
                  <a:pt x="1176" y="550"/>
                </a:lnTo>
                <a:lnTo>
                  <a:pt x="1183" y="555"/>
                </a:lnTo>
                <a:lnTo>
                  <a:pt x="1189" y="564"/>
                </a:lnTo>
                <a:lnTo>
                  <a:pt x="1194" y="578"/>
                </a:lnTo>
                <a:lnTo>
                  <a:pt x="1198" y="598"/>
                </a:lnTo>
                <a:lnTo>
                  <a:pt x="1202" y="623"/>
                </a:lnTo>
                <a:lnTo>
                  <a:pt x="1207" y="650"/>
                </a:lnTo>
                <a:lnTo>
                  <a:pt x="1212" y="677"/>
                </a:lnTo>
                <a:lnTo>
                  <a:pt x="1219" y="703"/>
                </a:lnTo>
                <a:lnTo>
                  <a:pt x="1227" y="725"/>
                </a:lnTo>
                <a:lnTo>
                  <a:pt x="1237" y="741"/>
                </a:lnTo>
                <a:lnTo>
                  <a:pt x="1251" y="755"/>
                </a:lnTo>
                <a:lnTo>
                  <a:pt x="1266" y="769"/>
                </a:lnTo>
                <a:lnTo>
                  <a:pt x="1282" y="783"/>
                </a:lnTo>
                <a:lnTo>
                  <a:pt x="1297" y="796"/>
                </a:lnTo>
                <a:lnTo>
                  <a:pt x="1310" y="810"/>
                </a:lnTo>
                <a:lnTo>
                  <a:pt x="1318" y="824"/>
                </a:lnTo>
                <a:lnTo>
                  <a:pt x="1324" y="840"/>
                </a:lnTo>
                <a:lnTo>
                  <a:pt x="1328" y="859"/>
                </a:lnTo>
                <a:lnTo>
                  <a:pt x="1330" y="879"/>
                </a:lnTo>
                <a:lnTo>
                  <a:pt x="1331" y="899"/>
                </a:lnTo>
                <a:lnTo>
                  <a:pt x="1331" y="920"/>
                </a:lnTo>
                <a:lnTo>
                  <a:pt x="1331" y="938"/>
                </a:lnTo>
                <a:lnTo>
                  <a:pt x="1330" y="953"/>
                </a:lnTo>
                <a:lnTo>
                  <a:pt x="1329" y="975"/>
                </a:lnTo>
                <a:lnTo>
                  <a:pt x="1327" y="995"/>
                </a:lnTo>
                <a:lnTo>
                  <a:pt x="1325" y="1014"/>
                </a:lnTo>
                <a:lnTo>
                  <a:pt x="1327" y="1031"/>
                </a:lnTo>
                <a:lnTo>
                  <a:pt x="1329" y="1039"/>
                </a:lnTo>
                <a:lnTo>
                  <a:pt x="1330" y="1049"/>
                </a:lnTo>
                <a:lnTo>
                  <a:pt x="1443" y="1049"/>
                </a:lnTo>
                <a:lnTo>
                  <a:pt x="1443" y="1032"/>
                </a:lnTo>
                <a:lnTo>
                  <a:pt x="1444" y="1014"/>
                </a:lnTo>
                <a:lnTo>
                  <a:pt x="1444" y="997"/>
                </a:lnTo>
                <a:lnTo>
                  <a:pt x="1444" y="980"/>
                </a:lnTo>
                <a:lnTo>
                  <a:pt x="1443" y="965"/>
                </a:lnTo>
                <a:lnTo>
                  <a:pt x="1441" y="952"/>
                </a:lnTo>
                <a:lnTo>
                  <a:pt x="1438" y="943"/>
                </a:lnTo>
                <a:lnTo>
                  <a:pt x="1433" y="937"/>
                </a:lnTo>
                <a:lnTo>
                  <a:pt x="1429" y="935"/>
                </a:lnTo>
                <a:lnTo>
                  <a:pt x="1427" y="937"/>
                </a:lnTo>
                <a:lnTo>
                  <a:pt x="1426" y="942"/>
                </a:lnTo>
                <a:lnTo>
                  <a:pt x="1427" y="949"/>
                </a:lnTo>
                <a:lnTo>
                  <a:pt x="1429" y="958"/>
                </a:lnTo>
                <a:lnTo>
                  <a:pt x="1432" y="968"/>
                </a:lnTo>
                <a:lnTo>
                  <a:pt x="1434" y="978"/>
                </a:lnTo>
                <a:lnTo>
                  <a:pt x="1437" y="988"/>
                </a:lnTo>
                <a:lnTo>
                  <a:pt x="1438" y="997"/>
                </a:lnTo>
                <a:lnTo>
                  <a:pt x="1438" y="1005"/>
                </a:lnTo>
                <a:lnTo>
                  <a:pt x="1437" y="1010"/>
                </a:lnTo>
                <a:lnTo>
                  <a:pt x="1435" y="1013"/>
                </a:lnTo>
                <a:lnTo>
                  <a:pt x="1433" y="1015"/>
                </a:lnTo>
                <a:lnTo>
                  <a:pt x="1431" y="1015"/>
                </a:lnTo>
                <a:lnTo>
                  <a:pt x="1429" y="1015"/>
                </a:lnTo>
                <a:lnTo>
                  <a:pt x="1427" y="1014"/>
                </a:lnTo>
                <a:lnTo>
                  <a:pt x="1426" y="1012"/>
                </a:lnTo>
                <a:lnTo>
                  <a:pt x="1425" y="1011"/>
                </a:lnTo>
                <a:lnTo>
                  <a:pt x="1424" y="1009"/>
                </a:lnTo>
                <a:lnTo>
                  <a:pt x="1423" y="1007"/>
                </a:lnTo>
                <a:lnTo>
                  <a:pt x="1422" y="1005"/>
                </a:lnTo>
                <a:lnTo>
                  <a:pt x="1422" y="1004"/>
                </a:lnTo>
                <a:lnTo>
                  <a:pt x="1422" y="1004"/>
                </a:lnTo>
                <a:lnTo>
                  <a:pt x="1421" y="1002"/>
                </a:lnTo>
                <a:lnTo>
                  <a:pt x="1417" y="997"/>
                </a:lnTo>
                <a:lnTo>
                  <a:pt x="1413" y="991"/>
                </a:lnTo>
                <a:lnTo>
                  <a:pt x="1409" y="983"/>
                </a:lnTo>
                <a:lnTo>
                  <a:pt x="1407" y="974"/>
                </a:lnTo>
                <a:lnTo>
                  <a:pt x="1404" y="958"/>
                </a:lnTo>
                <a:lnTo>
                  <a:pt x="1401" y="941"/>
                </a:lnTo>
                <a:lnTo>
                  <a:pt x="1394" y="925"/>
                </a:lnTo>
                <a:lnTo>
                  <a:pt x="1390" y="916"/>
                </a:lnTo>
                <a:lnTo>
                  <a:pt x="1385" y="907"/>
                </a:lnTo>
                <a:lnTo>
                  <a:pt x="1381" y="896"/>
                </a:lnTo>
                <a:lnTo>
                  <a:pt x="1376" y="882"/>
                </a:lnTo>
                <a:lnTo>
                  <a:pt x="1374" y="867"/>
                </a:lnTo>
                <a:lnTo>
                  <a:pt x="1375" y="849"/>
                </a:lnTo>
                <a:lnTo>
                  <a:pt x="1376" y="829"/>
                </a:lnTo>
                <a:lnTo>
                  <a:pt x="1379" y="811"/>
                </a:lnTo>
                <a:lnTo>
                  <a:pt x="1382" y="795"/>
                </a:lnTo>
                <a:lnTo>
                  <a:pt x="1386" y="780"/>
                </a:lnTo>
                <a:lnTo>
                  <a:pt x="1393" y="766"/>
                </a:lnTo>
                <a:lnTo>
                  <a:pt x="1403" y="754"/>
                </a:lnTo>
                <a:lnTo>
                  <a:pt x="1410" y="745"/>
                </a:lnTo>
                <a:lnTo>
                  <a:pt x="1416" y="732"/>
                </a:lnTo>
                <a:lnTo>
                  <a:pt x="1420" y="715"/>
                </a:lnTo>
                <a:lnTo>
                  <a:pt x="1422" y="697"/>
                </a:lnTo>
                <a:lnTo>
                  <a:pt x="1423" y="678"/>
                </a:lnTo>
                <a:lnTo>
                  <a:pt x="1424" y="659"/>
                </a:lnTo>
                <a:lnTo>
                  <a:pt x="1424" y="640"/>
                </a:lnTo>
                <a:lnTo>
                  <a:pt x="1423" y="625"/>
                </a:lnTo>
                <a:lnTo>
                  <a:pt x="1422" y="614"/>
                </a:lnTo>
                <a:lnTo>
                  <a:pt x="1421" y="605"/>
                </a:lnTo>
                <a:lnTo>
                  <a:pt x="1420" y="594"/>
                </a:lnTo>
                <a:lnTo>
                  <a:pt x="1421" y="584"/>
                </a:lnTo>
                <a:lnTo>
                  <a:pt x="1422" y="574"/>
                </a:lnTo>
                <a:lnTo>
                  <a:pt x="1425" y="565"/>
                </a:lnTo>
                <a:lnTo>
                  <a:pt x="1430" y="557"/>
                </a:lnTo>
                <a:lnTo>
                  <a:pt x="1436" y="551"/>
                </a:lnTo>
                <a:lnTo>
                  <a:pt x="1446" y="548"/>
                </a:lnTo>
                <a:lnTo>
                  <a:pt x="1458" y="547"/>
                </a:lnTo>
                <a:lnTo>
                  <a:pt x="1470" y="550"/>
                </a:lnTo>
                <a:lnTo>
                  <a:pt x="1478" y="557"/>
                </a:lnTo>
                <a:lnTo>
                  <a:pt x="1485" y="567"/>
                </a:lnTo>
                <a:lnTo>
                  <a:pt x="1489" y="578"/>
                </a:lnTo>
                <a:lnTo>
                  <a:pt x="1492" y="590"/>
                </a:lnTo>
                <a:lnTo>
                  <a:pt x="1493" y="602"/>
                </a:lnTo>
                <a:lnTo>
                  <a:pt x="1494" y="612"/>
                </a:lnTo>
                <a:lnTo>
                  <a:pt x="1494" y="620"/>
                </a:lnTo>
                <a:lnTo>
                  <a:pt x="1495" y="644"/>
                </a:lnTo>
                <a:lnTo>
                  <a:pt x="1498" y="664"/>
                </a:lnTo>
                <a:lnTo>
                  <a:pt x="1501" y="681"/>
                </a:lnTo>
                <a:lnTo>
                  <a:pt x="1504" y="694"/>
                </a:lnTo>
                <a:lnTo>
                  <a:pt x="1508" y="704"/>
                </a:lnTo>
                <a:lnTo>
                  <a:pt x="1510" y="710"/>
                </a:lnTo>
                <a:lnTo>
                  <a:pt x="1511" y="712"/>
                </a:lnTo>
                <a:lnTo>
                  <a:pt x="1512" y="710"/>
                </a:lnTo>
                <a:lnTo>
                  <a:pt x="1515" y="705"/>
                </a:lnTo>
                <a:lnTo>
                  <a:pt x="1520" y="697"/>
                </a:lnTo>
                <a:lnTo>
                  <a:pt x="1527" y="686"/>
                </a:lnTo>
                <a:lnTo>
                  <a:pt x="1536" y="673"/>
                </a:lnTo>
                <a:lnTo>
                  <a:pt x="1542" y="662"/>
                </a:lnTo>
                <a:lnTo>
                  <a:pt x="1544" y="649"/>
                </a:lnTo>
                <a:lnTo>
                  <a:pt x="1544" y="634"/>
                </a:lnTo>
                <a:lnTo>
                  <a:pt x="1543" y="619"/>
                </a:lnTo>
                <a:lnTo>
                  <a:pt x="1541" y="605"/>
                </a:lnTo>
                <a:lnTo>
                  <a:pt x="1539" y="591"/>
                </a:lnTo>
                <a:lnTo>
                  <a:pt x="1537" y="580"/>
                </a:lnTo>
                <a:lnTo>
                  <a:pt x="1536" y="571"/>
                </a:lnTo>
                <a:lnTo>
                  <a:pt x="1535" y="560"/>
                </a:lnTo>
                <a:lnTo>
                  <a:pt x="1533" y="545"/>
                </a:lnTo>
                <a:lnTo>
                  <a:pt x="1530" y="528"/>
                </a:lnTo>
                <a:lnTo>
                  <a:pt x="1526" y="511"/>
                </a:lnTo>
                <a:lnTo>
                  <a:pt x="1523" y="496"/>
                </a:lnTo>
                <a:lnTo>
                  <a:pt x="1521" y="484"/>
                </a:lnTo>
                <a:lnTo>
                  <a:pt x="1522" y="476"/>
                </a:lnTo>
                <a:lnTo>
                  <a:pt x="1526" y="470"/>
                </a:lnTo>
                <a:lnTo>
                  <a:pt x="1532" y="465"/>
                </a:lnTo>
                <a:lnTo>
                  <a:pt x="1540" y="462"/>
                </a:lnTo>
                <a:lnTo>
                  <a:pt x="1548" y="460"/>
                </a:lnTo>
                <a:lnTo>
                  <a:pt x="1555" y="459"/>
                </a:lnTo>
                <a:lnTo>
                  <a:pt x="1567" y="458"/>
                </a:lnTo>
                <a:lnTo>
                  <a:pt x="1580" y="454"/>
                </a:lnTo>
                <a:lnTo>
                  <a:pt x="1594" y="445"/>
                </a:lnTo>
                <a:lnTo>
                  <a:pt x="1597" y="443"/>
                </a:lnTo>
                <a:lnTo>
                  <a:pt x="1599" y="441"/>
                </a:lnTo>
                <a:lnTo>
                  <a:pt x="1602" y="440"/>
                </a:lnTo>
                <a:lnTo>
                  <a:pt x="1606" y="439"/>
                </a:lnTo>
                <a:lnTo>
                  <a:pt x="1606" y="322"/>
                </a:lnTo>
                <a:lnTo>
                  <a:pt x="1588" y="317"/>
                </a:lnTo>
                <a:lnTo>
                  <a:pt x="1573" y="308"/>
                </a:lnTo>
                <a:lnTo>
                  <a:pt x="1560" y="296"/>
                </a:lnTo>
                <a:lnTo>
                  <a:pt x="1550" y="282"/>
                </a:lnTo>
                <a:lnTo>
                  <a:pt x="1544" y="265"/>
                </a:lnTo>
                <a:lnTo>
                  <a:pt x="1542" y="247"/>
                </a:lnTo>
                <a:lnTo>
                  <a:pt x="1544" y="229"/>
                </a:lnTo>
                <a:lnTo>
                  <a:pt x="1550" y="212"/>
                </a:lnTo>
                <a:lnTo>
                  <a:pt x="1560" y="197"/>
                </a:lnTo>
                <a:lnTo>
                  <a:pt x="1573" y="186"/>
                </a:lnTo>
                <a:lnTo>
                  <a:pt x="1588" y="177"/>
                </a:lnTo>
                <a:lnTo>
                  <a:pt x="1606" y="172"/>
                </a:lnTo>
                <a:lnTo>
                  <a:pt x="1606" y="135"/>
                </a:lnTo>
                <a:lnTo>
                  <a:pt x="1601" y="134"/>
                </a:lnTo>
                <a:lnTo>
                  <a:pt x="1596" y="132"/>
                </a:lnTo>
                <a:lnTo>
                  <a:pt x="1594" y="131"/>
                </a:lnTo>
                <a:lnTo>
                  <a:pt x="1588" y="128"/>
                </a:lnTo>
                <a:lnTo>
                  <a:pt x="1580" y="122"/>
                </a:lnTo>
                <a:lnTo>
                  <a:pt x="1569" y="115"/>
                </a:lnTo>
                <a:lnTo>
                  <a:pt x="1559" y="107"/>
                </a:lnTo>
                <a:lnTo>
                  <a:pt x="1548" y="97"/>
                </a:lnTo>
                <a:lnTo>
                  <a:pt x="1539" y="85"/>
                </a:lnTo>
                <a:lnTo>
                  <a:pt x="1532" y="73"/>
                </a:lnTo>
                <a:lnTo>
                  <a:pt x="1525" y="56"/>
                </a:lnTo>
                <a:lnTo>
                  <a:pt x="1520" y="39"/>
                </a:lnTo>
                <a:lnTo>
                  <a:pt x="1516" y="24"/>
                </a:lnTo>
                <a:lnTo>
                  <a:pt x="1513" y="12"/>
                </a:lnTo>
                <a:lnTo>
                  <a:pt x="1511" y="4"/>
                </a:lnTo>
                <a:lnTo>
                  <a:pt x="1510" y="0"/>
                </a:lnTo>
                <a:close/>
              </a:path>
            </a:pathLst>
          </a:custGeom>
          <a:solidFill>
            <a:srgbClr val="00AD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11" name="Group 17"/>
          <p:cNvGrpSpPr>
            <a:grpSpLocks noChangeAspect="1"/>
          </p:cNvGrpSpPr>
          <p:nvPr/>
        </p:nvGrpSpPr>
        <p:grpSpPr bwMode="auto">
          <a:xfrm>
            <a:off x="4209983" y="6117830"/>
            <a:ext cx="1339613" cy="740170"/>
            <a:chOff x="2534" y="2919"/>
            <a:chExt cx="2970" cy="1641"/>
          </a:xfrm>
          <a:solidFill>
            <a:srgbClr val="00ADEF"/>
          </a:solidFill>
        </p:grpSpPr>
        <p:sp>
          <p:nvSpPr>
            <p:cNvPr id="312" name="Freeform 19"/>
            <p:cNvSpPr>
              <a:spLocks noEditPoints="1"/>
            </p:cNvSpPr>
            <p:nvPr/>
          </p:nvSpPr>
          <p:spPr bwMode="auto">
            <a:xfrm>
              <a:off x="2534" y="2919"/>
              <a:ext cx="2970" cy="1641"/>
            </a:xfrm>
            <a:custGeom>
              <a:avLst/>
              <a:gdLst>
                <a:gd name="T0" fmla="*/ 5395 w 5939"/>
                <a:gd name="T1" fmla="*/ 2568 h 3282"/>
                <a:gd name="T2" fmla="*/ 5633 w 5939"/>
                <a:gd name="T3" fmla="*/ 3076 h 3282"/>
                <a:gd name="T4" fmla="*/ 1044 w 5939"/>
                <a:gd name="T5" fmla="*/ 2606 h 3282"/>
                <a:gd name="T6" fmla="*/ 1228 w 5939"/>
                <a:gd name="T7" fmla="*/ 2666 h 3282"/>
                <a:gd name="T8" fmla="*/ 1434 w 5939"/>
                <a:gd name="T9" fmla="*/ 2872 h 3282"/>
                <a:gd name="T10" fmla="*/ 1638 w 5939"/>
                <a:gd name="T11" fmla="*/ 2666 h 3282"/>
                <a:gd name="T12" fmla="*/ 1823 w 5939"/>
                <a:gd name="T13" fmla="*/ 2606 h 3282"/>
                <a:gd name="T14" fmla="*/ 1988 w 5939"/>
                <a:gd name="T15" fmla="*/ 2892 h 3282"/>
                <a:gd name="T16" fmla="*/ 2150 w 5939"/>
                <a:gd name="T17" fmla="*/ 3076 h 3282"/>
                <a:gd name="T18" fmla="*/ 2388 w 5939"/>
                <a:gd name="T19" fmla="*/ 2568 h 3282"/>
                <a:gd name="T20" fmla="*/ 2565 w 5939"/>
                <a:gd name="T21" fmla="*/ 2942 h 3282"/>
                <a:gd name="T22" fmla="*/ 2760 w 5939"/>
                <a:gd name="T23" fmla="*/ 2942 h 3282"/>
                <a:gd name="T24" fmla="*/ 2938 w 5939"/>
                <a:gd name="T25" fmla="*/ 2568 h 3282"/>
                <a:gd name="T26" fmla="*/ 3174 w 5939"/>
                <a:gd name="T27" fmla="*/ 3076 h 3282"/>
                <a:gd name="T28" fmla="*/ 3337 w 5939"/>
                <a:gd name="T29" fmla="*/ 2892 h 3282"/>
                <a:gd name="T30" fmla="*/ 3501 w 5939"/>
                <a:gd name="T31" fmla="*/ 2606 h 3282"/>
                <a:gd name="T32" fmla="*/ 3687 w 5939"/>
                <a:gd name="T33" fmla="*/ 2666 h 3282"/>
                <a:gd name="T34" fmla="*/ 3890 w 5939"/>
                <a:gd name="T35" fmla="*/ 2872 h 3282"/>
                <a:gd name="T36" fmla="*/ 4096 w 5939"/>
                <a:gd name="T37" fmla="*/ 2666 h 3282"/>
                <a:gd name="T38" fmla="*/ 4282 w 5939"/>
                <a:gd name="T39" fmla="*/ 2606 h 3282"/>
                <a:gd name="T40" fmla="*/ 4446 w 5939"/>
                <a:gd name="T41" fmla="*/ 2892 h 3282"/>
                <a:gd name="T42" fmla="*/ 4608 w 5939"/>
                <a:gd name="T43" fmla="*/ 3076 h 3282"/>
                <a:gd name="T44" fmla="*/ 4845 w 5939"/>
                <a:gd name="T45" fmla="*/ 2568 h 3282"/>
                <a:gd name="T46" fmla="*/ 922 w 5939"/>
                <a:gd name="T47" fmla="*/ 2462 h 3282"/>
                <a:gd name="T48" fmla="*/ 480 w 5939"/>
                <a:gd name="T49" fmla="*/ 2568 h 3282"/>
                <a:gd name="T50" fmla="*/ 716 w 5939"/>
                <a:gd name="T51" fmla="*/ 3076 h 3282"/>
                <a:gd name="T52" fmla="*/ 4608 w 5939"/>
                <a:gd name="T53" fmla="*/ 1640 h 3282"/>
                <a:gd name="T54" fmla="*/ 4403 w 5939"/>
                <a:gd name="T55" fmla="*/ 1640 h 3282"/>
                <a:gd name="T56" fmla="*/ 2765 w 5939"/>
                <a:gd name="T57" fmla="*/ 2256 h 3282"/>
                <a:gd name="T58" fmla="*/ 2150 w 5939"/>
                <a:gd name="T59" fmla="*/ 1640 h 3282"/>
                <a:gd name="T60" fmla="*/ 1331 w 5939"/>
                <a:gd name="T61" fmla="*/ 2256 h 3282"/>
                <a:gd name="T62" fmla="*/ 5222 w 5939"/>
                <a:gd name="T63" fmla="*/ 1333 h 3282"/>
                <a:gd name="T64" fmla="*/ 716 w 5939"/>
                <a:gd name="T65" fmla="*/ 1333 h 3282"/>
                <a:gd name="T66" fmla="*/ 1537 w 5939"/>
                <a:gd name="T67" fmla="*/ 1436 h 3282"/>
                <a:gd name="T68" fmla="*/ 922 w 5939"/>
                <a:gd name="T69" fmla="*/ 1129 h 3282"/>
                <a:gd name="T70" fmla="*/ 1962 w 5939"/>
                <a:gd name="T71" fmla="*/ 923 h 3282"/>
                <a:gd name="T72" fmla="*/ 2467 w 5939"/>
                <a:gd name="T73" fmla="*/ 791 h 3282"/>
                <a:gd name="T74" fmla="*/ 3550 w 5939"/>
                <a:gd name="T75" fmla="*/ 820 h 3282"/>
                <a:gd name="T76" fmla="*/ 3072 w 5939"/>
                <a:gd name="T77" fmla="*/ 515 h 3282"/>
                <a:gd name="T78" fmla="*/ 2868 w 5939"/>
                <a:gd name="T79" fmla="*/ 455 h 3282"/>
                <a:gd name="T80" fmla="*/ 4561 w 5939"/>
                <a:gd name="T81" fmla="*/ 919 h 3282"/>
                <a:gd name="T82" fmla="*/ 4711 w 5939"/>
                <a:gd name="T83" fmla="*/ 717 h 3282"/>
                <a:gd name="T84" fmla="*/ 4873 w 5939"/>
                <a:gd name="T85" fmla="*/ 430 h 3282"/>
                <a:gd name="T86" fmla="*/ 5012 w 5939"/>
                <a:gd name="T87" fmla="*/ 787 h 3282"/>
                <a:gd name="T88" fmla="*/ 5324 w 5939"/>
                <a:gd name="T89" fmla="*/ 1026 h 3282"/>
                <a:gd name="T90" fmla="*/ 5795 w 5939"/>
                <a:gd name="T91" fmla="*/ 1149 h 3282"/>
                <a:gd name="T92" fmla="*/ 5934 w 5939"/>
                <a:gd name="T93" fmla="*/ 1506 h 3282"/>
                <a:gd name="T94" fmla="*/ 5869 w 5939"/>
                <a:gd name="T95" fmla="*/ 2261 h 3282"/>
                <a:gd name="T96" fmla="*/ 5869 w 5939"/>
                <a:gd name="T97" fmla="*/ 2456 h 3282"/>
                <a:gd name="T98" fmla="*/ 5934 w 5939"/>
                <a:gd name="T99" fmla="*/ 3211 h 3282"/>
                <a:gd name="T100" fmla="*/ 20 w 5939"/>
                <a:gd name="T101" fmla="*/ 3240 h 3282"/>
                <a:gd name="T102" fmla="*/ 103 w 5939"/>
                <a:gd name="T103" fmla="*/ 2462 h 3282"/>
                <a:gd name="T104" fmla="*/ 41 w 5939"/>
                <a:gd name="T105" fmla="*/ 2276 h 3282"/>
                <a:gd name="T106" fmla="*/ 0 w 5939"/>
                <a:gd name="T107" fmla="*/ 1539 h 3282"/>
                <a:gd name="T108" fmla="*/ 123 w 5939"/>
                <a:gd name="T109" fmla="*/ 1170 h 3282"/>
                <a:gd name="T110" fmla="*/ 620 w 5939"/>
                <a:gd name="T111" fmla="*/ 1058 h 3282"/>
                <a:gd name="T112" fmla="*/ 922 w 5939"/>
                <a:gd name="T113" fmla="*/ 820 h 3282"/>
                <a:gd name="T114" fmla="*/ 1044 w 5939"/>
                <a:gd name="T115" fmla="*/ 451 h 3282"/>
                <a:gd name="T116" fmla="*/ 1228 w 5939"/>
                <a:gd name="T117" fmla="*/ 513 h 3282"/>
                <a:gd name="T118" fmla="*/ 1371 w 5939"/>
                <a:gd name="T119" fmla="*/ 923 h 3282"/>
                <a:gd name="T120" fmla="*/ 2969 w 5939"/>
                <a:gd name="T121" fmla="*/ 0 h 3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939" h="3282">
                  <a:moveTo>
                    <a:pt x="5222" y="2462"/>
                  </a:moveTo>
                  <a:lnTo>
                    <a:pt x="5222" y="3076"/>
                  </a:lnTo>
                  <a:lnTo>
                    <a:pt x="5324" y="3076"/>
                  </a:lnTo>
                  <a:lnTo>
                    <a:pt x="5324" y="2666"/>
                  </a:lnTo>
                  <a:lnTo>
                    <a:pt x="5330" y="2633"/>
                  </a:lnTo>
                  <a:lnTo>
                    <a:pt x="5344" y="2606"/>
                  </a:lnTo>
                  <a:lnTo>
                    <a:pt x="5366" y="2583"/>
                  </a:lnTo>
                  <a:lnTo>
                    <a:pt x="5395" y="2568"/>
                  </a:lnTo>
                  <a:lnTo>
                    <a:pt x="5427" y="2563"/>
                  </a:lnTo>
                  <a:lnTo>
                    <a:pt x="5460" y="2568"/>
                  </a:lnTo>
                  <a:lnTo>
                    <a:pt x="5488" y="2583"/>
                  </a:lnTo>
                  <a:lnTo>
                    <a:pt x="5510" y="2606"/>
                  </a:lnTo>
                  <a:lnTo>
                    <a:pt x="5525" y="2633"/>
                  </a:lnTo>
                  <a:lnTo>
                    <a:pt x="5530" y="2666"/>
                  </a:lnTo>
                  <a:lnTo>
                    <a:pt x="5530" y="3076"/>
                  </a:lnTo>
                  <a:lnTo>
                    <a:pt x="5633" y="3076"/>
                  </a:lnTo>
                  <a:lnTo>
                    <a:pt x="5633" y="2462"/>
                  </a:lnTo>
                  <a:lnTo>
                    <a:pt x="5222" y="2462"/>
                  </a:lnTo>
                  <a:close/>
                  <a:moveTo>
                    <a:pt x="922" y="2462"/>
                  </a:moveTo>
                  <a:lnTo>
                    <a:pt x="922" y="3076"/>
                  </a:lnTo>
                  <a:lnTo>
                    <a:pt x="1024" y="3076"/>
                  </a:lnTo>
                  <a:lnTo>
                    <a:pt x="1024" y="2666"/>
                  </a:lnTo>
                  <a:lnTo>
                    <a:pt x="1030" y="2633"/>
                  </a:lnTo>
                  <a:lnTo>
                    <a:pt x="1044" y="2606"/>
                  </a:lnTo>
                  <a:lnTo>
                    <a:pt x="1066" y="2583"/>
                  </a:lnTo>
                  <a:lnTo>
                    <a:pt x="1095" y="2568"/>
                  </a:lnTo>
                  <a:lnTo>
                    <a:pt x="1125" y="2563"/>
                  </a:lnTo>
                  <a:lnTo>
                    <a:pt x="1158" y="2568"/>
                  </a:lnTo>
                  <a:lnTo>
                    <a:pt x="1187" y="2583"/>
                  </a:lnTo>
                  <a:lnTo>
                    <a:pt x="1208" y="2606"/>
                  </a:lnTo>
                  <a:lnTo>
                    <a:pt x="1223" y="2633"/>
                  </a:lnTo>
                  <a:lnTo>
                    <a:pt x="1228" y="2666"/>
                  </a:lnTo>
                  <a:lnTo>
                    <a:pt x="1228" y="3076"/>
                  </a:lnTo>
                  <a:lnTo>
                    <a:pt x="1331" y="3076"/>
                  </a:lnTo>
                  <a:lnTo>
                    <a:pt x="1331" y="2975"/>
                  </a:lnTo>
                  <a:lnTo>
                    <a:pt x="1336" y="2942"/>
                  </a:lnTo>
                  <a:lnTo>
                    <a:pt x="1351" y="2913"/>
                  </a:lnTo>
                  <a:lnTo>
                    <a:pt x="1373" y="2892"/>
                  </a:lnTo>
                  <a:lnTo>
                    <a:pt x="1401" y="2877"/>
                  </a:lnTo>
                  <a:lnTo>
                    <a:pt x="1434" y="2872"/>
                  </a:lnTo>
                  <a:lnTo>
                    <a:pt x="1466" y="2877"/>
                  </a:lnTo>
                  <a:lnTo>
                    <a:pt x="1493" y="2892"/>
                  </a:lnTo>
                  <a:lnTo>
                    <a:pt x="1517" y="2913"/>
                  </a:lnTo>
                  <a:lnTo>
                    <a:pt x="1531" y="2942"/>
                  </a:lnTo>
                  <a:lnTo>
                    <a:pt x="1537" y="2975"/>
                  </a:lnTo>
                  <a:lnTo>
                    <a:pt x="1537" y="3076"/>
                  </a:lnTo>
                  <a:lnTo>
                    <a:pt x="1638" y="3076"/>
                  </a:lnTo>
                  <a:lnTo>
                    <a:pt x="1638" y="2666"/>
                  </a:lnTo>
                  <a:lnTo>
                    <a:pt x="1643" y="2633"/>
                  </a:lnTo>
                  <a:lnTo>
                    <a:pt x="1658" y="2606"/>
                  </a:lnTo>
                  <a:lnTo>
                    <a:pt x="1681" y="2583"/>
                  </a:lnTo>
                  <a:lnTo>
                    <a:pt x="1708" y="2568"/>
                  </a:lnTo>
                  <a:lnTo>
                    <a:pt x="1741" y="2563"/>
                  </a:lnTo>
                  <a:lnTo>
                    <a:pt x="1773" y="2568"/>
                  </a:lnTo>
                  <a:lnTo>
                    <a:pt x="1802" y="2583"/>
                  </a:lnTo>
                  <a:lnTo>
                    <a:pt x="1823" y="2606"/>
                  </a:lnTo>
                  <a:lnTo>
                    <a:pt x="1838" y="2633"/>
                  </a:lnTo>
                  <a:lnTo>
                    <a:pt x="1843" y="2666"/>
                  </a:lnTo>
                  <a:lnTo>
                    <a:pt x="1843" y="3076"/>
                  </a:lnTo>
                  <a:lnTo>
                    <a:pt x="1946" y="3076"/>
                  </a:lnTo>
                  <a:lnTo>
                    <a:pt x="1946" y="2975"/>
                  </a:lnTo>
                  <a:lnTo>
                    <a:pt x="1952" y="2942"/>
                  </a:lnTo>
                  <a:lnTo>
                    <a:pt x="1966" y="2913"/>
                  </a:lnTo>
                  <a:lnTo>
                    <a:pt x="1988" y="2892"/>
                  </a:lnTo>
                  <a:lnTo>
                    <a:pt x="2016" y="2877"/>
                  </a:lnTo>
                  <a:lnTo>
                    <a:pt x="2047" y="2872"/>
                  </a:lnTo>
                  <a:lnTo>
                    <a:pt x="2080" y="2877"/>
                  </a:lnTo>
                  <a:lnTo>
                    <a:pt x="2108" y="2892"/>
                  </a:lnTo>
                  <a:lnTo>
                    <a:pt x="2130" y="2913"/>
                  </a:lnTo>
                  <a:lnTo>
                    <a:pt x="2145" y="2942"/>
                  </a:lnTo>
                  <a:lnTo>
                    <a:pt x="2150" y="2975"/>
                  </a:lnTo>
                  <a:lnTo>
                    <a:pt x="2150" y="3076"/>
                  </a:lnTo>
                  <a:lnTo>
                    <a:pt x="2253" y="3076"/>
                  </a:lnTo>
                  <a:lnTo>
                    <a:pt x="2253" y="2666"/>
                  </a:lnTo>
                  <a:lnTo>
                    <a:pt x="2258" y="2633"/>
                  </a:lnTo>
                  <a:lnTo>
                    <a:pt x="2273" y="2606"/>
                  </a:lnTo>
                  <a:lnTo>
                    <a:pt x="2294" y="2583"/>
                  </a:lnTo>
                  <a:lnTo>
                    <a:pt x="2323" y="2568"/>
                  </a:lnTo>
                  <a:lnTo>
                    <a:pt x="2356" y="2563"/>
                  </a:lnTo>
                  <a:lnTo>
                    <a:pt x="2388" y="2568"/>
                  </a:lnTo>
                  <a:lnTo>
                    <a:pt x="2415" y="2583"/>
                  </a:lnTo>
                  <a:lnTo>
                    <a:pt x="2439" y="2606"/>
                  </a:lnTo>
                  <a:lnTo>
                    <a:pt x="2453" y="2633"/>
                  </a:lnTo>
                  <a:lnTo>
                    <a:pt x="2458" y="2666"/>
                  </a:lnTo>
                  <a:lnTo>
                    <a:pt x="2458" y="3076"/>
                  </a:lnTo>
                  <a:lnTo>
                    <a:pt x="2559" y="3076"/>
                  </a:lnTo>
                  <a:lnTo>
                    <a:pt x="2559" y="2975"/>
                  </a:lnTo>
                  <a:lnTo>
                    <a:pt x="2565" y="2942"/>
                  </a:lnTo>
                  <a:lnTo>
                    <a:pt x="2579" y="2913"/>
                  </a:lnTo>
                  <a:lnTo>
                    <a:pt x="2603" y="2892"/>
                  </a:lnTo>
                  <a:lnTo>
                    <a:pt x="2630" y="2877"/>
                  </a:lnTo>
                  <a:lnTo>
                    <a:pt x="2662" y="2872"/>
                  </a:lnTo>
                  <a:lnTo>
                    <a:pt x="2695" y="2877"/>
                  </a:lnTo>
                  <a:lnTo>
                    <a:pt x="2723" y="2892"/>
                  </a:lnTo>
                  <a:lnTo>
                    <a:pt x="2745" y="2913"/>
                  </a:lnTo>
                  <a:lnTo>
                    <a:pt x="2760" y="2942"/>
                  </a:lnTo>
                  <a:lnTo>
                    <a:pt x="2765" y="2975"/>
                  </a:lnTo>
                  <a:lnTo>
                    <a:pt x="2765" y="3076"/>
                  </a:lnTo>
                  <a:lnTo>
                    <a:pt x="2868" y="3076"/>
                  </a:lnTo>
                  <a:lnTo>
                    <a:pt x="2868" y="2666"/>
                  </a:lnTo>
                  <a:lnTo>
                    <a:pt x="2873" y="2633"/>
                  </a:lnTo>
                  <a:lnTo>
                    <a:pt x="2888" y="2606"/>
                  </a:lnTo>
                  <a:lnTo>
                    <a:pt x="2909" y="2583"/>
                  </a:lnTo>
                  <a:lnTo>
                    <a:pt x="2938" y="2568"/>
                  </a:lnTo>
                  <a:lnTo>
                    <a:pt x="2969" y="2563"/>
                  </a:lnTo>
                  <a:lnTo>
                    <a:pt x="3001" y="2568"/>
                  </a:lnTo>
                  <a:lnTo>
                    <a:pt x="3030" y="2583"/>
                  </a:lnTo>
                  <a:lnTo>
                    <a:pt x="3052" y="2606"/>
                  </a:lnTo>
                  <a:lnTo>
                    <a:pt x="3066" y="2633"/>
                  </a:lnTo>
                  <a:lnTo>
                    <a:pt x="3072" y="2666"/>
                  </a:lnTo>
                  <a:lnTo>
                    <a:pt x="3072" y="3076"/>
                  </a:lnTo>
                  <a:lnTo>
                    <a:pt x="3174" y="3076"/>
                  </a:lnTo>
                  <a:lnTo>
                    <a:pt x="3174" y="2975"/>
                  </a:lnTo>
                  <a:lnTo>
                    <a:pt x="3180" y="2942"/>
                  </a:lnTo>
                  <a:lnTo>
                    <a:pt x="3194" y="2913"/>
                  </a:lnTo>
                  <a:lnTo>
                    <a:pt x="3216" y="2892"/>
                  </a:lnTo>
                  <a:lnTo>
                    <a:pt x="3245" y="2877"/>
                  </a:lnTo>
                  <a:lnTo>
                    <a:pt x="3277" y="2872"/>
                  </a:lnTo>
                  <a:lnTo>
                    <a:pt x="3310" y="2877"/>
                  </a:lnTo>
                  <a:lnTo>
                    <a:pt x="3337" y="2892"/>
                  </a:lnTo>
                  <a:lnTo>
                    <a:pt x="3360" y="2913"/>
                  </a:lnTo>
                  <a:lnTo>
                    <a:pt x="3375" y="2942"/>
                  </a:lnTo>
                  <a:lnTo>
                    <a:pt x="3380" y="2975"/>
                  </a:lnTo>
                  <a:lnTo>
                    <a:pt x="3380" y="3076"/>
                  </a:lnTo>
                  <a:lnTo>
                    <a:pt x="3481" y="3076"/>
                  </a:lnTo>
                  <a:lnTo>
                    <a:pt x="3481" y="2666"/>
                  </a:lnTo>
                  <a:lnTo>
                    <a:pt x="3486" y="2633"/>
                  </a:lnTo>
                  <a:lnTo>
                    <a:pt x="3501" y="2606"/>
                  </a:lnTo>
                  <a:lnTo>
                    <a:pt x="3524" y="2583"/>
                  </a:lnTo>
                  <a:lnTo>
                    <a:pt x="3551" y="2568"/>
                  </a:lnTo>
                  <a:lnTo>
                    <a:pt x="3584" y="2563"/>
                  </a:lnTo>
                  <a:lnTo>
                    <a:pt x="3616" y="2568"/>
                  </a:lnTo>
                  <a:lnTo>
                    <a:pt x="3645" y="2583"/>
                  </a:lnTo>
                  <a:lnTo>
                    <a:pt x="3667" y="2606"/>
                  </a:lnTo>
                  <a:lnTo>
                    <a:pt x="3681" y="2633"/>
                  </a:lnTo>
                  <a:lnTo>
                    <a:pt x="3687" y="2666"/>
                  </a:lnTo>
                  <a:lnTo>
                    <a:pt x="3687" y="3076"/>
                  </a:lnTo>
                  <a:lnTo>
                    <a:pt x="3789" y="3076"/>
                  </a:lnTo>
                  <a:lnTo>
                    <a:pt x="3789" y="2975"/>
                  </a:lnTo>
                  <a:lnTo>
                    <a:pt x="3795" y="2942"/>
                  </a:lnTo>
                  <a:lnTo>
                    <a:pt x="3809" y="2913"/>
                  </a:lnTo>
                  <a:lnTo>
                    <a:pt x="3831" y="2892"/>
                  </a:lnTo>
                  <a:lnTo>
                    <a:pt x="3858" y="2877"/>
                  </a:lnTo>
                  <a:lnTo>
                    <a:pt x="3890" y="2872"/>
                  </a:lnTo>
                  <a:lnTo>
                    <a:pt x="3923" y="2877"/>
                  </a:lnTo>
                  <a:lnTo>
                    <a:pt x="3952" y="2892"/>
                  </a:lnTo>
                  <a:lnTo>
                    <a:pt x="3973" y="2913"/>
                  </a:lnTo>
                  <a:lnTo>
                    <a:pt x="3988" y="2942"/>
                  </a:lnTo>
                  <a:lnTo>
                    <a:pt x="3993" y="2975"/>
                  </a:lnTo>
                  <a:lnTo>
                    <a:pt x="3993" y="3076"/>
                  </a:lnTo>
                  <a:lnTo>
                    <a:pt x="4096" y="3076"/>
                  </a:lnTo>
                  <a:lnTo>
                    <a:pt x="4096" y="2666"/>
                  </a:lnTo>
                  <a:lnTo>
                    <a:pt x="4101" y="2633"/>
                  </a:lnTo>
                  <a:lnTo>
                    <a:pt x="4116" y="2606"/>
                  </a:lnTo>
                  <a:lnTo>
                    <a:pt x="4138" y="2583"/>
                  </a:lnTo>
                  <a:lnTo>
                    <a:pt x="4166" y="2568"/>
                  </a:lnTo>
                  <a:lnTo>
                    <a:pt x="4199" y="2563"/>
                  </a:lnTo>
                  <a:lnTo>
                    <a:pt x="4231" y="2568"/>
                  </a:lnTo>
                  <a:lnTo>
                    <a:pt x="4258" y="2583"/>
                  </a:lnTo>
                  <a:lnTo>
                    <a:pt x="4282" y="2606"/>
                  </a:lnTo>
                  <a:lnTo>
                    <a:pt x="4296" y="2633"/>
                  </a:lnTo>
                  <a:lnTo>
                    <a:pt x="4302" y="2666"/>
                  </a:lnTo>
                  <a:lnTo>
                    <a:pt x="4302" y="3076"/>
                  </a:lnTo>
                  <a:lnTo>
                    <a:pt x="4403" y="3076"/>
                  </a:lnTo>
                  <a:lnTo>
                    <a:pt x="4403" y="2975"/>
                  </a:lnTo>
                  <a:lnTo>
                    <a:pt x="4408" y="2942"/>
                  </a:lnTo>
                  <a:lnTo>
                    <a:pt x="4423" y="2913"/>
                  </a:lnTo>
                  <a:lnTo>
                    <a:pt x="4446" y="2892"/>
                  </a:lnTo>
                  <a:lnTo>
                    <a:pt x="4473" y="2877"/>
                  </a:lnTo>
                  <a:lnTo>
                    <a:pt x="4505" y="2872"/>
                  </a:lnTo>
                  <a:lnTo>
                    <a:pt x="4538" y="2877"/>
                  </a:lnTo>
                  <a:lnTo>
                    <a:pt x="4567" y="2892"/>
                  </a:lnTo>
                  <a:lnTo>
                    <a:pt x="4588" y="2913"/>
                  </a:lnTo>
                  <a:lnTo>
                    <a:pt x="4603" y="2942"/>
                  </a:lnTo>
                  <a:lnTo>
                    <a:pt x="4608" y="2975"/>
                  </a:lnTo>
                  <a:lnTo>
                    <a:pt x="4608" y="3076"/>
                  </a:lnTo>
                  <a:lnTo>
                    <a:pt x="4711" y="3076"/>
                  </a:lnTo>
                  <a:lnTo>
                    <a:pt x="4711" y="2666"/>
                  </a:lnTo>
                  <a:lnTo>
                    <a:pt x="4715" y="2633"/>
                  </a:lnTo>
                  <a:lnTo>
                    <a:pt x="4731" y="2606"/>
                  </a:lnTo>
                  <a:lnTo>
                    <a:pt x="4753" y="2583"/>
                  </a:lnTo>
                  <a:lnTo>
                    <a:pt x="4780" y="2568"/>
                  </a:lnTo>
                  <a:lnTo>
                    <a:pt x="4812" y="2563"/>
                  </a:lnTo>
                  <a:lnTo>
                    <a:pt x="4845" y="2568"/>
                  </a:lnTo>
                  <a:lnTo>
                    <a:pt x="4873" y="2583"/>
                  </a:lnTo>
                  <a:lnTo>
                    <a:pt x="4895" y="2606"/>
                  </a:lnTo>
                  <a:lnTo>
                    <a:pt x="4909" y="2633"/>
                  </a:lnTo>
                  <a:lnTo>
                    <a:pt x="4915" y="2666"/>
                  </a:lnTo>
                  <a:lnTo>
                    <a:pt x="4915" y="3076"/>
                  </a:lnTo>
                  <a:lnTo>
                    <a:pt x="5018" y="3076"/>
                  </a:lnTo>
                  <a:lnTo>
                    <a:pt x="5018" y="2462"/>
                  </a:lnTo>
                  <a:lnTo>
                    <a:pt x="922" y="2462"/>
                  </a:lnTo>
                  <a:close/>
                  <a:moveTo>
                    <a:pt x="307" y="2462"/>
                  </a:moveTo>
                  <a:lnTo>
                    <a:pt x="307" y="3076"/>
                  </a:lnTo>
                  <a:lnTo>
                    <a:pt x="409" y="3076"/>
                  </a:lnTo>
                  <a:lnTo>
                    <a:pt x="409" y="2666"/>
                  </a:lnTo>
                  <a:lnTo>
                    <a:pt x="415" y="2633"/>
                  </a:lnTo>
                  <a:lnTo>
                    <a:pt x="429" y="2606"/>
                  </a:lnTo>
                  <a:lnTo>
                    <a:pt x="451" y="2583"/>
                  </a:lnTo>
                  <a:lnTo>
                    <a:pt x="480" y="2568"/>
                  </a:lnTo>
                  <a:lnTo>
                    <a:pt x="512" y="2563"/>
                  </a:lnTo>
                  <a:lnTo>
                    <a:pt x="545" y="2568"/>
                  </a:lnTo>
                  <a:lnTo>
                    <a:pt x="572" y="2583"/>
                  </a:lnTo>
                  <a:lnTo>
                    <a:pt x="595" y="2606"/>
                  </a:lnTo>
                  <a:lnTo>
                    <a:pt x="610" y="2633"/>
                  </a:lnTo>
                  <a:lnTo>
                    <a:pt x="615" y="2666"/>
                  </a:lnTo>
                  <a:lnTo>
                    <a:pt x="615" y="3076"/>
                  </a:lnTo>
                  <a:lnTo>
                    <a:pt x="716" y="3076"/>
                  </a:lnTo>
                  <a:lnTo>
                    <a:pt x="716" y="2462"/>
                  </a:lnTo>
                  <a:lnTo>
                    <a:pt x="307" y="2462"/>
                  </a:lnTo>
                  <a:close/>
                  <a:moveTo>
                    <a:pt x="5222" y="1640"/>
                  </a:moveTo>
                  <a:lnTo>
                    <a:pt x="5222" y="2256"/>
                  </a:lnTo>
                  <a:lnTo>
                    <a:pt x="5633" y="2256"/>
                  </a:lnTo>
                  <a:lnTo>
                    <a:pt x="5633" y="1640"/>
                  </a:lnTo>
                  <a:lnTo>
                    <a:pt x="5222" y="1640"/>
                  </a:lnTo>
                  <a:close/>
                  <a:moveTo>
                    <a:pt x="4608" y="1640"/>
                  </a:moveTo>
                  <a:lnTo>
                    <a:pt x="4608" y="2256"/>
                  </a:lnTo>
                  <a:lnTo>
                    <a:pt x="5018" y="2256"/>
                  </a:lnTo>
                  <a:lnTo>
                    <a:pt x="5018" y="1640"/>
                  </a:lnTo>
                  <a:lnTo>
                    <a:pt x="4608" y="1640"/>
                  </a:lnTo>
                  <a:close/>
                  <a:moveTo>
                    <a:pt x="3993" y="1640"/>
                  </a:moveTo>
                  <a:lnTo>
                    <a:pt x="3993" y="2256"/>
                  </a:lnTo>
                  <a:lnTo>
                    <a:pt x="4403" y="2256"/>
                  </a:lnTo>
                  <a:lnTo>
                    <a:pt x="4403" y="1640"/>
                  </a:lnTo>
                  <a:lnTo>
                    <a:pt x="3993" y="1640"/>
                  </a:lnTo>
                  <a:close/>
                  <a:moveTo>
                    <a:pt x="3380" y="1640"/>
                  </a:moveTo>
                  <a:lnTo>
                    <a:pt x="3380" y="2256"/>
                  </a:lnTo>
                  <a:lnTo>
                    <a:pt x="3789" y="2256"/>
                  </a:lnTo>
                  <a:lnTo>
                    <a:pt x="3789" y="1640"/>
                  </a:lnTo>
                  <a:lnTo>
                    <a:pt x="3380" y="1640"/>
                  </a:lnTo>
                  <a:close/>
                  <a:moveTo>
                    <a:pt x="2765" y="1640"/>
                  </a:moveTo>
                  <a:lnTo>
                    <a:pt x="2765" y="2256"/>
                  </a:lnTo>
                  <a:lnTo>
                    <a:pt x="3174" y="2256"/>
                  </a:lnTo>
                  <a:lnTo>
                    <a:pt x="3174" y="1640"/>
                  </a:lnTo>
                  <a:lnTo>
                    <a:pt x="2765" y="1640"/>
                  </a:lnTo>
                  <a:close/>
                  <a:moveTo>
                    <a:pt x="2150" y="1640"/>
                  </a:moveTo>
                  <a:lnTo>
                    <a:pt x="2150" y="2256"/>
                  </a:lnTo>
                  <a:lnTo>
                    <a:pt x="2559" y="2256"/>
                  </a:lnTo>
                  <a:lnTo>
                    <a:pt x="2559" y="1640"/>
                  </a:lnTo>
                  <a:lnTo>
                    <a:pt x="2150" y="1640"/>
                  </a:lnTo>
                  <a:close/>
                  <a:moveTo>
                    <a:pt x="1537" y="1640"/>
                  </a:moveTo>
                  <a:lnTo>
                    <a:pt x="1537" y="2256"/>
                  </a:lnTo>
                  <a:lnTo>
                    <a:pt x="1946" y="2256"/>
                  </a:lnTo>
                  <a:lnTo>
                    <a:pt x="1946" y="1640"/>
                  </a:lnTo>
                  <a:lnTo>
                    <a:pt x="1537" y="1640"/>
                  </a:lnTo>
                  <a:close/>
                  <a:moveTo>
                    <a:pt x="922" y="1640"/>
                  </a:moveTo>
                  <a:lnTo>
                    <a:pt x="922" y="2256"/>
                  </a:lnTo>
                  <a:lnTo>
                    <a:pt x="1331" y="2256"/>
                  </a:lnTo>
                  <a:lnTo>
                    <a:pt x="1331" y="1640"/>
                  </a:lnTo>
                  <a:lnTo>
                    <a:pt x="922" y="1640"/>
                  </a:lnTo>
                  <a:close/>
                  <a:moveTo>
                    <a:pt x="307" y="1640"/>
                  </a:moveTo>
                  <a:lnTo>
                    <a:pt x="307" y="2256"/>
                  </a:lnTo>
                  <a:lnTo>
                    <a:pt x="716" y="2256"/>
                  </a:lnTo>
                  <a:lnTo>
                    <a:pt x="716" y="1640"/>
                  </a:lnTo>
                  <a:lnTo>
                    <a:pt x="307" y="1640"/>
                  </a:lnTo>
                  <a:close/>
                  <a:moveTo>
                    <a:pt x="5222" y="1333"/>
                  </a:moveTo>
                  <a:lnTo>
                    <a:pt x="5222" y="1436"/>
                  </a:lnTo>
                  <a:lnTo>
                    <a:pt x="5633" y="1436"/>
                  </a:lnTo>
                  <a:lnTo>
                    <a:pt x="5633" y="1333"/>
                  </a:lnTo>
                  <a:lnTo>
                    <a:pt x="5222" y="1333"/>
                  </a:lnTo>
                  <a:close/>
                  <a:moveTo>
                    <a:pt x="307" y="1333"/>
                  </a:moveTo>
                  <a:lnTo>
                    <a:pt x="307" y="1436"/>
                  </a:lnTo>
                  <a:lnTo>
                    <a:pt x="716" y="1436"/>
                  </a:lnTo>
                  <a:lnTo>
                    <a:pt x="716" y="1333"/>
                  </a:lnTo>
                  <a:lnTo>
                    <a:pt x="307" y="1333"/>
                  </a:lnTo>
                  <a:close/>
                  <a:moveTo>
                    <a:pt x="4608" y="1129"/>
                  </a:moveTo>
                  <a:lnTo>
                    <a:pt x="4608" y="1436"/>
                  </a:lnTo>
                  <a:lnTo>
                    <a:pt x="5018" y="1436"/>
                  </a:lnTo>
                  <a:lnTo>
                    <a:pt x="5018" y="1129"/>
                  </a:lnTo>
                  <a:lnTo>
                    <a:pt x="4608" y="1129"/>
                  </a:lnTo>
                  <a:close/>
                  <a:moveTo>
                    <a:pt x="1537" y="1129"/>
                  </a:moveTo>
                  <a:lnTo>
                    <a:pt x="1537" y="1436"/>
                  </a:lnTo>
                  <a:lnTo>
                    <a:pt x="4403" y="1436"/>
                  </a:lnTo>
                  <a:lnTo>
                    <a:pt x="4403" y="1129"/>
                  </a:lnTo>
                  <a:lnTo>
                    <a:pt x="1537" y="1129"/>
                  </a:lnTo>
                  <a:close/>
                  <a:moveTo>
                    <a:pt x="922" y="1129"/>
                  </a:moveTo>
                  <a:lnTo>
                    <a:pt x="922" y="1436"/>
                  </a:lnTo>
                  <a:lnTo>
                    <a:pt x="1331" y="1436"/>
                  </a:lnTo>
                  <a:lnTo>
                    <a:pt x="1331" y="1129"/>
                  </a:lnTo>
                  <a:lnTo>
                    <a:pt x="922" y="1129"/>
                  </a:lnTo>
                  <a:close/>
                  <a:moveTo>
                    <a:pt x="3939" y="858"/>
                  </a:moveTo>
                  <a:lnTo>
                    <a:pt x="3959" y="888"/>
                  </a:lnTo>
                  <a:lnTo>
                    <a:pt x="3977" y="923"/>
                  </a:lnTo>
                  <a:lnTo>
                    <a:pt x="4082" y="923"/>
                  </a:lnTo>
                  <a:lnTo>
                    <a:pt x="3939" y="858"/>
                  </a:lnTo>
                  <a:close/>
                  <a:moveTo>
                    <a:pt x="2000" y="858"/>
                  </a:moveTo>
                  <a:lnTo>
                    <a:pt x="1858" y="923"/>
                  </a:lnTo>
                  <a:lnTo>
                    <a:pt x="1962" y="923"/>
                  </a:lnTo>
                  <a:lnTo>
                    <a:pt x="1980" y="888"/>
                  </a:lnTo>
                  <a:lnTo>
                    <a:pt x="2000" y="858"/>
                  </a:lnTo>
                  <a:close/>
                  <a:moveTo>
                    <a:pt x="2969" y="717"/>
                  </a:moveTo>
                  <a:lnTo>
                    <a:pt x="2855" y="720"/>
                  </a:lnTo>
                  <a:lnTo>
                    <a:pt x="2747" y="731"/>
                  </a:lnTo>
                  <a:lnTo>
                    <a:pt x="2646" y="746"/>
                  </a:lnTo>
                  <a:lnTo>
                    <a:pt x="2552" y="767"/>
                  </a:lnTo>
                  <a:lnTo>
                    <a:pt x="2467" y="791"/>
                  </a:lnTo>
                  <a:lnTo>
                    <a:pt x="2390" y="820"/>
                  </a:lnTo>
                  <a:lnTo>
                    <a:pt x="2321" y="852"/>
                  </a:lnTo>
                  <a:lnTo>
                    <a:pt x="2264" y="887"/>
                  </a:lnTo>
                  <a:lnTo>
                    <a:pt x="2217" y="923"/>
                  </a:lnTo>
                  <a:lnTo>
                    <a:pt x="3723" y="923"/>
                  </a:lnTo>
                  <a:lnTo>
                    <a:pt x="3676" y="887"/>
                  </a:lnTo>
                  <a:lnTo>
                    <a:pt x="3616" y="852"/>
                  </a:lnTo>
                  <a:lnTo>
                    <a:pt x="3550" y="820"/>
                  </a:lnTo>
                  <a:lnTo>
                    <a:pt x="3472" y="791"/>
                  </a:lnTo>
                  <a:lnTo>
                    <a:pt x="3387" y="767"/>
                  </a:lnTo>
                  <a:lnTo>
                    <a:pt x="3293" y="746"/>
                  </a:lnTo>
                  <a:lnTo>
                    <a:pt x="3192" y="731"/>
                  </a:lnTo>
                  <a:lnTo>
                    <a:pt x="3084" y="720"/>
                  </a:lnTo>
                  <a:lnTo>
                    <a:pt x="2969" y="717"/>
                  </a:lnTo>
                  <a:close/>
                  <a:moveTo>
                    <a:pt x="3072" y="455"/>
                  </a:moveTo>
                  <a:lnTo>
                    <a:pt x="3072" y="515"/>
                  </a:lnTo>
                  <a:lnTo>
                    <a:pt x="3153" y="520"/>
                  </a:lnTo>
                  <a:lnTo>
                    <a:pt x="3230" y="529"/>
                  </a:lnTo>
                  <a:lnTo>
                    <a:pt x="3072" y="455"/>
                  </a:lnTo>
                  <a:close/>
                  <a:moveTo>
                    <a:pt x="2868" y="455"/>
                  </a:moveTo>
                  <a:lnTo>
                    <a:pt x="2707" y="529"/>
                  </a:lnTo>
                  <a:lnTo>
                    <a:pt x="2787" y="520"/>
                  </a:lnTo>
                  <a:lnTo>
                    <a:pt x="2868" y="515"/>
                  </a:lnTo>
                  <a:lnTo>
                    <a:pt x="2868" y="455"/>
                  </a:lnTo>
                  <a:close/>
                  <a:moveTo>
                    <a:pt x="2969" y="0"/>
                  </a:moveTo>
                  <a:lnTo>
                    <a:pt x="3001" y="5"/>
                  </a:lnTo>
                  <a:lnTo>
                    <a:pt x="3030" y="20"/>
                  </a:lnTo>
                  <a:lnTo>
                    <a:pt x="3052" y="41"/>
                  </a:lnTo>
                  <a:lnTo>
                    <a:pt x="3066" y="70"/>
                  </a:lnTo>
                  <a:lnTo>
                    <a:pt x="3072" y="103"/>
                  </a:lnTo>
                  <a:lnTo>
                    <a:pt x="3072" y="229"/>
                  </a:lnTo>
                  <a:lnTo>
                    <a:pt x="4561" y="919"/>
                  </a:lnTo>
                  <a:lnTo>
                    <a:pt x="4569" y="923"/>
                  </a:lnTo>
                  <a:lnTo>
                    <a:pt x="4608" y="923"/>
                  </a:lnTo>
                  <a:lnTo>
                    <a:pt x="4608" y="820"/>
                  </a:lnTo>
                  <a:lnTo>
                    <a:pt x="4614" y="787"/>
                  </a:lnTo>
                  <a:lnTo>
                    <a:pt x="4628" y="760"/>
                  </a:lnTo>
                  <a:lnTo>
                    <a:pt x="4650" y="737"/>
                  </a:lnTo>
                  <a:lnTo>
                    <a:pt x="4679" y="722"/>
                  </a:lnTo>
                  <a:lnTo>
                    <a:pt x="4711" y="717"/>
                  </a:lnTo>
                  <a:lnTo>
                    <a:pt x="4711" y="513"/>
                  </a:lnTo>
                  <a:lnTo>
                    <a:pt x="4715" y="480"/>
                  </a:lnTo>
                  <a:lnTo>
                    <a:pt x="4731" y="451"/>
                  </a:lnTo>
                  <a:lnTo>
                    <a:pt x="4753" y="430"/>
                  </a:lnTo>
                  <a:lnTo>
                    <a:pt x="4780" y="415"/>
                  </a:lnTo>
                  <a:lnTo>
                    <a:pt x="4812" y="410"/>
                  </a:lnTo>
                  <a:lnTo>
                    <a:pt x="4845" y="415"/>
                  </a:lnTo>
                  <a:lnTo>
                    <a:pt x="4873" y="430"/>
                  </a:lnTo>
                  <a:lnTo>
                    <a:pt x="4895" y="451"/>
                  </a:lnTo>
                  <a:lnTo>
                    <a:pt x="4909" y="480"/>
                  </a:lnTo>
                  <a:lnTo>
                    <a:pt x="4915" y="513"/>
                  </a:lnTo>
                  <a:lnTo>
                    <a:pt x="4915" y="717"/>
                  </a:lnTo>
                  <a:lnTo>
                    <a:pt x="4947" y="722"/>
                  </a:lnTo>
                  <a:lnTo>
                    <a:pt x="4976" y="737"/>
                  </a:lnTo>
                  <a:lnTo>
                    <a:pt x="4998" y="760"/>
                  </a:lnTo>
                  <a:lnTo>
                    <a:pt x="5012" y="787"/>
                  </a:lnTo>
                  <a:lnTo>
                    <a:pt x="5018" y="820"/>
                  </a:lnTo>
                  <a:lnTo>
                    <a:pt x="5018" y="923"/>
                  </a:lnTo>
                  <a:lnTo>
                    <a:pt x="5222" y="923"/>
                  </a:lnTo>
                  <a:lnTo>
                    <a:pt x="5254" y="928"/>
                  </a:lnTo>
                  <a:lnTo>
                    <a:pt x="5283" y="943"/>
                  </a:lnTo>
                  <a:lnTo>
                    <a:pt x="5304" y="964"/>
                  </a:lnTo>
                  <a:lnTo>
                    <a:pt x="5319" y="993"/>
                  </a:lnTo>
                  <a:lnTo>
                    <a:pt x="5324" y="1026"/>
                  </a:lnTo>
                  <a:lnTo>
                    <a:pt x="5319" y="1058"/>
                  </a:lnTo>
                  <a:lnTo>
                    <a:pt x="5304" y="1085"/>
                  </a:lnTo>
                  <a:lnTo>
                    <a:pt x="5283" y="1109"/>
                  </a:lnTo>
                  <a:lnTo>
                    <a:pt x="5254" y="1123"/>
                  </a:lnTo>
                  <a:lnTo>
                    <a:pt x="5222" y="1129"/>
                  </a:lnTo>
                  <a:lnTo>
                    <a:pt x="5734" y="1129"/>
                  </a:lnTo>
                  <a:lnTo>
                    <a:pt x="5766" y="1132"/>
                  </a:lnTo>
                  <a:lnTo>
                    <a:pt x="5795" y="1149"/>
                  </a:lnTo>
                  <a:lnTo>
                    <a:pt x="5817" y="1170"/>
                  </a:lnTo>
                  <a:lnTo>
                    <a:pt x="5831" y="1197"/>
                  </a:lnTo>
                  <a:lnTo>
                    <a:pt x="5837" y="1230"/>
                  </a:lnTo>
                  <a:lnTo>
                    <a:pt x="5837" y="1436"/>
                  </a:lnTo>
                  <a:lnTo>
                    <a:pt x="5869" y="1441"/>
                  </a:lnTo>
                  <a:lnTo>
                    <a:pt x="5898" y="1456"/>
                  </a:lnTo>
                  <a:lnTo>
                    <a:pt x="5920" y="1477"/>
                  </a:lnTo>
                  <a:lnTo>
                    <a:pt x="5934" y="1506"/>
                  </a:lnTo>
                  <a:lnTo>
                    <a:pt x="5939" y="1539"/>
                  </a:lnTo>
                  <a:lnTo>
                    <a:pt x="5934" y="1571"/>
                  </a:lnTo>
                  <a:lnTo>
                    <a:pt x="5920" y="1598"/>
                  </a:lnTo>
                  <a:lnTo>
                    <a:pt x="5898" y="1620"/>
                  </a:lnTo>
                  <a:lnTo>
                    <a:pt x="5869" y="1636"/>
                  </a:lnTo>
                  <a:lnTo>
                    <a:pt x="5837" y="1640"/>
                  </a:lnTo>
                  <a:lnTo>
                    <a:pt x="5837" y="2256"/>
                  </a:lnTo>
                  <a:lnTo>
                    <a:pt x="5869" y="2261"/>
                  </a:lnTo>
                  <a:lnTo>
                    <a:pt x="5898" y="2276"/>
                  </a:lnTo>
                  <a:lnTo>
                    <a:pt x="5920" y="2297"/>
                  </a:lnTo>
                  <a:lnTo>
                    <a:pt x="5934" y="2326"/>
                  </a:lnTo>
                  <a:lnTo>
                    <a:pt x="5939" y="2359"/>
                  </a:lnTo>
                  <a:lnTo>
                    <a:pt x="5934" y="2391"/>
                  </a:lnTo>
                  <a:lnTo>
                    <a:pt x="5920" y="2418"/>
                  </a:lnTo>
                  <a:lnTo>
                    <a:pt x="5898" y="2442"/>
                  </a:lnTo>
                  <a:lnTo>
                    <a:pt x="5869" y="2456"/>
                  </a:lnTo>
                  <a:lnTo>
                    <a:pt x="5837" y="2462"/>
                  </a:lnTo>
                  <a:lnTo>
                    <a:pt x="5837" y="3076"/>
                  </a:lnTo>
                  <a:lnTo>
                    <a:pt x="5869" y="3081"/>
                  </a:lnTo>
                  <a:lnTo>
                    <a:pt x="5898" y="3096"/>
                  </a:lnTo>
                  <a:lnTo>
                    <a:pt x="5920" y="3119"/>
                  </a:lnTo>
                  <a:lnTo>
                    <a:pt x="5934" y="3146"/>
                  </a:lnTo>
                  <a:lnTo>
                    <a:pt x="5939" y="3179"/>
                  </a:lnTo>
                  <a:lnTo>
                    <a:pt x="5934" y="3211"/>
                  </a:lnTo>
                  <a:lnTo>
                    <a:pt x="5920" y="3240"/>
                  </a:lnTo>
                  <a:lnTo>
                    <a:pt x="5898" y="3262"/>
                  </a:lnTo>
                  <a:lnTo>
                    <a:pt x="5869" y="3276"/>
                  </a:lnTo>
                  <a:lnTo>
                    <a:pt x="5837" y="3282"/>
                  </a:lnTo>
                  <a:lnTo>
                    <a:pt x="103" y="3282"/>
                  </a:lnTo>
                  <a:lnTo>
                    <a:pt x="70" y="3276"/>
                  </a:lnTo>
                  <a:lnTo>
                    <a:pt x="41" y="3262"/>
                  </a:lnTo>
                  <a:lnTo>
                    <a:pt x="20" y="3240"/>
                  </a:lnTo>
                  <a:lnTo>
                    <a:pt x="5" y="3211"/>
                  </a:lnTo>
                  <a:lnTo>
                    <a:pt x="0" y="3179"/>
                  </a:lnTo>
                  <a:lnTo>
                    <a:pt x="5" y="3146"/>
                  </a:lnTo>
                  <a:lnTo>
                    <a:pt x="20" y="3119"/>
                  </a:lnTo>
                  <a:lnTo>
                    <a:pt x="41" y="3096"/>
                  </a:lnTo>
                  <a:lnTo>
                    <a:pt x="70" y="3081"/>
                  </a:lnTo>
                  <a:lnTo>
                    <a:pt x="103" y="3076"/>
                  </a:lnTo>
                  <a:lnTo>
                    <a:pt x="103" y="2462"/>
                  </a:lnTo>
                  <a:lnTo>
                    <a:pt x="70" y="2456"/>
                  </a:lnTo>
                  <a:lnTo>
                    <a:pt x="41" y="2442"/>
                  </a:lnTo>
                  <a:lnTo>
                    <a:pt x="20" y="2418"/>
                  </a:lnTo>
                  <a:lnTo>
                    <a:pt x="5" y="2391"/>
                  </a:lnTo>
                  <a:lnTo>
                    <a:pt x="0" y="2359"/>
                  </a:lnTo>
                  <a:lnTo>
                    <a:pt x="5" y="2326"/>
                  </a:lnTo>
                  <a:lnTo>
                    <a:pt x="20" y="2297"/>
                  </a:lnTo>
                  <a:lnTo>
                    <a:pt x="41" y="2276"/>
                  </a:lnTo>
                  <a:lnTo>
                    <a:pt x="70" y="2261"/>
                  </a:lnTo>
                  <a:lnTo>
                    <a:pt x="103" y="2256"/>
                  </a:lnTo>
                  <a:lnTo>
                    <a:pt x="103" y="1640"/>
                  </a:lnTo>
                  <a:lnTo>
                    <a:pt x="70" y="1636"/>
                  </a:lnTo>
                  <a:lnTo>
                    <a:pt x="41" y="1620"/>
                  </a:lnTo>
                  <a:lnTo>
                    <a:pt x="20" y="1598"/>
                  </a:lnTo>
                  <a:lnTo>
                    <a:pt x="5" y="1571"/>
                  </a:lnTo>
                  <a:lnTo>
                    <a:pt x="0" y="1539"/>
                  </a:lnTo>
                  <a:lnTo>
                    <a:pt x="5" y="1506"/>
                  </a:lnTo>
                  <a:lnTo>
                    <a:pt x="20" y="1477"/>
                  </a:lnTo>
                  <a:lnTo>
                    <a:pt x="41" y="1456"/>
                  </a:lnTo>
                  <a:lnTo>
                    <a:pt x="70" y="1441"/>
                  </a:lnTo>
                  <a:lnTo>
                    <a:pt x="103" y="1436"/>
                  </a:lnTo>
                  <a:lnTo>
                    <a:pt x="103" y="1230"/>
                  </a:lnTo>
                  <a:lnTo>
                    <a:pt x="108" y="1197"/>
                  </a:lnTo>
                  <a:lnTo>
                    <a:pt x="123" y="1170"/>
                  </a:lnTo>
                  <a:lnTo>
                    <a:pt x="144" y="1149"/>
                  </a:lnTo>
                  <a:lnTo>
                    <a:pt x="173" y="1132"/>
                  </a:lnTo>
                  <a:lnTo>
                    <a:pt x="206" y="1129"/>
                  </a:lnTo>
                  <a:lnTo>
                    <a:pt x="716" y="1129"/>
                  </a:lnTo>
                  <a:lnTo>
                    <a:pt x="684" y="1123"/>
                  </a:lnTo>
                  <a:lnTo>
                    <a:pt x="657" y="1109"/>
                  </a:lnTo>
                  <a:lnTo>
                    <a:pt x="635" y="1085"/>
                  </a:lnTo>
                  <a:lnTo>
                    <a:pt x="620" y="1058"/>
                  </a:lnTo>
                  <a:lnTo>
                    <a:pt x="615" y="1026"/>
                  </a:lnTo>
                  <a:lnTo>
                    <a:pt x="620" y="993"/>
                  </a:lnTo>
                  <a:lnTo>
                    <a:pt x="635" y="964"/>
                  </a:lnTo>
                  <a:lnTo>
                    <a:pt x="657" y="943"/>
                  </a:lnTo>
                  <a:lnTo>
                    <a:pt x="684" y="928"/>
                  </a:lnTo>
                  <a:lnTo>
                    <a:pt x="716" y="923"/>
                  </a:lnTo>
                  <a:lnTo>
                    <a:pt x="922" y="923"/>
                  </a:lnTo>
                  <a:lnTo>
                    <a:pt x="922" y="820"/>
                  </a:lnTo>
                  <a:lnTo>
                    <a:pt x="927" y="787"/>
                  </a:lnTo>
                  <a:lnTo>
                    <a:pt x="941" y="760"/>
                  </a:lnTo>
                  <a:lnTo>
                    <a:pt x="963" y="737"/>
                  </a:lnTo>
                  <a:lnTo>
                    <a:pt x="992" y="722"/>
                  </a:lnTo>
                  <a:lnTo>
                    <a:pt x="1024" y="717"/>
                  </a:lnTo>
                  <a:lnTo>
                    <a:pt x="1024" y="513"/>
                  </a:lnTo>
                  <a:lnTo>
                    <a:pt x="1030" y="480"/>
                  </a:lnTo>
                  <a:lnTo>
                    <a:pt x="1044" y="451"/>
                  </a:lnTo>
                  <a:lnTo>
                    <a:pt x="1066" y="430"/>
                  </a:lnTo>
                  <a:lnTo>
                    <a:pt x="1095" y="415"/>
                  </a:lnTo>
                  <a:lnTo>
                    <a:pt x="1125" y="410"/>
                  </a:lnTo>
                  <a:lnTo>
                    <a:pt x="1158" y="415"/>
                  </a:lnTo>
                  <a:lnTo>
                    <a:pt x="1187" y="430"/>
                  </a:lnTo>
                  <a:lnTo>
                    <a:pt x="1208" y="451"/>
                  </a:lnTo>
                  <a:lnTo>
                    <a:pt x="1223" y="480"/>
                  </a:lnTo>
                  <a:lnTo>
                    <a:pt x="1228" y="513"/>
                  </a:lnTo>
                  <a:lnTo>
                    <a:pt x="1228" y="717"/>
                  </a:lnTo>
                  <a:lnTo>
                    <a:pt x="1261" y="722"/>
                  </a:lnTo>
                  <a:lnTo>
                    <a:pt x="1290" y="737"/>
                  </a:lnTo>
                  <a:lnTo>
                    <a:pt x="1311" y="760"/>
                  </a:lnTo>
                  <a:lnTo>
                    <a:pt x="1326" y="787"/>
                  </a:lnTo>
                  <a:lnTo>
                    <a:pt x="1331" y="820"/>
                  </a:lnTo>
                  <a:lnTo>
                    <a:pt x="1331" y="923"/>
                  </a:lnTo>
                  <a:lnTo>
                    <a:pt x="1371" y="923"/>
                  </a:lnTo>
                  <a:lnTo>
                    <a:pt x="1378" y="919"/>
                  </a:lnTo>
                  <a:lnTo>
                    <a:pt x="2868" y="229"/>
                  </a:lnTo>
                  <a:lnTo>
                    <a:pt x="2868" y="103"/>
                  </a:lnTo>
                  <a:lnTo>
                    <a:pt x="2873" y="70"/>
                  </a:lnTo>
                  <a:lnTo>
                    <a:pt x="2888" y="41"/>
                  </a:lnTo>
                  <a:lnTo>
                    <a:pt x="2909" y="20"/>
                  </a:lnTo>
                  <a:lnTo>
                    <a:pt x="2938" y="5"/>
                  </a:lnTo>
                  <a:lnTo>
                    <a:pt x="29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20"/>
            <p:cNvSpPr>
              <a:spLocks/>
            </p:cNvSpPr>
            <p:nvPr/>
          </p:nvSpPr>
          <p:spPr bwMode="auto">
            <a:xfrm>
              <a:off x="3046" y="3790"/>
              <a:ext cx="102" cy="205"/>
            </a:xfrm>
            <a:custGeom>
              <a:avLst/>
              <a:gdLst>
                <a:gd name="T0" fmla="*/ 101 w 204"/>
                <a:gd name="T1" fmla="*/ 0 h 410"/>
                <a:gd name="T2" fmla="*/ 134 w 204"/>
                <a:gd name="T3" fmla="*/ 5 h 410"/>
                <a:gd name="T4" fmla="*/ 163 w 204"/>
                <a:gd name="T5" fmla="*/ 20 h 410"/>
                <a:gd name="T6" fmla="*/ 184 w 204"/>
                <a:gd name="T7" fmla="*/ 41 h 410"/>
                <a:gd name="T8" fmla="*/ 199 w 204"/>
                <a:gd name="T9" fmla="*/ 70 h 410"/>
                <a:gd name="T10" fmla="*/ 204 w 204"/>
                <a:gd name="T11" fmla="*/ 103 h 410"/>
                <a:gd name="T12" fmla="*/ 204 w 204"/>
                <a:gd name="T13" fmla="*/ 309 h 410"/>
                <a:gd name="T14" fmla="*/ 199 w 204"/>
                <a:gd name="T15" fmla="*/ 339 h 410"/>
                <a:gd name="T16" fmla="*/ 184 w 204"/>
                <a:gd name="T17" fmla="*/ 368 h 410"/>
                <a:gd name="T18" fmla="*/ 163 w 204"/>
                <a:gd name="T19" fmla="*/ 390 h 410"/>
                <a:gd name="T20" fmla="*/ 134 w 204"/>
                <a:gd name="T21" fmla="*/ 404 h 410"/>
                <a:gd name="T22" fmla="*/ 101 w 204"/>
                <a:gd name="T23" fmla="*/ 410 h 410"/>
                <a:gd name="T24" fmla="*/ 71 w 204"/>
                <a:gd name="T25" fmla="*/ 404 h 410"/>
                <a:gd name="T26" fmla="*/ 42 w 204"/>
                <a:gd name="T27" fmla="*/ 390 h 410"/>
                <a:gd name="T28" fmla="*/ 20 w 204"/>
                <a:gd name="T29" fmla="*/ 368 h 410"/>
                <a:gd name="T30" fmla="*/ 6 w 204"/>
                <a:gd name="T31" fmla="*/ 339 h 410"/>
                <a:gd name="T32" fmla="*/ 0 w 204"/>
                <a:gd name="T33" fmla="*/ 309 h 410"/>
                <a:gd name="T34" fmla="*/ 0 w 204"/>
                <a:gd name="T35" fmla="*/ 103 h 410"/>
                <a:gd name="T36" fmla="*/ 6 w 204"/>
                <a:gd name="T37" fmla="*/ 70 h 410"/>
                <a:gd name="T38" fmla="*/ 20 w 204"/>
                <a:gd name="T39" fmla="*/ 41 h 410"/>
                <a:gd name="T40" fmla="*/ 42 w 204"/>
                <a:gd name="T41" fmla="*/ 20 h 410"/>
                <a:gd name="T42" fmla="*/ 71 w 204"/>
                <a:gd name="T43" fmla="*/ 5 h 410"/>
                <a:gd name="T44" fmla="*/ 101 w 204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410">
                  <a:moveTo>
                    <a:pt x="101" y="0"/>
                  </a:moveTo>
                  <a:lnTo>
                    <a:pt x="134" y="5"/>
                  </a:lnTo>
                  <a:lnTo>
                    <a:pt x="163" y="20"/>
                  </a:lnTo>
                  <a:lnTo>
                    <a:pt x="184" y="41"/>
                  </a:lnTo>
                  <a:lnTo>
                    <a:pt x="199" y="70"/>
                  </a:lnTo>
                  <a:lnTo>
                    <a:pt x="204" y="103"/>
                  </a:lnTo>
                  <a:lnTo>
                    <a:pt x="204" y="309"/>
                  </a:lnTo>
                  <a:lnTo>
                    <a:pt x="199" y="339"/>
                  </a:lnTo>
                  <a:lnTo>
                    <a:pt x="184" y="368"/>
                  </a:lnTo>
                  <a:lnTo>
                    <a:pt x="163" y="390"/>
                  </a:lnTo>
                  <a:lnTo>
                    <a:pt x="134" y="404"/>
                  </a:lnTo>
                  <a:lnTo>
                    <a:pt x="101" y="410"/>
                  </a:lnTo>
                  <a:lnTo>
                    <a:pt x="71" y="404"/>
                  </a:lnTo>
                  <a:lnTo>
                    <a:pt x="42" y="390"/>
                  </a:lnTo>
                  <a:lnTo>
                    <a:pt x="20" y="368"/>
                  </a:lnTo>
                  <a:lnTo>
                    <a:pt x="6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6" y="70"/>
                  </a:lnTo>
                  <a:lnTo>
                    <a:pt x="20" y="41"/>
                  </a:lnTo>
                  <a:lnTo>
                    <a:pt x="42" y="20"/>
                  </a:lnTo>
                  <a:lnTo>
                    <a:pt x="71" y="5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Freeform 21"/>
            <p:cNvSpPr>
              <a:spLocks/>
            </p:cNvSpPr>
            <p:nvPr/>
          </p:nvSpPr>
          <p:spPr bwMode="auto">
            <a:xfrm>
              <a:off x="2739" y="3790"/>
              <a:ext cx="103" cy="205"/>
            </a:xfrm>
            <a:custGeom>
              <a:avLst/>
              <a:gdLst>
                <a:gd name="T0" fmla="*/ 103 w 206"/>
                <a:gd name="T1" fmla="*/ 0 h 410"/>
                <a:gd name="T2" fmla="*/ 136 w 206"/>
                <a:gd name="T3" fmla="*/ 5 h 410"/>
                <a:gd name="T4" fmla="*/ 163 w 206"/>
                <a:gd name="T5" fmla="*/ 20 h 410"/>
                <a:gd name="T6" fmla="*/ 186 w 206"/>
                <a:gd name="T7" fmla="*/ 41 h 410"/>
                <a:gd name="T8" fmla="*/ 201 w 206"/>
                <a:gd name="T9" fmla="*/ 70 h 410"/>
                <a:gd name="T10" fmla="*/ 206 w 206"/>
                <a:gd name="T11" fmla="*/ 103 h 410"/>
                <a:gd name="T12" fmla="*/ 206 w 206"/>
                <a:gd name="T13" fmla="*/ 309 h 410"/>
                <a:gd name="T14" fmla="*/ 201 w 206"/>
                <a:gd name="T15" fmla="*/ 339 h 410"/>
                <a:gd name="T16" fmla="*/ 186 w 206"/>
                <a:gd name="T17" fmla="*/ 368 h 410"/>
                <a:gd name="T18" fmla="*/ 163 w 206"/>
                <a:gd name="T19" fmla="*/ 390 h 410"/>
                <a:gd name="T20" fmla="*/ 136 w 206"/>
                <a:gd name="T21" fmla="*/ 404 h 410"/>
                <a:gd name="T22" fmla="*/ 103 w 206"/>
                <a:gd name="T23" fmla="*/ 410 h 410"/>
                <a:gd name="T24" fmla="*/ 71 w 206"/>
                <a:gd name="T25" fmla="*/ 404 h 410"/>
                <a:gd name="T26" fmla="*/ 42 w 206"/>
                <a:gd name="T27" fmla="*/ 390 h 410"/>
                <a:gd name="T28" fmla="*/ 20 w 206"/>
                <a:gd name="T29" fmla="*/ 368 h 410"/>
                <a:gd name="T30" fmla="*/ 6 w 206"/>
                <a:gd name="T31" fmla="*/ 339 h 410"/>
                <a:gd name="T32" fmla="*/ 0 w 206"/>
                <a:gd name="T33" fmla="*/ 309 h 410"/>
                <a:gd name="T34" fmla="*/ 0 w 206"/>
                <a:gd name="T35" fmla="*/ 103 h 410"/>
                <a:gd name="T36" fmla="*/ 6 w 206"/>
                <a:gd name="T37" fmla="*/ 70 h 410"/>
                <a:gd name="T38" fmla="*/ 20 w 206"/>
                <a:gd name="T39" fmla="*/ 41 h 410"/>
                <a:gd name="T40" fmla="*/ 42 w 206"/>
                <a:gd name="T41" fmla="*/ 20 h 410"/>
                <a:gd name="T42" fmla="*/ 71 w 206"/>
                <a:gd name="T43" fmla="*/ 5 h 410"/>
                <a:gd name="T44" fmla="*/ 103 w 206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410">
                  <a:moveTo>
                    <a:pt x="103" y="0"/>
                  </a:moveTo>
                  <a:lnTo>
                    <a:pt x="136" y="5"/>
                  </a:lnTo>
                  <a:lnTo>
                    <a:pt x="163" y="20"/>
                  </a:lnTo>
                  <a:lnTo>
                    <a:pt x="186" y="41"/>
                  </a:lnTo>
                  <a:lnTo>
                    <a:pt x="201" y="70"/>
                  </a:lnTo>
                  <a:lnTo>
                    <a:pt x="206" y="103"/>
                  </a:lnTo>
                  <a:lnTo>
                    <a:pt x="206" y="309"/>
                  </a:lnTo>
                  <a:lnTo>
                    <a:pt x="201" y="339"/>
                  </a:lnTo>
                  <a:lnTo>
                    <a:pt x="186" y="368"/>
                  </a:lnTo>
                  <a:lnTo>
                    <a:pt x="163" y="390"/>
                  </a:lnTo>
                  <a:lnTo>
                    <a:pt x="136" y="404"/>
                  </a:lnTo>
                  <a:lnTo>
                    <a:pt x="103" y="410"/>
                  </a:lnTo>
                  <a:lnTo>
                    <a:pt x="71" y="404"/>
                  </a:lnTo>
                  <a:lnTo>
                    <a:pt x="42" y="390"/>
                  </a:lnTo>
                  <a:lnTo>
                    <a:pt x="20" y="368"/>
                  </a:lnTo>
                  <a:lnTo>
                    <a:pt x="6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6" y="70"/>
                  </a:lnTo>
                  <a:lnTo>
                    <a:pt x="20" y="41"/>
                  </a:lnTo>
                  <a:lnTo>
                    <a:pt x="42" y="20"/>
                  </a:lnTo>
                  <a:lnTo>
                    <a:pt x="71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22"/>
            <p:cNvSpPr>
              <a:spLocks/>
            </p:cNvSpPr>
            <p:nvPr/>
          </p:nvSpPr>
          <p:spPr bwMode="auto">
            <a:xfrm>
              <a:off x="5196" y="3790"/>
              <a:ext cx="103" cy="205"/>
            </a:xfrm>
            <a:custGeom>
              <a:avLst/>
              <a:gdLst>
                <a:gd name="T0" fmla="*/ 103 w 206"/>
                <a:gd name="T1" fmla="*/ 0 h 410"/>
                <a:gd name="T2" fmla="*/ 136 w 206"/>
                <a:gd name="T3" fmla="*/ 5 h 410"/>
                <a:gd name="T4" fmla="*/ 164 w 206"/>
                <a:gd name="T5" fmla="*/ 20 h 410"/>
                <a:gd name="T6" fmla="*/ 186 w 206"/>
                <a:gd name="T7" fmla="*/ 41 h 410"/>
                <a:gd name="T8" fmla="*/ 201 w 206"/>
                <a:gd name="T9" fmla="*/ 70 h 410"/>
                <a:gd name="T10" fmla="*/ 206 w 206"/>
                <a:gd name="T11" fmla="*/ 103 h 410"/>
                <a:gd name="T12" fmla="*/ 206 w 206"/>
                <a:gd name="T13" fmla="*/ 309 h 410"/>
                <a:gd name="T14" fmla="*/ 201 w 206"/>
                <a:gd name="T15" fmla="*/ 339 h 410"/>
                <a:gd name="T16" fmla="*/ 186 w 206"/>
                <a:gd name="T17" fmla="*/ 368 h 410"/>
                <a:gd name="T18" fmla="*/ 164 w 206"/>
                <a:gd name="T19" fmla="*/ 390 h 410"/>
                <a:gd name="T20" fmla="*/ 136 w 206"/>
                <a:gd name="T21" fmla="*/ 404 h 410"/>
                <a:gd name="T22" fmla="*/ 103 w 206"/>
                <a:gd name="T23" fmla="*/ 410 h 410"/>
                <a:gd name="T24" fmla="*/ 71 w 206"/>
                <a:gd name="T25" fmla="*/ 404 h 410"/>
                <a:gd name="T26" fmla="*/ 42 w 206"/>
                <a:gd name="T27" fmla="*/ 390 h 410"/>
                <a:gd name="T28" fmla="*/ 20 w 206"/>
                <a:gd name="T29" fmla="*/ 368 h 410"/>
                <a:gd name="T30" fmla="*/ 6 w 206"/>
                <a:gd name="T31" fmla="*/ 339 h 410"/>
                <a:gd name="T32" fmla="*/ 0 w 206"/>
                <a:gd name="T33" fmla="*/ 309 h 410"/>
                <a:gd name="T34" fmla="*/ 0 w 206"/>
                <a:gd name="T35" fmla="*/ 103 h 410"/>
                <a:gd name="T36" fmla="*/ 6 w 206"/>
                <a:gd name="T37" fmla="*/ 70 h 410"/>
                <a:gd name="T38" fmla="*/ 20 w 206"/>
                <a:gd name="T39" fmla="*/ 41 h 410"/>
                <a:gd name="T40" fmla="*/ 42 w 206"/>
                <a:gd name="T41" fmla="*/ 20 h 410"/>
                <a:gd name="T42" fmla="*/ 71 w 206"/>
                <a:gd name="T43" fmla="*/ 5 h 410"/>
                <a:gd name="T44" fmla="*/ 103 w 206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410">
                  <a:moveTo>
                    <a:pt x="103" y="0"/>
                  </a:moveTo>
                  <a:lnTo>
                    <a:pt x="136" y="5"/>
                  </a:lnTo>
                  <a:lnTo>
                    <a:pt x="164" y="20"/>
                  </a:lnTo>
                  <a:lnTo>
                    <a:pt x="186" y="41"/>
                  </a:lnTo>
                  <a:lnTo>
                    <a:pt x="201" y="70"/>
                  </a:lnTo>
                  <a:lnTo>
                    <a:pt x="206" y="103"/>
                  </a:lnTo>
                  <a:lnTo>
                    <a:pt x="206" y="309"/>
                  </a:lnTo>
                  <a:lnTo>
                    <a:pt x="201" y="339"/>
                  </a:lnTo>
                  <a:lnTo>
                    <a:pt x="186" y="368"/>
                  </a:lnTo>
                  <a:lnTo>
                    <a:pt x="164" y="390"/>
                  </a:lnTo>
                  <a:lnTo>
                    <a:pt x="136" y="404"/>
                  </a:lnTo>
                  <a:lnTo>
                    <a:pt x="103" y="410"/>
                  </a:lnTo>
                  <a:lnTo>
                    <a:pt x="71" y="404"/>
                  </a:lnTo>
                  <a:lnTo>
                    <a:pt x="42" y="390"/>
                  </a:lnTo>
                  <a:lnTo>
                    <a:pt x="20" y="368"/>
                  </a:lnTo>
                  <a:lnTo>
                    <a:pt x="6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6" y="70"/>
                  </a:lnTo>
                  <a:lnTo>
                    <a:pt x="20" y="41"/>
                  </a:lnTo>
                  <a:lnTo>
                    <a:pt x="42" y="20"/>
                  </a:lnTo>
                  <a:lnTo>
                    <a:pt x="71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23"/>
            <p:cNvSpPr>
              <a:spLocks/>
            </p:cNvSpPr>
            <p:nvPr/>
          </p:nvSpPr>
          <p:spPr bwMode="auto">
            <a:xfrm>
              <a:off x="4890" y="3790"/>
              <a:ext cx="101" cy="205"/>
            </a:xfrm>
            <a:custGeom>
              <a:avLst/>
              <a:gdLst>
                <a:gd name="T0" fmla="*/ 101 w 204"/>
                <a:gd name="T1" fmla="*/ 0 h 410"/>
                <a:gd name="T2" fmla="*/ 134 w 204"/>
                <a:gd name="T3" fmla="*/ 5 h 410"/>
                <a:gd name="T4" fmla="*/ 162 w 204"/>
                <a:gd name="T5" fmla="*/ 20 h 410"/>
                <a:gd name="T6" fmla="*/ 184 w 204"/>
                <a:gd name="T7" fmla="*/ 41 h 410"/>
                <a:gd name="T8" fmla="*/ 198 w 204"/>
                <a:gd name="T9" fmla="*/ 70 h 410"/>
                <a:gd name="T10" fmla="*/ 204 w 204"/>
                <a:gd name="T11" fmla="*/ 103 h 410"/>
                <a:gd name="T12" fmla="*/ 204 w 204"/>
                <a:gd name="T13" fmla="*/ 309 h 410"/>
                <a:gd name="T14" fmla="*/ 198 w 204"/>
                <a:gd name="T15" fmla="*/ 339 h 410"/>
                <a:gd name="T16" fmla="*/ 184 w 204"/>
                <a:gd name="T17" fmla="*/ 368 h 410"/>
                <a:gd name="T18" fmla="*/ 162 w 204"/>
                <a:gd name="T19" fmla="*/ 390 h 410"/>
                <a:gd name="T20" fmla="*/ 134 w 204"/>
                <a:gd name="T21" fmla="*/ 404 h 410"/>
                <a:gd name="T22" fmla="*/ 101 w 204"/>
                <a:gd name="T23" fmla="*/ 410 h 410"/>
                <a:gd name="T24" fmla="*/ 69 w 204"/>
                <a:gd name="T25" fmla="*/ 404 h 410"/>
                <a:gd name="T26" fmla="*/ 42 w 204"/>
                <a:gd name="T27" fmla="*/ 390 h 410"/>
                <a:gd name="T28" fmla="*/ 20 w 204"/>
                <a:gd name="T29" fmla="*/ 368 h 410"/>
                <a:gd name="T30" fmla="*/ 4 w 204"/>
                <a:gd name="T31" fmla="*/ 339 h 410"/>
                <a:gd name="T32" fmla="*/ 0 w 204"/>
                <a:gd name="T33" fmla="*/ 309 h 410"/>
                <a:gd name="T34" fmla="*/ 0 w 204"/>
                <a:gd name="T35" fmla="*/ 103 h 410"/>
                <a:gd name="T36" fmla="*/ 4 w 204"/>
                <a:gd name="T37" fmla="*/ 70 h 410"/>
                <a:gd name="T38" fmla="*/ 20 w 204"/>
                <a:gd name="T39" fmla="*/ 41 h 410"/>
                <a:gd name="T40" fmla="*/ 42 w 204"/>
                <a:gd name="T41" fmla="*/ 20 h 410"/>
                <a:gd name="T42" fmla="*/ 69 w 204"/>
                <a:gd name="T43" fmla="*/ 5 h 410"/>
                <a:gd name="T44" fmla="*/ 101 w 204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410">
                  <a:moveTo>
                    <a:pt x="101" y="0"/>
                  </a:moveTo>
                  <a:lnTo>
                    <a:pt x="134" y="5"/>
                  </a:lnTo>
                  <a:lnTo>
                    <a:pt x="162" y="20"/>
                  </a:lnTo>
                  <a:lnTo>
                    <a:pt x="184" y="41"/>
                  </a:lnTo>
                  <a:lnTo>
                    <a:pt x="198" y="70"/>
                  </a:lnTo>
                  <a:lnTo>
                    <a:pt x="204" y="103"/>
                  </a:lnTo>
                  <a:lnTo>
                    <a:pt x="204" y="309"/>
                  </a:lnTo>
                  <a:lnTo>
                    <a:pt x="198" y="339"/>
                  </a:lnTo>
                  <a:lnTo>
                    <a:pt x="184" y="368"/>
                  </a:lnTo>
                  <a:lnTo>
                    <a:pt x="162" y="390"/>
                  </a:lnTo>
                  <a:lnTo>
                    <a:pt x="134" y="404"/>
                  </a:lnTo>
                  <a:lnTo>
                    <a:pt x="101" y="410"/>
                  </a:lnTo>
                  <a:lnTo>
                    <a:pt x="69" y="404"/>
                  </a:lnTo>
                  <a:lnTo>
                    <a:pt x="42" y="390"/>
                  </a:lnTo>
                  <a:lnTo>
                    <a:pt x="20" y="368"/>
                  </a:lnTo>
                  <a:lnTo>
                    <a:pt x="4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4" y="70"/>
                  </a:lnTo>
                  <a:lnTo>
                    <a:pt x="20" y="41"/>
                  </a:lnTo>
                  <a:lnTo>
                    <a:pt x="42" y="20"/>
                  </a:lnTo>
                  <a:lnTo>
                    <a:pt x="69" y="5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Freeform 24"/>
            <p:cNvSpPr>
              <a:spLocks/>
            </p:cNvSpPr>
            <p:nvPr/>
          </p:nvSpPr>
          <p:spPr bwMode="auto">
            <a:xfrm>
              <a:off x="4582" y="3790"/>
              <a:ext cx="103" cy="205"/>
            </a:xfrm>
            <a:custGeom>
              <a:avLst/>
              <a:gdLst>
                <a:gd name="T0" fmla="*/ 103 w 206"/>
                <a:gd name="T1" fmla="*/ 0 h 410"/>
                <a:gd name="T2" fmla="*/ 135 w 206"/>
                <a:gd name="T3" fmla="*/ 5 h 410"/>
                <a:gd name="T4" fmla="*/ 162 w 206"/>
                <a:gd name="T5" fmla="*/ 20 h 410"/>
                <a:gd name="T6" fmla="*/ 186 w 206"/>
                <a:gd name="T7" fmla="*/ 41 h 410"/>
                <a:gd name="T8" fmla="*/ 200 w 206"/>
                <a:gd name="T9" fmla="*/ 70 h 410"/>
                <a:gd name="T10" fmla="*/ 206 w 206"/>
                <a:gd name="T11" fmla="*/ 103 h 410"/>
                <a:gd name="T12" fmla="*/ 206 w 206"/>
                <a:gd name="T13" fmla="*/ 309 h 410"/>
                <a:gd name="T14" fmla="*/ 200 w 206"/>
                <a:gd name="T15" fmla="*/ 339 h 410"/>
                <a:gd name="T16" fmla="*/ 186 w 206"/>
                <a:gd name="T17" fmla="*/ 368 h 410"/>
                <a:gd name="T18" fmla="*/ 162 w 206"/>
                <a:gd name="T19" fmla="*/ 390 h 410"/>
                <a:gd name="T20" fmla="*/ 135 w 206"/>
                <a:gd name="T21" fmla="*/ 404 h 410"/>
                <a:gd name="T22" fmla="*/ 103 w 206"/>
                <a:gd name="T23" fmla="*/ 410 h 410"/>
                <a:gd name="T24" fmla="*/ 70 w 206"/>
                <a:gd name="T25" fmla="*/ 404 h 410"/>
                <a:gd name="T26" fmla="*/ 42 w 206"/>
                <a:gd name="T27" fmla="*/ 390 h 410"/>
                <a:gd name="T28" fmla="*/ 20 w 206"/>
                <a:gd name="T29" fmla="*/ 368 h 410"/>
                <a:gd name="T30" fmla="*/ 5 w 206"/>
                <a:gd name="T31" fmla="*/ 339 h 410"/>
                <a:gd name="T32" fmla="*/ 0 w 206"/>
                <a:gd name="T33" fmla="*/ 309 h 410"/>
                <a:gd name="T34" fmla="*/ 0 w 206"/>
                <a:gd name="T35" fmla="*/ 103 h 410"/>
                <a:gd name="T36" fmla="*/ 5 w 206"/>
                <a:gd name="T37" fmla="*/ 70 h 410"/>
                <a:gd name="T38" fmla="*/ 20 w 206"/>
                <a:gd name="T39" fmla="*/ 41 h 410"/>
                <a:gd name="T40" fmla="*/ 42 w 206"/>
                <a:gd name="T41" fmla="*/ 20 h 410"/>
                <a:gd name="T42" fmla="*/ 70 w 206"/>
                <a:gd name="T43" fmla="*/ 5 h 410"/>
                <a:gd name="T44" fmla="*/ 103 w 206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410">
                  <a:moveTo>
                    <a:pt x="103" y="0"/>
                  </a:moveTo>
                  <a:lnTo>
                    <a:pt x="135" y="5"/>
                  </a:lnTo>
                  <a:lnTo>
                    <a:pt x="162" y="20"/>
                  </a:lnTo>
                  <a:lnTo>
                    <a:pt x="186" y="41"/>
                  </a:lnTo>
                  <a:lnTo>
                    <a:pt x="200" y="70"/>
                  </a:lnTo>
                  <a:lnTo>
                    <a:pt x="206" y="103"/>
                  </a:lnTo>
                  <a:lnTo>
                    <a:pt x="206" y="309"/>
                  </a:lnTo>
                  <a:lnTo>
                    <a:pt x="200" y="339"/>
                  </a:lnTo>
                  <a:lnTo>
                    <a:pt x="186" y="368"/>
                  </a:lnTo>
                  <a:lnTo>
                    <a:pt x="162" y="390"/>
                  </a:lnTo>
                  <a:lnTo>
                    <a:pt x="135" y="404"/>
                  </a:lnTo>
                  <a:lnTo>
                    <a:pt x="103" y="410"/>
                  </a:lnTo>
                  <a:lnTo>
                    <a:pt x="70" y="404"/>
                  </a:lnTo>
                  <a:lnTo>
                    <a:pt x="42" y="390"/>
                  </a:lnTo>
                  <a:lnTo>
                    <a:pt x="20" y="368"/>
                  </a:lnTo>
                  <a:lnTo>
                    <a:pt x="5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2" y="20"/>
                  </a:lnTo>
                  <a:lnTo>
                    <a:pt x="70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Freeform 25"/>
            <p:cNvSpPr>
              <a:spLocks/>
            </p:cNvSpPr>
            <p:nvPr/>
          </p:nvSpPr>
          <p:spPr bwMode="auto">
            <a:xfrm>
              <a:off x="4275" y="3790"/>
              <a:ext cx="102" cy="205"/>
            </a:xfrm>
            <a:custGeom>
              <a:avLst/>
              <a:gdLst>
                <a:gd name="T0" fmla="*/ 103 w 206"/>
                <a:gd name="T1" fmla="*/ 0 h 410"/>
                <a:gd name="T2" fmla="*/ 135 w 206"/>
                <a:gd name="T3" fmla="*/ 5 h 410"/>
                <a:gd name="T4" fmla="*/ 164 w 206"/>
                <a:gd name="T5" fmla="*/ 20 h 410"/>
                <a:gd name="T6" fmla="*/ 186 w 206"/>
                <a:gd name="T7" fmla="*/ 41 h 410"/>
                <a:gd name="T8" fmla="*/ 200 w 206"/>
                <a:gd name="T9" fmla="*/ 70 h 410"/>
                <a:gd name="T10" fmla="*/ 206 w 206"/>
                <a:gd name="T11" fmla="*/ 103 h 410"/>
                <a:gd name="T12" fmla="*/ 206 w 206"/>
                <a:gd name="T13" fmla="*/ 309 h 410"/>
                <a:gd name="T14" fmla="*/ 200 w 206"/>
                <a:gd name="T15" fmla="*/ 339 h 410"/>
                <a:gd name="T16" fmla="*/ 186 w 206"/>
                <a:gd name="T17" fmla="*/ 368 h 410"/>
                <a:gd name="T18" fmla="*/ 164 w 206"/>
                <a:gd name="T19" fmla="*/ 390 h 410"/>
                <a:gd name="T20" fmla="*/ 135 w 206"/>
                <a:gd name="T21" fmla="*/ 404 h 410"/>
                <a:gd name="T22" fmla="*/ 103 w 206"/>
                <a:gd name="T23" fmla="*/ 410 h 410"/>
                <a:gd name="T24" fmla="*/ 70 w 206"/>
                <a:gd name="T25" fmla="*/ 404 h 410"/>
                <a:gd name="T26" fmla="*/ 43 w 206"/>
                <a:gd name="T27" fmla="*/ 390 h 410"/>
                <a:gd name="T28" fmla="*/ 20 w 206"/>
                <a:gd name="T29" fmla="*/ 368 h 410"/>
                <a:gd name="T30" fmla="*/ 5 w 206"/>
                <a:gd name="T31" fmla="*/ 339 h 410"/>
                <a:gd name="T32" fmla="*/ 0 w 206"/>
                <a:gd name="T33" fmla="*/ 309 h 410"/>
                <a:gd name="T34" fmla="*/ 0 w 206"/>
                <a:gd name="T35" fmla="*/ 103 h 410"/>
                <a:gd name="T36" fmla="*/ 5 w 206"/>
                <a:gd name="T37" fmla="*/ 70 h 410"/>
                <a:gd name="T38" fmla="*/ 20 w 206"/>
                <a:gd name="T39" fmla="*/ 41 h 410"/>
                <a:gd name="T40" fmla="*/ 43 w 206"/>
                <a:gd name="T41" fmla="*/ 20 h 410"/>
                <a:gd name="T42" fmla="*/ 70 w 206"/>
                <a:gd name="T43" fmla="*/ 5 h 410"/>
                <a:gd name="T44" fmla="*/ 103 w 206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6" h="410">
                  <a:moveTo>
                    <a:pt x="103" y="0"/>
                  </a:moveTo>
                  <a:lnTo>
                    <a:pt x="135" y="5"/>
                  </a:lnTo>
                  <a:lnTo>
                    <a:pt x="164" y="20"/>
                  </a:lnTo>
                  <a:lnTo>
                    <a:pt x="186" y="41"/>
                  </a:lnTo>
                  <a:lnTo>
                    <a:pt x="200" y="70"/>
                  </a:lnTo>
                  <a:lnTo>
                    <a:pt x="206" y="103"/>
                  </a:lnTo>
                  <a:lnTo>
                    <a:pt x="206" y="309"/>
                  </a:lnTo>
                  <a:lnTo>
                    <a:pt x="200" y="339"/>
                  </a:lnTo>
                  <a:lnTo>
                    <a:pt x="186" y="368"/>
                  </a:lnTo>
                  <a:lnTo>
                    <a:pt x="164" y="390"/>
                  </a:lnTo>
                  <a:lnTo>
                    <a:pt x="135" y="404"/>
                  </a:lnTo>
                  <a:lnTo>
                    <a:pt x="103" y="410"/>
                  </a:lnTo>
                  <a:lnTo>
                    <a:pt x="70" y="404"/>
                  </a:lnTo>
                  <a:lnTo>
                    <a:pt x="43" y="390"/>
                  </a:lnTo>
                  <a:lnTo>
                    <a:pt x="20" y="368"/>
                  </a:lnTo>
                  <a:lnTo>
                    <a:pt x="5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3" y="20"/>
                  </a:lnTo>
                  <a:lnTo>
                    <a:pt x="70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Freeform 26"/>
            <p:cNvSpPr>
              <a:spLocks/>
            </p:cNvSpPr>
            <p:nvPr/>
          </p:nvSpPr>
          <p:spPr bwMode="auto">
            <a:xfrm>
              <a:off x="3968" y="3790"/>
              <a:ext cx="102" cy="205"/>
            </a:xfrm>
            <a:custGeom>
              <a:avLst/>
              <a:gdLst>
                <a:gd name="T0" fmla="*/ 101 w 204"/>
                <a:gd name="T1" fmla="*/ 0 h 410"/>
                <a:gd name="T2" fmla="*/ 133 w 204"/>
                <a:gd name="T3" fmla="*/ 5 h 410"/>
                <a:gd name="T4" fmla="*/ 162 w 204"/>
                <a:gd name="T5" fmla="*/ 20 h 410"/>
                <a:gd name="T6" fmla="*/ 184 w 204"/>
                <a:gd name="T7" fmla="*/ 41 h 410"/>
                <a:gd name="T8" fmla="*/ 198 w 204"/>
                <a:gd name="T9" fmla="*/ 70 h 410"/>
                <a:gd name="T10" fmla="*/ 204 w 204"/>
                <a:gd name="T11" fmla="*/ 103 h 410"/>
                <a:gd name="T12" fmla="*/ 204 w 204"/>
                <a:gd name="T13" fmla="*/ 309 h 410"/>
                <a:gd name="T14" fmla="*/ 198 w 204"/>
                <a:gd name="T15" fmla="*/ 339 h 410"/>
                <a:gd name="T16" fmla="*/ 184 w 204"/>
                <a:gd name="T17" fmla="*/ 368 h 410"/>
                <a:gd name="T18" fmla="*/ 162 w 204"/>
                <a:gd name="T19" fmla="*/ 390 h 410"/>
                <a:gd name="T20" fmla="*/ 133 w 204"/>
                <a:gd name="T21" fmla="*/ 404 h 410"/>
                <a:gd name="T22" fmla="*/ 101 w 204"/>
                <a:gd name="T23" fmla="*/ 410 h 410"/>
                <a:gd name="T24" fmla="*/ 70 w 204"/>
                <a:gd name="T25" fmla="*/ 404 h 410"/>
                <a:gd name="T26" fmla="*/ 41 w 204"/>
                <a:gd name="T27" fmla="*/ 390 h 410"/>
                <a:gd name="T28" fmla="*/ 20 w 204"/>
                <a:gd name="T29" fmla="*/ 368 h 410"/>
                <a:gd name="T30" fmla="*/ 5 w 204"/>
                <a:gd name="T31" fmla="*/ 339 h 410"/>
                <a:gd name="T32" fmla="*/ 0 w 204"/>
                <a:gd name="T33" fmla="*/ 309 h 410"/>
                <a:gd name="T34" fmla="*/ 0 w 204"/>
                <a:gd name="T35" fmla="*/ 103 h 410"/>
                <a:gd name="T36" fmla="*/ 5 w 204"/>
                <a:gd name="T37" fmla="*/ 70 h 410"/>
                <a:gd name="T38" fmla="*/ 20 w 204"/>
                <a:gd name="T39" fmla="*/ 41 h 410"/>
                <a:gd name="T40" fmla="*/ 41 w 204"/>
                <a:gd name="T41" fmla="*/ 20 h 410"/>
                <a:gd name="T42" fmla="*/ 70 w 204"/>
                <a:gd name="T43" fmla="*/ 5 h 410"/>
                <a:gd name="T44" fmla="*/ 101 w 204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410">
                  <a:moveTo>
                    <a:pt x="101" y="0"/>
                  </a:moveTo>
                  <a:lnTo>
                    <a:pt x="133" y="5"/>
                  </a:lnTo>
                  <a:lnTo>
                    <a:pt x="162" y="20"/>
                  </a:lnTo>
                  <a:lnTo>
                    <a:pt x="184" y="41"/>
                  </a:lnTo>
                  <a:lnTo>
                    <a:pt x="198" y="70"/>
                  </a:lnTo>
                  <a:lnTo>
                    <a:pt x="204" y="103"/>
                  </a:lnTo>
                  <a:lnTo>
                    <a:pt x="204" y="309"/>
                  </a:lnTo>
                  <a:lnTo>
                    <a:pt x="198" y="339"/>
                  </a:lnTo>
                  <a:lnTo>
                    <a:pt x="184" y="368"/>
                  </a:lnTo>
                  <a:lnTo>
                    <a:pt x="162" y="390"/>
                  </a:lnTo>
                  <a:lnTo>
                    <a:pt x="133" y="404"/>
                  </a:lnTo>
                  <a:lnTo>
                    <a:pt x="101" y="410"/>
                  </a:lnTo>
                  <a:lnTo>
                    <a:pt x="70" y="404"/>
                  </a:lnTo>
                  <a:lnTo>
                    <a:pt x="41" y="390"/>
                  </a:lnTo>
                  <a:lnTo>
                    <a:pt x="20" y="368"/>
                  </a:lnTo>
                  <a:lnTo>
                    <a:pt x="5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1" y="20"/>
                  </a:lnTo>
                  <a:lnTo>
                    <a:pt x="70" y="5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Freeform 27"/>
            <p:cNvSpPr>
              <a:spLocks/>
            </p:cNvSpPr>
            <p:nvPr/>
          </p:nvSpPr>
          <p:spPr bwMode="auto">
            <a:xfrm>
              <a:off x="3660" y="3790"/>
              <a:ext cx="103" cy="205"/>
            </a:xfrm>
            <a:custGeom>
              <a:avLst/>
              <a:gdLst>
                <a:gd name="T0" fmla="*/ 103 w 205"/>
                <a:gd name="T1" fmla="*/ 0 h 410"/>
                <a:gd name="T2" fmla="*/ 135 w 205"/>
                <a:gd name="T3" fmla="*/ 5 h 410"/>
                <a:gd name="T4" fmla="*/ 162 w 205"/>
                <a:gd name="T5" fmla="*/ 20 h 410"/>
                <a:gd name="T6" fmla="*/ 186 w 205"/>
                <a:gd name="T7" fmla="*/ 41 h 410"/>
                <a:gd name="T8" fmla="*/ 200 w 205"/>
                <a:gd name="T9" fmla="*/ 70 h 410"/>
                <a:gd name="T10" fmla="*/ 205 w 205"/>
                <a:gd name="T11" fmla="*/ 103 h 410"/>
                <a:gd name="T12" fmla="*/ 205 w 205"/>
                <a:gd name="T13" fmla="*/ 309 h 410"/>
                <a:gd name="T14" fmla="*/ 200 w 205"/>
                <a:gd name="T15" fmla="*/ 339 h 410"/>
                <a:gd name="T16" fmla="*/ 186 w 205"/>
                <a:gd name="T17" fmla="*/ 368 h 410"/>
                <a:gd name="T18" fmla="*/ 162 w 205"/>
                <a:gd name="T19" fmla="*/ 390 h 410"/>
                <a:gd name="T20" fmla="*/ 135 w 205"/>
                <a:gd name="T21" fmla="*/ 404 h 410"/>
                <a:gd name="T22" fmla="*/ 103 w 205"/>
                <a:gd name="T23" fmla="*/ 410 h 410"/>
                <a:gd name="T24" fmla="*/ 70 w 205"/>
                <a:gd name="T25" fmla="*/ 404 h 410"/>
                <a:gd name="T26" fmla="*/ 41 w 205"/>
                <a:gd name="T27" fmla="*/ 390 h 410"/>
                <a:gd name="T28" fmla="*/ 20 w 205"/>
                <a:gd name="T29" fmla="*/ 368 h 410"/>
                <a:gd name="T30" fmla="*/ 5 w 205"/>
                <a:gd name="T31" fmla="*/ 339 h 410"/>
                <a:gd name="T32" fmla="*/ 0 w 205"/>
                <a:gd name="T33" fmla="*/ 309 h 410"/>
                <a:gd name="T34" fmla="*/ 0 w 205"/>
                <a:gd name="T35" fmla="*/ 103 h 410"/>
                <a:gd name="T36" fmla="*/ 5 w 205"/>
                <a:gd name="T37" fmla="*/ 70 h 410"/>
                <a:gd name="T38" fmla="*/ 20 w 205"/>
                <a:gd name="T39" fmla="*/ 41 h 410"/>
                <a:gd name="T40" fmla="*/ 41 w 205"/>
                <a:gd name="T41" fmla="*/ 20 h 410"/>
                <a:gd name="T42" fmla="*/ 70 w 205"/>
                <a:gd name="T43" fmla="*/ 5 h 410"/>
                <a:gd name="T44" fmla="*/ 103 w 205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" h="410">
                  <a:moveTo>
                    <a:pt x="103" y="0"/>
                  </a:moveTo>
                  <a:lnTo>
                    <a:pt x="135" y="5"/>
                  </a:lnTo>
                  <a:lnTo>
                    <a:pt x="162" y="20"/>
                  </a:lnTo>
                  <a:lnTo>
                    <a:pt x="186" y="41"/>
                  </a:lnTo>
                  <a:lnTo>
                    <a:pt x="200" y="70"/>
                  </a:lnTo>
                  <a:lnTo>
                    <a:pt x="205" y="103"/>
                  </a:lnTo>
                  <a:lnTo>
                    <a:pt x="205" y="309"/>
                  </a:lnTo>
                  <a:lnTo>
                    <a:pt x="200" y="339"/>
                  </a:lnTo>
                  <a:lnTo>
                    <a:pt x="186" y="368"/>
                  </a:lnTo>
                  <a:lnTo>
                    <a:pt x="162" y="390"/>
                  </a:lnTo>
                  <a:lnTo>
                    <a:pt x="135" y="404"/>
                  </a:lnTo>
                  <a:lnTo>
                    <a:pt x="103" y="410"/>
                  </a:lnTo>
                  <a:lnTo>
                    <a:pt x="70" y="404"/>
                  </a:lnTo>
                  <a:lnTo>
                    <a:pt x="41" y="390"/>
                  </a:lnTo>
                  <a:lnTo>
                    <a:pt x="20" y="368"/>
                  </a:lnTo>
                  <a:lnTo>
                    <a:pt x="5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1" y="20"/>
                  </a:lnTo>
                  <a:lnTo>
                    <a:pt x="70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Freeform 28"/>
            <p:cNvSpPr>
              <a:spLocks/>
            </p:cNvSpPr>
            <p:nvPr/>
          </p:nvSpPr>
          <p:spPr bwMode="auto">
            <a:xfrm>
              <a:off x="3353" y="3790"/>
              <a:ext cx="103" cy="205"/>
            </a:xfrm>
            <a:custGeom>
              <a:avLst/>
              <a:gdLst>
                <a:gd name="T0" fmla="*/ 103 w 205"/>
                <a:gd name="T1" fmla="*/ 0 h 410"/>
                <a:gd name="T2" fmla="*/ 135 w 205"/>
                <a:gd name="T3" fmla="*/ 5 h 410"/>
                <a:gd name="T4" fmla="*/ 164 w 205"/>
                <a:gd name="T5" fmla="*/ 20 h 410"/>
                <a:gd name="T6" fmla="*/ 185 w 205"/>
                <a:gd name="T7" fmla="*/ 41 h 410"/>
                <a:gd name="T8" fmla="*/ 200 w 205"/>
                <a:gd name="T9" fmla="*/ 70 h 410"/>
                <a:gd name="T10" fmla="*/ 205 w 205"/>
                <a:gd name="T11" fmla="*/ 103 h 410"/>
                <a:gd name="T12" fmla="*/ 205 w 205"/>
                <a:gd name="T13" fmla="*/ 309 h 410"/>
                <a:gd name="T14" fmla="*/ 200 w 205"/>
                <a:gd name="T15" fmla="*/ 339 h 410"/>
                <a:gd name="T16" fmla="*/ 185 w 205"/>
                <a:gd name="T17" fmla="*/ 368 h 410"/>
                <a:gd name="T18" fmla="*/ 164 w 205"/>
                <a:gd name="T19" fmla="*/ 390 h 410"/>
                <a:gd name="T20" fmla="*/ 135 w 205"/>
                <a:gd name="T21" fmla="*/ 404 h 410"/>
                <a:gd name="T22" fmla="*/ 103 w 205"/>
                <a:gd name="T23" fmla="*/ 410 h 410"/>
                <a:gd name="T24" fmla="*/ 70 w 205"/>
                <a:gd name="T25" fmla="*/ 404 h 410"/>
                <a:gd name="T26" fmla="*/ 43 w 205"/>
                <a:gd name="T27" fmla="*/ 390 h 410"/>
                <a:gd name="T28" fmla="*/ 20 w 205"/>
                <a:gd name="T29" fmla="*/ 368 h 410"/>
                <a:gd name="T30" fmla="*/ 5 w 205"/>
                <a:gd name="T31" fmla="*/ 339 h 410"/>
                <a:gd name="T32" fmla="*/ 0 w 205"/>
                <a:gd name="T33" fmla="*/ 309 h 410"/>
                <a:gd name="T34" fmla="*/ 0 w 205"/>
                <a:gd name="T35" fmla="*/ 103 h 410"/>
                <a:gd name="T36" fmla="*/ 5 w 205"/>
                <a:gd name="T37" fmla="*/ 70 h 410"/>
                <a:gd name="T38" fmla="*/ 20 w 205"/>
                <a:gd name="T39" fmla="*/ 41 h 410"/>
                <a:gd name="T40" fmla="*/ 43 w 205"/>
                <a:gd name="T41" fmla="*/ 20 h 410"/>
                <a:gd name="T42" fmla="*/ 70 w 205"/>
                <a:gd name="T43" fmla="*/ 5 h 410"/>
                <a:gd name="T44" fmla="*/ 103 w 205"/>
                <a:gd name="T45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" h="410">
                  <a:moveTo>
                    <a:pt x="103" y="0"/>
                  </a:moveTo>
                  <a:lnTo>
                    <a:pt x="135" y="5"/>
                  </a:lnTo>
                  <a:lnTo>
                    <a:pt x="164" y="20"/>
                  </a:lnTo>
                  <a:lnTo>
                    <a:pt x="185" y="41"/>
                  </a:lnTo>
                  <a:lnTo>
                    <a:pt x="200" y="70"/>
                  </a:lnTo>
                  <a:lnTo>
                    <a:pt x="205" y="103"/>
                  </a:lnTo>
                  <a:lnTo>
                    <a:pt x="205" y="309"/>
                  </a:lnTo>
                  <a:lnTo>
                    <a:pt x="200" y="339"/>
                  </a:lnTo>
                  <a:lnTo>
                    <a:pt x="185" y="368"/>
                  </a:lnTo>
                  <a:lnTo>
                    <a:pt x="164" y="390"/>
                  </a:lnTo>
                  <a:lnTo>
                    <a:pt x="135" y="404"/>
                  </a:lnTo>
                  <a:lnTo>
                    <a:pt x="103" y="410"/>
                  </a:lnTo>
                  <a:lnTo>
                    <a:pt x="70" y="404"/>
                  </a:lnTo>
                  <a:lnTo>
                    <a:pt x="43" y="390"/>
                  </a:lnTo>
                  <a:lnTo>
                    <a:pt x="20" y="368"/>
                  </a:lnTo>
                  <a:lnTo>
                    <a:pt x="5" y="339"/>
                  </a:lnTo>
                  <a:lnTo>
                    <a:pt x="0" y="309"/>
                  </a:lnTo>
                  <a:lnTo>
                    <a:pt x="0" y="103"/>
                  </a:lnTo>
                  <a:lnTo>
                    <a:pt x="5" y="70"/>
                  </a:lnTo>
                  <a:lnTo>
                    <a:pt x="20" y="41"/>
                  </a:lnTo>
                  <a:lnTo>
                    <a:pt x="43" y="20"/>
                  </a:lnTo>
                  <a:lnTo>
                    <a:pt x="70" y="5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Freeform 29"/>
            <p:cNvSpPr>
              <a:spLocks/>
            </p:cNvSpPr>
            <p:nvPr/>
          </p:nvSpPr>
          <p:spPr bwMode="auto">
            <a:xfrm>
              <a:off x="3200" y="4200"/>
              <a:ext cx="102" cy="103"/>
            </a:xfrm>
            <a:custGeom>
              <a:avLst/>
              <a:gdLst>
                <a:gd name="T0" fmla="*/ 103 w 206"/>
                <a:gd name="T1" fmla="*/ 0 h 206"/>
                <a:gd name="T2" fmla="*/ 130 w 206"/>
                <a:gd name="T3" fmla="*/ 3 h 206"/>
                <a:gd name="T4" fmla="*/ 153 w 206"/>
                <a:gd name="T5" fmla="*/ 14 h 206"/>
                <a:gd name="T6" fmla="*/ 175 w 206"/>
                <a:gd name="T7" fmla="*/ 31 h 206"/>
                <a:gd name="T8" fmla="*/ 191 w 206"/>
                <a:gd name="T9" fmla="*/ 52 h 206"/>
                <a:gd name="T10" fmla="*/ 202 w 206"/>
                <a:gd name="T11" fmla="*/ 76 h 206"/>
                <a:gd name="T12" fmla="*/ 206 w 206"/>
                <a:gd name="T13" fmla="*/ 103 h 206"/>
                <a:gd name="T14" fmla="*/ 202 w 206"/>
                <a:gd name="T15" fmla="*/ 130 h 206"/>
                <a:gd name="T16" fmla="*/ 191 w 206"/>
                <a:gd name="T17" fmla="*/ 155 h 206"/>
                <a:gd name="T18" fmla="*/ 175 w 206"/>
                <a:gd name="T19" fmla="*/ 175 h 206"/>
                <a:gd name="T20" fmla="*/ 153 w 206"/>
                <a:gd name="T21" fmla="*/ 191 h 206"/>
                <a:gd name="T22" fmla="*/ 130 w 206"/>
                <a:gd name="T23" fmla="*/ 202 h 206"/>
                <a:gd name="T24" fmla="*/ 103 w 206"/>
                <a:gd name="T25" fmla="*/ 206 h 206"/>
                <a:gd name="T26" fmla="*/ 76 w 206"/>
                <a:gd name="T27" fmla="*/ 202 h 206"/>
                <a:gd name="T28" fmla="*/ 51 w 206"/>
                <a:gd name="T29" fmla="*/ 191 h 206"/>
                <a:gd name="T30" fmla="*/ 31 w 206"/>
                <a:gd name="T31" fmla="*/ 175 h 206"/>
                <a:gd name="T32" fmla="*/ 15 w 206"/>
                <a:gd name="T33" fmla="*/ 155 h 206"/>
                <a:gd name="T34" fmla="*/ 4 w 206"/>
                <a:gd name="T35" fmla="*/ 130 h 206"/>
                <a:gd name="T36" fmla="*/ 0 w 206"/>
                <a:gd name="T37" fmla="*/ 103 h 206"/>
                <a:gd name="T38" fmla="*/ 4 w 206"/>
                <a:gd name="T39" fmla="*/ 76 h 206"/>
                <a:gd name="T40" fmla="*/ 15 w 206"/>
                <a:gd name="T41" fmla="*/ 52 h 206"/>
                <a:gd name="T42" fmla="*/ 31 w 206"/>
                <a:gd name="T43" fmla="*/ 31 h 206"/>
                <a:gd name="T44" fmla="*/ 51 w 206"/>
                <a:gd name="T45" fmla="*/ 14 h 206"/>
                <a:gd name="T46" fmla="*/ 76 w 206"/>
                <a:gd name="T47" fmla="*/ 3 h 206"/>
                <a:gd name="T48" fmla="*/ 103 w 206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130" y="3"/>
                  </a:lnTo>
                  <a:lnTo>
                    <a:pt x="153" y="14"/>
                  </a:lnTo>
                  <a:lnTo>
                    <a:pt x="175" y="31"/>
                  </a:lnTo>
                  <a:lnTo>
                    <a:pt x="191" y="52"/>
                  </a:lnTo>
                  <a:lnTo>
                    <a:pt x="202" y="76"/>
                  </a:lnTo>
                  <a:lnTo>
                    <a:pt x="206" y="103"/>
                  </a:lnTo>
                  <a:lnTo>
                    <a:pt x="202" y="130"/>
                  </a:lnTo>
                  <a:lnTo>
                    <a:pt x="191" y="155"/>
                  </a:lnTo>
                  <a:lnTo>
                    <a:pt x="175" y="175"/>
                  </a:lnTo>
                  <a:lnTo>
                    <a:pt x="153" y="191"/>
                  </a:lnTo>
                  <a:lnTo>
                    <a:pt x="130" y="202"/>
                  </a:lnTo>
                  <a:lnTo>
                    <a:pt x="103" y="206"/>
                  </a:lnTo>
                  <a:lnTo>
                    <a:pt x="76" y="202"/>
                  </a:lnTo>
                  <a:lnTo>
                    <a:pt x="51" y="191"/>
                  </a:lnTo>
                  <a:lnTo>
                    <a:pt x="31" y="175"/>
                  </a:lnTo>
                  <a:lnTo>
                    <a:pt x="15" y="155"/>
                  </a:lnTo>
                  <a:lnTo>
                    <a:pt x="4" y="130"/>
                  </a:lnTo>
                  <a:lnTo>
                    <a:pt x="0" y="103"/>
                  </a:lnTo>
                  <a:lnTo>
                    <a:pt x="4" y="76"/>
                  </a:lnTo>
                  <a:lnTo>
                    <a:pt x="15" y="52"/>
                  </a:lnTo>
                  <a:lnTo>
                    <a:pt x="31" y="31"/>
                  </a:lnTo>
                  <a:lnTo>
                    <a:pt x="51" y="14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Freeform 30"/>
            <p:cNvSpPr>
              <a:spLocks/>
            </p:cNvSpPr>
            <p:nvPr/>
          </p:nvSpPr>
          <p:spPr bwMode="auto">
            <a:xfrm>
              <a:off x="3507" y="4200"/>
              <a:ext cx="102" cy="103"/>
            </a:xfrm>
            <a:custGeom>
              <a:avLst/>
              <a:gdLst>
                <a:gd name="T0" fmla="*/ 101 w 204"/>
                <a:gd name="T1" fmla="*/ 0 h 206"/>
                <a:gd name="T2" fmla="*/ 128 w 204"/>
                <a:gd name="T3" fmla="*/ 3 h 206"/>
                <a:gd name="T4" fmla="*/ 153 w 204"/>
                <a:gd name="T5" fmla="*/ 14 h 206"/>
                <a:gd name="T6" fmla="*/ 175 w 204"/>
                <a:gd name="T7" fmla="*/ 31 h 206"/>
                <a:gd name="T8" fmla="*/ 191 w 204"/>
                <a:gd name="T9" fmla="*/ 52 h 206"/>
                <a:gd name="T10" fmla="*/ 200 w 204"/>
                <a:gd name="T11" fmla="*/ 76 h 206"/>
                <a:gd name="T12" fmla="*/ 204 w 204"/>
                <a:gd name="T13" fmla="*/ 103 h 206"/>
                <a:gd name="T14" fmla="*/ 200 w 204"/>
                <a:gd name="T15" fmla="*/ 130 h 206"/>
                <a:gd name="T16" fmla="*/ 191 w 204"/>
                <a:gd name="T17" fmla="*/ 155 h 206"/>
                <a:gd name="T18" fmla="*/ 175 w 204"/>
                <a:gd name="T19" fmla="*/ 175 h 206"/>
                <a:gd name="T20" fmla="*/ 153 w 204"/>
                <a:gd name="T21" fmla="*/ 191 h 206"/>
                <a:gd name="T22" fmla="*/ 128 w 204"/>
                <a:gd name="T23" fmla="*/ 202 h 206"/>
                <a:gd name="T24" fmla="*/ 101 w 204"/>
                <a:gd name="T25" fmla="*/ 206 h 206"/>
                <a:gd name="T26" fmla="*/ 76 w 204"/>
                <a:gd name="T27" fmla="*/ 202 h 206"/>
                <a:gd name="T28" fmla="*/ 51 w 204"/>
                <a:gd name="T29" fmla="*/ 191 h 206"/>
                <a:gd name="T30" fmla="*/ 29 w 204"/>
                <a:gd name="T31" fmla="*/ 175 h 206"/>
                <a:gd name="T32" fmla="*/ 13 w 204"/>
                <a:gd name="T33" fmla="*/ 155 h 206"/>
                <a:gd name="T34" fmla="*/ 4 w 204"/>
                <a:gd name="T35" fmla="*/ 130 h 206"/>
                <a:gd name="T36" fmla="*/ 0 w 204"/>
                <a:gd name="T37" fmla="*/ 103 h 206"/>
                <a:gd name="T38" fmla="*/ 4 w 204"/>
                <a:gd name="T39" fmla="*/ 76 h 206"/>
                <a:gd name="T40" fmla="*/ 13 w 204"/>
                <a:gd name="T41" fmla="*/ 52 h 206"/>
                <a:gd name="T42" fmla="*/ 29 w 204"/>
                <a:gd name="T43" fmla="*/ 31 h 206"/>
                <a:gd name="T44" fmla="*/ 51 w 204"/>
                <a:gd name="T45" fmla="*/ 14 h 206"/>
                <a:gd name="T46" fmla="*/ 76 w 204"/>
                <a:gd name="T47" fmla="*/ 3 h 206"/>
                <a:gd name="T48" fmla="*/ 101 w 204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6">
                  <a:moveTo>
                    <a:pt x="101" y="0"/>
                  </a:moveTo>
                  <a:lnTo>
                    <a:pt x="128" y="3"/>
                  </a:lnTo>
                  <a:lnTo>
                    <a:pt x="153" y="14"/>
                  </a:lnTo>
                  <a:lnTo>
                    <a:pt x="175" y="31"/>
                  </a:lnTo>
                  <a:lnTo>
                    <a:pt x="191" y="52"/>
                  </a:lnTo>
                  <a:lnTo>
                    <a:pt x="200" y="76"/>
                  </a:lnTo>
                  <a:lnTo>
                    <a:pt x="204" y="103"/>
                  </a:lnTo>
                  <a:lnTo>
                    <a:pt x="200" y="130"/>
                  </a:lnTo>
                  <a:lnTo>
                    <a:pt x="191" y="155"/>
                  </a:lnTo>
                  <a:lnTo>
                    <a:pt x="175" y="175"/>
                  </a:lnTo>
                  <a:lnTo>
                    <a:pt x="153" y="191"/>
                  </a:lnTo>
                  <a:lnTo>
                    <a:pt x="128" y="202"/>
                  </a:lnTo>
                  <a:lnTo>
                    <a:pt x="101" y="206"/>
                  </a:lnTo>
                  <a:lnTo>
                    <a:pt x="76" y="202"/>
                  </a:lnTo>
                  <a:lnTo>
                    <a:pt x="51" y="191"/>
                  </a:lnTo>
                  <a:lnTo>
                    <a:pt x="29" y="175"/>
                  </a:lnTo>
                  <a:lnTo>
                    <a:pt x="13" y="155"/>
                  </a:lnTo>
                  <a:lnTo>
                    <a:pt x="4" y="130"/>
                  </a:lnTo>
                  <a:lnTo>
                    <a:pt x="0" y="103"/>
                  </a:lnTo>
                  <a:lnTo>
                    <a:pt x="4" y="76"/>
                  </a:lnTo>
                  <a:lnTo>
                    <a:pt x="13" y="52"/>
                  </a:lnTo>
                  <a:lnTo>
                    <a:pt x="29" y="31"/>
                  </a:lnTo>
                  <a:lnTo>
                    <a:pt x="51" y="14"/>
                  </a:lnTo>
                  <a:lnTo>
                    <a:pt x="76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Freeform 31"/>
            <p:cNvSpPr>
              <a:spLocks/>
            </p:cNvSpPr>
            <p:nvPr/>
          </p:nvSpPr>
          <p:spPr bwMode="auto">
            <a:xfrm>
              <a:off x="3814" y="4200"/>
              <a:ext cx="102" cy="103"/>
            </a:xfrm>
            <a:custGeom>
              <a:avLst/>
              <a:gdLst>
                <a:gd name="T0" fmla="*/ 103 w 206"/>
                <a:gd name="T1" fmla="*/ 0 h 206"/>
                <a:gd name="T2" fmla="*/ 130 w 206"/>
                <a:gd name="T3" fmla="*/ 3 h 206"/>
                <a:gd name="T4" fmla="*/ 154 w 206"/>
                <a:gd name="T5" fmla="*/ 14 h 206"/>
                <a:gd name="T6" fmla="*/ 175 w 206"/>
                <a:gd name="T7" fmla="*/ 31 h 206"/>
                <a:gd name="T8" fmla="*/ 192 w 206"/>
                <a:gd name="T9" fmla="*/ 52 h 206"/>
                <a:gd name="T10" fmla="*/ 202 w 206"/>
                <a:gd name="T11" fmla="*/ 76 h 206"/>
                <a:gd name="T12" fmla="*/ 206 w 206"/>
                <a:gd name="T13" fmla="*/ 103 h 206"/>
                <a:gd name="T14" fmla="*/ 202 w 206"/>
                <a:gd name="T15" fmla="*/ 130 h 206"/>
                <a:gd name="T16" fmla="*/ 192 w 206"/>
                <a:gd name="T17" fmla="*/ 155 h 206"/>
                <a:gd name="T18" fmla="*/ 175 w 206"/>
                <a:gd name="T19" fmla="*/ 175 h 206"/>
                <a:gd name="T20" fmla="*/ 155 w 206"/>
                <a:gd name="T21" fmla="*/ 191 h 206"/>
                <a:gd name="T22" fmla="*/ 130 w 206"/>
                <a:gd name="T23" fmla="*/ 202 h 206"/>
                <a:gd name="T24" fmla="*/ 103 w 206"/>
                <a:gd name="T25" fmla="*/ 206 h 206"/>
                <a:gd name="T26" fmla="*/ 76 w 206"/>
                <a:gd name="T27" fmla="*/ 202 h 206"/>
                <a:gd name="T28" fmla="*/ 53 w 206"/>
                <a:gd name="T29" fmla="*/ 191 h 206"/>
                <a:gd name="T30" fmla="*/ 31 w 206"/>
                <a:gd name="T31" fmla="*/ 175 h 206"/>
                <a:gd name="T32" fmla="*/ 15 w 206"/>
                <a:gd name="T33" fmla="*/ 155 h 206"/>
                <a:gd name="T34" fmla="*/ 4 w 206"/>
                <a:gd name="T35" fmla="*/ 130 h 206"/>
                <a:gd name="T36" fmla="*/ 0 w 206"/>
                <a:gd name="T37" fmla="*/ 103 h 206"/>
                <a:gd name="T38" fmla="*/ 4 w 206"/>
                <a:gd name="T39" fmla="*/ 76 h 206"/>
                <a:gd name="T40" fmla="*/ 15 w 206"/>
                <a:gd name="T41" fmla="*/ 52 h 206"/>
                <a:gd name="T42" fmla="*/ 31 w 206"/>
                <a:gd name="T43" fmla="*/ 31 h 206"/>
                <a:gd name="T44" fmla="*/ 53 w 206"/>
                <a:gd name="T45" fmla="*/ 14 h 206"/>
                <a:gd name="T46" fmla="*/ 76 w 206"/>
                <a:gd name="T47" fmla="*/ 3 h 206"/>
                <a:gd name="T48" fmla="*/ 103 w 206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130" y="3"/>
                  </a:lnTo>
                  <a:lnTo>
                    <a:pt x="154" y="14"/>
                  </a:lnTo>
                  <a:lnTo>
                    <a:pt x="175" y="31"/>
                  </a:lnTo>
                  <a:lnTo>
                    <a:pt x="192" y="52"/>
                  </a:lnTo>
                  <a:lnTo>
                    <a:pt x="202" y="76"/>
                  </a:lnTo>
                  <a:lnTo>
                    <a:pt x="206" y="103"/>
                  </a:lnTo>
                  <a:lnTo>
                    <a:pt x="202" y="130"/>
                  </a:lnTo>
                  <a:lnTo>
                    <a:pt x="192" y="155"/>
                  </a:lnTo>
                  <a:lnTo>
                    <a:pt x="175" y="175"/>
                  </a:lnTo>
                  <a:lnTo>
                    <a:pt x="155" y="191"/>
                  </a:lnTo>
                  <a:lnTo>
                    <a:pt x="130" y="202"/>
                  </a:lnTo>
                  <a:lnTo>
                    <a:pt x="103" y="206"/>
                  </a:lnTo>
                  <a:lnTo>
                    <a:pt x="76" y="202"/>
                  </a:lnTo>
                  <a:lnTo>
                    <a:pt x="53" y="191"/>
                  </a:lnTo>
                  <a:lnTo>
                    <a:pt x="31" y="175"/>
                  </a:lnTo>
                  <a:lnTo>
                    <a:pt x="15" y="155"/>
                  </a:lnTo>
                  <a:lnTo>
                    <a:pt x="4" y="130"/>
                  </a:lnTo>
                  <a:lnTo>
                    <a:pt x="0" y="103"/>
                  </a:lnTo>
                  <a:lnTo>
                    <a:pt x="4" y="76"/>
                  </a:lnTo>
                  <a:lnTo>
                    <a:pt x="15" y="52"/>
                  </a:lnTo>
                  <a:lnTo>
                    <a:pt x="31" y="31"/>
                  </a:lnTo>
                  <a:lnTo>
                    <a:pt x="53" y="14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32"/>
            <p:cNvSpPr>
              <a:spLocks/>
            </p:cNvSpPr>
            <p:nvPr/>
          </p:nvSpPr>
          <p:spPr bwMode="auto">
            <a:xfrm>
              <a:off x="4121" y="4200"/>
              <a:ext cx="103" cy="103"/>
            </a:xfrm>
            <a:custGeom>
              <a:avLst/>
              <a:gdLst>
                <a:gd name="T0" fmla="*/ 103 w 206"/>
                <a:gd name="T1" fmla="*/ 0 h 206"/>
                <a:gd name="T2" fmla="*/ 128 w 206"/>
                <a:gd name="T3" fmla="*/ 3 h 206"/>
                <a:gd name="T4" fmla="*/ 154 w 206"/>
                <a:gd name="T5" fmla="*/ 14 h 206"/>
                <a:gd name="T6" fmla="*/ 175 w 206"/>
                <a:gd name="T7" fmla="*/ 31 h 206"/>
                <a:gd name="T8" fmla="*/ 192 w 206"/>
                <a:gd name="T9" fmla="*/ 52 h 206"/>
                <a:gd name="T10" fmla="*/ 202 w 206"/>
                <a:gd name="T11" fmla="*/ 76 h 206"/>
                <a:gd name="T12" fmla="*/ 206 w 206"/>
                <a:gd name="T13" fmla="*/ 103 h 206"/>
                <a:gd name="T14" fmla="*/ 202 w 206"/>
                <a:gd name="T15" fmla="*/ 130 h 206"/>
                <a:gd name="T16" fmla="*/ 192 w 206"/>
                <a:gd name="T17" fmla="*/ 155 h 206"/>
                <a:gd name="T18" fmla="*/ 175 w 206"/>
                <a:gd name="T19" fmla="*/ 175 h 206"/>
                <a:gd name="T20" fmla="*/ 154 w 206"/>
                <a:gd name="T21" fmla="*/ 191 h 206"/>
                <a:gd name="T22" fmla="*/ 128 w 206"/>
                <a:gd name="T23" fmla="*/ 202 h 206"/>
                <a:gd name="T24" fmla="*/ 103 w 206"/>
                <a:gd name="T25" fmla="*/ 206 h 206"/>
                <a:gd name="T26" fmla="*/ 76 w 206"/>
                <a:gd name="T27" fmla="*/ 202 h 206"/>
                <a:gd name="T28" fmla="*/ 51 w 206"/>
                <a:gd name="T29" fmla="*/ 191 h 206"/>
                <a:gd name="T30" fmla="*/ 31 w 206"/>
                <a:gd name="T31" fmla="*/ 175 h 206"/>
                <a:gd name="T32" fmla="*/ 15 w 206"/>
                <a:gd name="T33" fmla="*/ 155 h 206"/>
                <a:gd name="T34" fmla="*/ 4 w 206"/>
                <a:gd name="T35" fmla="*/ 130 h 206"/>
                <a:gd name="T36" fmla="*/ 0 w 206"/>
                <a:gd name="T37" fmla="*/ 103 h 206"/>
                <a:gd name="T38" fmla="*/ 4 w 206"/>
                <a:gd name="T39" fmla="*/ 76 h 206"/>
                <a:gd name="T40" fmla="*/ 15 w 206"/>
                <a:gd name="T41" fmla="*/ 52 h 206"/>
                <a:gd name="T42" fmla="*/ 31 w 206"/>
                <a:gd name="T43" fmla="*/ 31 h 206"/>
                <a:gd name="T44" fmla="*/ 51 w 206"/>
                <a:gd name="T45" fmla="*/ 14 h 206"/>
                <a:gd name="T46" fmla="*/ 76 w 206"/>
                <a:gd name="T47" fmla="*/ 3 h 206"/>
                <a:gd name="T48" fmla="*/ 103 w 206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6" h="206">
                  <a:moveTo>
                    <a:pt x="103" y="0"/>
                  </a:moveTo>
                  <a:lnTo>
                    <a:pt x="128" y="3"/>
                  </a:lnTo>
                  <a:lnTo>
                    <a:pt x="154" y="14"/>
                  </a:lnTo>
                  <a:lnTo>
                    <a:pt x="175" y="31"/>
                  </a:lnTo>
                  <a:lnTo>
                    <a:pt x="192" y="52"/>
                  </a:lnTo>
                  <a:lnTo>
                    <a:pt x="202" y="76"/>
                  </a:lnTo>
                  <a:lnTo>
                    <a:pt x="206" y="103"/>
                  </a:lnTo>
                  <a:lnTo>
                    <a:pt x="202" y="130"/>
                  </a:lnTo>
                  <a:lnTo>
                    <a:pt x="192" y="155"/>
                  </a:lnTo>
                  <a:lnTo>
                    <a:pt x="175" y="175"/>
                  </a:lnTo>
                  <a:lnTo>
                    <a:pt x="154" y="191"/>
                  </a:lnTo>
                  <a:lnTo>
                    <a:pt x="128" y="202"/>
                  </a:lnTo>
                  <a:lnTo>
                    <a:pt x="103" y="206"/>
                  </a:lnTo>
                  <a:lnTo>
                    <a:pt x="76" y="202"/>
                  </a:lnTo>
                  <a:lnTo>
                    <a:pt x="51" y="191"/>
                  </a:lnTo>
                  <a:lnTo>
                    <a:pt x="31" y="175"/>
                  </a:lnTo>
                  <a:lnTo>
                    <a:pt x="15" y="155"/>
                  </a:lnTo>
                  <a:lnTo>
                    <a:pt x="4" y="130"/>
                  </a:lnTo>
                  <a:lnTo>
                    <a:pt x="0" y="103"/>
                  </a:lnTo>
                  <a:lnTo>
                    <a:pt x="4" y="76"/>
                  </a:lnTo>
                  <a:lnTo>
                    <a:pt x="15" y="52"/>
                  </a:lnTo>
                  <a:lnTo>
                    <a:pt x="31" y="31"/>
                  </a:lnTo>
                  <a:lnTo>
                    <a:pt x="51" y="14"/>
                  </a:lnTo>
                  <a:lnTo>
                    <a:pt x="76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33"/>
            <p:cNvSpPr>
              <a:spLocks/>
            </p:cNvSpPr>
            <p:nvPr/>
          </p:nvSpPr>
          <p:spPr bwMode="auto">
            <a:xfrm>
              <a:off x="4429" y="4200"/>
              <a:ext cx="102" cy="103"/>
            </a:xfrm>
            <a:custGeom>
              <a:avLst/>
              <a:gdLst>
                <a:gd name="T0" fmla="*/ 101 w 204"/>
                <a:gd name="T1" fmla="*/ 0 h 206"/>
                <a:gd name="T2" fmla="*/ 128 w 204"/>
                <a:gd name="T3" fmla="*/ 3 h 206"/>
                <a:gd name="T4" fmla="*/ 154 w 204"/>
                <a:gd name="T5" fmla="*/ 14 h 206"/>
                <a:gd name="T6" fmla="*/ 175 w 204"/>
                <a:gd name="T7" fmla="*/ 31 h 206"/>
                <a:gd name="T8" fmla="*/ 192 w 204"/>
                <a:gd name="T9" fmla="*/ 52 h 206"/>
                <a:gd name="T10" fmla="*/ 201 w 204"/>
                <a:gd name="T11" fmla="*/ 76 h 206"/>
                <a:gd name="T12" fmla="*/ 204 w 204"/>
                <a:gd name="T13" fmla="*/ 103 h 206"/>
                <a:gd name="T14" fmla="*/ 201 w 204"/>
                <a:gd name="T15" fmla="*/ 130 h 206"/>
                <a:gd name="T16" fmla="*/ 192 w 204"/>
                <a:gd name="T17" fmla="*/ 155 h 206"/>
                <a:gd name="T18" fmla="*/ 175 w 204"/>
                <a:gd name="T19" fmla="*/ 175 h 206"/>
                <a:gd name="T20" fmla="*/ 154 w 204"/>
                <a:gd name="T21" fmla="*/ 191 h 206"/>
                <a:gd name="T22" fmla="*/ 128 w 204"/>
                <a:gd name="T23" fmla="*/ 202 h 206"/>
                <a:gd name="T24" fmla="*/ 101 w 204"/>
                <a:gd name="T25" fmla="*/ 206 h 206"/>
                <a:gd name="T26" fmla="*/ 76 w 204"/>
                <a:gd name="T27" fmla="*/ 202 h 206"/>
                <a:gd name="T28" fmla="*/ 51 w 204"/>
                <a:gd name="T29" fmla="*/ 191 h 206"/>
                <a:gd name="T30" fmla="*/ 29 w 204"/>
                <a:gd name="T31" fmla="*/ 175 h 206"/>
                <a:gd name="T32" fmla="*/ 13 w 204"/>
                <a:gd name="T33" fmla="*/ 155 h 206"/>
                <a:gd name="T34" fmla="*/ 4 w 204"/>
                <a:gd name="T35" fmla="*/ 130 h 206"/>
                <a:gd name="T36" fmla="*/ 0 w 204"/>
                <a:gd name="T37" fmla="*/ 103 h 206"/>
                <a:gd name="T38" fmla="*/ 4 w 204"/>
                <a:gd name="T39" fmla="*/ 76 h 206"/>
                <a:gd name="T40" fmla="*/ 13 w 204"/>
                <a:gd name="T41" fmla="*/ 52 h 206"/>
                <a:gd name="T42" fmla="*/ 29 w 204"/>
                <a:gd name="T43" fmla="*/ 31 h 206"/>
                <a:gd name="T44" fmla="*/ 51 w 204"/>
                <a:gd name="T45" fmla="*/ 14 h 206"/>
                <a:gd name="T46" fmla="*/ 76 w 204"/>
                <a:gd name="T47" fmla="*/ 3 h 206"/>
                <a:gd name="T48" fmla="*/ 101 w 204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4" h="206">
                  <a:moveTo>
                    <a:pt x="101" y="0"/>
                  </a:moveTo>
                  <a:lnTo>
                    <a:pt x="128" y="3"/>
                  </a:lnTo>
                  <a:lnTo>
                    <a:pt x="154" y="14"/>
                  </a:lnTo>
                  <a:lnTo>
                    <a:pt x="175" y="31"/>
                  </a:lnTo>
                  <a:lnTo>
                    <a:pt x="192" y="52"/>
                  </a:lnTo>
                  <a:lnTo>
                    <a:pt x="201" y="76"/>
                  </a:lnTo>
                  <a:lnTo>
                    <a:pt x="204" y="103"/>
                  </a:lnTo>
                  <a:lnTo>
                    <a:pt x="201" y="130"/>
                  </a:lnTo>
                  <a:lnTo>
                    <a:pt x="192" y="155"/>
                  </a:lnTo>
                  <a:lnTo>
                    <a:pt x="175" y="175"/>
                  </a:lnTo>
                  <a:lnTo>
                    <a:pt x="154" y="191"/>
                  </a:lnTo>
                  <a:lnTo>
                    <a:pt x="128" y="202"/>
                  </a:lnTo>
                  <a:lnTo>
                    <a:pt x="101" y="206"/>
                  </a:lnTo>
                  <a:lnTo>
                    <a:pt x="76" y="202"/>
                  </a:lnTo>
                  <a:lnTo>
                    <a:pt x="51" y="191"/>
                  </a:lnTo>
                  <a:lnTo>
                    <a:pt x="29" y="175"/>
                  </a:lnTo>
                  <a:lnTo>
                    <a:pt x="13" y="155"/>
                  </a:lnTo>
                  <a:lnTo>
                    <a:pt x="4" y="130"/>
                  </a:lnTo>
                  <a:lnTo>
                    <a:pt x="0" y="103"/>
                  </a:lnTo>
                  <a:lnTo>
                    <a:pt x="4" y="76"/>
                  </a:lnTo>
                  <a:lnTo>
                    <a:pt x="13" y="52"/>
                  </a:lnTo>
                  <a:lnTo>
                    <a:pt x="29" y="31"/>
                  </a:lnTo>
                  <a:lnTo>
                    <a:pt x="51" y="14"/>
                  </a:lnTo>
                  <a:lnTo>
                    <a:pt x="76" y="3"/>
                  </a:lnTo>
                  <a:lnTo>
                    <a:pt x="1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34"/>
            <p:cNvSpPr>
              <a:spLocks/>
            </p:cNvSpPr>
            <p:nvPr/>
          </p:nvSpPr>
          <p:spPr bwMode="auto">
            <a:xfrm>
              <a:off x="4735" y="4200"/>
              <a:ext cx="103" cy="103"/>
            </a:xfrm>
            <a:custGeom>
              <a:avLst/>
              <a:gdLst>
                <a:gd name="T0" fmla="*/ 102 w 205"/>
                <a:gd name="T1" fmla="*/ 0 h 206"/>
                <a:gd name="T2" fmla="*/ 130 w 205"/>
                <a:gd name="T3" fmla="*/ 3 h 206"/>
                <a:gd name="T4" fmla="*/ 153 w 205"/>
                <a:gd name="T5" fmla="*/ 14 h 206"/>
                <a:gd name="T6" fmla="*/ 175 w 205"/>
                <a:gd name="T7" fmla="*/ 31 h 206"/>
                <a:gd name="T8" fmla="*/ 191 w 205"/>
                <a:gd name="T9" fmla="*/ 52 h 206"/>
                <a:gd name="T10" fmla="*/ 202 w 205"/>
                <a:gd name="T11" fmla="*/ 76 h 206"/>
                <a:gd name="T12" fmla="*/ 205 w 205"/>
                <a:gd name="T13" fmla="*/ 103 h 206"/>
                <a:gd name="T14" fmla="*/ 202 w 205"/>
                <a:gd name="T15" fmla="*/ 130 h 206"/>
                <a:gd name="T16" fmla="*/ 191 w 205"/>
                <a:gd name="T17" fmla="*/ 155 h 206"/>
                <a:gd name="T18" fmla="*/ 175 w 205"/>
                <a:gd name="T19" fmla="*/ 175 h 206"/>
                <a:gd name="T20" fmla="*/ 153 w 205"/>
                <a:gd name="T21" fmla="*/ 191 h 206"/>
                <a:gd name="T22" fmla="*/ 130 w 205"/>
                <a:gd name="T23" fmla="*/ 202 h 206"/>
                <a:gd name="T24" fmla="*/ 102 w 205"/>
                <a:gd name="T25" fmla="*/ 206 h 206"/>
                <a:gd name="T26" fmla="*/ 75 w 205"/>
                <a:gd name="T27" fmla="*/ 202 h 206"/>
                <a:gd name="T28" fmla="*/ 52 w 205"/>
                <a:gd name="T29" fmla="*/ 191 h 206"/>
                <a:gd name="T30" fmla="*/ 30 w 205"/>
                <a:gd name="T31" fmla="*/ 175 h 206"/>
                <a:gd name="T32" fmla="*/ 14 w 205"/>
                <a:gd name="T33" fmla="*/ 155 h 206"/>
                <a:gd name="T34" fmla="*/ 3 w 205"/>
                <a:gd name="T35" fmla="*/ 130 h 206"/>
                <a:gd name="T36" fmla="*/ 0 w 205"/>
                <a:gd name="T37" fmla="*/ 103 h 206"/>
                <a:gd name="T38" fmla="*/ 3 w 205"/>
                <a:gd name="T39" fmla="*/ 76 h 206"/>
                <a:gd name="T40" fmla="*/ 14 w 205"/>
                <a:gd name="T41" fmla="*/ 52 h 206"/>
                <a:gd name="T42" fmla="*/ 30 w 205"/>
                <a:gd name="T43" fmla="*/ 31 h 206"/>
                <a:gd name="T44" fmla="*/ 52 w 205"/>
                <a:gd name="T45" fmla="*/ 14 h 206"/>
                <a:gd name="T46" fmla="*/ 75 w 205"/>
                <a:gd name="T47" fmla="*/ 3 h 206"/>
                <a:gd name="T48" fmla="*/ 102 w 205"/>
                <a:gd name="T4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5" h="206">
                  <a:moveTo>
                    <a:pt x="102" y="0"/>
                  </a:moveTo>
                  <a:lnTo>
                    <a:pt x="130" y="3"/>
                  </a:lnTo>
                  <a:lnTo>
                    <a:pt x="153" y="14"/>
                  </a:lnTo>
                  <a:lnTo>
                    <a:pt x="175" y="31"/>
                  </a:lnTo>
                  <a:lnTo>
                    <a:pt x="191" y="52"/>
                  </a:lnTo>
                  <a:lnTo>
                    <a:pt x="202" y="76"/>
                  </a:lnTo>
                  <a:lnTo>
                    <a:pt x="205" y="103"/>
                  </a:lnTo>
                  <a:lnTo>
                    <a:pt x="202" y="130"/>
                  </a:lnTo>
                  <a:lnTo>
                    <a:pt x="191" y="155"/>
                  </a:lnTo>
                  <a:lnTo>
                    <a:pt x="175" y="175"/>
                  </a:lnTo>
                  <a:lnTo>
                    <a:pt x="153" y="191"/>
                  </a:lnTo>
                  <a:lnTo>
                    <a:pt x="130" y="202"/>
                  </a:lnTo>
                  <a:lnTo>
                    <a:pt x="102" y="206"/>
                  </a:lnTo>
                  <a:lnTo>
                    <a:pt x="75" y="202"/>
                  </a:lnTo>
                  <a:lnTo>
                    <a:pt x="52" y="191"/>
                  </a:lnTo>
                  <a:lnTo>
                    <a:pt x="30" y="175"/>
                  </a:lnTo>
                  <a:lnTo>
                    <a:pt x="14" y="155"/>
                  </a:lnTo>
                  <a:lnTo>
                    <a:pt x="3" y="130"/>
                  </a:lnTo>
                  <a:lnTo>
                    <a:pt x="0" y="103"/>
                  </a:lnTo>
                  <a:lnTo>
                    <a:pt x="3" y="76"/>
                  </a:lnTo>
                  <a:lnTo>
                    <a:pt x="14" y="52"/>
                  </a:lnTo>
                  <a:lnTo>
                    <a:pt x="30" y="31"/>
                  </a:lnTo>
                  <a:lnTo>
                    <a:pt x="52" y="14"/>
                  </a:lnTo>
                  <a:lnTo>
                    <a:pt x="75" y="3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28" name="Freeform 39"/>
          <p:cNvSpPr>
            <a:spLocks noEditPoints="1"/>
          </p:cNvSpPr>
          <p:nvPr/>
        </p:nvSpPr>
        <p:spPr bwMode="auto">
          <a:xfrm>
            <a:off x="11159062" y="4586865"/>
            <a:ext cx="990600" cy="2228850"/>
          </a:xfrm>
          <a:custGeom>
            <a:avLst/>
            <a:gdLst>
              <a:gd name="T0" fmla="*/ 389 w 1873"/>
              <a:gd name="T1" fmla="*/ 3984 h 4211"/>
              <a:gd name="T2" fmla="*/ 570 w 1873"/>
              <a:gd name="T3" fmla="*/ 3718 h 4211"/>
              <a:gd name="T4" fmla="*/ 868 w 1873"/>
              <a:gd name="T5" fmla="*/ 3589 h 4211"/>
              <a:gd name="T6" fmla="*/ 1195 w 1873"/>
              <a:gd name="T7" fmla="*/ 3647 h 4211"/>
              <a:gd name="T8" fmla="*/ 1430 w 1873"/>
              <a:gd name="T9" fmla="*/ 3864 h 4211"/>
              <a:gd name="T10" fmla="*/ 1745 w 1873"/>
              <a:gd name="T11" fmla="*/ 4115 h 4211"/>
              <a:gd name="T12" fmla="*/ 1394 w 1873"/>
              <a:gd name="T13" fmla="*/ 3430 h 4211"/>
              <a:gd name="T14" fmla="*/ 1082 w 1873"/>
              <a:gd name="T15" fmla="*/ 3227 h 4211"/>
              <a:gd name="T16" fmla="*/ 754 w 1873"/>
              <a:gd name="T17" fmla="*/ 2599 h 4211"/>
              <a:gd name="T18" fmla="*/ 777 w 1873"/>
              <a:gd name="T19" fmla="*/ 2780 h 4211"/>
              <a:gd name="T20" fmla="*/ 1049 w 1873"/>
              <a:gd name="T21" fmla="*/ 2742 h 4211"/>
              <a:gd name="T22" fmla="*/ 1180 w 1873"/>
              <a:gd name="T23" fmla="*/ 3227 h 4211"/>
              <a:gd name="T24" fmla="*/ 1127 w 1873"/>
              <a:gd name="T25" fmla="*/ 2585 h 4211"/>
              <a:gd name="T26" fmla="*/ 903 w 1873"/>
              <a:gd name="T27" fmla="*/ 601 h 4211"/>
              <a:gd name="T28" fmla="*/ 891 w 1873"/>
              <a:gd name="T29" fmla="*/ 925 h 4211"/>
              <a:gd name="T30" fmla="*/ 867 w 1873"/>
              <a:gd name="T31" fmla="*/ 1473 h 4211"/>
              <a:gd name="T32" fmla="*/ 826 w 1873"/>
              <a:gd name="T33" fmla="*/ 2031 h 4211"/>
              <a:gd name="T34" fmla="*/ 781 w 1873"/>
              <a:gd name="T35" fmla="*/ 2380 h 4211"/>
              <a:gd name="T36" fmla="*/ 1093 w 1873"/>
              <a:gd name="T37" fmla="*/ 2380 h 4211"/>
              <a:gd name="T38" fmla="*/ 1048 w 1873"/>
              <a:gd name="T39" fmla="*/ 2031 h 4211"/>
              <a:gd name="T40" fmla="*/ 1007 w 1873"/>
              <a:gd name="T41" fmla="*/ 1473 h 4211"/>
              <a:gd name="T42" fmla="*/ 982 w 1873"/>
              <a:gd name="T43" fmla="*/ 925 h 4211"/>
              <a:gd name="T44" fmla="*/ 971 w 1873"/>
              <a:gd name="T45" fmla="*/ 601 h 4211"/>
              <a:gd name="T46" fmla="*/ 878 w 1873"/>
              <a:gd name="T47" fmla="*/ 288 h 4211"/>
              <a:gd name="T48" fmla="*/ 878 w 1873"/>
              <a:gd name="T49" fmla="*/ 412 h 4211"/>
              <a:gd name="T50" fmla="*/ 998 w 1873"/>
              <a:gd name="T51" fmla="*/ 408 h 4211"/>
              <a:gd name="T52" fmla="*/ 881 w 1873"/>
              <a:gd name="T53" fmla="*/ 288 h 4211"/>
              <a:gd name="T54" fmla="*/ 981 w 1873"/>
              <a:gd name="T55" fmla="*/ 29 h 4211"/>
              <a:gd name="T56" fmla="*/ 1044 w 1873"/>
              <a:gd name="T57" fmla="*/ 206 h 4211"/>
              <a:gd name="T58" fmla="*/ 1093 w 1873"/>
              <a:gd name="T59" fmla="*/ 408 h 4211"/>
              <a:gd name="T60" fmla="*/ 1063 w 1873"/>
              <a:gd name="T61" fmla="*/ 485 h 4211"/>
              <a:gd name="T62" fmla="*/ 1067 w 1873"/>
              <a:gd name="T63" fmla="*/ 616 h 4211"/>
              <a:gd name="T64" fmla="*/ 1079 w 1873"/>
              <a:gd name="T65" fmla="*/ 940 h 4211"/>
              <a:gd name="T66" fmla="*/ 1102 w 1873"/>
              <a:gd name="T67" fmla="*/ 1467 h 4211"/>
              <a:gd name="T68" fmla="*/ 1141 w 1873"/>
              <a:gd name="T69" fmla="*/ 2005 h 4211"/>
              <a:gd name="T70" fmla="*/ 1185 w 1873"/>
              <a:gd name="T71" fmla="*/ 2349 h 4211"/>
              <a:gd name="T72" fmla="*/ 1267 w 1873"/>
              <a:gd name="T73" fmla="*/ 2464 h 4211"/>
              <a:gd name="T74" fmla="*/ 1288 w 1873"/>
              <a:gd name="T75" fmla="*/ 2538 h 4211"/>
              <a:gd name="T76" fmla="*/ 1475 w 1873"/>
              <a:gd name="T77" fmla="*/ 3241 h 4211"/>
              <a:gd name="T78" fmla="*/ 1873 w 1873"/>
              <a:gd name="T79" fmla="*/ 4155 h 4211"/>
              <a:gd name="T80" fmla="*/ 1826 w 1873"/>
              <a:gd name="T81" fmla="*/ 4211 h 4211"/>
              <a:gd name="T82" fmla="*/ 1418 w 1873"/>
              <a:gd name="T83" fmla="*/ 4163 h 4211"/>
              <a:gd name="T84" fmla="*/ 1331 w 1873"/>
              <a:gd name="T85" fmla="*/ 3887 h 4211"/>
              <a:gd name="T86" fmla="*/ 1111 w 1873"/>
              <a:gd name="T87" fmla="*/ 3714 h 4211"/>
              <a:gd name="T88" fmla="*/ 819 w 1873"/>
              <a:gd name="T89" fmla="*/ 3696 h 4211"/>
              <a:gd name="T90" fmla="*/ 578 w 1873"/>
              <a:gd name="T91" fmla="*/ 3844 h 4211"/>
              <a:gd name="T92" fmla="*/ 460 w 1873"/>
              <a:gd name="T93" fmla="*/ 4102 h 4211"/>
              <a:gd name="T94" fmla="*/ 408 w 1873"/>
              <a:gd name="T95" fmla="*/ 4211 h 4211"/>
              <a:gd name="T96" fmla="*/ 0 w 1873"/>
              <a:gd name="T97" fmla="*/ 4172 h 4211"/>
              <a:gd name="T98" fmla="*/ 388 w 1873"/>
              <a:gd name="T99" fmla="*/ 3257 h 4211"/>
              <a:gd name="T100" fmla="*/ 656 w 1873"/>
              <a:gd name="T101" fmla="*/ 2625 h 4211"/>
              <a:gd name="T102" fmla="*/ 591 w 1873"/>
              <a:gd name="T103" fmla="*/ 2473 h 4211"/>
              <a:gd name="T104" fmla="*/ 682 w 1873"/>
              <a:gd name="T105" fmla="*/ 2394 h 4211"/>
              <a:gd name="T106" fmla="*/ 723 w 1873"/>
              <a:gd name="T107" fmla="*/ 2089 h 4211"/>
              <a:gd name="T108" fmla="*/ 765 w 1873"/>
              <a:gd name="T109" fmla="*/ 1590 h 4211"/>
              <a:gd name="T110" fmla="*/ 791 w 1873"/>
              <a:gd name="T111" fmla="*/ 1028 h 4211"/>
              <a:gd name="T112" fmla="*/ 805 w 1873"/>
              <a:gd name="T113" fmla="*/ 665 h 4211"/>
              <a:gd name="T114" fmla="*/ 810 w 1873"/>
              <a:gd name="T115" fmla="*/ 497 h 4211"/>
              <a:gd name="T116" fmla="*/ 785 w 1873"/>
              <a:gd name="T117" fmla="*/ 435 h 4211"/>
              <a:gd name="T118" fmla="*/ 810 w 1873"/>
              <a:gd name="T119" fmla="*/ 221 h 4211"/>
              <a:gd name="T120" fmla="*/ 889 w 1873"/>
              <a:gd name="T121" fmla="*/ 49 h 4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73" h="4211">
                <a:moveTo>
                  <a:pt x="460" y="3526"/>
                </a:moveTo>
                <a:lnTo>
                  <a:pt x="130" y="4115"/>
                </a:lnTo>
                <a:lnTo>
                  <a:pt x="362" y="4115"/>
                </a:lnTo>
                <a:lnTo>
                  <a:pt x="372" y="4048"/>
                </a:lnTo>
                <a:lnTo>
                  <a:pt x="389" y="3984"/>
                </a:lnTo>
                <a:lnTo>
                  <a:pt x="413" y="3922"/>
                </a:lnTo>
                <a:lnTo>
                  <a:pt x="444" y="3864"/>
                </a:lnTo>
                <a:lnTo>
                  <a:pt x="480" y="3810"/>
                </a:lnTo>
                <a:lnTo>
                  <a:pt x="523" y="3761"/>
                </a:lnTo>
                <a:lnTo>
                  <a:pt x="570" y="3718"/>
                </a:lnTo>
                <a:lnTo>
                  <a:pt x="623" y="3679"/>
                </a:lnTo>
                <a:lnTo>
                  <a:pt x="678" y="3647"/>
                </a:lnTo>
                <a:lnTo>
                  <a:pt x="738" y="3621"/>
                </a:lnTo>
                <a:lnTo>
                  <a:pt x="802" y="3602"/>
                </a:lnTo>
                <a:lnTo>
                  <a:pt x="868" y="3589"/>
                </a:lnTo>
                <a:lnTo>
                  <a:pt x="937" y="3585"/>
                </a:lnTo>
                <a:lnTo>
                  <a:pt x="1005" y="3589"/>
                </a:lnTo>
                <a:lnTo>
                  <a:pt x="1072" y="3602"/>
                </a:lnTo>
                <a:lnTo>
                  <a:pt x="1135" y="3621"/>
                </a:lnTo>
                <a:lnTo>
                  <a:pt x="1195" y="3647"/>
                </a:lnTo>
                <a:lnTo>
                  <a:pt x="1252" y="3679"/>
                </a:lnTo>
                <a:lnTo>
                  <a:pt x="1303" y="3718"/>
                </a:lnTo>
                <a:lnTo>
                  <a:pt x="1351" y="3761"/>
                </a:lnTo>
                <a:lnTo>
                  <a:pt x="1393" y="3810"/>
                </a:lnTo>
                <a:lnTo>
                  <a:pt x="1430" y="3864"/>
                </a:lnTo>
                <a:lnTo>
                  <a:pt x="1461" y="3922"/>
                </a:lnTo>
                <a:lnTo>
                  <a:pt x="1484" y="3984"/>
                </a:lnTo>
                <a:lnTo>
                  <a:pt x="1501" y="4048"/>
                </a:lnTo>
                <a:lnTo>
                  <a:pt x="1511" y="4115"/>
                </a:lnTo>
                <a:lnTo>
                  <a:pt x="1745" y="4115"/>
                </a:lnTo>
                <a:lnTo>
                  <a:pt x="1414" y="3526"/>
                </a:lnTo>
                <a:lnTo>
                  <a:pt x="460" y="3526"/>
                </a:lnTo>
                <a:close/>
                <a:moveTo>
                  <a:pt x="479" y="3322"/>
                </a:moveTo>
                <a:lnTo>
                  <a:pt x="479" y="3430"/>
                </a:lnTo>
                <a:lnTo>
                  <a:pt x="1394" y="3430"/>
                </a:lnTo>
                <a:lnTo>
                  <a:pt x="1394" y="3322"/>
                </a:lnTo>
                <a:lnTo>
                  <a:pt x="479" y="3322"/>
                </a:lnTo>
                <a:close/>
                <a:moveTo>
                  <a:pt x="864" y="2837"/>
                </a:moveTo>
                <a:lnTo>
                  <a:pt x="791" y="3227"/>
                </a:lnTo>
                <a:lnTo>
                  <a:pt x="1082" y="3227"/>
                </a:lnTo>
                <a:lnTo>
                  <a:pt x="1010" y="2837"/>
                </a:lnTo>
                <a:lnTo>
                  <a:pt x="864" y="2837"/>
                </a:lnTo>
                <a:close/>
                <a:moveTo>
                  <a:pt x="723" y="2556"/>
                </a:moveTo>
                <a:lnTo>
                  <a:pt x="746" y="2585"/>
                </a:lnTo>
                <a:lnTo>
                  <a:pt x="754" y="2599"/>
                </a:lnTo>
                <a:lnTo>
                  <a:pt x="758" y="2613"/>
                </a:lnTo>
                <a:lnTo>
                  <a:pt x="755" y="2628"/>
                </a:lnTo>
                <a:lnTo>
                  <a:pt x="574" y="3227"/>
                </a:lnTo>
                <a:lnTo>
                  <a:pt x="693" y="3227"/>
                </a:lnTo>
                <a:lnTo>
                  <a:pt x="777" y="2780"/>
                </a:lnTo>
                <a:lnTo>
                  <a:pt x="783" y="2765"/>
                </a:lnTo>
                <a:lnTo>
                  <a:pt x="793" y="2753"/>
                </a:lnTo>
                <a:lnTo>
                  <a:pt x="808" y="2744"/>
                </a:lnTo>
                <a:lnTo>
                  <a:pt x="824" y="2742"/>
                </a:lnTo>
                <a:lnTo>
                  <a:pt x="1049" y="2742"/>
                </a:lnTo>
                <a:lnTo>
                  <a:pt x="1066" y="2744"/>
                </a:lnTo>
                <a:lnTo>
                  <a:pt x="1080" y="2753"/>
                </a:lnTo>
                <a:lnTo>
                  <a:pt x="1091" y="2765"/>
                </a:lnTo>
                <a:lnTo>
                  <a:pt x="1097" y="2780"/>
                </a:lnTo>
                <a:lnTo>
                  <a:pt x="1180" y="3227"/>
                </a:lnTo>
                <a:lnTo>
                  <a:pt x="1299" y="3227"/>
                </a:lnTo>
                <a:lnTo>
                  <a:pt x="1118" y="2628"/>
                </a:lnTo>
                <a:lnTo>
                  <a:pt x="1117" y="2613"/>
                </a:lnTo>
                <a:lnTo>
                  <a:pt x="1120" y="2599"/>
                </a:lnTo>
                <a:lnTo>
                  <a:pt x="1127" y="2585"/>
                </a:lnTo>
                <a:lnTo>
                  <a:pt x="1150" y="2556"/>
                </a:lnTo>
                <a:lnTo>
                  <a:pt x="723" y="2556"/>
                </a:lnTo>
                <a:close/>
                <a:moveTo>
                  <a:pt x="905" y="530"/>
                </a:moveTo>
                <a:lnTo>
                  <a:pt x="904" y="561"/>
                </a:lnTo>
                <a:lnTo>
                  <a:pt x="903" y="601"/>
                </a:lnTo>
                <a:lnTo>
                  <a:pt x="901" y="649"/>
                </a:lnTo>
                <a:lnTo>
                  <a:pt x="899" y="705"/>
                </a:lnTo>
                <a:lnTo>
                  <a:pt x="897" y="770"/>
                </a:lnTo>
                <a:lnTo>
                  <a:pt x="894" y="844"/>
                </a:lnTo>
                <a:lnTo>
                  <a:pt x="891" y="925"/>
                </a:lnTo>
                <a:lnTo>
                  <a:pt x="887" y="1017"/>
                </a:lnTo>
                <a:lnTo>
                  <a:pt x="883" y="1117"/>
                </a:lnTo>
                <a:lnTo>
                  <a:pt x="878" y="1227"/>
                </a:lnTo>
                <a:lnTo>
                  <a:pt x="873" y="1345"/>
                </a:lnTo>
                <a:lnTo>
                  <a:pt x="867" y="1473"/>
                </a:lnTo>
                <a:lnTo>
                  <a:pt x="860" y="1601"/>
                </a:lnTo>
                <a:lnTo>
                  <a:pt x="853" y="1721"/>
                </a:lnTo>
                <a:lnTo>
                  <a:pt x="845" y="1833"/>
                </a:lnTo>
                <a:lnTo>
                  <a:pt x="836" y="1936"/>
                </a:lnTo>
                <a:lnTo>
                  <a:pt x="826" y="2031"/>
                </a:lnTo>
                <a:lnTo>
                  <a:pt x="817" y="2117"/>
                </a:lnTo>
                <a:lnTo>
                  <a:pt x="808" y="2196"/>
                </a:lnTo>
                <a:lnTo>
                  <a:pt x="799" y="2265"/>
                </a:lnTo>
                <a:lnTo>
                  <a:pt x="790" y="2327"/>
                </a:lnTo>
                <a:lnTo>
                  <a:pt x="781" y="2380"/>
                </a:lnTo>
                <a:lnTo>
                  <a:pt x="774" y="2424"/>
                </a:lnTo>
                <a:lnTo>
                  <a:pt x="768" y="2460"/>
                </a:lnTo>
                <a:lnTo>
                  <a:pt x="1107" y="2460"/>
                </a:lnTo>
                <a:lnTo>
                  <a:pt x="1100" y="2424"/>
                </a:lnTo>
                <a:lnTo>
                  <a:pt x="1093" y="2380"/>
                </a:lnTo>
                <a:lnTo>
                  <a:pt x="1085" y="2327"/>
                </a:lnTo>
                <a:lnTo>
                  <a:pt x="1076" y="2265"/>
                </a:lnTo>
                <a:lnTo>
                  <a:pt x="1067" y="2196"/>
                </a:lnTo>
                <a:lnTo>
                  <a:pt x="1057" y="2117"/>
                </a:lnTo>
                <a:lnTo>
                  <a:pt x="1048" y="2031"/>
                </a:lnTo>
                <a:lnTo>
                  <a:pt x="1039" y="1936"/>
                </a:lnTo>
                <a:lnTo>
                  <a:pt x="1030" y="1833"/>
                </a:lnTo>
                <a:lnTo>
                  <a:pt x="1021" y="1721"/>
                </a:lnTo>
                <a:lnTo>
                  <a:pt x="1013" y="1601"/>
                </a:lnTo>
                <a:lnTo>
                  <a:pt x="1007" y="1473"/>
                </a:lnTo>
                <a:lnTo>
                  <a:pt x="1000" y="1345"/>
                </a:lnTo>
                <a:lnTo>
                  <a:pt x="995" y="1227"/>
                </a:lnTo>
                <a:lnTo>
                  <a:pt x="990" y="1117"/>
                </a:lnTo>
                <a:lnTo>
                  <a:pt x="986" y="1017"/>
                </a:lnTo>
                <a:lnTo>
                  <a:pt x="982" y="925"/>
                </a:lnTo>
                <a:lnTo>
                  <a:pt x="980" y="843"/>
                </a:lnTo>
                <a:lnTo>
                  <a:pt x="977" y="770"/>
                </a:lnTo>
                <a:lnTo>
                  <a:pt x="975" y="705"/>
                </a:lnTo>
                <a:lnTo>
                  <a:pt x="972" y="649"/>
                </a:lnTo>
                <a:lnTo>
                  <a:pt x="971" y="601"/>
                </a:lnTo>
                <a:lnTo>
                  <a:pt x="969" y="561"/>
                </a:lnTo>
                <a:lnTo>
                  <a:pt x="968" y="530"/>
                </a:lnTo>
                <a:lnTo>
                  <a:pt x="905" y="530"/>
                </a:lnTo>
                <a:close/>
                <a:moveTo>
                  <a:pt x="881" y="288"/>
                </a:moveTo>
                <a:lnTo>
                  <a:pt x="878" y="288"/>
                </a:lnTo>
                <a:lnTo>
                  <a:pt x="877" y="290"/>
                </a:lnTo>
                <a:lnTo>
                  <a:pt x="876" y="292"/>
                </a:lnTo>
                <a:lnTo>
                  <a:pt x="876" y="408"/>
                </a:lnTo>
                <a:lnTo>
                  <a:pt x="877" y="411"/>
                </a:lnTo>
                <a:lnTo>
                  <a:pt x="878" y="412"/>
                </a:lnTo>
                <a:lnTo>
                  <a:pt x="881" y="412"/>
                </a:lnTo>
                <a:lnTo>
                  <a:pt x="994" y="412"/>
                </a:lnTo>
                <a:lnTo>
                  <a:pt x="995" y="412"/>
                </a:lnTo>
                <a:lnTo>
                  <a:pt x="996" y="411"/>
                </a:lnTo>
                <a:lnTo>
                  <a:pt x="998" y="408"/>
                </a:lnTo>
                <a:lnTo>
                  <a:pt x="998" y="292"/>
                </a:lnTo>
                <a:lnTo>
                  <a:pt x="996" y="290"/>
                </a:lnTo>
                <a:lnTo>
                  <a:pt x="995" y="288"/>
                </a:lnTo>
                <a:lnTo>
                  <a:pt x="994" y="288"/>
                </a:lnTo>
                <a:lnTo>
                  <a:pt x="881" y="288"/>
                </a:lnTo>
                <a:close/>
                <a:moveTo>
                  <a:pt x="937" y="0"/>
                </a:moveTo>
                <a:lnTo>
                  <a:pt x="937" y="0"/>
                </a:lnTo>
                <a:lnTo>
                  <a:pt x="955" y="4"/>
                </a:lnTo>
                <a:lnTo>
                  <a:pt x="971" y="14"/>
                </a:lnTo>
                <a:lnTo>
                  <a:pt x="981" y="29"/>
                </a:lnTo>
                <a:lnTo>
                  <a:pt x="985" y="49"/>
                </a:lnTo>
                <a:lnTo>
                  <a:pt x="985" y="192"/>
                </a:lnTo>
                <a:lnTo>
                  <a:pt x="994" y="192"/>
                </a:lnTo>
                <a:lnTo>
                  <a:pt x="1019" y="196"/>
                </a:lnTo>
                <a:lnTo>
                  <a:pt x="1044" y="206"/>
                </a:lnTo>
                <a:lnTo>
                  <a:pt x="1064" y="221"/>
                </a:lnTo>
                <a:lnTo>
                  <a:pt x="1080" y="242"/>
                </a:lnTo>
                <a:lnTo>
                  <a:pt x="1090" y="265"/>
                </a:lnTo>
                <a:lnTo>
                  <a:pt x="1093" y="292"/>
                </a:lnTo>
                <a:lnTo>
                  <a:pt x="1093" y="408"/>
                </a:lnTo>
                <a:lnTo>
                  <a:pt x="1089" y="435"/>
                </a:lnTo>
                <a:lnTo>
                  <a:pt x="1079" y="459"/>
                </a:lnTo>
                <a:lnTo>
                  <a:pt x="1063" y="480"/>
                </a:lnTo>
                <a:lnTo>
                  <a:pt x="1063" y="481"/>
                </a:lnTo>
                <a:lnTo>
                  <a:pt x="1063" y="485"/>
                </a:lnTo>
                <a:lnTo>
                  <a:pt x="1063" y="497"/>
                </a:lnTo>
                <a:lnTo>
                  <a:pt x="1064" y="515"/>
                </a:lnTo>
                <a:lnTo>
                  <a:pt x="1064" y="541"/>
                </a:lnTo>
                <a:lnTo>
                  <a:pt x="1066" y="575"/>
                </a:lnTo>
                <a:lnTo>
                  <a:pt x="1067" y="616"/>
                </a:lnTo>
                <a:lnTo>
                  <a:pt x="1068" y="665"/>
                </a:lnTo>
                <a:lnTo>
                  <a:pt x="1071" y="722"/>
                </a:lnTo>
                <a:lnTo>
                  <a:pt x="1073" y="786"/>
                </a:lnTo>
                <a:lnTo>
                  <a:pt x="1076" y="858"/>
                </a:lnTo>
                <a:lnTo>
                  <a:pt x="1079" y="940"/>
                </a:lnTo>
                <a:lnTo>
                  <a:pt x="1082" y="1028"/>
                </a:lnTo>
                <a:lnTo>
                  <a:pt x="1086" y="1126"/>
                </a:lnTo>
                <a:lnTo>
                  <a:pt x="1091" y="1232"/>
                </a:lnTo>
                <a:lnTo>
                  <a:pt x="1097" y="1345"/>
                </a:lnTo>
                <a:lnTo>
                  <a:pt x="1102" y="1467"/>
                </a:lnTo>
                <a:lnTo>
                  <a:pt x="1108" y="1590"/>
                </a:lnTo>
                <a:lnTo>
                  <a:pt x="1116" y="1706"/>
                </a:lnTo>
                <a:lnTo>
                  <a:pt x="1123" y="1812"/>
                </a:lnTo>
                <a:lnTo>
                  <a:pt x="1132" y="1913"/>
                </a:lnTo>
                <a:lnTo>
                  <a:pt x="1141" y="2005"/>
                </a:lnTo>
                <a:lnTo>
                  <a:pt x="1150" y="2089"/>
                </a:lnTo>
                <a:lnTo>
                  <a:pt x="1159" y="2166"/>
                </a:lnTo>
                <a:lnTo>
                  <a:pt x="1168" y="2235"/>
                </a:lnTo>
                <a:lnTo>
                  <a:pt x="1177" y="2296"/>
                </a:lnTo>
                <a:lnTo>
                  <a:pt x="1185" y="2349"/>
                </a:lnTo>
                <a:lnTo>
                  <a:pt x="1192" y="2394"/>
                </a:lnTo>
                <a:lnTo>
                  <a:pt x="1198" y="2432"/>
                </a:lnTo>
                <a:lnTo>
                  <a:pt x="1204" y="2460"/>
                </a:lnTo>
                <a:lnTo>
                  <a:pt x="1249" y="2460"/>
                </a:lnTo>
                <a:lnTo>
                  <a:pt x="1267" y="2464"/>
                </a:lnTo>
                <a:lnTo>
                  <a:pt x="1283" y="2473"/>
                </a:lnTo>
                <a:lnTo>
                  <a:pt x="1293" y="2487"/>
                </a:lnTo>
                <a:lnTo>
                  <a:pt x="1298" y="2505"/>
                </a:lnTo>
                <a:lnTo>
                  <a:pt x="1296" y="2522"/>
                </a:lnTo>
                <a:lnTo>
                  <a:pt x="1288" y="2538"/>
                </a:lnTo>
                <a:lnTo>
                  <a:pt x="1217" y="2625"/>
                </a:lnTo>
                <a:lnTo>
                  <a:pt x="1400" y="3227"/>
                </a:lnTo>
                <a:lnTo>
                  <a:pt x="1442" y="3227"/>
                </a:lnTo>
                <a:lnTo>
                  <a:pt x="1461" y="3231"/>
                </a:lnTo>
                <a:lnTo>
                  <a:pt x="1475" y="3241"/>
                </a:lnTo>
                <a:lnTo>
                  <a:pt x="1486" y="3257"/>
                </a:lnTo>
                <a:lnTo>
                  <a:pt x="1489" y="3275"/>
                </a:lnTo>
                <a:lnTo>
                  <a:pt x="1489" y="3465"/>
                </a:lnTo>
                <a:lnTo>
                  <a:pt x="1868" y="4140"/>
                </a:lnTo>
                <a:lnTo>
                  <a:pt x="1873" y="4155"/>
                </a:lnTo>
                <a:lnTo>
                  <a:pt x="1873" y="4172"/>
                </a:lnTo>
                <a:lnTo>
                  <a:pt x="1868" y="4187"/>
                </a:lnTo>
                <a:lnTo>
                  <a:pt x="1857" y="4200"/>
                </a:lnTo>
                <a:lnTo>
                  <a:pt x="1842" y="4208"/>
                </a:lnTo>
                <a:lnTo>
                  <a:pt x="1826" y="4211"/>
                </a:lnTo>
                <a:lnTo>
                  <a:pt x="1465" y="4211"/>
                </a:lnTo>
                <a:lnTo>
                  <a:pt x="1447" y="4207"/>
                </a:lnTo>
                <a:lnTo>
                  <a:pt x="1432" y="4196"/>
                </a:lnTo>
                <a:lnTo>
                  <a:pt x="1421" y="4182"/>
                </a:lnTo>
                <a:lnTo>
                  <a:pt x="1418" y="4163"/>
                </a:lnTo>
                <a:lnTo>
                  <a:pt x="1414" y="4102"/>
                </a:lnTo>
                <a:lnTo>
                  <a:pt x="1402" y="4044"/>
                </a:lnTo>
                <a:lnTo>
                  <a:pt x="1385" y="3989"/>
                </a:lnTo>
                <a:lnTo>
                  <a:pt x="1361" y="3936"/>
                </a:lnTo>
                <a:lnTo>
                  <a:pt x="1331" y="3887"/>
                </a:lnTo>
                <a:lnTo>
                  <a:pt x="1296" y="3844"/>
                </a:lnTo>
                <a:lnTo>
                  <a:pt x="1256" y="3802"/>
                </a:lnTo>
                <a:lnTo>
                  <a:pt x="1211" y="3768"/>
                </a:lnTo>
                <a:lnTo>
                  <a:pt x="1162" y="3738"/>
                </a:lnTo>
                <a:lnTo>
                  <a:pt x="1111" y="3714"/>
                </a:lnTo>
                <a:lnTo>
                  <a:pt x="1055" y="3696"/>
                </a:lnTo>
                <a:lnTo>
                  <a:pt x="996" y="3685"/>
                </a:lnTo>
                <a:lnTo>
                  <a:pt x="937" y="3681"/>
                </a:lnTo>
                <a:lnTo>
                  <a:pt x="877" y="3685"/>
                </a:lnTo>
                <a:lnTo>
                  <a:pt x="819" y="3696"/>
                </a:lnTo>
                <a:lnTo>
                  <a:pt x="763" y="3714"/>
                </a:lnTo>
                <a:lnTo>
                  <a:pt x="711" y="3738"/>
                </a:lnTo>
                <a:lnTo>
                  <a:pt x="663" y="3768"/>
                </a:lnTo>
                <a:lnTo>
                  <a:pt x="618" y="3802"/>
                </a:lnTo>
                <a:lnTo>
                  <a:pt x="578" y="3844"/>
                </a:lnTo>
                <a:lnTo>
                  <a:pt x="543" y="3887"/>
                </a:lnTo>
                <a:lnTo>
                  <a:pt x="512" y="3936"/>
                </a:lnTo>
                <a:lnTo>
                  <a:pt x="489" y="3989"/>
                </a:lnTo>
                <a:lnTo>
                  <a:pt x="471" y="4044"/>
                </a:lnTo>
                <a:lnTo>
                  <a:pt x="460" y="4102"/>
                </a:lnTo>
                <a:lnTo>
                  <a:pt x="456" y="4163"/>
                </a:lnTo>
                <a:lnTo>
                  <a:pt x="452" y="4182"/>
                </a:lnTo>
                <a:lnTo>
                  <a:pt x="442" y="4196"/>
                </a:lnTo>
                <a:lnTo>
                  <a:pt x="428" y="4207"/>
                </a:lnTo>
                <a:lnTo>
                  <a:pt x="408" y="4211"/>
                </a:lnTo>
                <a:lnTo>
                  <a:pt x="48" y="4211"/>
                </a:lnTo>
                <a:lnTo>
                  <a:pt x="31" y="4208"/>
                </a:lnTo>
                <a:lnTo>
                  <a:pt x="17" y="4200"/>
                </a:lnTo>
                <a:lnTo>
                  <a:pt x="6" y="4187"/>
                </a:lnTo>
                <a:lnTo>
                  <a:pt x="0" y="4172"/>
                </a:lnTo>
                <a:lnTo>
                  <a:pt x="0" y="4155"/>
                </a:lnTo>
                <a:lnTo>
                  <a:pt x="5" y="4140"/>
                </a:lnTo>
                <a:lnTo>
                  <a:pt x="384" y="3465"/>
                </a:lnTo>
                <a:lnTo>
                  <a:pt x="384" y="3275"/>
                </a:lnTo>
                <a:lnTo>
                  <a:pt x="388" y="3257"/>
                </a:lnTo>
                <a:lnTo>
                  <a:pt x="398" y="3241"/>
                </a:lnTo>
                <a:lnTo>
                  <a:pt x="413" y="3231"/>
                </a:lnTo>
                <a:lnTo>
                  <a:pt x="431" y="3227"/>
                </a:lnTo>
                <a:lnTo>
                  <a:pt x="474" y="3227"/>
                </a:lnTo>
                <a:lnTo>
                  <a:pt x="656" y="2625"/>
                </a:lnTo>
                <a:lnTo>
                  <a:pt x="587" y="2538"/>
                </a:lnTo>
                <a:lnTo>
                  <a:pt x="578" y="2522"/>
                </a:lnTo>
                <a:lnTo>
                  <a:pt x="577" y="2505"/>
                </a:lnTo>
                <a:lnTo>
                  <a:pt x="580" y="2487"/>
                </a:lnTo>
                <a:lnTo>
                  <a:pt x="591" y="2473"/>
                </a:lnTo>
                <a:lnTo>
                  <a:pt x="606" y="2464"/>
                </a:lnTo>
                <a:lnTo>
                  <a:pt x="624" y="2460"/>
                </a:lnTo>
                <a:lnTo>
                  <a:pt x="670" y="2460"/>
                </a:lnTo>
                <a:lnTo>
                  <a:pt x="675" y="2432"/>
                </a:lnTo>
                <a:lnTo>
                  <a:pt x="682" y="2394"/>
                </a:lnTo>
                <a:lnTo>
                  <a:pt x="688" y="2349"/>
                </a:lnTo>
                <a:lnTo>
                  <a:pt x="697" y="2296"/>
                </a:lnTo>
                <a:lnTo>
                  <a:pt x="705" y="2235"/>
                </a:lnTo>
                <a:lnTo>
                  <a:pt x="714" y="2166"/>
                </a:lnTo>
                <a:lnTo>
                  <a:pt x="723" y="2089"/>
                </a:lnTo>
                <a:lnTo>
                  <a:pt x="732" y="2005"/>
                </a:lnTo>
                <a:lnTo>
                  <a:pt x="741" y="1913"/>
                </a:lnTo>
                <a:lnTo>
                  <a:pt x="750" y="1812"/>
                </a:lnTo>
                <a:lnTo>
                  <a:pt x="758" y="1706"/>
                </a:lnTo>
                <a:lnTo>
                  <a:pt x="765" y="1590"/>
                </a:lnTo>
                <a:lnTo>
                  <a:pt x="772" y="1467"/>
                </a:lnTo>
                <a:lnTo>
                  <a:pt x="777" y="1345"/>
                </a:lnTo>
                <a:lnTo>
                  <a:pt x="782" y="1231"/>
                </a:lnTo>
                <a:lnTo>
                  <a:pt x="787" y="1125"/>
                </a:lnTo>
                <a:lnTo>
                  <a:pt x="791" y="1028"/>
                </a:lnTo>
                <a:lnTo>
                  <a:pt x="795" y="940"/>
                </a:lnTo>
                <a:lnTo>
                  <a:pt x="797" y="858"/>
                </a:lnTo>
                <a:lnTo>
                  <a:pt x="800" y="786"/>
                </a:lnTo>
                <a:lnTo>
                  <a:pt x="802" y="722"/>
                </a:lnTo>
                <a:lnTo>
                  <a:pt x="805" y="665"/>
                </a:lnTo>
                <a:lnTo>
                  <a:pt x="806" y="616"/>
                </a:lnTo>
                <a:lnTo>
                  <a:pt x="808" y="574"/>
                </a:lnTo>
                <a:lnTo>
                  <a:pt x="809" y="541"/>
                </a:lnTo>
                <a:lnTo>
                  <a:pt x="810" y="515"/>
                </a:lnTo>
                <a:lnTo>
                  <a:pt x="810" y="497"/>
                </a:lnTo>
                <a:lnTo>
                  <a:pt x="810" y="485"/>
                </a:lnTo>
                <a:lnTo>
                  <a:pt x="810" y="480"/>
                </a:lnTo>
                <a:lnTo>
                  <a:pt x="810" y="480"/>
                </a:lnTo>
                <a:lnTo>
                  <a:pt x="795" y="459"/>
                </a:lnTo>
                <a:lnTo>
                  <a:pt x="785" y="435"/>
                </a:lnTo>
                <a:lnTo>
                  <a:pt x="781" y="408"/>
                </a:lnTo>
                <a:lnTo>
                  <a:pt x="781" y="292"/>
                </a:lnTo>
                <a:lnTo>
                  <a:pt x="785" y="265"/>
                </a:lnTo>
                <a:lnTo>
                  <a:pt x="793" y="242"/>
                </a:lnTo>
                <a:lnTo>
                  <a:pt x="810" y="221"/>
                </a:lnTo>
                <a:lnTo>
                  <a:pt x="829" y="206"/>
                </a:lnTo>
                <a:lnTo>
                  <a:pt x="854" y="196"/>
                </a:lnTo>
                <a:lnTo>
                  <a:pt x="881" y="192"/>
                </a:lnTo>
                <a:lnTo>
                  <a:pt x="889" y="192"/>
                </a:lnTo>
                <a:lnTo>
                  <a:pt x="889" y="49"/>
                </a:lnTo>
                <a:lnTo>
                  <a:pt x="892" y="29"/>
                </a:lnTo>
                <a:lnTo>
                  <a:pt x="903" y="14"/>
                </a:lnTo>
                <a:lnTo>
                  <a:pt x="918" y="4"/>
                </a:lnTo>
                <a:lnTo>
                  <a:pt x="937" y="0"/>
                </a:lnTo>
                <a:close/>
              </a:path>
            </a:pathLst>
          </a:custGeom>
          <a:solidFill>
            <a:srgbClr val="00AD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9" name="Freeform 44"/>
          <p:cNvSpPr>
            <a:spLocks noEditPoints="1"/>
          </p:cNvSpPr>
          <p:nvPr/>
        </p:nvSpPr>
        <p:spPr bwMode="auto">
          <a:xfrm>
            <a:off x="5852641" y="5264249"/>
            <a:ext cx="792162" cy="1549400"/>
          </a:xfrm>
          <a:custGeom>
            <a:avLst/>
            <a:gdLst>
              <a:gd name="T0" fmla="*/ 1340 w 1997"/>
              <a:gd name="T1" fmla="*/ 3764 h 3904"/>
              <a:gd name="T2" fmla="*/ 596 w 1997"/>
              <a:gd name="T3" fmla="*/ 3608 h 3904"/>
              <a:gd name="T4" fmla="*/ 737 w 1997"/>
              <a:gd name="T5" fmla="*/ 3616 h 3904"/>
              <a:gd name="T6" fmla="*/ 509 w 1997"/>
              <a:gd name="T7" fmla="*/ 3591 h 3904"/>
              <a:gd name="T8" fmla="*/ 794 w 1997"/>
              <a:gd name="T9" fmla="*/ 3565 h 3904"/>
              <a:gd name="T10" fmla="*/ 1088 w 1997"/>
              <a:gd name="T11" fmla="*/ 3645 h 3904"/>
              <a:gd name="T12" fmla="*/ 1386 w 1997"/>
              <a:gd name="T13" fmla="*/ 3652 h 3904"/>
              <a:gd name="T14" fmla="*/ 581 w 1997"/>
              <a:gd name="T15" fmla="*/ 3258 h 3904"/>
              <a:gd name="T16" fmla="*/ 768 w 1997"/>
              <a:gd name="T17" fmla="*/ 3279 h 3904"/>
              <a:gd name="T18" fmla="*/ 955 w 1997"/>
              <a:gd name="T19" fmla="*/ 3299 h 3904"/>
              <a:gd name="T20" fmla="*/ 1144 w 1997"/>
              <a:gd name="T21" fmla="*/ 3319 h 3904"/>
              <a:gd name="T22" fmla="*/ 1331 w 1997"/>
              <a:gd name="T23" fmla="*/ 3339 h 3904"/>
              <a:gd name="T24" fmla="*/ 1515 w 1997"/>
              <a:gd name="T25" fmla="*/ 3360 h 3904"/>
              <a:gd name="T26" fmla="*/ 712 w 1997"/>
              <a:gd name="T27" fmla="*/ 2550 h 3904"/>
              <a:gd name="T28" fmla="*/ 899 w 1997"/>
              <a:gd name="T29" fmla="*/ 2570 h 3904"/>
              <a:gd name="T30" fmla="*/ 1087 w 1997"/>
              <a:gd name="T31" fmla="*/ 2591 h 3904"/>
              <a:gd name="T32" fmla="*/ 1275 w 1997"/>
              <a:gd name="T33" fmla="*/ 2612 h 3904"/>
              <a:gd name="T34" fmla="*/ 1462 w 1997"/>
              <a:gd name="T35" fmla="*/ 2632 h 3904"/>
              <a:gd name="T36" fmla="*/ 709 w 1997"/>
              <a:gd name="T37" fmla="*/ 2091 h 3904"/>
              <a:gd name="T38" fmla="*/ 896 w 1997"/>
              <a:gd name="T39" fmla="*/ 2111 h 3904"/>
              <a:gd name="T40" fmla="*/ 1084 w 1997"/>
              <a:gd name="T41" fmla="*/ 2131 h 3904"/>
              <a:gd name="T42" fmla="*/ 1272 w 1997"/>
              <a:gd name="T43" fmla="*/ 2151 h 3904"/>
              <a:gd name="T44" fmla="*/ 1459 w 1997"/>
              <a:gd name="T45" fmla="*/ 2172 h 3904"/>
              <a:gd name="T46" fmla="*/ 1663 w 1997"/>
              <a:gd name="T47" fmla="*/ 2002 h 3904"/>
              <a:gd name="T48" fmla="*/ 830 w 1997"/>
              <a:gd name="T49" fmla="*/ 1582 h 3904"/>
              <a:gd name="T50" fmla="*/ 1018 w 1997"/>
              <a:gd name="T51" fmla="*/ 1602 h 3904"/>
              <a:gd name="T52" fmla="*/ 1205 w 1997"/>
              <a:gd name="T53" fmla="*/ 1622 h 3904"/>
              <a:gd name="T54" fmla="*/ 1393 w 1997"/>
              <a:gd name="T55" fmla="*/ 1644 h 3904"/>
              <a:gd name="T56" fmla="*/ 1581 w 1997"/>
              <a:gd name="T57" fmla="*/ 1664 h 3904"/>
              <a:gd name="T58" fmla="*/ 819 w 1997"/>
              <a:gd name="T59" fmla="*/ 1099 h 3904"/>
              <a:gd name="T60" fmla="*/ 1008 w 1997"/>
              <a:gd name="T61" fmla="*/ 1119 h 3904"/>
              <a:gd name="T62" fmla="*/ 1195 w 1997"/>
              <a:gd name="T63" fmla="*/ 1139 h 3904"/>
              <a:gd name="T64" fmla="*/ 1383 w 1997"/>
              <a:gd name="T65" fmla="*/ 1160 h 3904"/>
              <a:gd name="T66" fmla="*/ 1571 w 1997"/>
              <a:gd name="T67" fmla="*/ 1180 h 3904"/>
              <a:gd name="T68" fmla="*/ 730 w 1997"/>
              <a:gd name="T69" fmla="*/ 911 h 3904"/>
              <a:gd name="T70" fmla="*/ 944 w 1997"/>
              <a:gd name="T71" fmla="*/ 617 h 3904"/>
              <a:gd name="T72" fmla="*/ 1131 w 1997"/>
              <a:gd name="T73" fmla="*/ 638 h 3904"/>
              <a:gd name="T74" fmla="*/ 1319 w 1997"/>
              <a:gd name="T75" fmla="*/ 658 h 3904"/>
              <a:gd name="T76" fmla="*/ 1507 w 1997"/>
              <a:gd name="T77" fmla="*/ 678 h 3904"/>
              <a:gd name="T78" fmla="*/ 1695 w 1997"/>
              <a:gd name="T79" fmla="*/ 700 h 3904"/>
              <a:gd name="T80" fmla="*/ 1289 w 1997"/>
              <a:gd name="T81" fmla="*/ 349 h 3904"/>
              <a:gd name="T82" fmla="*/ 1530 w 1997"/>
              <a:gd name="T83" fmla="*/ 368 h 3904"/>
              <a:gd name="T84" fmla="*/ 1299 w 1997"/>
              <a:gd name="T85" fmla="*/ 120 h 3904"/>
              <a:gd name="T86" fmla="*/ 1105 w 1997"/>
              <a:gd name="T87" fmla="*/ 321 h 3904"/>
              <a:gd name="T88" fmla="*/ 1808 w 1997"/>
              <a:gd name="T89" fmla="*/ 172 h 3904"/>
              <a:gd name="T90" fmla="*/ 1963 w 1997"/>
              <a:gd name="T91" fmla="*/ 619 h 3904"/>
              <a:gd name="T92" fmla="*/ 1928 w 1997"/>
              <a:gd name="T93" fmla="*/ 1017 h 3904"/>
              <a:gd name="T94" fmla="*/ 1878 w 1997"/>
              <a:gd name="T95" fmla="*/ 1491 h 3904"/>
              <a:gd name="T96" fmla="*/ 1823 w 1997"/>
              <a:gd name="T97" fmla="*/ 1966 h 3904"/>
              <a:gd name="T98" fmla="*/ 1763 w 1997"/>
              <a:gd name="T99" fmla="*/ 2442 h 3904"/>
              <a:gd name="T100" fmla="*/ 1699 w 1997"/>
              <a:gd name="T101" fmla="*/ 2921 h 3904"/>
              <a:gd name="T102" fmla="*/ 1644 w 1997"/>
              <a:gd name="T103" fmla="*/ 3374 h 3904"/>
              <a:gd name="T104" fmla="*/ 1994 w 1997"/>
              <a:gd name="T105" fmla="*/ 3880 h 3904"/>
              <a:gd name="T106" fmla="*/ 11 w 1997"/>
              <a:gd name="T107" fmla="*/ 3839 h 3904"/>
              <a:gd name="T108" fmla="*/ 396 w 1997"/>
              <a:gd name="T109" fmla="*/ 2853 h 3904"/>
              <a:gd name="T110" fmla="*/ 450 w 1997"/>
              <a:gd name="T111" fmla="*/ 2364 h 3904"/>
              <a:gd name="T112" fmla="*/ 503 w 1997"/>
              <a:gd name="T113" fmla="*/ 1876 h 3904"/>
              <a:gd name="T114" fmla="*/ 557 w 1997"/>
              <a:gd name="T115" fmla="*/ 1387 h 3904"/>
              <a:gd name="T116" fmla="*/ 611 w 1997"/>
              <a:gd name="T117" fmla="*/ 898 h 3904"/>
              <a:gd name="T118" fmla="*/ 655 w 1997"/>
              <a:gd name="T119" fmla="*/ 489 h 3904"/>
              <a:gd name="T120" fmla="*/ 893 w 1997"/>
              <a:gd name="T121" fmla="*/ 76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997" h="3904">
                <a:moveTo>
                  <a:pt x="1247" y="3648"/>
                </a:moveTo>
                <a:lnTo>
                  <a:pt x="1221" y="3648"/>
                </a:lnTo>
                <a:lnTo>
                  <a:pt x="1199" y="3654"/>
                </a:lnTo>
                <a:lnTo>
                  <a:pt x="1179" y="3664"/>
                </a:lnTo>
                <a:lnTo>
                  <a:pt x="1161" y="3678"/>
                </a:lnTo>
                <a:lnTo>
                  <a:pt x="1145" y="3697"/>
                </a:lnTo>
                <a:lnTo>
                  <a:pt x="1136" y="3717"/>
                </a:lnTo>
                <a:lnTo>
                  <a:pt x="1130" y="3741"/>
                </a:lnTo>
                <a:lnTo>
                  <a:pt x="1120" y="3828"/>
                </a:lnTo>
                <a:lnTo>
                  <a:pt x="1332" y="3828"/>
                </a:lnTo>
                <a:lnTo>
                  <a:pt x="1340" y="3764"/>
                </a:lnTo>
                <a:lnTo>
                  <a:pt x="1340" y="3740"/>
                </a:lnTo>
                <a:lnTo>
                  <a:pt x="1334" y="3717"/>
                </a:lnTo>
                <a:lnTo>
                  <a:pt x="1324" y="3696"/>
                </a:lnTo>
                <a:lnTo>
                  <a:pt x="1310" y="3678"/>
                </a:lnTo>
                <a:lnTo>
                  <a:pt x="1291" y="3664"/>
                </a:lnTo>
                <a:lnTo>
                  <a:pt x="1270" y="3653"/>
                </a:lnTo>
                <a:lnTo>
                  <a:pt x="1247" y="3648"/>
                </a:lnTo>
                <a:close/>
                <a:moveTo>
                  <a:pt x="652" y="3585"/>
                </a:moveTo>
                <a:lnTo>
                  <a:pt x="632" y="3589"/>
                </a:lnTo>
                <a:lnTo>
                  <a:pt x="613" y="3597"/>
                </a:lnTo>
                <a:lnTo>
                  <a:pt x="596" y="3608"/>
                </a:lnTo>
                <a:lnTo>
                  <a:pt x="581" y="3623"/>
                </a:lnTo>
                <a:lnTo>
                  <a:pt x="569" y="3640"/>
                </a:lnTo>
                <a:lnTo>
                  <a:pt x="562" y="3659"/>
                </a:lnTo>
                <a:lnTo>
                  <a:pt x="557" y="3679"/>
                </a:lnTo>
                <a:lnTo>
                  <a:pt x="540" y="3828"/>
                </a:lnTo>
                <a:lnTo>
                  <a:pt x="754" y="3828"/>
                </a:lnTo>
                <a:lnTo>
                  <a:pt x="767" y="3702"/>
                </a:lnTo>
                <a:lnTo>
                  <a:pt x="767" y="3678"/>
                </a:lnTo>
                <a:lnTo>
                  <a:pt x="761" y="3654"/>
                </a:lnTo>
                <a:lnTo>
                  <a:pt x="752" y="3634"/>
                </a:lnTo>
                <a:lnTo>
                  <a:pt x="737" y="3616"/>
                </a:lnTo>
                <a:lnTo>
                  <a:pt x="718" y="3602"/>
                </a:lnTo>
                <a:lnTo>
                  <a:pt x="698" y="3591"/>
                </a:lnTo>
                <a:lnTo>
                  <a:pt x="674" y="3585"/>
                </a:lnTo>
                <a:lnTo>
                  <a:pt x="652" y="3585"/>
                </a:lnTo>
                <a:close/>
                <a:moveTo>
                  <a:pt x="375" y="3313"/>
                </a:moveTo>
                <a:lnTo>
                  <a:pt x="318" y="3828"/>
                </a:lnTo>
                <a:lnTo>
                  <a:pt x="464" y="3828"/>
                </a:lnTo>
                <a:lnTo>
                  <a:pt x="481" y="3671"/>
                </a:lnTo>
                <a:lnTo>
                  <a:pt x="487" y="3643"/>
                </a:lnTo>
                <a:lnTo>
                  <a:pt x="496" y="3616"/>
                </a:lnTo>
                <a:lnTo>
                  <a:pt x="509" y="3591"/>
                </a:lnTo>
                <a:lnTo>
                  <a:pt x="527" y="3569"/>
                </a:lnTo>
                <a:lnTo>
                  <a:pt x="548" y="3549"/>
                </a:lnTo>
                <a:lnTo>
                  <a:pt x="571" y="3533"/>
                </a:lnTo>
                <a:lnTo>
                  <a:pt x="598" y="3520"/>
                </a:lnTo>
                <a:lnTo>
                  <a:pt x="625" y="3513"/>
                </a:lnTo>
                <a:lnTo>
                  <a:pt x="652" y="3509"/>
                </a:lnTo>
                <a:lnTo>
                  <a:pt x="682" y="3509"/>
                </a:lnTo>
                <a:lnTo>
                  <a:pt x="715" y="3516"/>
                </a:lnTo>
                <a:lnTo>
                  <a:pt x="744" y="3528"/>
                </a:lnTo>
                <a:lnTo>
                  <a:pt x="771" y="3545"/>
                </a:lnTo>
                <a:lnTo>
                  <a:pt x="794" y="3565"/>
                </a:lnTo>
                <a:lnTo>
                  <a:pt x="814" y="3589"/>
                </a:lnTo>
                <a:lnTo>
                  <a:pt x="829" y="3616"/>
                </a:lnTo>
                <a:lnTo>
                  <a:pt x="839" y="3646"/>
                </a:lnTo>
                <a:lnTo>
                  <a:pt x="845" y="3677"/>
                </a:lnTo>
                <a:lnTo>
                  <a:pt x="843" y="3710"/>
                </a:lnTo>
                <a:lnTo>
                  <a:pt x="830" y="3828"/>
                </a:lnTo>
                <a:lnTo>
                  <a:pt x="1044" y="3828"/>
                </a:lnTo>
                <a:lnTo>
                  <a:pt x="1053" y="3733"/>
                </a:lnTo>
                <a:lnTo>
                  <a:pt x="1060" y="3701"/>
                </a:lnTo>
                <a:lnTo>
                  <a:pt x="1071" y="3671"/>
                </a:lnTo>
                <a:lnTo>
                  <a:pt x="1088" y="3645"/>
                </a:lnTo>
                <a:lnTo>
                  <a:pt x="1109" y="3621"/>
                </a:lnTo>
                <a:lnTo>
                  <a:pt x="1133" y="3602"/>
                </a:lnTo>
                <a:lnTo>
                  <a:pt x="1161" y="3587"/>
                </a:lnTo>
                <a:lnTo>
                  <a:pt x="1190" y="3576"/>
                </a:lnTo>
                <a:lnTo>
                  <a:pt x="1221" y="3571"/>
                </a:lnTo>
                <a:lnTo>
                  <a:pt x="1255" y="3572"/>
                </a:lnTo>
                <a:lnTo>
                  <a:pt x="1287" y="3578"/>
                </a:lnTo>
                <a:lnTo>
                  <a:pt x="1317" y="3590"/>
                </a:lnTo>
                <a:lnTo>
                  <a:pt x="1343" y="3607"/>
                </a:lnTo>
                <a:lnTo>
                  <a:pt x="1367" y="3627"/>
                </a:lnTo>
                <a:lnTo>
                  <a:pt x="1386" y="3652"/>
                </a:lnTo>
                <a:lnTo>
                  <a:pt x="1402" y="3678"/>
                </a:lnTo>
                <a:lnTo>
                  <a:pt x="1411" y="3708"/>
                </a:lnTo>
                <a:lnTo>
                  <a:pt x="1417" y="3740"/>
                </a:lnTo>
                <a:lnTo>
                  <a:pt x="1416" y="3772"/>
                </a:lnTo>
                <a:lnTo>
                  <a:pt x="1410" y="3828"/>
                </a:lnTo>
                <a:lnTo>
                  <a:pt x="1555" y="3828"/>
                </a:lnTo>
                <a:lnTo>
                  <a:pt x="1597" y="3445"/>
                </a:lnTo>
                <a:lnTo>
                  <a:pt x="375" y="3313"/>
                </a:lnTo>
                <a:close/>
                <a:moveTo>
                  <a:pt x="515" y="2866"/>
                </a:moveTo>
                <a:lnTo>
                  <a:pt x="474" y="3247"/>
                </a:lnTo>
                <a:lnTo>
                  <a:pt x="581" y="3258"/>
                </a:lnTo>
                <a:lnTo>
                  <a:pt x="605" y="3036"/>
                </a:lnTo>
                <a:lnTo>
                  <a:pt x="610" y="3022"/>
                </a:lnTo>
                <a:lnTo>
                  <a:pt x="619" y="3010"/>
                </a:lnTo>
                <a:lnTo>
                  <a:pt x="632" y="3004"/>
                </a:lnTo>
                <a:lnTo>
                  <a:pt x="648" y="3002"/>
                </a:lnTo>
                <a:lnTo>
                  <a:pt x="662" y="3006"/>
                </a:lnTo>
                <a:lnTo>
                  <a:pt x="673" y="3016"/>
                </a:lnTo>
                <a:lnTo>
                  <a:pt x="680" y="3029"/>
                </a:lnTo>
                <a:lnTo>
                  <a:pt x="681" y="3044"/>
                </a:lnTo>
                <a:lnTo>
                  <a:pt x="657" y="3267"/>
                </a:lnTo>
                <a:lnTo>
                  <a:pt x="768" y="3279"/>
                </a:lnTo>
                <a:lnTo>
                  <a:pt x="792" y="3056"/>
                </a:lnTo>
                <a:lnTo>
                  <a:pt x="797" y="3042"/>
                </a:lnTo>
                <a:lnTo>
                  <a:pt x="806" y="3031"/>
                </a:lnTo>
                <a:lnTo>
                  <a:pt x="819" y="3024"/>
                </a:lnTo>
                <a:lnTo>
                  <a:pt x="835" y="3023"/>
                </a:lnTo>
                <a:lnTo>
                  <a:pt x="849" y="3028"/>
                </a:lnTo>
                <a:lnTo>
                  <a:pt x="861" y="3036"/>
                </a:lnTo>
                <a:lnTo>
                  <a:pt x="867" y="3049"/>
                </a:lnTo>
                <a:lnTo>
                  <a:pt x="870" y="3065"/>
                </a:lnTo>
                <a:lnTo>
                  <a:pt x="845" y="3287"/>
                </a:lnTo>
                <a:lnTo>
                  <a:pt x="955" y="3299"/>
                </a:lnTo>
                <a:lnTo>
                  <a:pt x="981" y="3077"/>
                </a:lnTo>
                <a:lnTo>
                  <a:pt x="985" y="3062"/>
                </a:lnTo>
                <a:lnTo>
                  <a:pt x="995" y="3052"/>
                </a:lnTo>
                <a:lnTo>
                  <a:pt x="1008" y="3044"/>
                </a:lnTo>
                <a:lnTo>
                  <a:pt x="1022" y="3043"/>
                </a:lnTo>
                <a:lnTo>
                  <a:pt x="1038" y="3048"/>
                </a:lnTo>
                <a:lnTo>
                  <a:pt x="1049" y="3057"/>
                </a:lnTo>
                <a:lnTo>
                  <a:pt x="1056" y="3071"/>
                </a:lnTo>
                <a:lnTo>
                  <a:pt x="1057" y="3085"/>
                </a:lnTo>
                <a:lnTo>
                  <a:pt x="1033" y="3307"/>
                </a:lnTo>
                <a:lnTo>
                  <a:pt x="1144" y="3319"/>
                </a:lnTo>
                <a:lnTo>
                  <a:pt x="1168" y="3097"/>
                </a:lnTo>
                <a:lnTo>
                  <a:pt x="1173" y="3082"/>
                </a:lnTo>
                <a:lnTo>
                  <a:pt x="1182" y="3072"/>
                </a:lnTo>
                <a:lnTo>
                  <a:pt x="1195" y="3065"/>
                </a:lnTo>
                <a:lnTo>
                  <a:pt x="1211" y="3063"/>
                </a:lnTo>
                <a:lnTo>
                  <a:pt x="1225" y="3068"/>
                </a:lnTo>
                <a:lnTo>
                  <a:pt x="1236" y="3078"/>
                </a:lnTo>
                <a:lnTo>
                  <a:pt x="1243" y="3091"/>
                </a:lnTo>
                <a:lnTo>
                  <a:pt x="1244" y="3105"/>
                </a:lnTo>
                <a:lnTo>
                  <a:pt x="1220" y="3327"/>
                </a:lnTo>
                <a:lnTo>
                  <a:pt x="1331" y="3339"/>
                </a:lnTo>
                <a:lnTo>
                  <a:pt x="1356" y="3118"/>
                </a:lnTo>
                <a:lnTo>
                  <a:pt x="1360" y="3103"/>
                </a:lnTo>
                <a:lnTo>
                  <a:pt x="1369" y="3092"/>
                </a:lnTo>
                <a:lnTo>
                  <a:pt x="1383" y="3085"/>
                </a:lnTo>
                <a:lnTo>
                  <a:pt x="1398" y="3084"/>
                </a:lnTo>
                <a:lnTo>
                  <a:pt x="1412" y="3088"/>
                </a:lnTo>
                <a:lnTo>
                  <a:pt x="1424" y="3098"/>
                </a:lnTo>
                <a:lnTo>
                  <a:pt x="1430" y="3111"/>
                </a:lnTo>
                <a:lnTo>
                  <a:pt x="1433" y="3126"/>
                </a:lnTo>
                <a:lnTo>
                  <a:pt x="1408" y="3348"/>
                </a:lnTo>
                <a:lnTo>
                  <a:pt x="1515" y="3360"/>
                </a:lnTo>
                <a:lnTo>
                  <a:pt x="1555" y="2979"/>
                </a:lnTo>
                <a:lnTo>
                  <a:pt x="515" y="2866"/>
                </a:lnTo>
                <a:close/>
                <a:moveTo>
                  <a:pt x="569" y="2377"/>
                </a:moveTo>
                <a:lnTo>
                  <a:pt x="524" y="2790"/>
                </a:lnTo>
                <a:lnTo>
                  <a:pt x="631" y="2802"/>
                </a:lnTo>
                <a:lnTo>
                  <a:pt x="655" y="2579"/>
                </a:lnTo>
                <a:lnTo>
                  <a:pt x="660" y="2565"/>
                </a:lnTo>
                <a:lnTo>
                  <a:pt x="669" y="2553"/>
                </a:lnTo>
                <a:lnTo>
                  <a:pt x="682" y="2547"/>
                </a:lnTo>
                <a:lnTo>
                  <a:pt x="697" y="2545"/>
                </a:lnTo>
                <a:lnTo>
                  <a:pt x="712" y="2550"/>
                </a:lnTo>
                <a:lnTo>
                  <a:pt x="723" y="2559"/>
                </a:lnTo>
                <a:lnTo>
                  <a:pt x="730" y="2572"/>
                </a:lnTo>
                <a:lnTo>
                  <a:pt x="731" y="2588"/>
                </a:lnTo>
                <a:lnTo>
                  <a:pt x="707" y="2810"/>
                </a:lnTo>
                <a:lnTo>
                  <a:pt x="818" y="2822"/>
                </a:lnTo>
                <a:lnTo>
                  <a:pt x="842" y="2600"/>
                </a:lnTo>
                <a:lnTo>
                  <a:pt x="847" y="2585"/>
                </a:lnTo>
                <a:lnTo>
                  <a:pt x="856" y="2575"/>
                </a:lnTo>
                <a:lnTo>
                  <a:pt x="870" y="2568"/>
                </a:lnTo>
                <a:lnTo>
                  <a:pt x="885" y="2566"/>
                </a:lnTo>
                <a:lnTo>
                  <a:pt x="899" y="2570"/>
                </a:lnTo>
                <a:lnTo>
                  <a:pt x="910" y="2579"/>
                </a:lnTo>
                <a:lnTo>
                  <a:pt x="917" y="2593"/>
                </a:lnTo>
                <a:lnTo>
                  <a:pt x="919" y="2608"/>
                </a:lnTo>
                <a:lnTo>
                  <a:pt x="895" y="2830"/>
                </a:lnTo>
                <a:lnTo>
                  <a:pt x="1006" y="2842"/>
                </a:lnTo>
                <a:lnTo>
                  <a:pt x="1031" y="2620"/>
                </a:lnTo>
                <a:lnTo>
                  <a:pt x="1035" y="2606"/>
                </a:lnTo>
                <a:lnTo>
                  <a:pt x="1045" y="2595"/>
                </a:lnTo>
                <a:lnTo>
                  <a:pt x="1057" y="2588"/>
                </a:lnTo>
                <a:lnTo>
                  <a:pt x="1072" y="2587"/>
                </a:lnTo>
                <a:lnTo>
                  <a:pt x="1087" y="2591"/>
                </a:lnTo>
                <a:lnTo>
                  <a:pt x="1099" y="2601"/>
                </a:lnTo>
                <a:lnTo>
                  <a:pt x="1106" y="2613"/>
                </a:lnTo>
                <a:lnTo>
                  <a:pt x="1107" y="2628"/>
                </a:lnTo>
                <a:lnTo>
                  <a:pt x="1082" y="2851"/>
                </a:lnTo>
                <a:lnTo>
                  <a:pt x="1194" y="2862"/>
                </a:lnTo>
                <a:lnTo>
                  <a:pt x="1218" y="2640"/>
                </a:lnTo>
                <a:lnTo>
                  <a:pt x="1223" y="2626"/>
                </a:lnTo>
                <a:lnTo>
                  <a:pt x="1232" y="2615"/>
                </a:lnTo>
                <a:lnTo>
                  <a:pt x="1245" y="2608"/>
                </a:lnTo>
                <a:lnTo>
                  <a:pt x="1261" y="2607"/>
                </a:lnTo>
                <a:lnTo>
                  <a:pt x="1275" y="2612"/>
                </a:lnTo>
                <a:lnTo>
                  <a:pt x="1286" y="2621"/>
                </a:lnTo>
                <a:lnTo>
                  <a:pt x="1293" y="2634"/>
                </a:lnTo>
                <a:lnTo>
                  <a:pt x="1294" y="2648"/>
                </a:lnTo>
                <a:lnTo>
                  <a:pt x="1270" y="2871"/>
                </a:lnTo>
                <a:lnTo>
                  <a:pt x="1381" y="2883"/>
                </a:lnTo>
                <a:lnTo>
                  <a:pt x="1405" y="2662"/>
                </a:lnTo>
                <a:lnTo>
                  <a:pt x="1410" y="2646"/>
                </a:lnTo>
                <a:lnTo>
                  <a:pt x="1420" y="2635"/>
                </a:lnTo>
                <a:lnTo>
                  <a:pt x="1433" y="2628"/>
                </a:lnTo>
                <a:lnTo>
                  <a:pt x="1448" y="2627"/>
                </a:lnTo>
                <a:lnTo>
                  <a:pt x="1462" y="2632"/>
                </a:lnTo>
                <a:lnTo>
                  <a:pt x="1474" y="2641"/>
                </a:lnTo>
                <a:lnTo>
                  <a:pt x="1480" y="2654"/>
                </a:lnTo>
                <a:lnTo>
                  <a:pt x="1482" y="2670"/>
                </a:lnTo>
                <a:lnTo>
                  <a:pt x="1458" y="2891"/>
                </a:lnTo>
                <a:lnTo>
                  <a:pt x="1564" y="2903"/>
                </a:lnTo>
                <a:lnTo>
                  <a:pt x="1609" y="2490"/>
                </a:lnTo>
                <a:lnTo>
                  <a:pt x="569" y="2377"/>
                </a:lnTo>
                <a:close/>
                <a:moveTo>
                  <a:pt x="623" y="1889"/>
                </a:moveTo>
                <a:lnTo>
                  <a:pt x="577" y="2301"/>
                </a:lnTo>
                <a:lnTo>
                  <a:pt x="684" y="2313"/>
                </a:lnTo>
                <a:lnTo>
                  <a:pt x="709" y="2091"/>
                </a:lnTo>
                <a:lnTo>
                  <a:pt x="713" y="2076"/>
                </a:lnTo>
                <a:lnTo>
                  <a:pt x="723" y="2065"/>
                </a:lnTo>
                <a:lnTo>
                  <a:pt x="736" y="2059"/>
                </a:lnTo>
                <a:lnTo>
                  <a:pt x="750" y="2056"/>
                </a:lnTo>
                <a:lnTo>
                  <a:pt x="765" y="2061"/>
                </a:lnTo>
                <a:lnTo>
                  <a:pt x="777" y="2071"/>
                </a:lnTo>
                <a:lnTo>
                  <a:pt x="784" y="2084"/>
                </a:lnTo>
                <a:lnTo>
                  <a:pt x="785" y="2099"/>
                </a:lnTo>
                <a:lnTo>
                  <a:pt x="760" y="2321"/>
                </a:lnTo>
                <a:lnTo>
                  <a:pt x="872" y="2333"/>
                </a:lnTo>
                <a:lnTo>
                  <a:pt x="896" y="2111"/>
                </a:lnTo>
                <a:lnTo>
                  <a:pt x="901" y="2097"/>
                </a:lnTo>
                <a:lnTo>
                  <a:pt x="910" y="2085"/>
                </a:lnTo>
                <a:lnTo>
                  <a:pt x="923" y="2079"/>
                </a:lnTo>
                <a:lnTo>
                  <a:pt x="939" y="2076"/>
                </a:lnTo>
                <a:lnTo>
                  <a:pt x="953" y="2081"/>
                </a:lnTo>
                <a:lnTo>
                  <a:pt x="964" y="2091"/>
                </a:lnTo>
                <a:lnTo>
                  <a:pt x="971" y="2104"/>
                </a:lnTo>
                <a:lnTo>
                  <a:pt x="972" y="2119"/>
                </a:lnTo>
                <a:lnTo>
                  <a:pt x="948" y="2342"/>
                </a:lnTo>
                <a:lnTo>
                  <a:pt x="1059" y="2354"/>
                </a:lnTo>
                <a:lnTo>
                  <a:pt x="1084" y="2131"/>
                </a:lnTo>
                <a:lnTo>
                  <a:pt x="1088" y="2117"/>
                </a:lnTo>
                <a:lnTo>
                  <a:pt x="1097" y="2106"/>
                </a:lnTo>
                <a:lnTo>
                  <a:pt x="1111" y="2099"/>
                </a:lnTo>
                <a:lnTo>
                  <a:pt x="1126" y="2098"/>
                </a:lnTo>
                <a:lnTo>
                  <a:pt x="1140" y="2103"/>
                </a:lnTo>
                <a:lnTo>
                  <a:pt x="1152" y="2111"/>
                </a:lnTo>
                <a:lnTo>
                  <a:pt x="1158" y="2124"/>
                </a:lnTo>
                <a:lnTo>
                  <a:pt x="1161" y="2139"/>
                </a:lnTo>
                <a:lnTo>
                  <a:pt x="1136" y="2362"/>
                </a:lnTo>
                <a:lnTo>
                  <a:pt x="1248" y="2374"/>
                </a:lnTo>
                <a:lnTo>
                  <a:pt x="1272" y="2151"/>
                </a:lnTo>
                <a:lnTo>
                  <a:pt x="1276" y="2137"/>
                </a:lnTo>
                <a:lnTo>
                  <a:pt x="1286" y="2126"/>
                </a:lnTo>
                <a:lnTo>
                  <a:pt x="1299" y="2119"/>
                </a:lnTo>
                <a:lnTo>
                  <a:pt x="1313" y="2118"/>
                </a:lnTo>
                <a:lnTo>
                  <a:pt x="1329" y="2123"/>
                </a:lnTo>
                <a:lnTo>
                  <a:pt x="1340" y="2132"/>
                </a:lnTo>
                <a:lnTo>
                  <a:pt x="1347" y="2145"/>
                </a:lnTo>
                <a:lnTo>
                  <a:pt x="1348" y="2160"/>
                </a:lnTo>
                <a:lnTo>
                  <a:pt x="1324" y="2382"/>
                </a:lnTo>
                <a:lnTo>
                  <a:pt x="1435" y="2394"/>
                </a:lnTo>
                <a:lnTo>
                  <a:pt x="1459" y="2172"/>
                </a:lnTo>
                <a:lnTo>
                  <a:pt x="1464" y="2157"/>
                </a:lnTo>
                <a:lnTo>
                  <a:pt x="1473" y="2147"/>
                </a:lnTo>
                <a:lnTo>
                  <a:pt x="1486" y="2139"/>
                </a:lnTo>
                <a:lnTo>
                  <a:pt x="1502" y="2138"/>
                </a:lnTo>
                <a:lnTo>
                  <a:pt x="1516" y="2143"/>
                </a:lnTo>
                <a:lnTo>
                  <a:pt x="1527" y="2153"/>
                </a:lnTo>
                <a:lnTo>
                  <a:pt x="1534" y="2166"/>
                </a:lnTo>
                <a:lnTo>
                  <a:pt x="1535" y="2180"/>
                </a:lnTo>
                <a:lnTo>
                  <a:pt x="1511" y="2402"/>
                </a:lnTo>
                <a:lnTo>
                  <a:pt x="1618" y="2414"/>
                </a:lnTo>
                <a:lnTo>
                  <a:pt x="1663" y="2002"/>
                </a:lnTo>
                <a:lnTo>
                  <a:pt x="623" y="1889"/>
                </a:lnTo>
                <a:close/>
                <a:moveTo>
                  <a:pt x="676" y="1400"/>
                </a:moveTo>
                <a:lnTo>
                  <a:pt x="631" y="1812"/>
                </a:lnTo>
                <a:lnTo>
                  <a:pt x="737" y="1823"/>
                </a:lnTo>
                <a:lnTo>
                  <a:pt x="762" y="1602"/>
                </a:lnTo>
                <a:lnTo>
                  <a:pt x="766" y="1588"/>
                </a:lnTo>
                <a:lnTo>
                  <a:pt x="775" y="1576"/>
                </a:lnTo>
                <a:lnTo>
                  <a:pt x="788" y="1569"/>
                </a:lnTo>
                <a:lnTo>
                  <a:pt x="804" y="1568"/>
                </a:lnTo>
                <a:lnTo>
                  <a:pt x="818" y="1572"/>
                </a:lnTo>
                <a:lnTo>
                  <a:pt x="830" y="1582"/>
                </a:lnTo>
                <a:lnTo>
                  <a:pt x="836" y="1595"/>
                </a:lnTo>
                <a:lnTo>
                  <a:pt x="839" y="1610"/>
                </a:lnTo>
                <a:lnTo>
                  <a:pt x="814" y="1832"/>
                </a:lnTo>
                <a:lnTo>
                  <a:pt x="926" y="1845"/>
                </a:lnTo>
                <a:lnTo>
                  <a:pt x="950" y="1622"/>
                </a:lnTo>
                <a:lnTo>
                  <a:pt x="954" y="1608"/>
                </a:lnTo>
                <a:lnTo>
                  <a:pt x="964" y="1596"/>
                </a:lnTo>
                <a:lnTo>
                  <a:pt x="977" y="1590"/>
                </a:lnTo>
                <a:lnTo>
                  <a:pt x="991" y="1588"/>
                </a:lnTo>
                <a:lnTo>
                  <a:pt x="1007" y="1593"/>
                </a:lnTo>
                <a:lnTo>
                  <a:pt x="1018" y="1602"/>
                </a:lnTo>
                <a:lnTo>
                  <a:pt x="1025" y="1615"/>
                </a:lnTo>
                <a:lnTo>
                  <a:pt x="1026" y="1631"/>
                </a:lnTo>
                <a:lnTo>
                  <a:pt x="1001" y="1853"/>
                </a:lnTo>
                <a:lnTo>
                  <a:pt x="1113" y="1865"/>
                </a:lnTo>
                <a:lnTo>
                  <a:pt x="1137" y="1642"/>
                </a:lnTo>
                <a:lnTo>
                  <a:pt x="1142" y="1628"/>
                </a:lnTo>
                <a:lnTo>
                  <a:pt x="1151" y="1617"/>
                </a:lnTo>
                <a:lnTo>
                  <a:pt x="1164" y="1610"/>
                </a:lnTo>
                <a:lnTo>
                  <a:pt x="1180" y="1609"/>
                </a:lnTo>
                <a:lnTo>
                  <a:pt x="1194" y="1613"/>
                </a:lnTo>
                <a:lnTo>
                  <a:pt x="1205" y="1622"/>
                </a:lnTo>
                <a:lnTo>
                  <a:pt x="1212" y="1635"/>
                </a:lnTo>
                <a:lnTo>
                  <a:pt x="1213" y="1651"/>
                </a:lnTo>
                <a:lnTo>
                  <a:pt x="1189" y="1873"/>
                </a:lnTo>
                <a:lnTo>
                  <a:pt x="1300" y="1885"/>
                </a:lnTo>
                <a:lnTo>
                  <a:pt x="1325" y="1663"/>
                </a:lnTo>
                <a:lnTo>
                  <a:pt x="1330" y="1648"/>
                </a:lnTo>
                <a:lnTo>
                  <a:pt x="1340" y="1638"/>
                </a:lnTo>
                <a:lnTo>
                  <a:pt x="1352" y="1631"/>
                </a:lnTo>
                <a:lnTo>
                  <a:pt x="1367" y="1629"/>
                </a:lnTo>
                <a:lnTo>
                  <a:pt x="1381" y="1634"/>
                </a:lnTo>
                <a:lnTo>
                  <a:pt x="1393" y="1644"/>
                </a:lnTo>
                <a:lnTo>
                  <a:pt x="1400" y="1656"/>
                </a:lnTo>
                <a:lnTo>
                  <a:pt x="1402" y="1671"/>
                </a:lnTo>
                <a:lnTo>
                  <a:pt x="1377" y="1893"/>
                </a:lnTo>
                <a:lnTo>
                  <a:pt x="1489" y="1905"/>
                </a:lnTo>
                <a:lnTo>
                  <a:pt x="1513" y="1683"/>
                </a:lnTo>
                <a:lnTo>
                  <a:pt x="1517" y="1669"/>
                </a:lnTo>
                <a:lnTo>
                  <a:pt x="1527" y="1658"/>
                </a:lnTo>
                <a:lnTo>
                  <a:pt x="1540" y="1651"/>
                </a:lnTo>
                <a:lnTo>
                  <a:pt x="1555" y="1650"/>
                </a:lnTo>
                <a:lnTo>
                  <a:pt x="1570" y="1654"/>
                </a:lnTo>
                <a:lnTo>
                  <a:pt x="1581" y="1664"/>
                </a:lnTo>
                <a:lnTo>
                  <a:pt x="1588" y="1677"/>
                </a:lnTo>
                <a:lnTo>
                  <a:pt x="1589" y="1691"/>
                </a:lnTo>
                <a:lnTo>
                  <a:pt x="1565" y="1914"/>
                </a:lnTo>
                <a:lnTo>
                  <a:pt x="1671" y="1925"/>
                </a:lnTo>
                <a:lnTo>
                  <a:pt x="1717" y="1513"/>
                </a:lnTo>
                <a:lnTo>
                  <a:pt x="676" y="1400"/>
                </a:lnTo>
                <a:close/>
                <a:moveTo>
                  <a:pt x="730" y="911"/>
                </a:moveTo>
                <a:lnTo>
                  <a:pt x="685" y="1324"/>
                </a:lnTo>
                <a:lnTo>
                  <a:pt x="791" y="1334"/>
                </a:lnTo>
                <a:lnTo>
                  <a:pt x="815" y="1113"/>
                </a:lnTo>
                <a:lnTo>
                  <a:pt x="819" y="1099"/>
                </a:lnTo>
                <a:lnTo>
                  <a:pt x="829" y="1087"/>
                </a:lnTo>
                <a:lnTo>
                  <a:pt x="842" y="1080"/>
                </a:lnTo>
                <a:lnTo>
                  <a:pt x="858" y="1079"/>
                </a:lnTo>
                <a:lnTo>
                  <a:pt x="872" y="1084"/>
                </a:lnTo>
                <a:lnTo>
                  <a:pt x="884" y="1093"/>
                </a:lnTo>
                <a:lnTo>
                  <a:pt x="890" y="1106"/>
                </a:lnTo>
                <a:lnTo>
                  <a:pt x="891" y="1122"/>
                </a:lnTo>
                <a:lnTo>
                  <a:pt x="867" y="1343"/>
                </a:lnTo>
                <a:lnTo>
                  <a:pt x="978" y="1356"/>
                </a:lnTo>
                <a:lnTo>
                  <a:pt x="1003" y="1134"/>
                </a:lnTo>
                <a:lnTo>
                  <a:pt x="1008" y="1119"/>
                </a:lnTo>
                <a:lnTo>
                  <a:pt x="1018" y="1107"/>
                </a:lnTo>
                <a:lnTo>
                  <a:pt x="1031" y="1101"/>
                </a:lnTo>
                <a:lnTo>
                  <a:pt x="1045" y="1099"/>
                </a:lnTo>
                <a:lnTo>
                  <a:pt x="1059" y="1104"/>
                </a:lnTo>
                <a:lnTo>
                  <a:pt x="1071" y="1113"/>
                </a:lnTo>
                <a:lnTo>
                  <a:pt x="1078" y="1126"/>
                </a:lnTo>
                <a:lnTo>
                  <a:pt x="1080" y="1142"/>
                </a:lnTo>
                <a:lnTo>
                  <a:pt x="1054" y="1364"/>
                </a:lnTo>
                <a:lnTo>
                  <a:pt x="1167" y="1376"/>
                </a:lnTo>
                <a:lnTo>
                  <a:pt x="1190" y="1154"/>
                </a:lnTo>
                <a:lnTo>
                  <a:pt x="1195" y="1139"/>
                </a:lnTo>
                <a:lnTo>
                  <a:pt x="1205" y="1128"/>
                </a:lnTo>
                <a:lnTo>
                  <a:pt x="1218" y="1122"/>
                </a:lnTo>
                <a:lnTo>
                  <a:pt x="1233" y="1120"/>
                </a:lnTo>
                <a:lnTo>
                  <a:pt x="1248" y="1124"/>
                </a:lnTo>
                <a:lnTo>
                  <a:pt x="1258" y="1134"/>
                </a:lnTo>
                <a:lnTo>
                  <a:pt x="1266" y="1147"/>
                </a:lnTo>
                <a:lnTo>
                  <a:pt x="1267" y="1162"/>
                </a:lnTo>
                <a:lnTo>
                  <a:pt x="1243" y="1384"/>
                </a:lnTo>
                <a:lnTo>
                  <a:pt x="1354" y="1396"/>
                </a:lnTo>
                <a:lnTo>
                  <a:pt x="1379" y="1174"/>
                </a:lnTo>
                <a:lnTo>
                  <a:pt x="1383" y="1160"/>
                </a:lnTo>
                <a:lnTo>
                  <a:pt x="1392" y="1149"/>
                </a:lnTo>
                <a:lnTo>
                  <a:pt x="1405" y="1142"/>
                </a:lnTo>
                <a:lnTo>
                  <a:pt x="1421" y="1141"/>
                </a:lnTo>
                <a:lnTo>
                  <a:pt x="1435" y="1145"/>
                </a:lnTo>
                <a:lnTo>
                  <a:pt x="1447" y="1155"/>
                </a:lnTo>
                <a:lnTo>
                  <a:pt x="1453" y="1167"/>
                </a:lnTo>
                <a:lnTo>
                  <a:pt x="1455" y="1182"/>
                </a:lnTo>
                <a:lnTo>
                  <a:pt x="1430" y="1405"/>
                </a:lnTo>
                <a:lnTo>
                  <a:pt x="1542" y="1417"/>
                </a:lnTo>
                <a:lnTo>
                  <a:pt x="1566" y="1194"/>
                </a:lnTo>
                <a:lnTo>
                  <a:pt x="1571" y="1180"/>
                </a:lnTo>
                <a:lnTo>
                  <a:pt x="1581" y="1169"/>
                </a:lnTo>
                <a:lnTo>
                  <a:pt x="1594" y="1162"/>
                </a:lnTo>
                <a:lnTo>
                  <a:pt x="1608" y="1161"/>
                </a:lnTo>
                <a:lnTo>
                  <a:pt x="1623" y="1166"/>
                </a:lnTo>
                <a:lnTo>
                  <a:pt x="1634" y="1175"/>
                </a:lnTo>
                <a:lnTo>
                  <a:pt x="1641" y="1188"/>
                </a:lnTo>
                <a:lnTo>
                  <a:pt x="1643" y="1202"/>
                </a:lnTo>
                <a:lnTo>
                  <a:pt x="1619" y="1425"/>
                </a:lnTo>
                <a:lnTo>
                  <a:pt x="1725" y="1437"/>
                </a:lnTo>
                <a:lnTo>
                  <a:pt x="1770" y="1024"/>
                </a:lnTo>
                <a:lnTo>
                  <a:pt x="730" y="911"/>
                </a:lnTo>
                <a:close/>
                <a:moveTo>
                  <a:pt x="774" y="502"/>
                </a:moveTo>
                <a:lnTo>
                  <a:pt x="738" y="835"/>
                </a:lnTo>
                <a:lnTo>
                  <a:pt x="845" y="846"/>
                </a:lnTo>
                <a:lnTo>
                  <a:pt x="868" y="625"/>
                </a:lnTo>
                <a:lnTo>
                  <a:pt x="873" y="609"/>
                </a:lnTo>
                <a:lnTo>
                  <a:pt x="883" y="598"/>
                </a:lnTo>
                <a:lnTo>
                  <a:pt x="896" y="591"/>
                </a:lnTo>
                <a:lnTo>
                  <a:pt x="911" y="590"/>
                </a:lnTo>
                <a:lnTo>
                  <a:pt x="926" y="595"/>
                </a:lnTo>
                <a:lnTo>
                  <a:pt x="936" y="604"/>
                </a:lnTo>
                <a:lnTo>
                  <a:pt x="944" y="617"/>
                </a:lnTo>
                <a:lnTo>
                  <a:pt x="945" y="633"/>
                </a:lnTo>
                <a:lnTo>
                  <a:pt x="921" y="854"/>
                </a:lnTo>
                <a:lnTo>
                  <a:pt x="1032" y="867"/>
                </a:lnTo>
                <a:lnTo>
                  <a:pt x="1057" y="645"/>
                </a:lnTo>
                <a:lnTo>
                  <a:pt x="1060" y="631"/>
                </a:lnTo>
                <a:lnTo>
                  <a:pt x="1070" y="619"/>
                </a:lnTo>
                <a:lnTo>
                  <a:pt x="1083" y="612"/>
                </a:lnTo>
                <a:lnTo>
                  <a:pt x="1099" y="610"/>
                </a:lnTo>
                <a:lnTo>
                  <a:pt x="1113" y="615"/>
                </a:lnTo>
                <a:lnTo>
                  <a:pt x="1125" y="625"/>
                </a:lnTo>
                <a:lnTo>
                  <a:pt x="1131" y="638"/>
                </a:lnTo>
                <a:lnTo>
                  <a:pt x="1133" y="653"/>
                </a:lnTo>
                <a:lnTo>
                  <a:pt x="1108" y="874"/>
                </a:lnTo>
                <a:lnTo>
                  <a:pt x="1220" y="887"/>
                </a:lnTo>
                <a:lnTo>
                  <a:pt x="1244" y="665"/>
                </a:lnTo>
                <a:lnTo>
                  <a:pt x="1249" y="651"/>
                </a:lnTo>
                <a:lnTo>
                  <a:pt x="1258" y="639"/>
                </a:lnTo>
                <a:lnTo>
                  <a:pt x="1272" y="633"/>
                </a:lnTo>
                <a:lnTo>
                  <a:pt x="1286" y="631"/>
                </a:lnTo>
                <a:lnTo>
                  <a:pt x="1301" y="635"/>
                </a:lnTo>
                <a:lnTo>
                  <a:pt x="1312" y="645"/>
                </a:lnTo>
                <a:lnTo>
                  <a:pt x="1319" y="658"/>
                </a:lnTo>
                <a:lnTo>
                  <a:pt x="1320" y="673"/>
                </a:lnTo>
                <a:lnTo>
                  <a:pt x="1297" y="896"/>
                </a:lnTo>
                <a:lnTo>
                  <a:pt x="1408" y="908"/>
                </a:lnTo>
                <a:lnTo>
                  <a:pt x="1431" y="685"/>
                </a:lnTo>
                <a:lnTo>
                  <a:pt x="1436" y="671"/>
                </a:lnTo>
                <a:lnTo>
                  <a:pt x="1446" y="660"/>
                </a:lnTo>
                <a:lnTo>
                  <a:pt x="1459" y="653"/>
                </a:lnTo>
                <a:lnTo>
                  <a:pt x="1474" y="652"/>
                </a:lnTo>
                <a:lnTo>
                  <a:pt x="1489" y="656"/>
                </a:lnTo>
                <a:lnTo>
                  <a:pt x="1499" y="665"/>
                </a:lnTo>
                <a:lnTo>
                  <a:pt x="1507" y="678"/>
                </a:lnTo>
                <a:lnTo>
                  <a:pt x="1508" y="694"/>
                </a:lnTo>
                <a:lnTo>
                  <a:pt x="1484" y="916"/>
                </a:lnTo>
                <a:lnTo>
                  <a:pt x="1595" y="928"/>
                </a:lnTo>
                <a:lnTo>
                  <a:pt x="1620" y="705"/>
                </a:lnTo>
                <a:lnTo>
                  <a:pt x="1625" y="691"/>
                </a:lnTo>
                <a:lnTo>
                  <a:pt x="1634" y="680"/>
                </a:lnTo>
                <a:lnTo>
                  <a:pt x="1646" y="673"/>
                </a:lnTo>
                <a:lnTo>
                  <a:pt x="1662" y="672"/>
                </a:lnTo>
                <a:lnTo>
                  <a:pt x="1676" y="677"/>
                </a:lnTo>
                <a:lnTo>
                  <a:pt x="1688" y="686"/>
                </a:lnTo>
                <a:lnTo>
                  <a:pt x="1695" y="700"/>
                </a:lnTo>
                <a:lnTo>
                  <a:pt x="1696" y="714"/>
                </a:lnTo>
                <a:lnTo>
                  <a:pt x="1671" y="936"/>
                </a:lnTo>
                <a:lnTo>
                  <a:pt x="1779" y="948"/>
                </a:lnTo>
                <a:lnTo>
                  <a:pt x="1814" y="615"/>
                </a:lnTo>
                <a:lnTo>
                  <a:pt x="774" y="502"/>
                </a:lnTo>
                <a:close/>
                <a:moveTo>
                  <a:pt x="986" y="87"/>
                </a:moveTo>
                <a:lnTo>
                  <a:pt x="947" y="444"/>
                </a:lnTo>
                <a:lnTo>
                  <a:pt x="1264" y="478"/>
                </a:lnTo>
                <a:lnTo>
                  <a:pt x="1276" y="375"/>
                </a:lnTo>
                <a:lnTo>
                  <a:pt x="1280" y="361"/>
                </a:lnTo>
                <a:lnTo>
                  <a:pt x="1289" y="349"/>
                </a:lnTo>
                <a:lnTo>
                  <a:pt x="1303" y="343"/>
                </a:lnTo>
                <a:lnTo>
                  <a:pt x="1318" y="340"/>
                </a:lnTo>
                <a:lnTo>
                  <a:pt x="1332" y="345"/>
                </a:lnTo>
                <a:lnTo>
                  <a:pt x="1344" y="355"/>
                </a:lnTo>
                <a:lnTo>
                  <a:pt x="1350" y="368"/>
                </a:lnTo>
                <a:lnTo>
                  <a:pt x="1353" y="383"/>
                </a:lnTo>
                <a:lnTo>
                  <a:pt x="1341" y="487"/>
                </a:lnTo>
                <a:lnTo>
                  <a:pt x="1658" y="521"/>
                </a:lnTo>
                <a:lnTo>
                  <a:pt x="1697" y="164"/>
                </a:lnTo>
                <a:lnTo>
                  <a:pt x="1555" y="149"/>
                </a:lnTo>
                <a:lnTo>
                  <a:pt x="1530" y="368"/>
                </a:lnTo>
                <a:lnTo>
                  <a:pt x="1527" y="382"/>
                </a:lnTo>
                <a:lnTo>
                  <a:pt x="1519" y="393"/>
                </a:lnTo>
                <a:lnTo>
                  <a:pt x="1507" y="400"/>
                </a:lnTo>
                <a:lnTo>
                  <a:pt x="1492" y="402"/>
                </a:lnTo>
                <a:lnTo>
                  <a:pt x="1489" y="402"/>
                </a:lnTo>
                <a:lnTo>
                  <a:pt x="1474" y="397"/>
                </a:lnTo>
                <a:lnTo>
                  <a:pt x="1462" y="388"/>
                </a:lnTo>
                <a:lnTo>
                  <a:pt x="1456" y="375"/>
                </a:lnTo>
                <a:lnTo>
                  <a:pt x="1454" y="359"/>
                </a:lnTo>
                <a:lnTo>
                  <a:pt x="1479" y="141"/>
                </a:lnTo>
                <a:lnTo>
                  <a:pt x="1299" y="120"/>
                </a:lnTo>
                <a:lnTo>
                  <a:pt x="1205" y="111"/>
                </a:lnTo>
                <a:lnTo>
                  <a:pt x="1181" y="330"/>
                </a:lnTo>
                <a:lnTo>
                  <a:pt x="1176" y="344"/>
                </a:lnTo>
                <a:lnTo>
                  <a:pt x="1168" y="355"/>
                </a:lnTo>
                <a:lnTo>
                  <a:pt x="1157" y="362"/>
                </a:lnTo>
                <a:lnTo>
                  <a:pt x="1143" y="364"/>
                </a:lnTo>
                <a:lnTo>
                  <a:pt x="1138" y="364"/>
                </a:lnTo>
                <a:lnTo>
                  <a:pt x="1124" y="359"/>
                </a:lnTo>
                <a:lnTo>
                  <a:pt x="1113" y="350"/>
                </a:lnTo>
                <a:lnTo>
                  <a:pt x="1106" y="337"/>
                </a:lnTo>
                <a:lnTo>
                  <a:pt x="1105" y="321"/>
                </a:lnTo>
                <a:lnTo>
                  <a:pt x="1128" y="103"/>
                </a:lnTo>
                <a:lnTo>
                  <a:pt x="986" y="87"/>
                </a:lnTo>
                <a:close/>
                <a:moveTo>
                  <a:pt x="902" y="0"/>
                </a:moveTo>
                <a:lnTo>
                  <a:pt x="1799" y="98"/>
                </a:lnTo>
                <a:lnTo>
                  <a:pt x="1813" y="103"/>
                </a:lnTo>
                <a:lnTo>
                  <a:pt x="1825" y="112"/>
                </a:lnTo>
                <a:lnTo>
                  <a:pt x="1831" y="125"/>
                </a:lnTo>
                <a:lnTo>
                  <a:pt x="1832" y="141"/>
                </a:lnTo>
                <a:lnTo>
                  <a:pt x="1829" y="154"/>
                </a:lnTo>
                <a:lnTo>
                  <a:pt x="1820" y="164"/>
                </a:lnTo>
                <a:lnTo>
                  <a:pt x="1808" y="172"/>
                </a:lnTo>
                <a:lnTo>
                  <a:pt x="1794" y="174"/>
                </a:lnTo>
                <a:lnTo>
                  <a:pt x="1790" y="174"/>
                </a:lnTo>
                <a:lnTo>
                  <a:pt x="1774" y="173"/>
                </a:lnTo>
                <a:lnTo>
                  <a:pt x="1734" y="529"/>
                </a:lnTo>
                <a:lnTo>
                  <a:pt x="1942" y="552"/>
                </a:lnTo>
                <a:lnTo>
                  <a:pt x="1956" y="556"/>
                </a:lnTo>
                <a:lnTo>
                  <a:pt x="1968" y="565"/>
                </a:lnTo>
                <a:lnTo>
                  <a:pt x="1975" y="578"/>
                </a:lnTo>
                <a:lnTo>
                  <a:pt x="1977" y="594"/>
                </a:lnTo>
                <a:lnTo>
                  <a:pt x="1972" y="607"/>
                </a:lnTo>
                <a:lnTo>
                  <a:pt x="1963" y="619"/>
                </a:lnTo>
                <a:lnTo>
                  <a:pt x="1952" y="626"/>
                </a:lnTo>
                <a:lnTo>
                  <a:pt x="1938" y="628"/>
                </a:lnTo>
                <a:lnTo>
                  <a:pt x="1934" y="628"/>
                </a:lnTo>
                <a:lnTo>
                  <a:pt x="1891" y="623"/>
                </a:lnTo>
                <a:lnTo>
                  <a:pt x="1855" y="956"/>
                </a:lnTo>
                <a:lnTo>
                  <a:pt x="1898" y="961"/>
                </a:lnTo>
                <a:lnTo>
                  <a:pt x="1912" y="965"/>
                </a:lnTo>
                <a:lnTo>
                  <a:pt x="1923" y="974"/>
                </a:lnTo>
                <a:lnTo>
                  <a:pt x="1930" y="987"/>
                </a:lnTo>
                <a:lnTo>
                  <a:pt x="1931" y="1003"/>
                </a:lnTo>
                <a:lnTo>
                  <a:pt x="1928" y="1017"/>
                </a:lnTo>
                <a:lnTo>
                  <a:pt x="1919" y="1028"/>
                </a:lnTo>
                <a:lnTo>
                  <a:pt x="1907" y="1035"/>
                </a:lnTo>
                <a:lnTo>
                  <a:pt x="1893" y="1037"/>
                </a:lnTo>
                <a:lnTo>
                  <a:pt x="1889" y="1037"/>
                </a:lnTo>
                <a:lnTo>
                  <a:pt x="1847" y="1032"/>
                </a:lnTo>
                <a:lnTo>
                  <a:pt x="1801" y="1445"/>
                </a:lnTo>
                <a:lnTo>
                  <a:pt x="1844" y="1450"/>
                </a:lnTo>
                <a:lnTo>
                  <a:pt x="1858" y="1455"/>
                </a:lnTo>
                <a:lnTo>
                  <a:pt x="1870" y="1463"/>
                </a:lnTo>
                <a:lnTo>
                  <a:pt x="1876" y="1476"/>
                </a:lnTo>
                <a:lnTo>
                  <a:pt x="1878" y="1491"/>
                </a:lnTo>
                <a:lnTo>
                  <a:pt x="1874" y="1506"/>
                </a:lnTo>
                <a:lnTo>
                  <a:pt x="1866" y="1516"/>
                </a:lnTo>
                <a:lnTo>
                  <a:pt x="1854" y="1524"/>
                </a:lnTo>
                <a:lnTo>
                  <a:pt x="1839" y="1526"/>
                </a:lnTo>
                <a:lnTo>
                  <a:pt x="1836" y="1526"/>
                </a:lnTo>
                <a:lnTo>
                  <a:pt x="1793" y="1521"/>
                </a:lnTo>
                <a:lnTo>
                  <a:pt x="1748" y="1934"/>
                </a:lnTo>
                <a:lnTo>
                  <a:pt x="1790" y="1939"/>
                </a:lnTo>
                <a:lnTo>
                  <a:pt x="1805" y="1943"/>
                </a:lnTo>
                <a:lnTo>
                  <a:pt x="1817" y="1953"/>
                </a:lnTo>
                <a:lnTo>
                  <a:pt x="1823" y="1966"/>
                </a:lnTo>
                <a:lnTo>
                  <a:pt x="1825" y="1980"/>
                </a:lnTo>
                <a:lnTo>
                  <a:pt x="1820" y="1994"/>
                </a:lnTo>
                <a:lnTo>
                  <a:pt x="1812" y="2005"/>
                </a:lnTo>
                <a:lnTo>
                  <a:pt x="1800" y="2012"/>
                </a:lnTo>
                <a:lnTo>
                  <a:pt x="1787" y="2015"/>
                </a:lnTo>
                <a:lnTo>
                  <a:pt x="1782" y="2015"/>
                </a:lnTo>
                <a:lnTo>
                  <a:pt x="1739" y="2010"/>
                </a:lnTo>
                <a:lnTo>
                  <a:pt x="1694" y="2423"/>
                </a:lnTo>
                <a:lnTo>
                  <a:pt x="1737" y="2427"/>
                </a:lnTo>
                <a:lnTo>
                  <a:pt x="1751" y="2432"/>
                </a:lnTo>
                <a:lnTo>
                  <a:pt x="1763" y="2442"/>
                </a:lnTo>
                <a:lnTo>
                  <a:pt x="1770" y="2455"/>
                </a:lnTo>
                <a:lnTo>
                  <a:pt x="1771" y="2469"/>
                </a:lnTo>
                <a:lnTo>
                  <a:pt x="1767" y="2483"/>
                </a:lnTo>
                <a:lnTo>
                  <a:pt x="1758" y="2494"/>
                </a:lnTo>
                <a:lnTo>
                  <a:pt x="1746" y="2501"/>
                </a:lnTo>
                <a:lnTo>
                  <a:pt x="1733" y="2503"/>
                </a:lnTo>
                <a:lnTo>
                  <a:pt x="1728" y="2503"/>
                </a:lnTo>
                <a:lnTo>
                  <a:pt x="1686" y="2499"/>
                </a:lnTo>
                <a:lnTo>
                  <a:pt x="1640" y="2911"/>
                </a:lnTo>
                <a:lnTo>
                  <a:pt x="1683" y="2916"/>
                </a:lnTo>
                <a:lnTo>
                  <a:pt x="1699" y="2921"/>
                </a:lnTo>
                <a:lnTo>
                  <a:pt x="1709" y="2930"/>
                </a:lnTo>
                <a:lnTo>
                  <a:pt x="1717" y="2943"/>
                </a:lnTo>
                <a:lnTo>
                  <a:pt x="1718" y="2958"/>
                </a:lnTo>
                <a:lnTo>
                  <a:pt x="1713" y="2972"/>
                </a:lnTo>
                <a:lnTo>
                  <a:pt x="1705" y="2983"/>
                </a:lnTo>
                <a:lnTo>
                  <a:pt x="1694" y="2990"/>
                </a:lnTo>
                <a:lnTo>
                  <a:pt x="1680" y="2992"/>
                </a:lnTo>
                <a:lnTo>
                  <a:pt x="1675" y="2992"/>
                </a:lnTo>
                <a:lnTo>
                  <a:pt x="1632" y="2987"/>
                </a:lnTo>
                <a:lnTo>
                  <a:pt x="1591" y="3368"/>
                </a:lnTo>
                <a:lnTo>
                  <a:pt x="1644" y="3374"/>
                </a:lnTo>
                <a:lnTo>
                  <a:pt x="1658" y="3379"/>
                </a:lnTo>
                <a:lnTo>
                  <a:pt x="1669" y="3388"/>
                </a:lnTo>
                <a:lnTo>
                  <a:pt x="1676" y="3401"/>
                </a:lnTo>
                <a:lnTo>
                  <a:pt x="1677" y="3415"/>
                </a:lnTo>
                <a:lnTo>
                  <a:pt x="1632" y="3828"/>
                </a:lnTo>
                <a:lnTo>
                  <a:pt x="1959" y="3828"/>
                </a:lnTo>
                <a:lnTo>
                  <a:pt x="1973" y="3830"/>
                </a:lnTo>
                <a:lnTo>
                  <a:pt x="1986" y="3839"/>
                </a:lnTo>
                <a:lnTo>
                  <a:pt x="1994" y="3851"/>
                </a:lnTo>
                <a:lnTo>
                  <a:pt x="1997" y="3866"/>
                </a:lnTo>
                <a:lnTo>
                  <a:pt x="1994" y="3880"/>
                </a:lnTo>
                <a:lnTo>
                  <a:pt x="1986" y="3893"/>
                </a:lnTo>
                <a:lnTo>
                  <a:pt x="1973" y="3901"/>
                </a:lnTo>
                <a:lnTo>
                  <a:pt x="1959" y="3904"/>
                </a:lnTo>
                <a:lnTo>
                  <a:pt x="38" y="3904"/>
                </a:lnTo>
                <a:lnTo>
                  <a:pt x="24" y="3901"/>
                </a:lnTo>
                <a:lnTo>
                  <a:pt x="11" y="3893"/>
                </a:lnTo>
                <a:lnTo>
                  <a:pt x="2" y="3880"/>
                </a:lnTo>
                <a:lnTo>
                  <a:pt x="0" y="3866"/>
                </a:lnTo>
                <a:lnTo>
                  <a:pt x="0" y="3866"/>
                </a:lnTo>
                <a:lnTo>
                  <a:pt x="2" y="3851"/>
                </a:lnTo>
                <a:lnTo>
                  <a:pt x="11" y="3839"/>
                </a:lnTo>
                <a:lnTo>
                  <a:pt x="24" y="3830"/>
                </a:lnTo>
                <a:lnTo>
                  <a:pt x="38" y="3828"/>
                </a:lnTo>
                <a:lnTo>
                  <a:pt x="242" y="3828"/>
                </a:lnTo>
                <a:lnTo>
                  <a:pt x="303" y="3267"/>
                </a:lnTo>
                <a:lnTo>
                  <a:pt x="308" y="3252"/>
                </a:lnTo>
                <a:lnTo>
                  <a:pt x="317" y="3241"/>
                </a:lnTo>
                <a:lnTo>
                  <a:pt x="330" y="3233"/>
                </a:lnTo>
                <a:lnTo>
                  <a:pt x="345" y="3232"/>
                </a:lnTo>
                <a:lnTo>
                  <a:pt x="397" y="3238"/>
                </a:lnTo>
                <a:lnTo>
                  <a:pt x="439" y="2858"/>
                </a:lnTo>
                <a:lnTo>
                  <a:pt x="396" y="2853"/>
                </a:lnTo>
                <a:lnTo>
                  <a:pt x="382" y="2848"/>
                </a:lnTo>
                <a:lnTo>
                  <a:pt x="371" y="2839"/>
                </a:lnTo>
                <a:lnTo>
                  <a:pt x="364" y="2826"/>
                </a:lnTo>
                <a:lnTo>
                  <a:pt x="363" y="2810"/>
                </a:lnTo>
                <a:lnTo>
                  <a:pt x="367" y="2796"/>
                </a:lnTo>
                <a:lnTo>
                  <a:pt x="377" y="2785"/>
                </a:lnTo>
                <a:lnTo>
                  <a:pt x="390" y="2778"/>
                </a:lnTo>
                <a:lnTo>
                  <a:pt x="404" y="2777"/>
                </a:lnTo>
                <a:lnTo>
                  <a:pt x="447" y="2782"/>
                </a:lnTo>
                <a:lnTo>
                  <a:pt x="493" y="2369"/>
                </a:lnTo>
                <a:lnTo>
                  <a:pt x="450" y="2364"/>
                </a:lnTo>
                <a:lnTo>
                  <a:pt x="435" y="2359"/>
                </a:lnTo>
                <a:lnTo>
                  <a:pt x="423" y="2350"/>
                </a:lnTo>
                <a:lnTo>
                  <a:pt x="418" y="2337"/>
                </a:lnTo>
                <a:lnTo>
                  <a:pt x="416" y="2321"/>
                </a:lnTo>
                <a:lnTo>
                  <a:pt x="420" y="2307"/>
                </a:lnTo>
                <a:lnTo>
                  <a:pt x="429" y="2296"/>
                </a:lnTo>
                <a:lnTo>
                  <a:pt x="443" y="2289"/>
                </a:lnTo>
                <a:lnTo>
                  <a:pt x="458" y="2288"/>
                </a:lnTo>
                <a:lnTo>
                  <a:pt x="501" y="2293"/>
                </a:lnTo>
                <a:lnTo>
                  <a:pt x="546" y="1880"/>
                </a:lnTo>
                <a:lnTo>
                  <a:pt x="503" y="1876"/>
                </a:lnTo>
                <a:lnTo>
                  <a:pt x="489" y="1871"/>
                </a:lnTo>
                <a:lnTo>
                  <a:pt x="477" y="1861"/>
                </a:lnTo>
                <a:lnTo>
                  <a:pt x="471" y="1848"/>
                </a:lnTo>
                <a:lnTo>
                  <a:pt x="469" y="1833"/>
                </a:lnTo>
                <a:lnTo>
                  <a:pt x="474" y="1818"/>
                </a:lnTo>
                <a:lnTo>
                  <a:pt x="483" y="1808"/>
                </a:lnTo>
                <a:lnTo>
                  <a:pt x="496" y="1801"/>
                </a:lnTo>
                <a:lnTo>
                  <a:pt x="512" y="1799"/>
                </a:lnTo>
                <a:lnTo>
                  <a:pt x="555" y="1804"/>
                </a:lnTo>
                <a:lnTo>
                  <a:pt x="600" y="1392"/>
                </a:lnTo>
                <a:lnTo>
                  <a:pt x="557" y="1387"/>
                </a:lnTo>
                <a:lnTo>
                  <a:pt x="543" y="1382"/>
                </a:lnTo>
                <a:lnTo>
                  <a:pt x="531" y="1373"/>
                </a:lnTo>
                <a:lnTo>
                  <a:pt x="524" y="1359"/>
                </a:lnTo>
                <a:lnTo>
                  <a:pt x="522" y="1344"/>
                </a:lnTo>
                <a:lnTo>
                  <a:pt x="527" y="1330"/>
                </a:lnTo>
                <a:lnTo>
                  <a:pt x="537" y="1319"/>
                </a:lnTo>
                <a:lnTo>
                  <a:pt x="550" y="1312"/>
                </a:lnTo>
                <a:lnTo>
                  <a:pt x="565" y="1311"/>
                </a:lnTo>
                <a:lnTo>
                  <a:pt x="608" y="1315"/>
                </a:lnTo>
                <a:lnTo>
                  <a:pt x="654" y="903"/>
                </a:lnTo>
                <a:lnTo>
                  <a:pt x="611" y="898"/>
                </a:lnTo>
                <a:lnTo>
                  <a:pt x="595" y="893"/>
                </a:lnTo>
                <a:lnTo>
                  <a:pt x="585" y="884"/>
                </a:lnTo>
                <a:lnTo>
                  <a:pt x="577" y="871"/>
                </a:lnTo>
                <a:lnTo>
                  <a:pt x="576" y="855"/>
                </a:lnTo>
                <a:lnTo>
                  <a:pt x="581" y="841"/>
                </a:lnTo>
                <a:lnTo>
                  <a:pt x="590" y="830"/>
                </a:lnTo>
                <a:lnTo>
                  <a:pt x="604" y="823"/>
                </a:lnTo>
                <a:lnTo>
                  <a:pt x="619" y="822"/>
                </a:lnTo>
                <a:lnTo>
                  <a:pt x="662" y="827"/>
                </a:lnTo>
                <a:lnTo>
                  <a:pt x="698" y="494"/>
                </a:lnTo>
                <a:lnTo>
                  <a:pt x="655" y="489"/>
                </a:lnTo>
                <a:lnTo>
                  <a:pt x="641" y="484"/>
                </a:lnTo>
                <a:lnTo>
                  <a:pt x="629" y="475"/>
                </a:lnTo>
                <a:lnTo>
                  <a:pt x="623" y="462"/>
                </a:lnTo>
                <a:lnTo>
                  <a:pt x="621" y="446"/>
                </a:lnTo>
                <a:lnTo>
                  <a:pt x="625" y="432"/>
                </a:lnTo>
                <a:lnTo>
                  <a:pt x="635" y="421"/>
                </a:lnTo>
                <a:lnTo>
                  <a:pt x="648" y="414"/>
                </a:lnTo>
                <a:lnTo>
                  <a:pt x="663" y="413"/>
                </a:lnTo>
                <a:lnTo>
                  <a:pt x="871" y="436"/>
                </a:lnTo>
                <a:lnTo>
                  <a:pt x="910" y="79"/>
                </a:lnTo>
                <a:lnTo>
                  <a:pt x="893" y="76"/>
                </a:lnTo>
                <a:lnTo>
                  <a:pt x="879" y="72"/>
                </a:lnTo>
                <a:lnTo>
                  <a:pt x="867" y="62"/>
                </a:lnTo>
                <a:lnTo>
                  <a:pt x="860" y="49"/>
                </a:lnTo>
                <a:lnTo>
                  <a:pt x="859" y="35"/>
                </a:lnTo>
                <a:lnTo>
                  <a:pt x="864" y="19"/>
                </a:lnTo>
                <a:lnTo>
                  <a:pt x="873" y="9"/>
                </a:lnTo>
                <a:lnTo>
                  <a:pt x="886" y="2"/>
                </a:lnTo>
                <a:lnTo>
                  <a:pt x="902" y="0"/>
                </a:lnTo>
                <a:close/>
              </a:path>
            </a:pathLst>
          </a:custGeom>
          <a:solidFill>
            <a:srgbClr val="00AD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30" name="Group 47"/>
          <p:cNvGrpSpPr>
            <a:grpSpLocks noChangeAspect="1"/>
          </p:cNvGrpSpPr>
          <p:nvPr/>
        </p:nvGrpSpPr>
        <p:grpSpPr bwMode="auto">
          <a:xfrm>
            <a:off x="9250243" y="5507916"/>
            <a:ext cx="452438" cy="1314450"/>
            <a:chOff x="5490" y="2435"/>
            <a:chExt cx="285" cy="828"/>
          </a:xfrm>
          <a:solidFill>
            <a:srgbClr val="00ADEF"/>
          </a:solidFill>
        </p:grpSpPr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5514" y="2435"/>
              <a:ext cx="27" cy="90"/>
            </a:xfrm>
            <a:custGeom>
              <a:avLst/>
              <a:gdLst>
                <a:gd name="T0" fmla="*/ 79 w 105"/>
                <a:gd name="T1" fmla="*/ 0 h 359"/>
                <a:gd name="T2" fmla="*/ 90 w 105"/>
                <a:gd name="T3" fmla="*/ 4 h 359"/>
                <a:gd name="T4" fmla="*/ 99 w 105"/>
                <a:gd name="T5" fmla="*/ 12 h 359"/>
                <a:gd name="T6" fmla="*/ 104 w 105"/>
                <a:gd name="T7" fmla="*/ 22 h 359"/>
                <a:gd name="T8" fmla="*/ 105 w 105"/>
                <a:gd name="T9" fmla="*/ 34 h 359"/>
                <a:gd name="T10" fmla="*/ 101 w 105"/>
                <a:gd name="T11" fmla="*/ 46 h 359"/>
                <a:gd name="T12" fmla="*/ 100 w 105"/>
                <a:gd name="T13" fmla="*/ 48 h 359"/>
                <a:gd name="T14" fmla="*/ 96 w 105"/>
                <a:gd name="T15" fmla="*/ 55 h 359"/>
                <a:gd name="T16" fmla="*/ 92 w 105"/>
                <a:gd name="T17" fmla="*/ 67 h 359"/>
                <a:gd name="T18" fmla="*/ 87 w 105"/>
                <a:gd name="T19" fmla="*/ 81 h 359"/>
                <a:gd name="T20" fmla="*/ 83 w 105"/>
                <a:gd name="T21" fmla="*/ 97 h 359"/>
                <a:gd name="T22" fmla="*/ 80 w 105"/>
                <a:gd name="T23" fmla="*/ 116 h 359"/>
                <a:gd name="T24" fmla="*/ 80 w 105"/>
                <a:gd name="T25" fmla="*/ 135 h 359"/>
                <a:gd name="T26" fmla="*/ 83 w 105"/>
                <a:gd name="T27" fmla="*/ 156 h 359"/>
                <a:gd name="T28" fmla="*/ 90 w 105"/>
                <a:gd name="T29" fmla="*/ 176 h 359"/>
                <a:gd name="T30" fmla="*/ 99 w 105"/>
                <a:gd name="T31" fmla="*/ 203 h 359"/>
                <a:gd name="T32" fmla="*/ 103 w 105"/>
                <a:gd name="T33" fmla="*/ 227 h 359"/>
                <a:gd name="T34" fmla="*/ 103 w 105"/>
                <a:gd name="T35" fmla="*/ 250 h 359"/>
                <a:gd name="T36" fmla="*/ 99 w 105"/>
                <a:gd name="T37" fmla="*/ 271 h 359"/>
                <a:gd name="T38" fmla="*/ 93 w 105"/>
                <a:gd name="T39" fmla="*/ 290 h 359"/>
                <a:gd name="T40" fmla="*/ 85 w 105"/>
                <a:gd name="T41" fmla="*/ 307 h 359"/>
                <a:gd name="T42" fmla="*/ 76 w 105"/>
                <a:gd name="T43" fmla="*/ 321 h 359"/>
                <a:gd name="T44" fmla="*/ 67 w 105"/>
                <a:gd name="T45" fmla="*/ 334 h 359"/>
                <a:gd name="T46" fmla="*/ 59 w 105"/>
                <a:gd name="T47" fmla="*/ 343 h 359"/>
                <a:gd name="T48" fmla="*/ 54 w 105"/>
                <a:gd name="T49" fmla="*/ 349 h 359"/>
                <a:gd name="T50" fmla="*/ 51 w 105"/>
                <a:gd name="T51" fmla="*/ 351 h 359"/>
                <a:gd name="T52" fmla="*/ 41 w 105"/>
                <a:gd name="T53" fmla="*/ 357 h 359"/>
                <a:gd name="T54" fmla="*/ 30 w 105"/>
                <a:gd name="T55" fmla="*/ 359 h 359"/>
                <a:gd name="T56" fmla="*/ 22 w 105"/>
                <a:gd name="T57" fmla="*/ 358 h 359"/>
                <a:gd name="T58" fmla="*/ 15 w 105"/>
                <a:gd name="T59" fmla="*/ 355 h 359"/>
                <a:gd name="T60" fmla="*/ 8 w 105"/>
                <a:gd name="T61" fmla="*/ 350 h 359"/>
                <a:gd name="T62" fmla="*/ 2 w 105"/>
                <a:gd name="T63" fmla="*/ 339 h 359"/>
                <a:gd name="T64" fmla="*/ 0 w 105"/>
                <a:gd name="T65" fmla="*/ 327 h 359"/>
                <a:gd name="T66" fmla="*/ 2 w 105"/>
                <a:gd name="T67" fmla="*/ 315 h 359"/>
                <a:gd name="T68" fmla="*/ 10 w 105"/>
                <a:gd name="T69" fmla="*/ 305 h 359"/>
                <a:gd name="T70" fmla="*/ 12 w 105"/>
                <a:gd name="T71" fmla="*/ 303 h 359"/>
                <a:gd name="T72" fmla="*/ 16 w 105"/>
                <a:gd name="T73" fmla="*/ 298 h 359"/>
                <a:gd name="T74" fmla="*/ 22 w 105"/>
                <a:gd name="T75" fmla="*/ 290 h 359"/>
                <a:gd name="T76" fmla="*/ 29 w 105"/>
                <a:gd name="T77" fmla="*/ 280 h 359"/>
                <a:gd name="T78" fmla="*/ 35 w 105"/>
                <a:gd name="T79" fmla="*/ 267 h 359"/>
                <a:gd name="T80" fmla="*/ 39 w 105"/>
                <a:gd name="T81" fmla="*/ 253 h 359"/>
                <a:gd name="T82" fmla="*/ 41 w 105"/>
                <a:gd name="T83" fmla="*/ 238 h 359"/>
                <a:gd name="T84" fmla="*/ 39 w 105"/>
                <a:gd name="T85" fmla="*/ 221 h 359"/>
                <a:gd name="T86" fmla="*/ 33 w 105"/>
                <a:gd name="T87" fmla="*/ 203 h 359"/>
                <a:gd name="T88" fmla="*/ 24 w 105"/>
                <a:gd name="T89" fmla="*/ 177 h 359"/>
                <a:gd name="T90" fmla="*/ 19 w 105"/>
                <a:gd name="T91" fmla="*/ 153 h 359"/>
                <a:gd name="T92" fmla="*/ 17 w 105"/>
                <a:gd name="T93" fmla="*/ 129 h 359"/>
                <a:gd name="T94" fmla="*/ 18 w 105"/>
                <a:gd name="T95" fmla="*/ 107 h 359"/>
                <a:gd name="T96" fmla="*/ 22 w 105"/>
                <a:gd name="T97" fmla="*/ 86 h 359"/>
                <a:gd name="T98" fmla="*/ 26 w 105"/>
                <a:gd name="T99" fmla="*/ 67 h 359"/>
                <a:gd name="T100" fmla="*/ 32 w 105"/>
                <a:gd name="T101" fmla="*/ 49 h 359"/>
                <a:gd name="T102" fmla="*/ 37 w 105"/>
                <a:gd name="T103" fmla="*/ 35 h 359"/>
                <a:gd name="T104" fmla="*/ 42 w 105"/>
                <a:gd name="T105" fmla="*/ 25 h 359"/>
                <a:gd name="T106" fmla="*/ 46 w 105"/>
                <a:gd name="T107" fmla="*/ 17 h 359"/>
                <a:gd name="T108" fmla="*/ 47 w 105"/>
                <a:gd name="T109" fmla="*/ 14 h 359"/>
                <a:gd name="T110" fmla="*/ 56 w 105"/>
                <a:gd name="T111" fmla="*/ 5 h 359"/>
                <a:gd name="T112" fmla="*/ 66 w 105"/>
                <a:gd name="T113" fmla="*/ 0 h 359"/>
                <a:gd name="T114" fmla="*/ 79 w 105"/>
                <a:gd name="T11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" h="359">
                  <a:moveTo>
                    <a:pt x="79" y="0"/>
                  </a:moveTo>
                  <a:lnTo>
                    <a:pt x="90" y="4"/>
                  </a:lnTo>
                  <a:lnTo>
                    <a:pt x="99" y="12"/>
                  </a:lnTo>
                  <a:lnTo>
                    <a:pt x="104" y="22"/>
                  </a:lnTo>
                  <a:lnTo>
                    <a:pt x="105" y="34"/>
                  </a:lnTo>
                  <a:lnTo>
                    <a:pt x="101" y="46"/>
                  </a:lnTo>
                  <a:lnTo>
                    <a:pt x="100" y="48"/>
                  </a:lnTo>
                  <a:lnTo>
                    <a:pt x="96" y="55"/>
                  </a:lnTo>
                  <a:lnTo>
                    <a:pt x="92" y="67"/>
                  </a:lnTo>
                  <a:lnTo>
                    <a:pt x="87" y="81"/>
                  </a:lnTo>
                  <a:lnTo>
                    <a:pt x="83" y="97"/>
                  </a:lnTo>
                  <a:lnTo>
                    <a:pt x="80" y="116"/>
                  </a:lnTo>
                  <a:lnTo>
                    <a:pt x="80" y="135"/>
                  </a:lnTo>
                  <a:lnTo>
                    <a:pt x="83" y="156"/>
                  </a:lnTo>
                  <a:lnTo>
                    <a:pt x="90" y="176"/>
                  </a:lnTo>
                  <a:lnTo>
                    <a:pt x="99" y="203"/>
                  </a:lnTo>
                  <a:lnTo>
                    <a:pt x="103" y="227"/>
                  </a:lnTo>
                  <a:lnTo>
                    <a:pt x="103" y="250"/>
                  </a:lnTo>
                  <a:lnTo>
                    <a:pt x="99" y="271"/>
                  </a:lnTo>
                  <a:lnTo>
                    <a:pt x="93" y="290"/>
                  </a:lnTo>
                  <a:lnTo>
                    <a:pt x="85" y="307"/>
                  </a:lnTo>
                  <a:lnTo>
                    <a:pt x="76" y="321"/>
                  </a:lnTo>
                  <a:lnTo>
                    <a:pt x="67" y="334"/>
                  </a:lnTo>
                  <a:lnTo>
                    <a:pt x="59" y="343"/>
                  </a:lnTo>
                  <a:lnTo>
                    <a:pt x="54" y="349"/>
                  </a:lnTo>
                  <a:lnTo>
                    <a:pt x="51" y="351"/>
                  </a:lnTo>
                  <a:lnTo>
                    <a:pt x="41" y="357"/>
                  </a:lnTo>
                  <a:lnTo>
                    <a:pt x="30" y="359"/>
                  </a:lnTo>
                  <a:lnTo>
                    <a:pt x="22" y="358"/>
                  </a:lnTo>
                  <a:lnTo>
                    <a:pt x="15" y="355"/>
                  </a:lnTo>
                  <a:lnTo>
                    <a:pt x="8" y="350"/>
                  </a:lnTo>
                  <a:lnTo>
                    <a:pt x="2" y="339"/>
                  </a:lnTo>
                  <a:lnTo>
                    <a:pt x="0" y="327"/>
                  </a:lnTo>
                  <a:lnTo>
                    <a:pt x="2" y="315"/>
                  </a:lnTo>
                  <a:lnTo>
                    <a:pt x="10" y="305"/>
                  </a:lnTo>
                  <a:lnTo>
                    <a:pt x="12" y="303"/>
                  </a:lnTo>
                  <a:lnTo>
                    <a:pt x="16" y="298"/>
                  </a:lnTo>
                  <a:lnTo>
                    <a:pt x="22" y="290"/>
                  </a:lnTo>
                  <a:lnTo>
                    <a:pt x="29" y="280"/>
                  </a:lnTo>
                  <a:lnTo>
                    <a:pt x="35" y="267"/>
                  </a:lnTo>
                  <a:lnTo>
                    <a:pt x="39" y="253"/>
                  </a:lnTo>
                  <a:lnTo>
                    <a:pt x="41" y="238"/>
                  </a:lnTo>
                  <a:lnTo>
                    <a:pt x="39" y="221"/>
                  </a:lnTo>
                  <a:lnTo>
                    <a:pt x="33" y="203"/>
                  </a:lnTo>
                  <a:lnTo>
                    <a:pt x="24" y="177"/>
                  </a:lnTo>
                  <a:lnTo>
                    <a:pt x="19" y="153"/>
                  </a:lnTo>
                  <a:lnTo>
                    <a:pt x="17" y="129"/>
                  </a:lnTo>
                  <a:lnTo>
                    <a:pt x="18" y="107"/>
                  </a:lnTo>
                  <a:lnTo>
                    <a:pt x="22" y="86"/>
                  </a:lnTo>
                  <a:lnTo>
                    <a:pt x="26" y="67"/>
                  </a:lnTo>
                  <a:lnTo>
                    <a:pt x="32" y="49"/>
                  </a:lnTo>
                  <a:lnTo>
                    <a:pt x="37" y="35"/>
                  </a:lnTo>
                  <a:lnTo>
                    <a:pt x="42" y="25"/>
                  </a:lnTo>
                  <a:lnTo>
                    <a:pt x="46" y="17"/>
                  </a:lnTo>
                  <a:lnTo>
                    <a:pt x="47" y="14"/>
                  </a:lnTo>
                  <a:lnTo>
                    <a:pt x="56" y="5"/>
                  </a:lnTo>
                  <a:lnTo>
                    <a:pt x="66" y="0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5527" y="2562"/>
              <a:ext cx="164" cy="378"/>
            </a:xfrm>
            <a:custGeom>
              <a:avLst/>
              <a:gdLst>
                <a:gd name="T0" fmla="*/ 60 w 656"/>
                <a:gd name="T1" fmla="*/ 18 h 1513"/>
                <a:gd name="T2" fmla="*/ 112 w 656"/>
                <a:gd name="T3" fmla="*/ 161 h 1513"/>
                <a:gd name="T4" fmla="*/ 100 w 656"/>
                <a:gd name="T5" fmla="*/ 232 h 1513"/>
                <a:gd name="T6" fmla="*/ 88 w 656"/>
                <a:gd name="T7" fmla="*/ 366 h 1513"/>
                <a:gd name="T8" fmla="*/ 90 w 656"/>
                <a:gd name="T9" fmla="*/ 530 h 1513"/>
                <a:gd name="T10" fmla="*/ 121 w 656"/>
                <a:gd name="T11" fmla="*/ 556 h 1513"/>
                <a:gd name="T12" fmla="*/ 173 w 656"/>
                <a:gd name="T13" fmla="*/ 430 h 1513"/>
                <a:gd name="T14" fmla="*/ 173 w 656"/>
                <a:gd name="T15" fmla="*/ 387 h 1513"/>
                <a:gd name="T16" fmla="*/ 217 w 656"/>
                <a:gd name="T17" fmla="*/ 387 h 1513"/>
                <a:gd name="T18" fmla="*/ 342 w 656"/>
                <a:gd name="T19" fmla="*/ 335 h 1513"/>
                <a:gd name="T20" fmla="*/ 374 w 656"/>
                <a:gd name="T21" fmla="*/ 304 h 1513"/>
                <a:gd name="T22" fmla="*/ 404 w 656"/>
                <a:gd name="T23" fmla="*/ 335 h 1513"/>
                <a:gd name="T24" fmla="*/ 530 w 656"/>
                <a:gd name="T25" fmla="*/ 387 h 1513"/>
                <a:gd name="T26" fmla="*/ 573 w 656"/>
                <a:gd name="T27" fmla="*/ 387 h 1513"/>
                <a:gd name="T28" fmla="*/ 573 w 656"/>
                <a:gd name="T29" fmla="*/ 430 h 1513"/>
                <a:gd name="T30" fmla="*/ 626 w 656"/>
                <a:gd name="T31" fmla="*/ 556 h 1513"/>
                <a:gd name="T32" fmla="*/ 656 w 656"/>
                <a:gd name="T33" fmla="*/ 587 h 1513"/>
                <a:gd name="T34" fmla="*/ 626 w 656"/>
                <a:gd name="T35" fmla="*/ 617 h 1513"/>
                <a:gd name="T36" fmla="*/ 528 w 656"/>
                <a:gd name="T37" fmla="*/ 636 h 1513"/>
                <a:gd name="T38" fmla="*/ 515 w 656"/>
                <a:gd name="T39" fmla="*/ 711 h 1513"/>
                <a:gd name="T40" fmla="*/ 573 w 656"/>
                <a:gd name="T41" fmla="*/ 908 h 1513"/>
                <a:gd name="T42" fmla="*/ 555 w 656"/>
                <a:gd name="T43" fmla="*/ 948 h 1513"/>
                <a:gd name="T44" fmla="*/ 499 w 656"/>
                <a:gd name="T45" fmla="*/ 1023 h 1513"/>
                <a:gd name="T46" fmla="*/ 417 w 656"/>
                <a:gd name="T47" fmla="*/ 1121 h 1513"/>
                <a:gd name="T48" fmla="*/ 330 w 656"/>
                <a:gd name="T49" fmla="*/ 1209 h 1513"/>
                <a:gd name="T50" fmla="*/ 266 w 656"/>
                <a:gd name="T51" fmla="*/ 1251 h 1513"/>
                <a:gd name="T52" fmla="*/ 168 w 656"/>
                <a:gd name="T53" fmla="*/ 1300 h 1513"/>
                <a:gd name="T54" fmla="*/ 85 w 656"/>
                <a:gd name="T55" fmla="*/ 1371 h 1513"/>
                <a:gd name="T56" fmla="*/ 83 w 656"/>
                <a:gd name="T57" fmla="*/ 1446 h 1513"/>
                <a:gd name="T58" fmla="*/ 96 w 656"/>
                <a:gd name="T59" fmla="*/ 1499 h 1513"/>
                <a:gd name="T60" fmla="*/ 60 w 656"/>
                <a:gd name="T61" fmla="*/ 1512 h 1513"/>
                <a:gd name="T62" fmla="*/ 18 w 656"/>
                <a:gd name="T63" fmla="*/ 1450 h 1513"/>
                <a:gd name="T64" fmla="*/ 26 w 656"/>
                <a:gd name="T65" fmla="*/ 1351 h 1513"/>
                <a:gd name="T66" fmla="*/ 99 w 656"/>
                <a:gd name="T67" fmla="*/ 1271 h 1513"/>
                <a:gd name="T68" fmla="*/ 196 w 656"/>
                <a:gd name="T69" fmla="*/ 1215 h 1513"/>
                <a:gd name="T70" fmla="*/ 255 w 656"/>
                <a:gd name="T71" fmla="*/ 1189 h 1513"/>
                <a:gd name="T72" fmla="*/ 310 w 656"/>
                <a:gd name="T73" fmla="*/ 1142 h 1513"/>
                <a:gd name="T74" fmla="*/ 408 w 656"/>
                <a:gd name="T75" fmla="*/ 1038 h 1513"/>
                <a:gd name="T76" fmla="*/ 445 w 656"/>
                <a:gd name="T77" fmla="*/ 801 h 1513"/>
                <a:gd name="T78" fmla="*/ 372 w 656"/>
                <a:gd name="T79" fmla="*/ 812 h 1513"/>
                <a:gd name="T80" fmla="*/ 355 w 656"/>
                <a:gd name="T81" fmla="*/ 772 h 1513"/>
                <a:gd name="T82" fmla="*/ 403 w 656"/>
                <a:gd name="T83" fmla="*/ 750 h 1513"/>
                <a:gd name="T84" fmla="*/ 452 w 656"/>
                <a:gd name="T85" fmla="*/ 703 h 1513"/>
                <a:gd name="T86" fmla="*/ 465 w 656"/>
                <a:gd name="T87" fmla="*/ 640 h 1513"/>
                <a:gd name="T88" fmla="*/ 456 w 656"/>
                <a:gd name="T89" fmla="*/ 586 h 1513"/>
                <a:gd name="T90" fmla="*/ 395 w 656"/>
                <a:gd name="T91" fmla="*/ 535 h 1513"/>
                <a:gd name="T92" fmla="*/ 332 w 656"/>
                <a:gd name="T93" fmla="*/ 542 h 1513"/>
                <a:gd name="T94" fmla="*/ 283 w 656"/>
                <a:gd name="T95" fmla="*/ 606 h 1513"/>
                <a:gd name="T96" fmla="*/ 262 w 656"/>
                <a:gd name="T97" fmla="*/ 657 h 1513"/>
                <a:gd name="T98" fmla="*/ 221 w 656"/>
                <a:gd name="T99" fmla="*/ 641 h 1513"/>
                <a:gd name="T100" fmla="*/ 121 w 656"/>
                <a:gd name="T101" fmla="*/ 617 h 1513"/>
                <a:gd name="T102" fmla="*/ 119 w 656"/>
                <a:gd name="T103" fmla="*/ 681 h 1513"/>
                <a:gd name="T104" fmla="*/ 100 w 656"/>
                <a:gd name="T105" fmla="*/ 720 h 1513"/>
                <a:gd name="T106" fmla="*/ 72 w 656"/>
                <a:gd name="T107" fmla="*/ 716 h 1513"/>
                <a:gd name="T108" fmla="*/ 39 w 656"/>
                <a:gd name="T109" fmla="*/ 615 h 1513"/>
                <a:gd name="T110" fmla="*/ 24 w 656"/>
                <a:gd name="T111" fmla="*/ 436 h 1513"/>
                <a:gd name="T112" fmla="*/ 33 w 656"/>
                <a:gd name="T113" fmla="*/ 276 h 1513"/>
                <a:gd name="T114" fmla="*/ 48 w 656"/>
                <a:gd name="T115" fmla="*/ 169 h 1513"/>
                <a:gd name="T116" fmla="*/ 2 w 656"/>
                <a:gd name="T117" fmla="*/ 19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6" h="1513">
                  <a:moveTo>
                    <a:pt x="31" y="0"/>
                  </a:moveTo>
                  <a:lnTo>
                    <a:pt x="43" y="2"/>
                  </a:lnTo>
                  <a:lnTo>
                    <a:pt x="53" y="8"/>
                  </a:lnTo>
                  <a:lnTo>
                    <a:pt x="60" y="18"/>
                  </a:lnTo>
                  <a:lnTo>
                    <a:pt x="111" y="139"/>
                  </a:lnTo>
                  <a:lnTo>
                    <a:pt x="113" y="148"/>
                  </a:lnTo>
                  <a:lnTo>
                    <a:pt x="112" y="157"/>
                  </a:lnTo>
                  <a:lnTo>
                    <a:pt x="112" y="161"/>
                  </a:lnTo>
                  <a:lnTo>
                    <a:pt x="110" y="171"/>
                  </a:lnTo>
                  <a:lnTo>
                    <a:pt x="107" y="186"/>
                  </a:lnTo>
                  <a:lnTo>
                    <a:pt x="104" y="207"/>
                  </a:lnTo>
                  <a:lnTo>
                    <a:pt x="100" y="232"/>
                  </a:lnTo>
                  <a:lnTo>
                    <a:pt x="97" y="261"/>
                  </a:lnTo>
                  <a:lnTo>
                    <a:pt x="93" y="293"/>
                  </a:lnTo>
                  <a:lnTo>
                    <a:pt x="90" y="328"/>
                  </a:lnTo>
                  <a:lnTo>
                    <a:pt x="88" y="366"/>
                  </a:lnTo>
                  <a:lnTo>
                    <a:pt x="86" y="406"/>
                  </a:lnTo>
                  <a:lnTo>
                    <a:pt x="86" y="446"/>
                  </a:lnTo>
                  <a:lnTo>
                    <a:pt x="87" y="487"/>
                  </a:lnTo>
                  <a:lnTo>
                    <a:pt x="90" y="530"/>
                  </a:lnTo>
                  <a:lnTo>
                    <a:pt x="94" y="571"/>
                  </a:lnTo>
                  <a:lnTo>
                    <a:pt x="101" y="563"/>
                  </a:lnTo>
                  <a:lnTo>
                    <a:pt x="110" y="558"/>
                  </a:lnTo>
                  <a:lnTo>
                    <a:pt x="121" y="556"/>
                  </a:lnTo>
                  <a:lnTo>
                    <a:pt x="236" y="556"/>
                  </a:lnTo>
                  <a:lnTo>
                    <a:pt x="247" y="537"/>
                  </a:lnTo>
                  <a:lnTo>
                    <a:pt x="262" y="520"/>
                  </a:lnTo>
                  <a:lnTo>
                    <a:pt x="173" y="430"/>
                  </a:lnTo>
                  <a:lnTo>
                    <a:pt x="167" y="420"/>
                  </a:lnTo>
                  <a:lnTo>
                    <a:pt x="164" y="409"/>
                  </a:lnTo>
                  <a:lnTo>
                    <a:pt x="167" y="397"/>
                  </a:lnTo>
                  <a:lnTo>
                    <a:pt x="173" y="387"/>
                  </a:lnTo>
                  <a:lnTo>
                    <a:pt x="183" y="380"/>
                  </a:lnTo>
                  <a:lnTo>
                    <a:pt x="195" y="378"/>
                  </a:lnTo>
                  <a:lnTo>
                    <a:pt x="206" y="380"/>
                  </a:lnTo>
                  <a:lnTo>
                    <a:pt x="217" y="387"/>
                  </a:lnTo>
                  <a:lnTo>
                    <a:pt x="313" y="483"/>
                  </a:lnTo>
                  <a:lnTo>
                    <a:pt x="327" y="477"/>
                  </a:lnTo>
                  <a:lnTo>
                    <a:pt x="342" y="473"/>
                  </a:lnTo>
                  <a:lnTo>
                    <a:pt x="342" y="335"/>
                  </a:lnTo>
                  <a:lnTo>
                    <a:pt x="344" y="323"/>
                  </a:lnTo>
                  <a:lnTo>
                    <a:pt x="351" y="313"/>
                  </a:lnTo>
                  <a:lnTo>
                    <a:pt x="361" y="306"/>
                  </a:lnTo>
                  <a:lnTo>
                    <a:pt x="374" y="304"/>
                  </a:lnTo>
                  <a:lnTo>
                    <a:pt x="386" y="306"/>
                  </a:lnTo>
                  <a:lnTo>
                    <a:pt x="395" y="313"/>
                  </a:lnTo>
                  <a:lnTo>
                    <a:pt x="402" y="323"/>
                  </a:lnTo>
                  <a:lnTo>
                    <a:pt x="404" y="335"/>
                  </a:lnTo>
                  <a:lnTo>
                    <a:pt x="404" y="473"/>
                  </a:lnTo>
                  <a:lnTo>
                    <a:pt x="419" y="477"/>
                  </a:lnTo>
                  <a:lnTo>
                    <a:pt x="433" y="483"/>
                  </a:lnTo>
                  <a:lnTo>
                    <a:pt x="530" y="387"/>
                  </a:lnTo>
                  <a:lnTo>
                    <a:pt x="540" y="380"/>
                  </a:lnTo>
                  <a:lnTo>
                    <a:pt x="551" y="378"/>
                  </a:lnTo>
                  <a:lnTo>
                    <a:pt x="563" y="380"/>
                  </a:lnTo>
                  <a:lnTo>
                    <a:pt x="573" y="387"/>
                  </a:lnTo>
                  <a:lnTo>
                    <a:pt x="580" y="397"/>
                  </a:lnTo>
                  <a:lnTo>
                    <a:pt x="582" y="409"/>
                  </a:lnTo>
                  <a:lnTo>
                    <a:pt x="580" y="420"/>
                  </a:lnTo>
                  <a:lnTo>
                    <a:pt x="573" y="430"/>
                  </a:lnTo>
                  <a:lnTo>
                    <a:pt x="485" y="520"/>
                  </a:lnTo>
                  <a:lnTo>
                    <a:pt x="499" y="537"/>
                  </a:lnTo>
                  <a:lnTo>
                    <a:pt x="510" y="556"/>
                  </a:lnTo>
                  <a:lnTo>
                    <a:pt x="626" y="556"/>
                  </a:lnTo>
                  <a:lnTo>
                    <a:pt x="638" y="558"/>
                  </a:lnTo>
                  <a:lnTo>
                    <a:pt x="647" y="565"/>
                  </a:lnTo>
                  <a:lnTo>
                    <a:pt x="654" y="575"/>
                  </a:lnTo>
                  <a:lnTo>
                    <a:pt x="656" y="587"/>
                  </a:lnTo>
                  <a:lnTo>
                    <a:pt x="654" y="599"/>
                  </a:lnTo>
                  <a:lnTo>
                    <a:pt x="647" y="608"/>
                  </a:lnTo>
                  <a:lnTo>
                    <a:pt x="638" y="615"/>
                  </a:lnTo>
                  <a:lnTo>
                    <a:pt x="626" y="617"/>
                  </a:lnTo>
                  <a:lnTo>
                    <a:pt x="527" y="617"/>
                  </a:lnTo>
                  <a:lnTo>
                    <a:pt x="528" y="622"/>
                  </a:lnTo>
                  <a:lnTo>
                    <a:pt x="528" y="629"/>
                  </a:lnTo>
                  <a:lnTo>
                    <a:pt x="528" y="636"/>
                  </a:lnTo>
                  <a:lnTo>
                    <a:pt x="527" y="649"/>
                  </a:lnTo>
                  <a:lnTo>
                    <a:pt x="525" y="667"/>
                  </a:lnTo>
                  <a:lnTo>
                    <a:pt x="522" y="688"/>
                  </a:lnTo>
                  <a:lnTo>
                    <a:pt x="515" y="711"/>
                  </a:lnTo>
                  <a:lnTo>
                    <a:pt x="506" y="735"/>
                  </a:lnTo>
                  <a:lnTo>
                    <a:pt x="493" y="759"/>
                  </a:lnTo>
                  <a:lnTo>
                    <a:pt x="570" y="897"/>
                  </a:lnTo>
                  <a:lnTo>
                    <a:pt x="573" y="908"/>
                  </a:lnTo>
                  <a:lnTo>
                    <a:pt x="573" y="920"/>
                  </a:lnTo>
                  <a:lnTo>
                    <a:pt x="568" y="930"/>
                  </a:lnTo>
                  <a:lnTo>
                    <a:pt x="563" y="937"/>
                  </a:lnTo>
                  <a:lnTo>
                    <a:pt x="555" y="948"/>
                  </a:lnTo>
                  <a:lnTo>
                    <a:pt x="544" y="963"/>
                  </a:lnTo>
                  <a:lnTo>
                    <a:pt x="531" y="980"/>
                  </a:lnTo>
                  <a:lnTo>
                    <a:pt x="516" y="1000"/>
                  </a:lnTo>
                  <a:lnTo>
                    <a:pt x="499" y="1023"/>
                  </a:lnTo>
                  <a:lnTo>
                    <a:pt x="479" y="1047"/>
                  </a:lnTo>
                  <a:lnTo>
                    <a:pt x="459" y="1071"/>
                  </a:lnTo>
                  <a:lnTo>
                    <a:pt x="439" y="1096"/>
                  </a:lnTo>
                  <a:lnTo>
                    <a:pt x="417" y="1121"/>
                  </a:lnTo>
                  <a:lnTo>
                    <a:pt x="396" y="1145"/>
                  </a:lnTo>
                  <a:lnTo>
                    <a:pt x="374" y="1169"/>
                  </a:lnTo>
                  <a:lnTo>
                    <a:pt x="351" y="1190"/>
                  </a:lnTo>
                  <a:lnTo>
                    <a:pt x="330" y="1209"/>
                  </a:lnTo>
                  <a:lnTo>
                    <a:pt x="310" y="1225"/>
                  </a:lnTo>
                  <a:lnTo>
                    <a:pt x="291" y="1239"/>
                  </a:lnTo>
                  <a:lnTo>
                    <a:pt x="273" y="1248"/>
                  </a:lnTo>
                  <a:lnTo>
                    <a:pt x="266" y="1251"/>
                  </a:lnTo>
                  <a:lnTo>
                    <a:pt x="244" y="1261"/>
                  </a:lnTo>
                  <a:lnTo>
                    <a:pt x="220" y="1272"/>
                  </a:lnTo>
                  <a:lnTo>
                    <a:pt x="194" y="1285"/>
                  </a:lnTo>
                  <a:lnTo>
                    <a:pt x="168" y="1300"/>
                  </a:lnTo>
                  <a:lnTo>
                    <a:pt x="143" y="1316"/>
                  </a:lnTo>
                  <a:lnTo>
                    <a:pt x="120" y="1333"/>
                  </a:lnTo>
                  <a:lnTo>
                    <a:pt x="100" y="1351"/>
                  </a:lnTo>
                  <a:lnTo>
                    <a:pt x="85" y="1371"/>
                  </a:lnTo>
                  <a:lnTo>
                    <a:pt x="76" y="1391"/>
                  </a:lnTo>
                  <a:lnTo>
                    <a:pt x="74" y="1408"/>
                  </a:lnTo>
                  <a:lnTo>
                    <a:pt x="76" y="1427"/>
                  </a:lnTo>
                  <a:lnTo>
                    <a:pt x="83" y="1446"/>
                  </a:lnTo>
                  <a:lnTo>
                    <a:pt x="95" y="1465"/>
                  </a:lnTo>
                  <a:lnTo>
                    <a:pt x="100" y="1476"/>
                  </a:lnTo>
                  <a:lnTo>
                    <a:pt x="100" y="1488"/>
                  </a:lnTo>
                  <a:lnTo>
                    <a:pt x="96" y="1499"/>
                  </a:lnTo>
                  <a:lnTo>
                    <a:pt x="87" y="1508"/>
                  </a:lnTo>
                  <a:lnTo>
                    <a:pt x="79" y="1512"/>
                  </a:lnTo>
                  <a:lnTo>
                    <a:pt x="70" y="1513"/>
                  </a:lnTo>
                  <a:lnTo>
                    <a:pt x="60" y="1512"/>
                  </a:lnTo>
                  <a:lnTo>
                    <a:pt x="52" y="1507"/>
                  </a:lnTo>
                  <a:lnTo>
                    <a:pt x="45" y="1500"/>
                  </a:lnTo>
                  <a:lnTo>
                    <a:pt x="29" y="1475"/>
                  </a:lnTo>
                  <a:lnTo>
                    <a:pt x="18" y="1450"/>
                  </a:lnTo>
                  <a:lnTo>
                    <a:pt x="13" y="1425"/>
                  </a:lnTo>
                  <a:lnTo>
                    <a:pt x="12" y="1399"/>
                  </a:lnTo>
                  <a:lnTo>
                    <a:pt x="16" y="1375"/>
                  </a:lnTo>
                  <a:lnTo>
                    <a:pt x="26" y="1351"/>
                  </a:lnTo>
                  <a:lnTo>
                    <a:pt x="40" y="1329"/>
                  </a:lnTo>
                  <a:lnTo>
                    <a:pt x="57" y="1308"/>
                  </a:lnTo>
                  <a:lnTo>
                    <a:pt x="77" y="1289"/>
                  </a:lnTo>
                  <a:lnTo>
                    <a:pt x="99" y="1271"/>
                  </a:lnTo>
                  <a:lnTo>
                    <a:pt x="122" y="1255"/>
                  </a:lnTo>
                  <a:lnTo>
                    <a:pt x="148" y="1240"/>
                  </a:lnTo>
                  <a:lnTo>
                    <a:pt x="172" y="1227"/>
                  </a:lnTo>
                  <a:lnTo>
                    <a:pt x="196" y="1215"/>
                  </a:lnTo>
                  <a:lnTo>
                    <a:pt x="219" y="1205"/>
                  </a:lnTo>
                  <a:lnTo>
                    <a:pt x="240" y="1195"/>
                  </a:lnTo>
                  <a:lnTo>
                    <a:pt x="247" y="1192"/>
                  </a:lnTo>
                  <a:lnTo>
                    <a:pt x="255" y="1189"/>
                  </a:lnTo>
                  <a:lnTo>
                    <a:pt x="265" y="1182"/>
                  </a:lnTo>
                  <a:lnTo>
                    <a:pt x="277" y="1172"/>
                  </a:lnTo>
                  <a:lnTo>
                    <a:pt x="293" y="1160"/>
                  </a:lnTo>
                  <a:lnTo>
                    <a:pt x="310" y="1142"/>
                  </a:lnTo>
                  <a:lnTo>
                    <a:pt x="331" y="1123"/>
                  </a:lnTo>
                  <a:lnTo>
                    <a:pt x="354" y="1099"/>
                  </a:lnTo>
                  <a:lnTo>
                    <a:pt x="380" y="1071"/>
                  </a:lnTo>
                  <a:lnTo>
                    <a:pt x="408" y="1038"/>
                  </a:lnTo>
                  <a:lnTo>
                    <a:pt x="438" y="1000"/>
                  </a:lnTo>
                  <a:lnTo>
                    <a:pt x="471" y="958"/>
                  </a:lnTo>
                  <a:lnTo>
                    <a:pt x="507" y="910"/>
                  </a:lnTo>
                  <a:lnTo>
                    <a:pt x="445" y="801"/>
                  </a:lnTo>
                  <a:lnTo>
                    <a:pt x="426" y="808"/>
                  </a:lnTo>
                  <a:lnTo>
                    <a:pt x="406" y="813"/>
                  </a:lnTo>
                  <a:lnTo>
                    <a:pt x="384" y="814"/>
                  </a:lnTo>
                  <a:lnTo>
                    <a:pt x="372" y="812"/>
                  </a:lnTo>
                  <a:lnTo>
                    <a:pt x="361" y="805"/>
                  </a:lnTo>
                  <a:lnTo>
                    <a:pt x="355" y="796"/>
                  </a:lnTo>
                  <a:lnTo>
                    <a:pt x="352" y="784"/>
                  </a:lnTo>
                  <a:lnTo>
                    <a:pt x="355" y="772"/>
                  </a:lnTo>
                  <a:lnTo>
                    <a:pt x="361" y="762"/>
                  </a:lnTo>
                  <a:lnTo>
                    <a:pt x="372" y="755"/>
                  </a:lnTo>
                  <a:lnTo>
                    <a:pt x="384" y="752"/>
                  </a:lnTo>
                  <a:lnTo>
                    <a:pt x="403" y="750"/>
                  </a:lnTo>
                  <a:lnTo>
                    <a:pt x="420" y="744"/>
                  </a:lnTo>
                  <a:lnTo>
                    <a:pt x="434" y="733"/>
                  </a:lnTo>
                  <a:lnTo>
                    <a:pt x="444" y="719"/>
                  </a:lnTo>
                  <a:lnTo>
                    <a:pt x="452" y="703"/>
                  </a:lnTo>
                  <a:lnTo>
                    <a:pt x="458" y="686"/>
                  </a:lnTo>
                  <a:lnTo>
                    <a:pt x="462" y="669"/>
                  </a:lnTo>
                  <a:lnTo>
                    <a:pt x="464" y="654"/>
                  </a:lnTo>
                  <a:lnTo>
                    <a:pt x="465" y="640"/>
                  </a:lnTo>
                  <a:lnTo>
                    <a:pt x="466" y="630"/>
                  </a:lnTo>
                  <a:lnTo>
                    <a:pt x="465" y="629"/>
                  </a:lnTo>
                  <a:lnTo>
                    <a:pt x="463" y="606"/>
                  </a:lnTo>
                  <a:lnTo>
                    <a:pt x="456" y="586"/>
                  </a:lnTo>
                  <a:lnTo>
                    <a:pt x="445" y="568"/>
                  </a:lnTo>
                  <a:lnTo>
                    <a:pt x="431" y="554"/>
                  </a:lnTo>
                  <a:lnTo>
                    <a:pt x="414" y="542"/>
                  </a:lnTo>
                  <a:lnTo>
                    <a:pt x="395" y="535"/>
                  </a:lnTo>
                  <a:lnTo>
                    <a:pt x="374" y="532"/>
                  </a:lnTo>
                  <a:lnTo>
                    <a:pt x="374" y="532"/>
                  </a:lnTo>
                  <a:lnTo>
                    <a:pt x="352" y="535"/>
                  </a:lnTo>
                  <a:lnTo>
                    <a:pt x="332" y="542"/>
                  </a:lnTo>
                  <a:lnTo>
                    <a:pt x="315" y="554"/>
                  </a:lnTo>
                  <a:lnTo>
                    <a:pt x="301" y="568"/>
                  </a:lnTo>
                  <a:lnTo>
                    <a:pt x="290" y="586"/>
                  </a:lnTo>
                  <a:lnTo>
                    <a:pt x="283" y="606"/>
                  </a:lnTo>
                  <a:lnTo>
                    <a:pt x="281" y="629"/>
                  </a:lnTo>
                  <a:lnTo>
                    <a:pt x="278" y="641"/>
                  </a:lnTo>
                  <a:lnTo>
                    <a:pt x="272" y="651"/>
                  </a:lnTo>
                  <a:lnTo>
                    <a:pt x="262" y="657"/>
                  </a:lnTo>
                  <a:lnTo>
                    <a:pt x="249" y="660"/>
                  </a:lnTo>
                  <a:lnTo>
                    <a:pt x="237" y="657"/>
                  </a:lnTo>
                  <a:lnTo>
                    <a:pt x="228" y="651"/>
                  </a:lnTo>
                  <a:lnTo>
                    <a:pt x="221" y="641"/>
                  </a:lnTo>
                  <a:lnTo>
                    <a:pt x="219" y="629"/>
                  </a:lnTo>
                  <a:lnTo>
                    <a:pt x="219" y="624"/>
                  </a:lnTo>
                  <a:lnTo>
                    <a:pt x="219" y="617"/>
                  </a:lnTo>
                  <a:lnTo>
                    <a:pt x="121" y="617"/>
                  </a:lnTo>
                  <a:lnTo>
                    <a:pt x="110" y="615"/>
                  </a:lnTo>
                  <a:lnTo>
                    <a:pt x="101" y="609"/>
                  </a:lnTo>
                  <a:lnTo>
                    <a:pt x="109" y="647"/>
                  </a:lnTo>
                  <a:lnTo>
                    <a:pt x="119" y="681"/>
                  </a:lnTo>
                  <a:lnTo>
                    <a:pt x="121" y="693"/>
                  </a:lnTo>
                  <a:lnTo>
                    <a:pt x="118" y="704"/>
                  </a:lnTo>
                  <a:lnTo>
                    <a:pt x="110" y="714"/>
                  </a:lnTo>
                  <a:lnTo>
                    <a:pt x="100" y="720"/>
                  </a:lnTo>
                  <a:lnTo>
                    <a:pt x="95" y="721"/>
                  </a:lnTo>
                  <a:lnTo>
                    <a:pt x="90" y="722"/>
                  </a:lnTo>
                  <a:lnTo>
                    <a:pt x="81" y="720"/>
                  </a:lnTo>
                  <a:lnTo>
                    <a:pt x="72" y="716"/>
                  </a:lnTo>
                  <a:lnTo>
                    <a:pt x="66" y="709"/>
                  </a:lnTo>
                  <a:lnTo>
                    <a:pt x="61" y="701"/>
                  </a:lnTo>
                  <a:lnTo>
                    <a:pt x="49" y="659"/>
                  </a:lnTo>
                  <a:lnTo>
                    <a:pt x="39" y="615"/>
                  </a:lnTo>
                  <a:lnTo>
                    <a:pt x="32" y="571"/>
                  </a:lnTo>
                  <a:lnTo>
                    <a:pt x="28" y="526"/>
                  </a:lnTo>
                  <a:lnTo>
                    <a:pt x="25" y="480"/>
                  </a:lnTo>
                  <a:lnTo>
                    <a:pt x="24" y="436"/>
                  </a:lnTo>
                  <a:lnTo>
                    <a:pt x="25" y="393"/>
                  </a:lnTo>
                  <a:lnTo>
                    <a:pt x="27" y="351"/>
                  </a:lnTo>
                  <a:lnTo>
                    <a:pt x="30" y="312"/>
                  </a:lnTo>
                  <a:lnTo>
                    <a:pt x="33" y="276"/>
                  </a:lnTo>
                  <a:lnTo>
                    <a:pt x="37" y="243"/>
                  </a:lnTo>
                  <a:lnTo>
                    <a:pt x="41" y="213"/>
                  </a:lnTo>
                  <a:lnTo>
                    <a:pt x="45" y="188"/>
                  </a:lnTo>
                  <a:lnTo>
                    <a:pt x="48" y="169"/>
                  </a:lnTo>
                  <a:lnTo>
                    <a:pt x="51" y="155"/>
                  </a:lnTo>
                  <a:lnTo>
                    <a:pt x="2" y="42"/>
                  </a:lnTo>
                  <a:lnTo>
                    <a:pt x="0" y="30"/>
                  </a:lnTo>
                  <a:lnTo>
                    <a:pt x="2" y="19"/>
                  </a:lnTo>
                  <a:lnTo>
                    <a:pt x="8" y="9"/>
                  </a:lnTo>
                  <a:lnTo>
                    <a:pt x="1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5502" y="2577"/>
              <a:ext cx="26" cy="32"/>
            </a:xfrm>
            <a:custGeom>
              <a:avLst/>
              <a:gdLst>
                <a:gd name="T0" fmla="*/ 26 w 102"/>
                <a:gd name="T1" fmla="*/ 0 h 128"/>
                <a:gd name="T2" fmla="*/ 38 w 102"/>
                <a:gd name="T3" fmla="*/ 0 h 128"/>
                <a:gd name="T4" fmla="*/ 49 w 102"/>
                <a:gd name="T5" fmla="*/ 5 h 128"/>
                <a:gd name="T6" fmla="*/ 57 w 102"/>
                <a:gd name="T7" fmla="*/ 14 h 128"/>
                <a:gd name="T8" fmla="*/ 98 w 102"/>
                <a:gd name="T9" fmla="*/ 81 h 128"/>
                <a:gd name="T10" fmla="*/ 102 w 102"/>
                <a:gd name="T11" fmla="*/ 93 h 128"/>
                <a:gd name="T12" fmla="*/ 102 w 102"/>
                <a:gd name="T13" fmla="*/ 104 h 128"/>
                <a:gd name="T14" fmla="*/ 97 w 102"/>
                <a:gd name="T15" fmla="*/ 115 h 128"/>
                <a:gd name="T16" fmla="*/ 88 w 102"/>
                <a:gd name="T17" fmla="*/ 123 h 128"/>
                <a:gd name="T18" fmla="*/ 80 w 102"/>
                <a:gd name="T19" fmla="*/ 127 h 128"/>
                <a:gd name="T20" fmla="*/ 72 w 102"/>
                <a:gd name="T21" fmla="*/ 128 h 128"/>
                <a:gd name="T22" fmla="*/ 62 w 102"/>
                <a:gd name="T23" fmla="*/ 126 h 128"/>
                <a:gd name="T24" fmla="*/ 53 w 102"/>
                <a:gd name="T25" fmla="*/ 121 h 128"/>
                <a:gd name="T26" fmla="*/ 46 w 102"/>
                <a:gd name="T27" fmla="*/ 113 h 128"/>
                <a:gd name="T28" fmla="*/ 4 w 102"/>
                <a:gd name="T29" fmla="*/ 47 h 128"/>
                <a:gd name="T30" fmla="*/ 0 w 102"/>
                <a:gd name="T31" fmla="*/ 36 h 128"/>
                <a:gd name="T32" fmla="*/ 0 w 102"/>
                <a:gd name="T33" fmla="*/ 23 h 128"/>
                <a:gd name="T34" fmla="*/ 5 w 102"/>
                <a:gd name="T35" fmla="*/ 12 h 128"/>
                <a:gd name="T36" fmla="*/ 15 w 102"/>
                <a:gd name="T37" fmla="*/ 4 h 128"/>
                <a:gd name="T38" fmla="*/ 26 w 102"/>
                <a:gd name="T3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" h="128">
                  <a:moveTo>
                    <a:pt x="26" y="0"/>
                  </a:moveTo>
                  <a:lnTo>
                    <a:pt x="38" y="0"/>
                  </a:lnTo>
                  <a:lnTo>
                    <a:pt x="49" y="5"/>
                  </a:lnTo>
                  <a:lnTo>
                    <a:pt x="57" y="14"/>
                  </a:lnTo>
                  <a:lnTo>
                    <a:pt x="98" y="81"/>
                  </a:lnTo>
                  <a:lnTo>
                    <a:pt x="102" y="93"/>
                  </a:lnTo>
                  <a:lnTo>
                    <a:pt x="102" y="104"/>
                  </a:lnTo>
                  <a:lnTo>
                    <a:pt x="97" y="115"/>
                  </a:lnTo>
                  <a:lnTo>
                    <a:pt x="88" y="123"/>
                  </a:lnTo>
                  <a:lnTo>
                    <a:pt x="80" y="127"/>
                  </a:lnTo>
                  <a:lnTo>
                    <a:pt x="72" y="128"/>
                  </a:lnTo>
                  <a:lnTo>
                    <a:pt x="62" y="126"/>
                  </a:lnTo>
                  <a:lnTo>
                    <a:pt x="53" y="121"/>
                  </a:lnTo>
                  <a:lnTo>
                    <a:pt x="46" y="113"/>
                  </a:lnTo>
                  <a:lnTo>
                    <a:pt x="4" y="47"/>
                  </a:lnTo>
                  <a:lnTo>
                    <a:pt x="0" y="36"/>
                  </a:lnTo>
                  <a:lnTo>
                    <a:pt x="0" y="23"/>
                  </a:lnTo>
                  <a:lnTo>
                    <a:pt x="5" y="12"/>
                  </a:lnTo>
                  <a:lnTo>
                    <a:pt x="15" y="4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5490" y="2537"/>
              <a:ext cx="71" cy="16"/>
            </a:xfrm>
            <a:custGeom>
              <a:avLst/>
              <a:gdLst>
                <a:gd name="T0" fmla="*/ 252 w 282"/>
                <a:gd name="T1" fmla="*/ 0 h 65"/>
                <a:gd name="T2" fmla="*/ 263 w 282"/>
                <a:gd name="T3" fmla="*/ 2 h 65"/>
                <a:gd name="T4" fmla="*/ 273 w 282"/>
                <a:gd name="T5" fmla="*/ 8 h 65"/>
                <a:gd name="T6" fmla="*/ 280 w 282"/>
                <a:gd name="T7" fmla="*/ 18 h 65"/>
                <a:gd name="T8" fmla="*/ 282 w 282"/>
                <a:gd name="T9" fmla="*/ 30 h 65"/>
                <a:gd name="T10" fmla="*/ 280 w 282"/>
                <a:gd name="T11" fmla="*/ 42 h 65"/>
                <a:gd name="T12" fmla="*/ 274 w 282"/>
                <a:gd name="T13" fmla="*/ 52 h 65"/>
                <a:gd name="T14" fmla="*/ 264 w 282"/>
                <a:gd name="T15" fmla="*/ 60 h 65"/>
                <a:gd name="T16" fmla="*/ 252 w 282"/>
                <a:gd name="T17" fmla="*/ 62 h 65"/>
                <a:gd name="T18" fmla="*/ 31 w 282"/>
                <a:gd name="T19" fmla="*/ 65 h 65"/>
                <a:gd name="T20" fmla="*/ 30 w 282"/>
                <a:gd name="T21" fmla="*/ 65 h 65"/>
                <a:gd name="T22" fmla="*/ 19 w 282"/>
                <a:gd name="T23" fmla="*/ 62 h 65"/>
                <a:gd name="T24" fmla="*/ 9 w 282"/>
                <a:gd name="T25" fmla="*/ 55 h 65"/>
                <a:gd name="T26" fmla="*/ 2 w 282"/>
                <a:gd name="T27" fmla="*/ 45 h 65"/>
                <a:gd name="T28" fmla="*/ 0 w 282"/>
                <a:gd name="T29" fmla="*/ 33 h 65"/>
                <a:gd name="T30" fmla="*/ 2 w 282"/>
                <a:gd name="T31" fmla="*/ 21 h 65"/>
                <a:gd name="T32" fmla="*/ 9 w 282"/>
                <a:gd name="T33" fmla="*/ 12 h 65"/>
                <a:gd name="T34" fmla="*/ 18 w 282"/>
                <a:gd name="T35" fmla="*/ 5 h 65"/>
                <a:gd name="T36" fmla="*/ 30 w 282"/>
                <a:gd name="T37" fmla="*/ 2 h 65"/>
                <a:gd name="T38" fmla="*/ 252 w 282"/>
                <a:gd name="T3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2" h="65">
                  <a:moveTo>
                    <a:pt x="252" y="0"/>
                  </a:moveTo>
                  <a:lnTo>
                    <a:pt x="263" y="2"/>
                  </a:lnTo>
                  <a:lnTo>
                    <a:pt x="273" y="8"/>
                  </a:lnTo>
                  <a:lnTo>
                    <a:pt x="280" y="18"/>
                  </a:lnTo>
                  <a:lnTo>
                    <a:pt x="282" y="30"/>
                  </a:lnTo>
                  <a:lnTo>
                    <a:pt x="280" y="42"/>
                  </a:lnTo>
                  <a:lnTo>
                    <a:pt x="274" y="52"/>
                  </a:lnTo>
                  <a:lnTo>
                    <a:pt x="264" y="60"/>
                  </a:lnTo>
                  <a:lnTo>
                    <a:pt x="252" y="62"/>
                  </a:lnTo>
                  <a:lnTo>
                    <a:pt x="31" y="65"/>
                  </a:lnTo>
                  <a:lnTo>
                    <a:pt x="30" y="65"/>
                  </a:lnTo>
                  <a:lnTo>
                    <a:pt x="19" y="62"/>
                  </a:lnTo>
                  <a:lnTo>
                    <a:pt x="9" y="55"/>
                  </a:lnTo>
                  <a:lnTo>
                    <a:pt x="2" y="45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2"/>
                  </a:lnTo>
                  <a:lnTo>
                    <a:pt x="18" y="5"/>
                  </a:lnTo>
                  <a:lnTo>
                    <a:pt x="30" y="2"/>
                  </a:lnTo>
                  <a:lnTo>
                    <a:pt x="2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5504" y="2728"/>
              <a:ext cx="81" cy="78"/>
            </a:xfrm>
            <a:custGeom>
              <a:avLst/>
              <a:gdLst>
                <a:gd name="T0" fmla="*/ 67 w 323"/>
                <a:gd name="T1" fmla="*/ 3 h 311"/>
                <a:gd name="T2" fmla="*/ 83 w 323"/>
                <a:gd name="T3" fmla="*/ 19 h 311"/>
                <a:gd name="T4" fmla="*/ 84 w 323"/>
                <a:gd name="T5" fmla="*/ 42 h 311"/>
                <a:gd name="T6" fmla="*/ 70 w 323"/>
                <a:gd name="T7" fmla="*/ 93 h 311"/>
                <a:gd name="T8" fmla="*/ 63 w 323"/>
                <a:gd name="T9" fmla="*/ 129 h 311"/>
                <a:gd name="T10" fmla="*/ 63 w 323"/>
                <a:gd name="T11" fmla="*/ 153 h 311"/>
                <a:gd name="T12" fmla="*/ 65 w 323"/>
                <a:gd name="T13" fmla="*/ 167 h 311"/>
                <a:gd name="T14" fmla="*/ 69 w 323"/>
                <a:gd name="T15" fmla="*/ 174 h 311"/>
                <a:gd name="T16" fmla="*/ 77 w 323"/>
                <a:gd name="T17" fmla="*/ 177 h 311"/>
                <a:gd name="T18" fmla="*/ 94 w 323"/>
                <a:gd name="T19" fmla="*/ 176 h 311"/>
                <a:gd name="T20" fmla="*/ 130 w 323"/>
                <a:gd name="T21" fmla="*/ 164 h 311"/>
                <a:gd name="T22" fmla="*/ 173 w 323"/>
                <a:gd name="T23" fmla="*/ 142 h 311"/>
                <a:gd name="T24" fmla="*/ 222 w 323"/>
                <a:gd name="T25" fmla="*/ 112 h 311"/>
                <a:gd name="T26" fmla="*/ 273 w 323"/>
                <a:gd name="T27" fmla="*/ 74 h 311"/>
                <a:gd name="T28" fmla="*/ 293 w 323"/>
                <a:gd name="T29" fmla="*/ 67 h 311"/>
                <a:gd name="T30" fmla="*/ 312 w 323"/>
                <a:gd name="T31" fmla="*/ 74 h 311"/>
                <a:gd name="T32" fmla="*/ 323 w 323"/>
                <a:gd name="T33" fmla="*/ 94 h 311"/>
                <a:gd name="T34" fmla="*/ 318 w 323"/>
                <a:gd name="T35" fmla="*/ 115 h 311"/>
                <a:gd name="T36" fmla="*/ 298 w 323"/>
                <a:gd name="T37" fmla="*/ 133 h 311"/>
                <a:gd name="T38" fmla="*/ 263 w 323"/>
                <a:gd name="T39" fmla="*/ 159 h 311"/>
                <a:gd name="T40" fmla="*/ 218 w 323"/>
                <a:gd name="T41" fmla="*/ 187 h 311"/>
                <a:gd name="T42" fmla="*/ 169 w 323"/>
                <a:gd name="T43" fmla="*/ 214 h 311"/>
                <a:gd name="T44" fmla="*/ 119 w 323"/>
                <a:gd name="T45" fmla="*/ 233 h 311"/>
                <a:gd name="T46" fmla="*/ 147 w 323"/>
                <a:gd name="T47" fmla="*/ 271 h 311"/>
                <a:gd name="T48" fmla="*/ 146 w 323"/>
                <a:gd name="T49" fmla="*/ 294 h 311"/>
                <a:gd name="T50" fmla="*/ 129 w 323"/>
                <a:gd name="T51" fmla="*/ 309 h 311"/>
                <a:gd name="T52" fmla="*/ 109 w 323"/>
                <a:gd name="T53" fmla="*/ 310 h 311"/>
                <a:gd name="T54" fmla="*/ 94 w 323"/>
                <a:gd name="T55" fmla="*/ 300 h 311"/>
                <a:gd name="T56" fmla="*/ 16 w 323"/>
                <a:gd name="T57" fmla="*/ 206 h 311"/>
                <a:gd name="T58" fmla="*/ 3 w 323"/>
                <a:gd name="T59" fmla="*/ 171 h 311"/>
                <a:gd name="T60" fmla="*/ 1 w 323"/>
                <a:gd name="T61" fmla="*/ 130 h 311"/>
                <a:gd name="T62" fmla="*/ 8 w 323"/>
                <a:gd name="T63" fmla="*/ 85 h 311"/>
                <a:gd name="T64" fmla="*/ 20 w 323"/>
                <a:gd name="T65" fmla="*/ 42 h 311"/>
                <a:gd name="T66" fmla="*/ 33 w 323"/>
                <a:gd name="T67" fmla="*/ 10 h 311"/>
                <a:gd name="T68" fmla="*/ 54 w 323"/>
                <a:gd name="T6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3" h="311">
                  <a:moveTo>
                    <a:pt x="54" y="0"/>
                  </a:moveTo>
                  <a:lnTo>
                    <a:pt x="67" y="3"/>
                  </a:lnTo>
                  <a:lnTo>
                    <a:pt x="77" y="9"/>
                  </a:lnTo>
                  <a:lnTo>
                    <a:pt x="83" y="19"/>
                  </a:lnTo>
                  <a:lnTo>
                    <a:pt x="86" y="30"/>
                  </a:lnTo>
                  <a:lnTo>
                    <a:pt x="84" y="42"/>
                  </a:lnTo>
                  <a:lnTo>
                    <a:pt x="76" y="69"/>
                  </a:lnTo>
                  <a:lnTo>
                    <a:pt x="70" y="93"/>
                  </a:lnTo>
                  <a:lnTo>
                    <a:pt x="66" y="113"/>
                  </a:lnTo>
                  <a:lnTo>
                    <a:pt x="63" y="129"/>
                  </a:lnTo>
                  <a:lnTo>
                    <a:pt x="62" y="142"/>
                  </a:lnTo>
                  <a:lnTo>
                    <a:pt x="63" y="153"/>
                  </a:lnTo>
                  <a:lnTo>
                    <a:pt x="63" y="161"/>
                  </a:lnTo>
                  <a:lnTo>
                    <a:pt x="65" y="167"/>
                  </a:lnTo>
                  <a:lnTo>
                    <a:pt x="67" y="171"/>
                  </a:lnTo>
                  <a:lnTo>
                    <a:pt x="69" y="174"/>
                  </a:lnTo>
                  <a:lnTo>
                    <a:pt x="73" y="176"/>
                  </a:lnTo>
                  <a:lnTo>
                    <a:pt x="77" y="177"/>
                  </a:lnTo>
                  <a:lnTo>
                    <a:pt x="81" y="178"/>
                  </a:lnTo>
                  <a:lnTo>
                    <a:pt x="94" y="176"/>
                  </a:lnTo>
                  <a:lnTo>
                    <a:pt x="110" y="172"/>
                  </a:lnTo>
                  <a:lnTo>
                    <a:pt x="130" y="164"/>
                  </a:lnTo>
                  <a:lnTo>
                    <a:pt x="151" y="154"/>
                  </a:lnTo>
                  <a:lnTo>
                    <a:pt x="173" y="142"/>
                  </a:lnTo>
                  <a:lnTo>
                    <a:pt x="197" y="128"/>
                  </a:lnTo>
                  <a:lnTo>
                    <a:pt x="222" y="112"/>
                  </a:lnTo>
                  <a:lnTo>
                    <a:pt x="248" y="94"/>
                  </a:lnTo>
                  <a:lnTo>
                    <a:pt x="273" y="74"/>
                  </a:lnTo>
                  <a:lnTo>
                    <a:pt x="283" y="68"/>
                  </a:lnTo>
                  <a:lnTo>
                    <a:pt x="293" y="67"/>
                  </a:lnTo>
                  <a:lnTo>
                    <a:pt x="303" y="69"/>
                  </a:lnTo>
                  <a:lnTo>
                    <a:pt x="312" y="74"/>
                  </a:lnTo>
                  <a:lnTo>
                    <a:pt x="319" y="83"/>
                  </a:lnTo>
                  <a:lnTo>
                    <a:pt x="323" y="94"/>
                  </a:lnTo>
                  <a:lnTo>
                    <a:pt x="322" y="105"/>
                  </a:lnTo>
                  <a:lnTo>
                    <a:pt x="318" y="115"/>
                  </a:lnTo>
                  <a:lnTo>
                    <a:pt x="311" y="123"/>
                  </a:lnTo>
                  <a:lnTo>
                    <a:pt x="298" y="133"/>
                  </a:lnTo>
                  <a:lnTo>
                    <a:pt x="282" y="145"/>
                  </a:lnTo>
                  <a:lnTo>
                    <a:pt x="263" y="159"/>
                  </a:lnTo>
                  <a:lnTo>
                    <a:pt x="242" y="173"/>
                  </a:lnTo>
                  <a:lnTo>
                    <a:pt x="218" y="187"/>
                  </a:lnTo>
                  <a:lnTo>
                    <a:pt x="194" y="201"/>
                  </a:lnTo>
                  <a:lnTo>
                    <a:pt x="169" y="214"/>
                  </a:lnTo>
                  <a:lnTo>
                    <a:pt x="144" y="226"/>
                  </a:lnTo>
                  <a:lnTo>
                    <a:pt x="119" y="233"/>
                  </a:lnTo>
                  <a:lnTo>
                    <a:pt x="141" y="260"/>
                  </a:lnTo>
                  <a:lnTo>
                    <a:pt x="147" y="271"/>
                  </a:lnTo>
                  <a:lnTo>
                    <a:pt x="148" y="283"/>
                  </a:lnTo>
                  <a:lnTo>
                    <a:pt x="146" y="294"/>
                  </a:lnTo>
                  <a:lnTo>
                    <a:pt x="138" y="304"/>
                  </a:lnTo>
                  <a:lnTo>
                    <a:pt x="129" y="309"/>
                  </a:lnTo>
                  <a:lnTo>
                    <a:pt x="118" y="311"/>
                  </a:lnTo>
                  <a:lnTo>
                    <a:pt x="109" y="310"/>
                  </a:lnTo>
                  <a:lnTo>
                    <a:pt x="101" y="306"/>
                  </a:lnTo>
                  <a:lnTo>
                    <a:pt x="94" y="300"/>
                  </a:lnTo>
                  <a:lnTo>
                    <a:pt x="27" y="219"/>
                  </a:lnTo>
                  <a:lnTo>
                    <a:pt x="16" y="206"/>
                  </a:lnTo>
                  <a:lnTo>
                    <a:pt x="8" y="189"/>
                  </a:lnTo>
                  <a:lnTo>
                    <a:pt x="3" y="171"/>
                  </a:lnTo>
                  <a:lnTo>
                    <a:pt x="0" y="151"/>
                  </a:lnTo>
                  <a:lnTo>
                    <a:pt x="1" y="130"/>
                  </a:lnTo>
                  <a:lnTo>
                    <a:pt x="4" y="108"/>
                  </a:lnTo>
                  <a:lnTo>
                    <a:pt x="8" y="85"/>
                  </a:lnTo>
                  <a:lnTo>
                    <a:pt x="14" y="63"/>
                  </a:lnTo>
                  <a:lnTo>
                    <a:pt x="20" y="42"/>
                  </a:lnTo>
                  <a:lnTo>
                    <a:pt x="27" y="21"/>
                  </a:lnTo>
                  <a:lnTo>
                    <a:pt x="33" y="10"/>
                  </a:lnTo>
                  <a:lnTo>
                    <a:pt x="43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5532" y="2783"/>
              <a:ext cx="54" cy="65"/>
            </a:xfrm>
            <a:custGeom>
              <a:avLst/>
              <a:gdLst>
                <a:gd name="T0" fmla="*/ 189 w 216"/>
                <a:gd name="T1" fmla="*/ 0 h 257"/>
                <a:gd name="T2" fmla="*/ 200 w 216"/>
                <a:gd name="T3" fmla="*/ 5 h 257"/>
                <a:gd name="T4" fmla="*/ 210 w 216"/>
                <a:gd name="T5" fmla="*/ 13 h 257"/>
                <a:gd name="T6" fmla="*/ 215 w 216"/>
                <a:gd name="T7" fmla="*/ 23 h 257"/>
                <a:gd name="T8" fmla="*/ 216 w 216"/>
                <a:gd name="T9" fmla="*/ 35 h 257"/>
                <a:gd name="T10" fmla="*/ 212 w 216"/>
                <a:gd name="T11" fmla="*/ 46 h 257"/>
                <a:gd name="T12" fmla="*/ 193 w 216"/>
                <a:gd name="T13" fmla="*/ 78 h 257"/>
                <a:gd name="T14" fmla="*/ 174 w 216"/>
                <a:gd name="T15" fmla="*/ 108 h 257"/>
                <a:gd name="T16" fmla="*/ 154 w 216"/>
                <a:gd name="T17" fmla="*/ 135 h 257"/>
                <a:gd name="T18" fmla="*/ 135 w 216"/>
                <a:gd name="T19" fmla="*/ 160 h 257"/>
                <a:gd name="T20" fmla="*/ 116 w 216"/>
                <a:gd name="T21" fmla="*/ 182 h 257"/>
                <a:gd name="T22" fmla="*/ 99 w 216"/>
                <a:gd name="T23" fmla="*/ 201 h 257"/>
                <a:gd name="T24" fmla="*/ 84 w 216"/>
                <a:gd name="T25" fmla="*/ 218 h 257"/>
                <a:gd name="T26" fmla="*/ 71 w 216"/>
                <a:gd name="T27" fmla="*/ 230 h 257"/>
                <a:gd name="T28" fmla="*/ 61 w 216"/>
                <a:gd name="T29" fmla="*/ 240 h 257"/>
                <a:gd name="T30" fmla="*/ 55 w 216"/>
                <a:gd name="T31" fmla="*/ 246 h 257"/>
                <a:gd name="T32" fmla="*/ 52 w 216"/>
                <a:gd name="T33" fmla="*/ 249 h 257"/>
                <a:gd name="T34" fmla="*/ 42 w 216"/>
                <a:gd name="T35" fmla="*/ 255 h 257"/>
                <a:gd name="T36" fmla="*/ 31 w 216"/>
                <a:gd name="T37" fmla="*/ 257 h 257"/>
                <a:gd name="T38" fmla="*/ 23 w 216"/>
                <a:gd name="T39" fmla="*/ 256 h 257"/>
                <a:gd name="T40" fmla="*/ 15 w 216"/>
                <a:gd name="T41" fmla="*/ 252 h 257"/>
                <a:gd name="T42" fmla="*/ 8 w 216"/>
                <a:gd name="T43" fmla="*/ 246 h 257"/>
                <a:gd name="T44" fmla="*/ 1 w 216"/>
                <a:gd name="T45" fmla="*/ 236 h 257"/>
                <a:gd name="T46" fmla="*/ 0 w 216"/>
                <a:gd name="T47" fmla="*/ 224 h 257"/>
                <a:gd name="T48" fmla="*/ 3 w 216"/>
                <a:gd name="T49" fmla="*/ 213 h 257"/>
                <a:gd name="T50" fmla="*/ 11 w 216"/>
                <a:gd name="T51" fmla="*/ 203 h 257"/>
                <a:gd name="T52" fmla="*/ 13 w 216"/>
                <a:gd name="T53" fmla="*/ 201 h 257"/>
                <a:gd name="T54" fmla="*/ 19 w 216"/>
                <a:gd name="T55" fmla="*/ 196 h 257"/>
                <a:gd name="T56" fmla="*/ 28 w 216"/>
                <a:gd name="T57" fmla="*/ 187 h 257"/>
                <a:gd name="T58" fmla="*/ 40 w 216"/>
                <a:gd name="T59" fmla="*/ 175 h 257"/>
                <a:gd name="T60" fmla="*/ 54 w 216"/>
                <a:gd name="T61" fmla="*/ 160 h 257"/>
                <a:gd name="T62" fmla="*/ 69 w 216"/>
                <a:gd name="T63" fmla="*/ 142 h 257"/>
                <a:gd name="T64" fmla="*/ 86 w 216"/>
                <a:gd name="T65" fmla="*/ 121 h 257"/>
                <a:gd name="T66" fmla="*/ 104 w 216"/>
                <a:gd name="T67" fmla="*/ 98 h 257"/>
                <a:gd name="T68" fmla="*/ 123 w 216"/>
                <a:gd name="T69" fmla="*/ 73 h 257"/>
                <a:gd name="T70" fmla="*/ 141 w 216"/>
                <a:gd name="T71" fmla="*/ 46 h 257"/>
                <a:gd name="T72" fmla="*/ 159 w 216"/>
                <a:gd name="T73" fmla="*/ 16 h 257"/>
                <a:gd name="T74" fmla="*/ 167 w 216"/>
                <a:gd name="T75" fmla="*/ 7 h 257"/>
                <a:gd name="T76" fmla="*/ 177 w 216"/>
                <a:gd name="T77" fmla="*/ 1 h 257"/>
                <a:gd name="T78" fmla="*/ 189 w 216"/>
                <a:gd name="T7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6" h="257">
                  <a:moveTo>
                    <a:pt x="189" y="0"/>
                  </a:moveTo>
                  <a:lnTo>
                    <a:pt x="200" y="5"/>
                  </a:lnTo>
                  <a:lnTo>
                    <a:pt x="210" y="13"/>
                  </a:lnTo>
                  <a:lnTo>
                    <a:pt x="215" y="23"/>
                  </a:lnTo>
                  <a:lnTo>
                    <a:pt x="216" y="35"/>
                  </a:lnTo>
                  <a:lnTo>
                    <a:pt x="212" y="46"/>
                  </a:lnTo>
                  <a:lnTo>
                    <a:pt x="193" y="78"/>
                  </a:lnTo>
                  <a:lnTo>
                    <a:pt x="174" y="108"/>
                  </a:lnTo>
                  <a:lnTo>
                    <a:pt x="154" y="135"/>
                  </a:lnTo>
                  <a:lnTo>
                    <a:pt x="135" y="160"/>
                  </a:lnTo>
                  <a:lnTo>
                    <a:pt x="116" y="182"/>
                  </a:lnTo>
                  <a:lnTo>
                    <a:pt x="99" y="201"/>
                  </a:lnTo>
                  <a:lnTo>
                    <a:pt x="84" y="218"/>
                  </a:lnTo>
                  <a:lnTo>
                    <a:pt x="71" y="230"/>
                  </a:lnTo>
                  <a:lnTo>
                    <a:pt x="61" y="240"/>
                  </a:lnTo>
                  <a:lnTo>
                    <a:pt x="55" y="246"/>
                  </a:lnTo>
                  <a:lnTo>
                    <a:pt x="52" y="249"/>
                  </a:lnTo>
                  <a:lnTo>
                    <a:pt x="42" y="255"/>
                  </a:lnTo>
                  <a:lnTo>
                    <a:pt x="31" y="257"/>
                  </a:lnTo>
                  <a:lnTo>
                    <a:pt x="23" y="256"/>
                  </a:lnTo>
                  <a:lnTo>
                    <a:pt x="15" y="252"/>
                  </a:lnTo>
                  <a:lnTo>
                    <a:pt x="8" y="246"/>
                  </a:lnTo>
                  <a:lnTo>
                    <a:pt x="1" y="236"/>
                  </a:lnTo>
                  <a:lnTo>
                    <a:pt x="0" y="224"/>
                  </a:lnTo>
                  <a:lnTo>
                    <a:pt x="3" y="213"/>
                  </a:lnTo>
                  <a:lnTo>
                    <a:pt x="11" y="203"/>
                  </a:lnTo>
                  <a:lnTo>
                    <a:pt x="13" y="201"/>
                  </a:lnTo>
                  <a:lnTo>
                    <a:pt x="19" y="196"/>
                  </a:lnTo>
                  <a:lnTo>
                    <a:pt x="28" y="187"/>
                  </a:lnTo>
                  <a:lnTo>
                    <a:pt x="40" y="175"/>
                  </a:lnTo>
                  <a:lnTo>
                    <a:pt x="54" y="160"/>
                  </a:lnTo>
                  <a:lnTo>
                    <a:pt x="69" y="142"/>
                  </a:lnTo>
                  <a:lnTo>
                    <a:pt x="86" y="121"/>
                  </a:lnTo>
                  <a:lnTo>
                    <a:pt x="104" y="98"/>
                  </a:lnTo>
                  <a:lnTo>
                    <a:pt x="123" y="73"/>
                  </a:lnTo>
                  <a:lnTo>
                    <a:pt x="141" y="46"/>
                  </a:lnTo>
                  <a:lnTo>
                    <a:pt x="159" y="16"/>
                  </a:lnTo>
                  <a:lnTo>
                    <a:pt x="167" y="7"/>
                  </a:lnTo>
                  <a:lnTo>
                    <a:pt x="177" y="1"/>
                  </a:lnTo>
                  <a:lnTo>
                    <a:pt x="1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5539" y="2913"/>
              <a:ext cx="51" cy="100"/>
            </a:xfrm>
            <a:custGeom>
              <a:avLst/>
              <a:gdLst>
                <a:gd name="T0" fmla="*/ 169 w 200"/>
                <a:gd name="T1" fmla="*/ 0 h 401"/>
                <a:gd name="T2" fmla="*/ 181 w 200"/>
                <a:gd name="T3" fmla="*/ 2 h 401"/>
                <a:gd name="T4" fmla="*/ 191 w 200"/>
                <a:gd name="T5" fmla="*/ 9 h 401"/>
                <a:gd name="T6" fmla="*/ 198 w 200"/>
                <a:gd name="T7" fmla="*/ 20 h 401"/>
                <a:gd name="T8" fmla="*/ 200 w 200"/>
                <a:gd name="T9" fmla="*/ 31 h 401"/>
                <a:gd name="T10" fmla="*/ 198 w 200"/>
                <a:gd name="T11" fmla="*/ 43 h 401"/>
                <a:gd name="T12" fmla="*/ 59 w 200"/>
                <a:gd name="T13" fmla="*/ 382 h 401"/>
                <a:gd name="T14" fmla="*/ 52 w 200"/>
                <a:gd name="T15" fmla="*/ 392 h 401"/>
                <a:gd name="T16" fmla="*/ 42 w 200"/>
                <a:gd name="T17" fmla="*/ 399 h 401"/>
                <a:gd name="T18" fmla="*/ 31 w 200"/>
                <a:gd name="T19" fmla="*/ 401 h 401"/>
                <a:gd name="T20" fmla="*/ 25 w 200"/>
                <a:gd name="T21" fmla="*/ 400 h 401"/>
                <a:gd name="T22" fmla="*/ 19 w 200"/>
                <a:gd name="T23" fmla="*/ 399 h 401"/>
                <a:gd name="T24" fmla="*/ 9 w 200"/>
                <a:gd name="T25" fmla="*/ 392 h 401"/>
                <a:gd name="T26" fmla="*/ 3 w 200"/>
                <a:gd name="T27" fmla="*/ 382 h 401"/>
                <a:gd name="T28" fmla="*/ 0 w 200"/>
                <a:gd name="T29" fmla="*/ 371 h 401"/>
                <a:gd name="T30" fmla="*/ 3 w 200"/>
                <a:gd name="T31" fmla="*/ 359 h 401"/>
                <a:gd name="T32" fmla="*/ 141 w 200"/>
                <a:gd name="T33" fmla="*/ 20 h 401"/>
                <a:gd name="T34" fmla="*/ 148 w 200"/>
                <a:gd name="T35" fmla="*/ 9 h 401"/>
                <a:gd name="T36" fmla="*/ 158 w 200"/>
                <a:gd name="T37" fmla="*/ 2 h 401"/>
                <a:gd name="T38" fmla="*/ 169 w 200"/>
                <a:gd name="T39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0" h="401">
                  <a:moveTo>
                    <a:pt x="169" y="0"/>
                  </a:moveTo>
                  <a:lnTo>
                    <a:pt x="181" y="2"/>
                  </a:lnTo>
                  <a:lnTo>
                    <a:pt x="191" y="9"/>
                  </a:lnTo>
                  <a:lnTo>
                    <a:pt x="198" y="20"/>
                  </a:lnTo>
                  <a:lnTo>
                    <a:pt x="200" y="31"/>
                  </a:lnTo>
                  <a:lnTo>
                    <a:pt x="198" y="43"/>
                  </a:lnTo>
                  <a:lnTo>
                    <a:pt x="59" y="382"/>
                  </a:lnTo>
                  <a:lnTo>
                    <a:pt x="52" y="392"/>
                  </a:lnTo>
                  <a:lnTo>
                    <a:pt x="42" y="399"/>
                  </a:lnTo>
                  <a:lnTo>
                    <a:pt x="31" y="401"/>
                  </a:lnTo>
                  <a:lnTo>
                    <a:pt x="25" y="400"/>
                  </a:lnTo>
                  <a:lnTo>
                    <a:pt x="19" y="399"/>
                  </a:lnTo>
                  <a:lnTo>
                    <a:pt x="9" y="392"/>
                  </a:lnTo>
                  <a:lnTo>
                    <a:pt x="3" y="382"/>
                  </a:lnTo>
                  <a:lnTo>
                    <a:pt x="0" y="371"/>
                  </a:lnTo>
                  <a:lnTo>
                    <a:pt x="3" y="359"/>
                  </a:lnTo>
                  <a:lnTo>
                    <a:pt x="141" y="20"/>
                  </a:lnTo>
                  <a:lnTo>
                    <a:pt x="148" y="9"/>
                  </a:lnTo>
                  <a:lnTo>
                    <a:pt x="158" y="2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5542" y="2878"/>
              <a:ext cx="130" cy="298"/>
            </a:xfrm>
            <a:custGeom>
              <a:avLst/>
              <a:gdLst>
                <a:gd name="T0" fmla="*/ 499 w 519"/>
                <a:gd name="T1" fmla="*/ 2 h 1190"/>
                <a:gd name="T2" fmla="*/ 516 w 519"/>
                <a:gd name="T3" fmla="*/ 18 h 1190"/>
                <a:gd name="T4" fmla="*/ 517 w 519"/>
                <a:gd name="T5" fmla="*/ 43 h 1190"/>
                <a:gd name="T6" fmla="*/ 513 w 519"/>
                <a:gd name="T7" fmla="*/ 54 h 1190"/>
                <a:gd name="T8" fmla="*/ 501 w 519"/>
                <a:gd name="T9" fmla="*/ 84 h 1190"/>
                <a:gd name="T10" fmla="*/ 484 w 519"/>
                <a:gd name="T11" fmla="*/ 131 h 1190"/>
                <a:gd name="T12" fmla="*/ 461 w 519"/>
                <a:gd name="T13" fmla="*/ 194 h 1190"/>
                <a:gd name="T14" fmla="*/ 433 w 519"/>
                <a:gd name="T15" fmla="*/ 268 h 1190"/>
                <a:gd name="T16" fmla="*/ 400 w 519"/>
                <a:gd name="T17" fmla="*/ 353 h 1190"/>
                <a:gd name="T18" fmla="*/ 365 w 519"/>
                <a:gd name="T19" fmla="*/ 445 h 1190"/>
                <a:gd name="T20" fmla="*/ 328 w 519"/>
                <a:gd name="T21" fmla="*/ 543 h 1190"/>
                <a:gd name="T22" fmla="*/ 289 w 519"/>
                <a:gd name="T23" fmla="*/ 644 h 1190"/>
                <a:gd name="T24" fmla="*/ 249 w 519"/>
                <a:gd name="T25" fmla="*/ 747 h 1190"/>
                <a:gd name="T26" fmla="*/ 217 w 519"/>
                <a:gd name="T27" fmla="*/ 823 h 1190"/>
                <a:gd name="T28" fmla="*/ 185 w 519"/>
                <a:gd name="T29" fmla="*/ 874 h 1190"/>
                <a:gd name="T30" fmla="*/ 154 w 519"/>
                <a:gd name="T31" fmla="*/ 905 h 1190"/>
                <a:gd name="T32" fmla="*/ 122 w 519"/>
                <a:gd name="T33" fmla="*/ 914 h 1190"/>
                <a:gd name="T34" fmla="*/ 114 w 519"/>
                <a:gd name="T35" fmla="*/ 914 h 1190"/>
                <a:gd name="T36" fmla="*/ 56 w 519"/>
                <a:gd name="T37" fmla="*/ 1176 h 1190"/>
                <a:gd name="T38" fmla="*/ 40 w 519"/>
                <a:gd name="T39" fmla="*/ 1189 h 1190"/>
                <a:gd name="T40" fmla="*/ 24 w 519"/>
                <a:gd name="T41" fmla="*/ 1190 h 1190"/>
                <a:gd name="T42" fmla="*/ 4 w 519"/>
                <a:gd name="T43" fmla="*/ 1176 h 1190"/>
                <a:gd name="T44" fmla="*/ 0 w 519"/>
                <a:gd name="T45" fmla="*/ 1153 h 1190"/>
                <a:gd name="T46" fmla="*/ 50 w 519"/>
                <a:gd name="T47" fmla="*/ 845 h 1190"/>
                <a:gd name="T48" fmla="*/ 36 w 519"/>
                <a:gd name="T49" fmla="*/ 793 h 1190"/>
                <a:gd name="T50" fmla="*/ 27 w 519"/>
                <a:gd name="T51" fmla="*/ 741 h 1190"/>
                <a:gd name="T52" fmla="*/ 26 w 519"/>
                <a:gd name="T53" fmla="*/ 706 h 1190"/>
                <a:gd name="T54" fmla="*/ 41 w 519"/>
                <a:gd name="T55" fmla="*/ 688 h 1190"/>
                <a:gd name="T56" fmla="*/ 65 w 519"/>
                <a:gd name="T57" fmla="*/ 685 h 1190"/>
                <a:gd name="T58" fmla="*/ 84 w 519"/>
                <a:gd name="T59" fmla="*/ 701 h 1190"/>
                <a:gd name="T60" fmla="*/ 90 w 519"/>
                <a:gd name="T61" fmla="*/ 739 h 1190"/>
                <a:gd name="T62" fmla="*/ 99 w 519"/>
                <a:gd name="T63" fmla="*/ 788 h 1190"/>
                <a:gd name="T64" fmla="*/ 110 w 519"/>
                <a:gd name="T65" fmla="*/ 829 h 1190"/>
                <a:gd name="T66" fmla="*/ 122 w 519"/>
                <a:gd name="T67" fmla="*/ 852 h 1190"/>
                <a:gd name="T68" fmla="*/ 130 w 519"/>
                <a:gd name="T69" fmla="*/ 845 h 1190"/>
                <a:gd name="T70" fmla="*/ 142 w 519"/>
                <a:gd name="T71" fmla="*/ 829 h 1190"/>
                <a:gd name="T72" fmla="*/ 158 w 519"/>
                <a:gd name="T73" fmla="*/ 800 h 1190"/>
                <a:gd name="T74" fmla="*/ 179 w 519"/>
                <a:gd name="T75" fmla="*/ 755 h 1190"/>
                <a:gd name="T76" fmla="*/ 212 w 519"/>
                <a:gd name="T77" fmla="*/ 673 h 1190"/>
                <a:gd name="T78" fmla="*/ 251 w 519"/>
                <a:gd name="T79" fmla="*/ 572 h 1190"/>
                <a:gd name="T80" fmla="*/ 289 w 519"/>
                <a:gd name="T81" fmla="*/ 472 h 1190"/>
                <a:gd name="T82" fmla="*/ 326 w 519"/>
                <a:gd name="T83" fmla="*/ 376 h 1190"/>
                <a:gd name="T84" fmla="*/ 359 w 519"/>
                <a:gd name="T85" fmla="*/ 287 h 1190"/>
                <a:gd name="T86" fmla="*/ 389 w 519"/>
                <a:gd name="T87" fmla="*/ 208 h 1190"/>
                <a:gd name="T88" fmla="*/ 414 w 519"/>
                <a:gd name="T89" fmla="*/ 139 h 1190"/>
                <a:gd name="T90" fmla="*/ 436 w 519"/>
                <a:gd name="T91" fmla="*/ 84 h 1190"/>
                <a:gd name="T92" fmla="*/ 450 w 519"/>
                <a:gd name="T93" fmla="*/ 45 h 1190"/>
                <a:gd name="T94" fmla="*/ 458 w 519"/>
                <a:gd name="T95" fmla="*/ 24 h 1190"/>
                <a:gd name="T96" fmla="*/ 466 w 519"/>
                <a:gd name="T97" fmla="*/ 10 h 1190"/>
                <a:gd name="T98" fmla="*/ 487 w 519"/>
                <a:gd name="T99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9" h="1190">
                  <a:moveTo>
                    <a:pt x="487" y="0"/>
                  </a:moveTo>
                  <a:lnTo>
                    <a:pt x="499" y="2"/>
                  </a:lnTo>
                  <a:lnTo>
                    <a:pt x="509" y="9"/>
                  </a:lnTo>
                  <a:lnTo>
                    <a:pt x="516" y="18"/>
                  </a:lnTo>
                  <a:lnTo>
                    <a:pt x="519" y="31"/>
                  </a:lnTo>
                  <a:lnTo>
                    <a:pt x="517" y="43"/>
                  </a:lnTo>
                  <a:lnTo>
                    <a:pt x="516" y="46"/>
                  </a:lnTo>
                  <a:lnTo>
                    <a:pt x="513" y="54"/>
                  </a:lnTo>
                  <a:lnTo>
                    <a:pt x="508" y="67"/>
                  </a:lnTo>
                  <a:lnTo>
                    <a:pt x="501" y="84"/>
                  </a:lnTo>
                  <a:lnTo>
                    <a:pt x="493" y="106"/>
                  </a:lnTo>
                  <a:lnTo>
                    <a:pt x="484" y="131"/>
                  </a:lnTo>
                  <a:lnTo>
                    <a:pt x="473" y="161"/>
                  </a:lnTo>
                  <a:lnTo>
                    <a:pt x="461" y="194"/>
                  </a:lnTo>
                  <a:lnTo>
                    <a:pt x="447" y="229"/>
                  </a:lnTo>
                  <a:lnTo>
                    <a:pt x="433" y="268"/>
                  </a:lnTo>
                  <a:lnTo>
                    <a:pt x="416" y="310"/>
                  </a:lnTo>
                  <a:lnTo>
                    <a:pt x="400" y="353"/>
                  </a:lnTo>
                  <a:lnTo>
                    <a:pt x="383" y="398"/>
                  </a:lnTo>
                  <a:lnTo>
                    <a:pt x="365" y="445"/>
                  </a:lnTo>
                  <a:lnTo>
                    <a:pt x="347" y="493"/>
                  </a:lnTo>
                  <a:lnTo>
                    <a:pt x="328" y="543"/>
                  </a:lnTo>
                  <a:lnTo>
                    <a:pt x="309" y="594"/>
                  </a:lnTo>
                  <a:lnTo>
                    <a:pt x="289" y="644"/>
                  </a:lnTo>
                  <a:lnTo>
                    <a:pt x="269" y="696"/>
                  </a:lnTo>
                  <a:lnTo>
                    <a:pt x="249" y="747"/>
                  </a:lnTo>
                  <a:lnTo>
                    <a:pt x="233" y="787"/>
                  </a:lnTo>
                  <a:lnTo>
                    <a:pt x="217" y="823"/>
                  </a:lnTo>
                  <a:lnTo>
                    <a:pt x="201" y="851"/>
                  </a:lnTo>
                  <a:lnTo>
                    <a:pt x="185" y="874"/>
                  </a:lnTo>
                  <a:lnTo>
                    <a:pt x="169" y="892"/>
                  </a:lnTo>
                  <a:lnTo>
                    <a:pt x="154" y="905"/>
                  </a:lnTo>
                  <a:lnTo>
                    <a:pt x="138" y="912"/>
                  </a:lnTo>
                  <a:lnTo>
                    <a:pt x="122" y="914"/>
                  </a:lnTo>
                  <a:lnTo>
                    <a:pt x="114" y="914"/>
                  </a:lnTo>
                  <a:lnTo>
                    <a:pt x="114" y="914"/>
                  </a:lnTo>
                  <a:lnTo>
                    <a:pt x="60" y="1166"/>
                  </a:lnTo>
                  <a:lnTo>
                    <a:pt x="56" y="1176"/>
                  </a:lnTo>
                  <a:lnTo>
                    <a:pt x="49" y="1184"/>
                  </a:lnTo>
                  <a:lnTo>
                    <a:pt x="40" y="1189"/>
                  </a:lnTo>
                  <a:lnTo>
                    <a:pt x="30" y="1190"/>
                  </a:lnTo>
                  <a:lnTo>
                    <a:pt x="24" y="1190"/>
                  </a:lnTo>
                  <a:lnTo>
                    <a:pt x="13" y="1185"/>
                  </a:lnTo>
                  <a:lnTo>
                    <a:pt x="4" y="1176"/>
                  </a:lnTo>
                  <a:lnTo>
                    <a:pt x="0" y="1166"/>
                  </a:lnTo>
                  <a:lnTo>
                    <a:pt x="0" y="1153"/>
                  </a:lnTo>
                  <a:lnTo>
                    <a:pt x="60" y="868"/>
                  </a:lnTo>
                  <a:lnTo>
                    <a:pt x="50" y="845"/>
                  </a:lnTo>
                  <a:lnTo>
                    <a:pt x="42" y="819"/>
                  </a:lnTo>
                  <a:lnTo>
                    <a:pt x="36" y="793"/>
                  </a:lnTo>
                  <a:lnTo>
                    <a:pt x="31" y="766"/>
                  </a:lnTo>
                  <a:lnTo>
                    <a:pt x="27" y="741"/>
                  </a:lnTo>
                  <a:lnTo>
                    <a:pt x="25" y="718"/>
                  </a:lnTo>
                  <a:lnTo>
                    <a:pt x="26" y="706"/>
                  </a:lnTo>
                  <a:lnTo>
                    <a:pt x="32" y="696"/>
                  </a:lnTo>
                  <a:lnTo>
                    <a:pt x="41" y="688"/>
                  </a:lnTo>
                  <a:lnTo>
                    <a:pt x="53" y="684"/>
                  </a:lnTo>
                  <a:lnTo>
                    <a:pt x="65" y="685"/>
                  </a:lnTo>
                  <a:lnTo>
                    <a:pt x="75" y="692"/>
                  </a:lnTo>
                  <a:lnTo>
                    <a:pt x="84" y="701"/>
                  </a:lnTo>
                  <a:lnTo>
                    <a:pt x="87" y="713"/>
                  </a:lnTo>
                  <a:lnTo>
                    <a:pt x="90" y="739"/>
                  </a:lnTo>
                  <a:lnTo>
                    <a:pt x="94" y="764"/>
                  </a:lnTo>
                  <a:lnTo>
                    <a:pt x="99" y="788"/>
                  </a:lnTo>
                  <a:lnTo>
                    <a:pt x="104" y="810"/>
                  </a:lnTo>
                  <a:lnTo>
                    <a:pt x="110" y="829"/>
                  </a:lnTo>
                  <a:lnTo>
                    <a:pt x="116" y="843"/>
                  </a:lnTo>
                  <a:lnTo>
                    <a:pt x="122" y="852"/>
                  </a:lnTo>
                  <a:lnTo>
                    <a:pt x="125" y="849"/>
                  </a:lnTo>
                  <a:lnTo>
                    <a:pt x="130" y="845"/>
                  </a:lnTo>
                  <a:lnTo>
                    <a:pt x="135" y="839"/>
                  </a:lnTo>
                  <a:lnTo>
                    <a:pt x="142" y="829"/>
                  </a:lnTo>
                  <a:lnTo>
                    <a:pt x="149" y="816"/>
                  </a:lnTo>
                  <a:lnTo>
                    <a:pt x="158" y="800"/>
                  </a:lnTo>
                  <a:lnTo>
                    <a:pt x="168" y="780"/>
                  </a:lnTo>
                  <a:lnTo>
                    <a:pt x="179" y="755"/>
                  </a:lnTo>
                  <a:lnTo>
                    <a:pt x="191" y="725"/>
                  </a:lnTo>
                  <a:lnTo>
                    <a:pt x="212" y="673"/>
                  </a:lnTo>
                  <a:lnTo>
                    <a:pt x="232" y="622"/>
                  </a:lnTo>
                  <a:lnTo>
                    <a:pt x="251" y="572"/>
                  </a:lnTo>
                  <a:lnTo>
                    <a:pt x="270" y="521"/>
                  </a:lnTo>
                  <a:lnTo>
                    <a:pt x="289" y="472"/>
                  </a:lnTo>
                  <a:lnTo>
                    <a:pt x="307" y="424"/>
                  </a:lnTo>
                  <a:lnTo>
                    <a:pt x="326" y="376"/>
                  </a:lnTo>
                  <a:lnTo>
                    <a:pt x="343" y="331"/>
                  </a:lnTo>
                  <a:lnTo>
                    <a:pt x="359" y="287"/>
                  </a:lnTo>
                  <a:lnTo>
                    <a:pt x="375" y="246"/>
                  </a:lnTo>
                  <a:lnTo>
                    <a:pt x="389" y="208"/>
                  </a:lnTo>
                  <a:lnTo>
                    <a:pt x="402" y="172"/>
                  </a:lnTo>
                  <a:lnTo>
                    <a:pt x="414" y="139"/>
                  </a:lnTo>
                  <a:lnTo>
                    <a:pt x="426" y="110"/>
                  </a:lnTo>
                  <a:lnTo>
                    <a:pt x="436" y="84"/>
                  </a:lnTo>
                  <a:lnTo>
                    <a:pt x="444" y="63"/>
                  </a:lnTo>
                  <a:lnTo>
                    <a:pt x="450" y="45"/>
                  </a:lnTo>
                  <a:lnTo>
                    <a:pt x="455" y="33"/>
                  </a:lnTo>
                  <a:lnTo>
                    <a:pt x="458" y="24"/>
                  </a:lnTo>
                  <a:lnTo>
                    <a:pt x="459" y="20"/>
                  </a:lnTo>
                  <a:lnTo>
                    <a:pt x="466" y="10"/>
                  </a:lnTo>
                  <a:lnTo>
                    <a:pt x="475" y="3"/>
                  </a:lnTo>
                  <a:lnTo>
                    <a:pt x="4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Freeform 57"/>
            <p:cNvSpPr>
              <a:spLocks noEditPoints="1"/>
            </p:cNvSpPr>
            <p:nvPr/>
          </p:nvSpPr>
          <p:spPr bwMode="auto">
            <a:xfrm>
              <a:off x="5616" y="2807"/>
              <a:ext cx="159" cy="316"/>
            </a:xfrm>
            <a:custGeom>
              <a:avLst/>
              <a:gdLst>
                <a:gd name="T0" fmla="*/ 348 w 634"/>
                <a:gd name="T1" fmla="*/ 325 h 1264"/>
                <a:gd name="T2" fmla="*/ 558 w 634"/>
                <a:gd name="T3" fmla="*/ 201 h 1264"/>
                <a:gd name="T4" fmla="*/ 256 w 634"/>
                <a:gd name="T5" fmla="*/ 0 h 1264"/>
                <a:gd name="T6" fmla="*/ 278 w 634"/>
                <a:gd name="T7" fmla="*/ 8 h 1264"/>
                <a:gd name="T8" fmla="*/ 297 w 634"/>
                <a:gd name="T9" fmla="*/ 44 h 1264"/>
                <a:gd name="T10" fmla="*/ 323 w 634"/>
                <a:gd name="T11" fmla="*/ 94 h 1264"/>
                <a:gd name="T12" fmla="*/ 349 w 634"/>
                <a:gd name="T13" fmla="*/ 138 h 1264"/>
                <a:gd name="T14" fmla="*/ 372 w 634"/>
                <a:gd name="T15" fmla="*/ 169 h 1264"/>
                <a:gd name="T16" fmla="*/ 426 w 634"/>
                <a:gd name="T17" fmla="*/ 86 h 1264"/>
                <a:gd name="T18" fmla="*/ 446 w 634"/>
                <a:gd name="T19" fmla="*/ 80 h 1264"/>
                <a:gd name="T20" fmla="*/ 618 w 634"/>
                <a:gd name="T21" fmla="*/ 160 h 1264"/>
                <a:gd name="T22" fmla="*/ 634 w 634"/>
                <a:gd name="T23" fmla="*/ 180 h 1264"/>
                <a:gd name="T24" fmla="*/ 630 w 634"/>
                <a:gd name="T25" fmla="*/ 205 h 1264"/>
                <a:gd name="T26" fmla="*/ 542 w 634"/>
                <a:gd name="T27" fmla="*/ 345 h 1264"/>
                <a:gd name="T28" fmla="*/ 563 w 634"/>
                <a:gd name="T29" fmla="*/ 343 h 1264"/>
                <a:gd name="T30" fmla="*/ 581 w 634"/>
                <a:gd name="T31" fmla="*/ 357 h 1264"/>
                <a:gd name="T32" fmla="*/ 585 w 634"/>
                <a:gd name="T33" fmla="*/ 380 h 1264"/>
                <a:gd name="T34" fmla="*/ 488 w 634"/>
                <a:gd name="T35" fmla="*/ 522 h 1264"/>
                <a:gd name="T36" fmla="*/ 472 w 634"/>
                <a:gd name="T37" fmla="*/ 533 h 1264"/>
                <a:gd name="T38" fmla="*/ 453 w 634"/>
                <a:gd name="T39" fmla="*/ 533 h 1264"/>
                <a:gd name="T40" fmla="*/ 438 w 634"/>
                <a:gd name="T41" fmla="*/ 523 h 1264"/>
                <a:gd name="T42" fmla="*/ 431 w 634"/>
                <a:gd name="T43" fmla="*/ 506 h 1264"/>
                <a:gd name="T44" fmla="*/ 377 w 634"/>
                <a:gd name="T45" fmla="*/ 587 h 1264"/>
                <a:gd name="T46" fmla="*/ 361 w 634"/>
                <a:gd name="T47" fmla="*/ 594 h 1264"/>
                <a:gd name="T48" fmla="*/ 381 w 634"/>
                <a:gd name="T49" fmla="*/ 1051 h 1264"/>
                <a:gd name="T50" fmla="*/ 368 w 634"/>
                <a:gd name="T51" fmla="*/ 1067 h 1264"/>
                <a:gd name="T52" fmla="*/ 42 w 634"/>
                <a:gd name="T53" fmla="*/ 1262 h 1264"/>
                <a:gd name="T54" fmla="*/ 32 w 634"/>
                <a:gd name="T55" fmla="*/ 1264 h 1264"/>
                <a:gd name="T56" fmla="*/ 11 w 634"/>
                <a:gd name="T57" fmla="*/ 1257 h 1264"/>
                <a:gd name="T58" fmla="*/ 0 w 634"/>
                <a:gd name="T59" fmla="*/ 1236 h 1264"/>
                <a:gd name="T60" fmla="*/ 6 w 634"/>
                <a:gd name="T61" fmla="*/ 1214 h 1264"/>
                <a:gd name="T62" fmla="*/ 320 w 634"/>
                <a:gd name="T63" fmla="*/ 1024 h 1264"/>
                <a:gd name="T64" fmla="*/ 287 w 634"/>
                <a:gd name="T65" fmla="*/ 309 h 1264"/>
                <a:gd name="T66" fmla="*/ 338 w 634"/>
                <a:gd name="T67" fmla="*/ 223 h 1264"/>
                <a:gd name="T68" fmla="*/ 309 w 634"/>
                <a:gd name="T69" fmla="*/ 189 h 1264"/>
                <a:gd name="T70" fmla="*/ 280 w 634"/>
                <a:gd name="T71" fmla="*/ 143 h 1264"/>
                <a:gd name="T72" fmla="*/ 255 w 634"/>
                <a:gd name="T73" fmla="*/ 97 h 1264"/>
                <a:gd name="T74" fmla="*/ 234 w 634"/>
                <a:gd name="T75" fmla="*/ 58 h 1264"/>
                <a:gd name="T76" fmla="*/ 225 w 634"/>
                <a:gd name="T77" fmla="*/ 32 h 1264"/>
                <a:gd name="T78" fmla="*/ 233 w 634"/>
                <a:gd name="T79" fmla="*/ 10 h 1264"/>
                <a:gd name="T80" fmla="*/ 256 w 634"/>
                <a:gd name="T81" fmla="*/ 0 h 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34" h="1264">
                  <a:moveTo>
                    <a:pt x="456" y="150"/>
                  </a:moveTo>
                  <a:lnTo>
                    <a:pt x="348" y="325"/>
                  </a:lnTo>
                  <a:lnTo>
                    <a:pt x="357" y="507"/>
                  </a:lnTo>
                  <a:lnTo>
                    <a:pt x="558" y="201"/>
                  </a:lnTo>
                  <a:lnTo>
                    <a:pt x="456" y="150"/>
                  </a:lnTo>
                  <a:close/>
                  <a:moveTo>
                    <a:pt x="256" y="0"/>
                  </a:moveTo>
                  <a:lnTo>
                    <a:pt x="268" y="2"/>
                  </a:lnTo>
                  <a:lnTo>
                    <a:pt x="278" y="8"/>
                  </a:lnTo>
                  <a:lnTo>
                    <a:pt x="285" y="18"/>
                  </a:lnTo>
                  <a:lnTo>
                    <a:pt x="297" y="44"/>
                  </a:lnTo>
                  <a:lnTo>
                    <a:pt x="310" y="70"/>
                  </a:lnTo>
                  <a:lnTo>
                    <a:pt x="323" y="94"/>
                  </a:lnTo>
                  <a:lnTo>
                    <a:pt x="336" y="117"/>
                  </a:lnTo>
                  <a:lnTo>
                    <a:pt x="349" y="138"/>
                  </a:lnTo>
                  <a:lnTo>
                    <a:pt x="362" y="156"/>
                  </a:lnTo>
                  <a:lnTo>
                    <a:pt x="372" y="169"/>
                  </a:lnTo>
                  <a:lnTo>
                    <a:pt x="418" y="95"/>
                  </a:lnTo>
                  <a:lnTo>
                    <a:pt x="426" y="86"/>
                  </a:lnTo>
                  <a:lnTo>
                    <a:pt x="436" y="81"/>
                  </a:lnTo>
                  <a:lnTo>
                    <a:pt x="446" y="80"/>
                  </a:lnTo>
                  <a:lnTo>
                    <a:pt x="457" y="83"/>
                  </a:lnTo>
                  <a:lnTo>
                    <a:pt x="618" y="160"/>
                  </a:lnTo>
                  <a:lnTo>
                    <a:pt x="628" y="168"/>
                  </a:lnTo>
                  <a:lnTo>
                    <a:pt x="634" y="180"/>
                  </a:lnTo>
                  <a:lnTo>
                    <a:pt x="634" y="193"/>
                  </a:lnTo>
                  <a:lnTo>
                    <a:pt x="630" y="205"/>
                  </a:lnTo>
                  <a:lnTo>
                    <a:pt x="534" y="351"/>
                  </a:lnTo>
                  <a:lnTo>
                    <a:pt x="542" y="345"/>
                  </a:lnTo>
                  <a:lnTo>
                    <a:pt x="552" y="342"/>
                  </a:lnTo>
                  <a:lnTo>
                    <a:pt x="563" y="343"/>
                  </a:lnTo>
                  <a:lnTo>
                    <a:pt x="572" y="348"/>
                  </a:lnTo>
                  <a:lnTo>
                    <a:pt x="581" y="357"/>
                  </a:lnTo>
                  <a:lnTo>
                    <a:pt x="585" y="368"/>
                  </a:lnTo>
                  <a:lnTo>
                    <a:pt x="585" y="380"/>
                  </a:lnTo>
                  <a:lnTo>
                    <a:pt x="580" y="391"/>
                  </a:lnTo>
                  <a:lnTo>
                    <a:pt x="488" y="522"/>
                  </a:lnTo>
                  <a:lnTo>
                    <a:pt x="481" y="529"/>
                  </a:lnTo>
                  <a:lnTo>
                    <a:pt x="472" y="533"/>
                  </a:lnTo>
                  <a:lnTo>
                    <a:pt x="462" y="535"/>
                  </a:lnTo>
                  <a:lnTo>
                    <a:pt x="453" y="533"/>
                  </a:lnTo>
                  <a:lnTo>
                    <a:pt x="444" y="529"/>
                  </a:lnTo>
                  <a:lnTo>
                    <a:pt x="438" y="523"/>
                  </a:lnTo>
                  <a:lnTo>
                    <a:pt x="433" y="515"/>
                  </a:lnTo>
                  <a:lnTo>
                    <a:pt x="431" y="506"/>
                  </a:lnTo>
                  <a:lnTo>
                    <a:pt x="383" y="581"/>
                  </a:lnTo>
                  <a:lnTo>
                    <a:pt x="377" y="587"/>
                  </a:lnTo>
                  <a:lnTo>
                    <a:pt x="370" y="592"/>
                  </a:lnTo>
                  <a:lnTo>
                    <a:pt x="361" y="594"/>
                  </a:lnTo>
                  <a:lnTo>
                    <a:pt x="383" y="1040"/>
                  </a:lnTo>
                  <a:lnTo>
                    <a:pt x="381" y="1051"/>
                  </a:lnTo>
                  <a:lnTo>
                    <a:pt x="376" y="1060"/>
                  </a:lnTo>
                  <a:lnTo>
                    <a:pt x="368" y="1067"/>
                  </a:lnTo>
                  <a:lnTo>
                    <a:pt x="47" y="1259"/>
                  </a:lnTo>
                  <a:lnTo>
                    <a:pt x="42" y="1262"/>
                  </a:lnTo>
                  <a:lnTo>
                    <a:pt x="37" y="1263"/>
                  </a:lnTo>
                  <a:lnTo>
                    <a:pt x="32" y="1264"/>
                  </a:lnTo>
                  <a:lnTo>
                    <a:pt x="22" y="1262"/>
                  </a:lnTo>
                  <a:lnTo>
                    <a:pt x="11" y="1257"/>
                  </a:lnTo>
                  <a:lnTo>
                    <a:pt x="4" y="1249"/>
                  </a:lnTo>
                  <a:lnTo>
                    <a:pt x="0" y="1236"/>
                  </a:lnTo>
                  <a:lnTo>
                    <a:pt x="1" y="1225"/>
                  </a:lnTo>
                  <a:lnTo>
                    <a:pt x="6" y="1214"/>
                  </a:lnTo>
                  <a:lnTo>
                    <a:pt x="16" y="1206"/>
                  </a:lnTo>
                  <a:lnTo>
                    <a:pt x="320" y="1024"/>
                  </a:lnTo>
                  <a:lnTo>
                    <a:pt x="286" y="318"/>
                  </a:lnTo>
                  <a:lnTo>
                    <a:pt x="287" y="309"/>
                  </a:lnTo>
                  <a:lnTo>
                    <a:pt x="291" y="300"/>
                  </a:lnTo>
                  <a:lnTo>
                    <a:pt x="338" y="223"/>
                  </a:lnTo>
                  <a:lnTo>
                    <a:pt x="323" y="208"/>
                  </a:lnTo>
                  <a:lnTo>
                    <a:pt x="309" y="189"/>
                  </a:lnTo>
                  <a:lnTo>
                    <a:pt x="294" y="166"/>
                  </a:lnTo>
                  <a:lnTo>
                    <a:pt x="280" y="143"/>
                  </a:lnTo>
                  <a:lnTo>
                    <a:pt x="267" y="120"/>
                  </a:lnTo>
                  <a:lnTo>
                    <a:pt x="255" y="97"/>
                  </a:lnTo>
                  <a:lnTo>
                    <a:pt x="244" y="76"/>
                  </a:lnTo>
                  <a:lnTo>
                    <a:pt x="234" y="58"/>
                  </a:lnTo>
                  <a:lnTo>
                    <a:pt x="228" y="44"/>
                  </a:lnTo>
                  <a:lnTo>
                    <a:pt x="225" y="32"/>
                  </a:lnTo>
                  <a:lnTo>
                    <a:pt x="227" y="20"/>
                  </a:lnTo>
                  <a:lnTo>
                    <a:pt x="233" y="10"/>
                  </a:lnTo>
                  <a:lnTo>
                    <a:pt x="244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5540" y="3132"/>
              <a:ext cx="106" cy="82"/>
            </a:xfrm>
            <a:custGeom>
              <a:avLst/>
              <a:gdLst>
                <a:gd name="T0" fmla="*/ 398 w 423"/>
                <a:gd name="T1" fmla="*/ 0 h 327"/>
                <a:gd name="T2" fmla="*/ 409 w 423"/>
                <a:gd name="T3" fmla="*/ 4 h 327"/>
                <a:gd name="T4" fmla="*/ 418 w 423"/>
                <a:gd name="T5" fmla="*/ 13 h 327"/>
                <a:gd name="T6" fmla="*/ 423 w 423"/>
                <a:gd name="T7" fmla="*/ 24 h 327"/>
                <a:gd name="T8" fmla="*/ 423 w 423"/>
                <a:gd name="T9" fmla="*/ 35 h 327"/>
                <a:gd name="T10" fmla="*/ 419 w 423"/>
                <a:gd name="T11" fmla="*/ 46 h 327"/>
                <a:gd name="T12" fmla="*/ 411 w 423"/>
                <a:gd name="T13" fmla="*/ 55 h 327"/>
                <a:gd name="T14" fmla="*/ 49 w 423"/>
                <a:gd name="T15" fmla="*/ 321 h 327"/>
                <a:gd name="T16" fmla="*/ 40 w 423"/>
                <a:gd name="T17" fmla="*/ 326 h 327"/>
                <a:gd name="T18" fmla="*/ 30 w 423"/>
                <a:gd name="T19" fmla="*/ 327 h 327"/>
                <a:gd name="T20" fmla="*/ 21 w 423"/>
                <a:gd name="T21" fmla="*/ 326 h 327"/>
                <a:gd name="T22" fmla="*/ 13 w 423"/>
                <a:gd name="T23" fmla="*/ 322 h 327"/>
                <a:gd name="T24" fmla="*/ 6 w 423"/>
                <a:gd name="T25" fmla="*/ 315 h 327"/>
                <a:gd name="T26" fmla="*/ 1 w 423"/>
                <a:gd name="T27" fmla="*/ 304 h 327"/>
                <a:gd name="T28" fmla="*/ 0 w 423"/>
                <a:gd name="T29" fmla="*/ 292 h 327"/>
                <a:gd name="T30" fmla="*/ 4 w 423"/>
                <a:gd name="T31" fmla="*/ 281 h 327"/>
                <a:gd name="T32" fmla="*/ 12 w 423"/>
                <a:gd name="T33" fmla="*/ 272 h 327"/>
                <a:gd name="T34" fmla="*/ 375 w 423"/>
                <a:gd name="T35" fmla="*/ 6 h 327"/>
                <a:gd name="T36" fmla="*/ 386 w 423"/>
                <a:gd name="T37" fmla="*/ 1 h 327"/>
                <a:gd name="T38" fmla="*/ 398 w 423"/>
                <a:gd name="T39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3" h="327">
                  <a:moveTo>
                    <a:pt x="398" y="0"/>
                  </a:moveTo>
                  <a:lnTo>
                    <a:pt x="409" y="4"/>
                  </a:lnTo>
                  <a:lnTo>
                    <a:pt x="418" y="13"/>
                  </a:lnTo>
                  <a:lnTo>
                    <a:pt x="423" y="24"/>
                  </a:lnTo>
                  <a:lnTo>
                    <a:pt x="423" y="35"/>
                  </a:lnTo>
                  <a:lnTo>
                    <a:pt x="419" y="46"/>
                  </a:lnTo>
                  <a:lnTo>
                    <a:pt x="411" y="55"/>
                  </a:lnTo>
                  <a:lnTo>
                    <a:pt x="49" y="321"/>
                  </a:lnTo>
                  <a:lnTo>
                    <a:pt x="40" y="326"/>
                  </a:lnTo>
                  <a:lnTo>
                    <a:pt x="30" y="327"/>
                  </a:lnTo>
                  <a:lnTo>
                    <a:pt x="21" y="326"/>
                  </a:lnTo>
                  <a:lnTo>
                    <a:pt x="13" y="322"/>
                  </a:lnTo>
                  <a:lnTo>
                    <a:pt x="6" y="315"/>
                  </a:lnTo>
                  <a:lnTo>
                    <a:pt x="1" y="304"/>
                  </a:lnTo>
                  <a:lnTo>
                    <a:pt x="0" y="292"/>
                  </a:lnTo>
                  <a:lnTo>
                    <a:pt x="4" y="281"/>
                  </a:lnTo>
                  <a:lnTo>
                    <a:pt x="12" y="272"/>
                  </a:lnTo>
                  <a:lnTo>
                    <a:pt x="375" y="6"/>
                  </a:lnTo>
                  <a:lnTo>
                    <a:pt x="386" y="1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5501" y="3084"/>
              <a:ext cx="224" cy="179"/>
            </a:xfrm>
            <a:custGeom>
              <a:avLst/>
              <a:gdLst>
                <a:gd name="T0" fmla="*/ 816 w 896"/>
                <a:gd name="T1" fmla="*/ 3 h 716"/>
                <a:gd name="T2" fmla="*/ 832 w 896"/>
                <a:gd name="T3" fmla="*/ 19 h 716"/>
                <a:gd name="T4" fmla="*/ 834 w 896"/>
                <a:gd name="T5" fmla="*/ 35 h 716"/>
                <a:gd name="T6" fmla="*/ 834 w 896"/>
                <a:gd name="T7" fmla="*/ 61 h 716"/>
                <a:gd name="T8" fmla="*/ 833 w 896"/>
                <a:gd name="T9" fmla="*/ 107 h 716"/>
                <a:gd name="T10" fmla="*/ 832 w 896"/>
                <a:gd name="T11" fmla="*/ 170 h 716"/>
                <a:gd name="T12" fmla="*/ 833 w 896"/>
                <a:gd name="T13" fmla="*/ 243 h 716"/>
                <a:gd name="T14" fmla="*/ 835 w 896"/>
                <a:gd name="T15" fmla="*/ 324 h 716"/>
                <a:gd name="T16" fmla="*/ 840 w 896"/>
                <a:gd name="T17" fmla="*/ 433 h 716"/>
                <a:gd name="T18" fmla="*/ 848 w 896"/>
                <a:gd name="T19" fmla="*/ 515 h 716"/>
                <a:gd name="T20" fmla="*/ 857 w 896"/>
                <a:gd name="T21" fmla="*/ 576 h 716"/>
                <a:gd name="T22" fmla="*/ 867 w 896"/>
                <a:gd name="T23" fmla="*/ 618 h 716"/>
                <a:gd name="T24" fmla="*/ 876 w 896"/>
                <a:gd name="T25" fmla="*/ 645 h 716"/>
                <a:gd name="T26" fmla="*/ 884 w 896"/>
                <a:gd name="T27" fmla="*/ 661 h 716"/>
                <a:gd name="T28" fmla="*/ 894 w 896"/>
                <a:gd name="T29" fmla="*/ 675 h 716"/>
                <a:gd name="T30" fmla="*/ 893 w 896"/>
                <a:gd name="T31" fmla="*/ 698 h 716"/>
                <a:gd name="T32" fmla="*/ 876 w 896"/>
                <a:gd name="T33" fmla="*/ 714 h 716"/>
                <a:gd name="T34" fmla="*/ 864 w 896"/>
                <a:gd name="T35" fmla="*/ 716 h 716"/>
                <a:gd name="T36" fmla="*/ 795 w 896"/>
                <a:gd name="T37" fmla="*/ 716 h 716"/>
                <a:gd name="T38" fmla="*/ 712 w 896"/>
                <a:gd name="T39" fmla="*/ 715 h 716"/>
                <a:gd name="T40" fmla="*/ 618 w 896"/>
                <a:gd name="T41" fmla="*/ 715 h 716"/>
                <a:gd name="T42" fmla="*/ 518 w 896"/>
                <a:gd name="T43" fmla="*/ 715 h 716"/>
                <a:gd name="T44" fmla="*/ 417 w 896"/>
                <a:gd name="T45" fmla="*/ 715 h 716"/>
                <a:gd name="T46" fmla="*/ 319 w 896"/>
                <a:gd name="T47" fmla="*/ 715 h 716"/>
                <a:gd name="T48" fmla="*/ 228 w 896"/>
                <a:gd name="T49" fmla="*/ 715 h 716"/>
                <a:gd name="T50" fmla="*/ 151 w 896"/>
                <a:gd name="T51" fmla="*/ 716 h 716"/>
                <a:gd name="T52" fmla="*/ 88 w 896"/>
                <a:gd name="T53" fmla="*/ 716 h 716"/>
                <a:gd name="T54" fmla="*/ 47 w 896"/>
                <a:gd name="T55" fmla="*/ 716 h 716"/>
                <a:gd name="T56" fmla="*/ 32 w 896"/>
                <a:gd name="T57" fmla="*/ 716 h 716"/>
                <a:gd name="T58" fmla="*/ 19 w 896"/>
                <a:gd name="T59" fmla="*/ 714 h 716"/>
                <a:gd name="T60" fmla="*/ 2 w 896"/>
                <a:gd name="T61" fmla="*/ 696 h 716"/>
                <a:gd name="T62" fmla="*/ 1 w 896"/>
                <a:gd name="T63" fmla="*/ 677 h 716"/>
                <a:gd name="T64" fmla="*/ 12 w 896"/>
                <a:gd name="T65" fmla="*/ 661 h 716"/>
                <a:gd name="T66" fmla="*/ 105 w 896"/>
                <a:gd name="T67" fmla="*/ 595 h 716"/>
                <a:gd name="T68" fmla="*/ 127 w 896"/>
                <a:gd name="T69" fmla="*/ 598 h 716"/>
                <a:gd name="T70" fmla="*/ 143 w 896"/>
                <a:gd name="T71" fmla="*/ 618 h 716"/>
                <a:gd name="T72" fmla="*/ 139 w 896"/>
                <a:gd name="T73" fmla="*/ 640 h 716"/>
                <a:gd name="T74" fmla="*/ 124 w 896"/>
                <a:gd name="T75" fmla="*/ 654 h 716"/>
                <a:gd name="T76" fmla="*/ 219 w 896"/>
                <a:gd name="T77" fmla="*/ 653 h 716"/>
                <a:gd name="T78" fmla="*/ 334 w 896"/>
                <a:gd name="T79" fmla="*/ 653 h 716"/>
                <a:gd name="T80" fmla="*/ 460 w 896"/>
                <a:gd name="T81" fmla="*/ 653 h 716"/>
                <a:gd name="T82" fmla="*/ 588 w 896"/>
                <a:gd name="T83" fmla="*/ 653 h 716"/>
                <a:gd name="T84" fmla="*/ 709 w 896"/>
                <a:gd name="T85" fmla="*/ 653 h 716"/>
                <a:gd name="T86" fmla="*/ 813 w 896"/>
                <a:gd name="T87" fmla="*/ 654 h 716"/>
                <a:gd name="T88" fmla="*/ 802 w 896"/>
                <a:gd name="T89" fmla="*/ 613 h 716"/>
                <a:gd name="T90" fmla="*/ 791 w 896"/>
                <a:gd name="T91" fmla="*/ 557 h 716"/>
                <a:gd name="T92" fmla="*/ 782 w 896"/>
                <a:gd name="T93" fmla="*/ 481 h 716"/>
                <a:gd name="T94" fmla="*/ 775 w 896"/>
                <a:gd name="T95" fmla="*/ 383 h 716"/>
                <a:gd name="T96" fmla="*/ 771 w 896"/>
                <a:gd name="T97" fmla="*/ 285 h 716"/>
                <a:gd name="T98" fmla="*/ 770 w 896"/>
                <a:gd name="T99" fmla="*/ 206 h 716"/>
                <a:gd name="T100" fmla="*/ 770 w 896"/>
                <a:gd name="T101" fmla="*/ 137 h 716"/>
                <a:gd name="T102" fmla="*/ 771 w 896"/>
                <a:gd name="T103" fmla="*/ 80 h 716"/>
                <a:gd name="T104" fmla="*/ 772 w 896"/>
                <a:gd name="T105" fmla="*/ 43 h 716"/>
                <a:gd name="T106" fmla="*/ 772 w 896"/>
                <a:gd name="T107" fmla="*/ 29 h 716"/>
                <a:gd name="T108" fmla="*/ 782 w 896"/>
                <a:gd name="T109" fmla="*/ 8 h 716"/>
                <a:gd name="T110" fmla="*/ 804 w 896"/>
                <a:gd name="T111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6" h="716">
                  <a:moveTo>
                    <a:pt x="804" y="0"/>
                  </a:moveTo>
                  <a:lnTo>
                    <a:pt x="816" y="3"/>
                  </a:lnTo>
                  <a:lnTo>
                    <a:pt x="826" y="9"/>
                  </a:lnTo>
                  <a:lnTo>
                    <a:pt x="832" y="19"/>
                  </a:lnTo>
                  <a:lnTo>
                    <a:pt x="834" y="31"/>
                  </a:lnTo>
                  <a:lnTo>
                    <a:pt x="834" y="35"/>
                  </a:lnTo>
                  <a:lnTo>
                    <a:pt x="834" y="45"/>
                  </a:lnTo>
                  <a:lnTo>
                    <a:pt x="834" y="61"/>
                  </a:lnTo>
                  <a:lnTo>
                    <a:pt x="833" y="82"/>
                  </a:lnTo>
                  <a:lnTo>
                    <a:pt x="833" y="107"/>
                  </a:lnTo>
                  <a:lnTo>
                    <a:pt x="833" y="137"/>
                  </a:lnTo>
                  <a:lnTo>
                    <a:pt x="832" y="170"/>
                  </a:lnTo>
                  <a:lnTo>
                    <a:pt x="833" y="206"/>
                  </a:lnTo>
                  <a:lnTo>
                    <a:pt x="833" y="243"/>
                  </a:lnTo>
                  <a:lnTo>
                    <a:pt x="834" y="284"/>
                  </a:lnTo>
                  <a:lnTo>
                    <a:pt x="835" y="324"/>
                  </a:lnTo>
                  <a:lnTo>
                    <a:pt x="837" y="381"/>
                  </a:lnTo>
                  <a:lnTo>
                    <a:pt x="840" y="433"/>
                  </a:lnTo>
                  <a:lnTo>
                    <a:pt x="844" y="477"/>
                  </a:lnTo>
                  <a:lnTo>
                    <a:pt x="848" y="515"/>
                  </a:lnTo>
                  <a:lnTo>
                    <a:pt x="853" y="549"/>
                  </a:lnTo>
                  <a:lnTo>
                    <a:pt x="857" y="576"/>
                  </a:lnTo>
                  <a:lnTo>
                    <a:pt x="862" y="599"/>
                  </a:lnTo>
                  <a:lnTo>
                    <a:pt x="867" y="618"/>
                  </a:lnTo>
                  <a:lnTo>
                    <a:pt x="872" y="633"/>
                  </a:lnTo>
                  <a:lnTo>
                    <a:pt x="876" y="645"/>
                  </a:lnTo>
                  <a:lnTo>
                    <a:pt x="881" y="654"/>
                  </a:lnTo>
                  <a:lnTo>
                    <a:pt x="884" y="661"/>
                  </a:lnTo>
                  <a:lnTo>
                    <a:pt x="888" y="665"/>
                  </a:lnTo>
                  <a:lnTo>
                    <a:pt x="894" y="675"/>
                  </a:lnTo>
                  <a:lnTo>
                    <a:pt x="896" y="687"/>
                  </a:lnTo>
                  <a:lnTo>
                    <a:pt x="893" y="698"/>
                  </a:lnTo>
                  <a:lnTo>
                    <a:pt x="886" y="708"/>
                  </a:lnTo>
                  <a:lnTo>
                    <a:pt x="876" y="714"/>
                  </a:lnTo>
                  <a:lnTo>
                    <a:pt x="865" y="716"/>
                  </a:lnTo>
                  <a:lnTo>
                    <a:pt x="864" y="716"/>
                  </a:lnTo>
                  <a:lnTo>
                    <a:pt x="832" y="716"/>
                  </a:lnTo>
                  <a:lnTo>
                    <a:pt x="795" y="716"/>
                  </a:lnTo>
                  <a:lnTo>
                    <a:pt x="755" y="715"/>
                  </a:lnTo>
                  <a:lnTo>
                    <a:pt x="712" y="715"/>
                  </a:lnTo>
                  <a:lnTo>
                    <a:pt x="665" y="715"/>
                  </a:lnTo>
                  <a:lnTo>
                    <a:pt x="618" y="715"/>
                  </a:lnTo>
                  <a:lnTo>
                    <a:pt x="568" y="715"/>
                  </a:lnTo>
                  <a:lnTo>
                    <a:pt x="518" y="715"/>
                  </a:lnTo>
                  <a:lnTo>
                    <a:pt x="467" y="715"/>
                  </a:lnTo>
                  <a:lnTo>
                    <a:pt x="417" y="715"/>
                  </a:lnTo>
                  <a:lnTo>
                    <a:pt x="368" y="715"/>
                  </a:lnTo>
                  <a:lnTo>
                    <a:pt x="319" y="715"/>
                  </a:lnTo>
                  <a:lnTo>
                    <a:pt x="273" y="715"/>
                  </a:lnTo>
                  <a:lnTo>
                    <a:pt x="228" y="715"/>
                  </a:lnTo>
                  <a:lnTo>
                    <a:pt x="188" y="716"/>
                  </a:lnTo>
                  <a:lnTo>
                    <a:pt x="151" y="716"/>
                  </a:lnTo>
                  <a:lnTo>
                    <a:pt x="117" y="716"/>
                  </a:lnTo>
                  <a:lnTo>
                    <a:pt x="88" y="716"/>
                  </a:lnTo>
                  <a:lnTo>
                    <a:pt x="65" y="716"/>
                  </a:lnTo>
                  <a:lnTo>
                    <a:pt x="47" y="716"/>
                  </a:lnTo>
                  <a:lnTo>
                    <a:pt x="36" y="716"/>
                  </a:lnTo>
                  <a:lnTo>
                    <a:pt x="32" y="716"/>
                  </a:lnTo>
                  <a:lnTo>
                    <a:pt x="32" y="716"/>
                  </a:lnTo>
                  <a:lnTo>
                    <a:pt x="19" y="714"/>
                  </a:lnTo>
                  <a:lnTo>
                    <a:pt x="8" y="707"/>
                  </a:lnTo>
                  <a:lnTo>
                    <a:pt x="2" y="696"/>
                  </a:lnTo>
                  <a:lnTo>
                    <a:pt x="0" y="686"/>
                  </a:lnTo>
                  <a:lnTo>
                    <a:pt x="1" y="677"/>
                  </a:lnTo>
                  <a:lnTo>
                    <a:pt x="6" y="668"/>
                  </a:lnTo>
                  <a:lnTo>
                    <a:pt x="12" y="661"/>
                  </a:lnTo>
                  <a:lnTo>
                    <a:pt x="94" y="600"/>
                  </a:lnTo>
                  <a:lnTo>
                    <a:pt x="105" y="595"/>
                  </a:lnTo>
                  <a:lnTo>
                    <a:pt x="116" y="595"/>
                  </a:lnTo>
                  <a:lnTo>
                    <a:pt x="127" y="598"/>
                  </a:lnTo>
                  <a:lnTo>
                    <a:pt x="137" y="607"/>
                  </a:lnTo>
                  <a:lnTo>
                    <a:pt x="143" y="618"/>
                  </a:lnTo>
                  <a:lnTo>
                    <a:pt x="143" y="629"/>
                  </a:lnTo>
                  <a:lnTo>
                    <a:pt x="139" y="640"/>
                  </a:lnTo>
                  <a:lnTo>
                    <a:pt x="131" y="649"/>
                  </a:lnTo>
                  <a:lnTo>
                    <a:pt x="124" y="654"/>
                  </a:lnTo>
                  <a:lnTo>
                    <a:pt x="169" y="654"/>
                  </a:lnTo>
                  <a:lnTo>
                    <a:pt x="219" y="653"/>
                  </a:lnTo>
                  <a:lnTo>
                    <a:pt x="276" y="653"/>
                  </a:lnTo>
                  <a:lnTo>
                    <a:pt x="334" y="653"/>
                  </a:lnTo>
                  <a:lnTo>
                    <a:pt x="397" y="653"/>
                  </a:lnTo>
                  <a:lnTo>
                    <a:pt x="460" y="653"/>
                  </a:lnTo>
                  <a:lnTo>
                    <a:pt x="525" y="653"/>
                  </a:lnTo>
                  <a:lnTo>
                    <a:pt x="588" y="653"/>
                  </a:lnTo>
                  <a:lnTo>
                    <a:pt x="650" y="653"/>
                  </a:lnTo>
                  <a:lnTo>
                    <a:pt x="709" y="653"/>
                  </a:lnTo>
                  <a:lnTo>
                    <a:pt x="764" y="653"/>
                  </a:lnTo>
                  <a:lnTo>
                    <a:pt x="813" y="654"/>
                  </a:lnTo>
                  <a:lnTo>
                    <a:pt x="807" y="635"/>
                  </a:lnTo>
                  <a:lnTo>
                    <a:pt x="802" y="613"/>
                  </a:lnTo>
                  <a:lnTo>
                    <a:pt x="796" y="587"/>
                  </a:lnTo>
                  <a:lnTo>
                    <a:pt x="791" y="557"/>
                  </a:lnTo>
                  <a:lnTo>
                    <a:pt x="786" y="521"/>
                  </a:lnTo>
                  <a:lnTo>
                    <a:pt x="782" y="481"/>
                  </a:lnTo>
                  <a:lnTo>
                    <a:pt x="778" y="436"/>
                  </a:lnTo>
                  <a:lnTo>
                    <a:pt x="775" y="383"/>
                  </a:lnTo>
                  <a:lnTo>
                    <a:pt x="773" y="326"/>
                  </a:lnTo>
                  <a:lnTo>
                    <a:pt x="771" y="285"/>
                  </a:lnTo>
                  <a:lnTo>
                    <a:pt x="771" y="244"/>
                  </a:lnTo>
                  <a:lnTo>
                    <a:pt x="770" y="206"/>
                  </a:lnTo>
                  <a:lnTo>
                    <a:pt x="770" y="170"/>
                  </a:lnTo>
                  <a:lnTo>
                    <a:pt x="770" y="137"/>
                  </a:lnTo>
                  <a:lnTo>
                    <a:pt x="771" y="106"/>
                  </a:lnTo>
                  <a:lnTo>
                    <a:pt x="771" y="80"/>
                  </a:lnTo>
                  <a:lnTo>
                    <a:pt x="771" y="59"/>
                  </a:lnTo>
                  <a:lnTo>
                    <a:pt x="772" y="43"/>
                  </a:lnTo>
                  <a:lnTo>
                    <a:pt x="772" y="33"/>
                  </a:lnTo>
                  <a:lnTo>
                    <a:pt x="772" y="29"/>
                  </a:lnTo>
                  <a:lnTo>
                    <a:pt x="775" y="18"/>
                  </a:lnTo>
                  <a:lnTo>
                    <a:pt x="782" y="8"/>
                  </a:lnTo>
                  <a:lnTo>
                    <a:pt x="792" y="2"/>
                  </a:lnTo>
                  <a:lnTo>
                    <a:pt x="80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42" name="Freeform 64"/>
          <p:cNvSpPr>
            <a:spLocks noEditPoints="1"/>
          </p:cNvSpPr>
          <p:nvPr/>
        </p:nvSpPr>
        <p:spPr bwMode="auto">
          <a:xfrm>
            <a:off x="9935541" y="6200330"/>
            <a:ext cx="942975" cy="611188"/>
          </a:xfrm>
          <a:custGeom>
            <a:avLst/>
            <a:gdLst>
              <a:gd name="T0" fmla="*/ 2843 w 3564"/>
              <a:gd name="T1" fmla="*/ 1868 h 2310"/>
              <a:gd name="T2" fmla="*/ 3024 w 3564"/>
              <a:gd name="T3" fmla="*/ 1868 h 2310"/>
              <a:gd name="T4" fmla="*/ 2551 w 3564"/>
              <a:gd name="T5" fmla="*/ 1795 h 2310"/>
              <a:gd name="T6" fmla="*/ 2458 w 3564"/>
              <a:gd name="T7" fmla="*/ 1875 h 2310"/>
              <a:gd name="T8" fmla="*/ 2638 w 3564"/>
              <a:gd name="T9" fmla="*/ 1857 h 2310"/>
              <a:gd name="T10" fmla="*/ 2146 w 3564"/>
              <a:gd name="T11" fmla="*/ 1797 h 2310"/>
              <a:gd name="T12" fmla="*/ 2073 w 3564"/>
              <a:gd name="T13" fmla="*/ 1882 h 2310"/>
              <a:gd name="T14" fmla="*/ 2247 w 3564"/>
              <a:gd name="T15" fmla="*/ 1846 h 2310"/>
              <a:gd name="T16" fmla="*/ 1745 w 3564"/>
              <a:gd name="T17" fmla="*/ 1803 h 2310"/>
              <a:gd name="T18" fmla="*/ 1688 w 3564"/>
              <a:gd name="T19" fmla="*/ 1884 h 2310"/>
              <a:gd name="T20" fmla="*/ 1857 w 3564"/>
              <a:gd name="T21" fmla="*/ 1834 h 2310"/>
              <a:gd name="T22" fmla="*/ 1347 w 3564"/>
              <a:gd name="T23" fmla="*/ 1812 h 2310"/>
              <a:gd name="T24" fmla="*/ 1306 w 3564"/>
              <a:gd name="T25" fmla="*/ 2169 h 2310"/>
              <a:gd name="T26" fmla="*/ 1464 w 3564"/>
              <a:gd name="T27" fmla="*/ 1822 h 2310"/>
              <a:gd name="T28" fmla="*/ 950 w 3564"/>
              <a:gd name="T29" fmla="*/ 1822 h 2310"/>
              <a:gd name="T30" fmla="*/ 1110 w 3564"/>
              <a:gd name="T31" fmla="*/ 2169 h 2310"/>
              <a:gd name="T32" fmla="*/ 1068 w 3564"/>
              <a:gd name="T33" fmla="*/ 1812 h 2310"/>
              <a:gd name="T34" fmla="*/ 557 w 3564"/>
              <a:gd name="T35" fmla="*/ 1834 h 2310"/>
              <a:gd name="T36" fmla="*/ 726 w 3564"/>
              <a:gd name="T37" fmla="*/ 1884 h 2310"/>
              <a:gd name="T38" fmla="*/ 670 w 3564"/>
              <a:gd name="T39" fmla="*/ 1803 h 2310"/>
              <a:gd name="T40" fmla="*/ 2456 w 3564"/>
              <a:gd name="T41" fmla="*/ 1669 h 2310"/>
              <a:gd name="T42" fmla="*/ 1688 w 3564"/>
              <a:gd name="T43" fmla="*/ 1338 h 2310"/>
              <a:gd name="T44" fmla="*/ 1306 w 3564"/>
              <a:gd name="T45" fmla="*/ 1338 h 2310"/>
              <a:gd name="T46" fmla="*/ 726 w 3564"/>
              <a:gd name="T47" fmla="*/ 1338 h 2310"/>
              <a:gd name="T48" fmla="*/ 333 w 3564"/>
              <a:gd name="T49" fmla="*/ 1680 h 2310"/>
              <a:gd name="T50" fmla="*/ 2707 w 3564"/>
              <a:gd name="T51" fmla="*/ 962 h 2310"/>
              <a:gd name="T52" fmla="*/ 3093 w 3564"/>
              <a:gd name="T53" fmla="*/ 916 h 2310"/>
              <a:gd name="T54" fmla="*/ 472 w 3564"/>
              <a:gd name="T55" fmla="*/ 916 h 2310"/>
              <a:gd name="T56" fmla="*/ 858 w 3564"/>
              <a:gd name="T57" fmla="*/ 962 h 2310"/>
              <a:gd name="T58" fmla="*/ 3184 w 3564"/>
              <a:gd name="T59" fmla="*/ 817 h 2310"/>
              <a:gd name="T60" fmla="*/ 2682 w 3564"/>
              <a:gd name="T61" fmla="*/ 697 h 2310"/>
              <a:gd name="T62" fmla="*/ 2780 w 3564"/>
              <a:gd name="T63" fmla="*/ 503 h 2310"/>
              <a:gd name="T64" fmla="*/ 2837 w 3564"/>
              <a:gd name="T65" fmla="*/ 475 h 2310"/>
              <a:gd name="T66" fmla="*/ 2863 w 3564"/>
              <a:gd name="T67" fmla="*/ 424 h 2310"/>
              <a:gd name="T68" fmla="*/ 2851 w 3564"/>
              <a:gd name="T69" fmla="*/ 322 h 2310"/>
              <a:gd name="T70" fmla="*/ 2814 w 3564"/>
              <a:gd name="T71" fmla="*/ 227 h 2310"/>
              <a:gd name="T72" fmla="*/ 2850 w 3564"/>
              <a:gd name="T73" fmla="*/ 233 h 2310"/>
              <a:gd name="T74" fmla="*/ 2930 w 3564"/>
              <a:gd name="T75" fmla="*/ 302 h 2310"/>
              <a:gd name="T76" fmla="*/ 3006 w 3564"/>
              <a:gd name="T77" fmla="*/ 201 h 2310"/>
              <a:gd name="T78" fmla="*/ 2975 w 3564"/>
              <a:gd name="T79" fmla="*/ 286 h 2310"/>
              <a:gd name="T80" fmla="*/ 2947 w 3564"/>
              <a:gd name="T81" fmla="*/ 393 h 2310"/>
              <a:gd name="T82" fmla="*/ 2983 w 3564"/>
              <a:gd name="T83" fmla="*/ 486 h 2310"/>
              <a:gd name="T84" fmla="*/ 3075 w 3564"/>
              <a:gd name="T85" fmla="*/ 616 h 2310"/>
              <a:gd name="T86" fmla="*/ 3564 w 3564"/>
              <a:gd name="T87" fmla="*/ 2310 h 2310"/>
              <a:gd name="T88" fmla="*/ 453 w 3564"/>
              <a:gd name="T89" fmla="*/ 697 h 2310"/>
              <a:gd name="T90" fmla="*/ 530 w 3564"/>
              <a:gd name="T91" fmla="*/ 499 h 2310"/>
              <a:gd name="T92" fmla="*/ 584 w 3564"/>
              <a:gd name="T93" fmla="*/ 406 h 2310"/>
              <a:gd name="T94" fmla="*/ 562 w 3564"/>
              <a:gd name="T95" fmla="*/ 299 h 2310"/>
              <a:gd name="T96" fmla="*/ 517 w 3564"/>
              <a:gd name="T97" fmla="*/ 200 h 2310"/>
              <a:gd name="T98" fmla="*/ 592 w 3564"/>
              <a:gd name="T99" fmla="*/ 292 h 2310"/>
              <a:gd name="T100" fmla="*/ 670 w 3564"/>
              <a:gd name="T101" fmla="*/ 249 h 2310"/>
              <a:gd name="T102" fmla="*/ 717 w 3564"/>
              <a:gd name="T103" fmla="*/ 212 h 2310"/>
              <a:gd name="T104" fmla="*/ 676 w 3564"/>
              <a:gd name="T105" fmla="*/ 320 h 2310"/>
              <a:gd name="T106" fmla="*/ 673 w 3564"/>
              <a:gd name="T107" fmla="*/ 415 h 2310"/>
              <a:gd name="T108" fmla="*/ 684 w 3564"/>
              <a:gd name="T109" fmla="*/ 478 h 2310"/>
              <a:gd name="T110" fmla="*/ 742 w 3564"/>
              <a:gd name="T111" fmla="*/ 494 h 2310"/>
              <a:gd name="T112" fmla="*/ 768 w 3564"/>
              <a:gd name="T113" fmla="*/ 697 h 2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564" h="2310">
                <a:moveTo>
                  <a:pt x="2934" y="1795"/>
                </a:moveTo>
                <a:lnTo>
                  <a:pt x="2914" y="1797"/>
                </a:lnTo>
                <a:lnTo>
                  <a:pt x="2895" y="1803"/>
                </a:lnTo>
                <a:lnTo>
                  <a:pt x="2881" y="1812"/>
                </a:lnTo>
                <a:lnTo>
                  <a:pt x="2869" y="1822"/>
                </a:lnTo>
                <a:lnTo>
                  <a:pt x="2860" y="1834"/>
                </a:lnTo>
                <a:lnTo>
                  <a:pt x="2852" y="1846"/>
                </a:lnTo>
                <a:lnTo>
                  <a:pt x="2847" y="1858"/>
                </a:lnTo>
                <a:lnTo>
                  <a:pt x="2843" y="1868"/>
                </a:lnTo>
                <a:lnTo>
                  <a:pt x="2840" y="1877"/>
                </a:lnTo>
                <a:lnTo>
                  <a:pt x="2839" y="1882"/>
                </a:lnTo>
                <a:lnTo>
                  <a:pt x="2839" y="1884"/>
                </a:lnTo>
                <a:lnTo>
                  <a:pt x="2839" y="2169"/>
                </a:lnTo>
                <a:lnTo>
                  <a:pt x="3028" y="2169"/>
                </a:lnTo>
                <a:lnTo>
                  <a:pt x="3028" y="1884"/>
                </a:lnTo>
                <a:lnTo>
                  <a:pt x="3028" y="1882"/>
                </a:lnTo>
                <a:lnTo>
                  <a:pt x="3027" y="1877"/>
                </a:lnTo>
                <a:lnTo>
                  <a:pt x="3024" y="1868"/>
                </a:lnTo>
                <a:lnTo>
                  <a:pt x="3020" y="1858"/>
                </a:lnTo>
                <a:lnTo>
                  <a:pt x="3015" y="1846"/>
                </a:lnTo>
                <a:lnTo>
                  <a:pt x="3008" y="1834"/>
                </a:lnTo>
                <a:lnTo>
                  <a:pt x="2998" y="1822"/>
                </a:lnTo>
                <a:lnTo>
                  <a:pt x="2987" y="1812"/>
                </a:lnTo>
                <a:lnTo>
                  <a:pt x="2972" y="1803"/>
                </a:lnTo>
                <a:lnTo>
                  <a:pt x="2955" y="1797"/>
                </a:lnTo>
                <a:lnTo>
                  <a:pt x="2934" y="1795"/>
                </a:lnTo>
                <a:close/>
                <a:moveTo>
                  <a:pt x="2551" y="1795"/>
                </a:moveTo>
                <a:lnTo>
                  <a:pt x="2530" y="1797"/>
                </a:lnTo>
                <a:lnTo>
                  <a:pt x="2513" y="1803"/>
                </a:lnTo>
                <a:lnTo>
                  <a:pt x="2498" y="1812"/>
                </a:lnTo>
                <a:lnTo>
                  <a:pt x="2486" y="1822"/>
                </a:lnTo>
                <a:lnTo>
                  <a:pt x="2476" y="1834"/>
                </a:lnTo>
                <a:lnTo>
                  <a:pt x="2469" y="1846"/>
                </a:lnTo>
                <a:lnTo>
                  <a:pt x="2463" y="1857"/>
                </a:lnTo>
                <a:lnTo>
                  <a:pt x="2460" y="1868"/>
                </a:lnTo>
                <a:lnTo>
                  <a:pt x="2458" y="1875"/>
                </a:lnTo>
                <a:lnTo>
                  <a:pt x="2457" y="1882"/>
                </a:lnTo>
                <a:lnTo>
                  <a:pt x="2456" y="1884"/>
                </a:lnTo>
                <a:lnTo>
                  <a:pt x="2456" y="2169"/>
                </a:lnTo>
                <a:lnTo>
                  <a:pt x="2644" y="2169"/>
                </a:lnTo>
                <a:lnTo>
                  <a:pt x="2644" y="1884"/>
                </a:lnTo>
                <a:lnTo>
                  <a:pt x="2644" y="1882"/>
                </a:lnTo>
                <a:lnTo>
                  <a:pt x="2643" y="1875"/>
                </a:lnTo>
                <a:lnTo>
                  <a:pt x="2641" y="1868"/>
                </a:lnTo>
                <a:lnTo>
                  <a:pt x="2638" y="1857"/>
                </a:lnTo>
                <a:lnTo>
                  <a:pt x="2632" y="1846"/>
                </a:lnTo>
                <a:lnTo>
                  <a:pt x="2625" y="1834"/>
                </a:lnTo>
                <a:lnTo>
                  <a:pt x="2615" y="1822"/>
                </a:lnTo>
                <a:lnTo>
                  <a:pt x="2604" y="1812"/>
                </a:lnTo>
                <a:lnTo>
                  <a:pt x="2589" y="1803"/>
                </a:lnTo>
                <a:lnTo>
                  <a:pt x="2571" y="1797"/>
                </a:lnTo>
                <a:lnTo>
                  <a:pt x="2551" y="1795"/>
                </a:lnTo>
                <a:close/>
                <a:moveTo>
                  <a:pt x="2167" y="1795"/>
                </a:moveTo>
                <a:lnTo>
                  <a:pt x="2146" y="1797"/>
                </a:lnTo>
                <a:lnTo>
                  <a:pt x="2128" y="1803"/>
                </a:lnTo>
                <a:lnTo>
                  <a:pt x="2114" y="1812"/>
                </a:lnTo>
                <a:lnTo>
                  <a:pt x="2102" y="1822"/>
                </a:lnTo>
                <a:lnTo>
                  <a:pt x="2093" y="1834"/>
                </a:lnTo>
                <a:lnTo>
                  <a:pt x="2085" y="1846"/>
                </a:lnTo>
                <a:lnTo>
                  <a:pt x="2079" y="1857"/>
                </a:lnTo>
                <a:lnTo>
                  <a:pt x="2076" y="1868"/>
                </a:lnTo>
                <a:lnTo>
                  <a:pt x="2074" y="1875"/>
                </a:lnTo>
                <a:lnTo>
                  <a:pt x="2073" y="1882"/>
                </a:lnTo>
                <a:lnTo>
                  <a:pt x="2073" y="1884"/>
                </a:lnTo>
                <a:lnTo>
                  <a:pt x="2073" y="2169"/>
                </a:lnTo>
                <a:lnTo>
                  <a:pt x="2260" y="2169"/>
                </a:lnTo>
                <a:lnTo>
                  <a:pt x="2260" y="1884"/>
                </a:lnTo>
                <a:lnTo>
                  <a:pt x="2260" y="1882"/>
                </a:lnTo>
                <a:lnTo>
                  <a:pt x="2258" y="1875"/>
                </a:lnTo>
                <a:lnTo>
                  <a:pt x="2256" y="1868"/>
                </a:lnTo>
                <a:lnTo>
                  <a:pt x="2253" y="1857"/>
                </a:lnTo>
                <a:lnTo>
                  <a:pt x="2247" y="1846"/>
                </a:lnTo>
                <a:lnTo>
                  <a:pt x="2241" y="1834"/>
                </a:lnTo>
                <a:lnTo>
                  <a:pt x="2231" y="1822"/>
                </a:lnTo>
                <a:lnTo>
                  <a:pt x="2219" y="1812"/>
                </a:lnTo>
                <a:lnTo>
                  <a:pt x="2205" y="1803"/>
                </a:lnTo>
                <a:lnTo>
                  <a:pt x="2188" y="1797"/>
                </a:lnTo>
                <a:lnTo>
                  <a:pt x="2167" y="1795"/>
                </a:lnTo>
                <a:close/>
                <a:moveTo>
                  <a:pt x="1783" y="1795"/>
                </a:moveTo>
                <a:lnTo>
                  <a:pt x="1762" y="1797"/>
                </a:lnTo>
                <a:lnTo>
                  <a:pt x="1745" y="1803"/>
                </a:lnTo>
                <a:lnTo>
                  <a:pt x="1731" y="1812"/>
                </a:lnTo>
                <a:lnTo>
                  <a:pt x="1719" y="1822"/>
                </a:lnTo>
                <a:lnTo>
                  <a:pt x="1709" y="1834"/>
                </a:lnTo>
                <a:lnTo>
                  <a:pt x="1701" y="1846"/>
                </a:lnTo>
                <a:lnTo>
                  <a:pt x="1696" y="1857"/>
                </a:lnTo>
                <a:lnTo>
                  <a:pt x="1693" y="1868"/>
                </a:lnTo>
                <a:lnTo>
                  <a:pt x="1690" y="1875"/>
                </a:lnTo>
                <a:lnTo>
                  <a:pt x="1689" y="1882"/>
                </a:lnTo>
                <a:lnTo>
                  <a:pt x="1688" y="1884"/>
                </a:lnTo>
                <a:lnTo>
                  <a:pt x="1688" y="2169"/>
                </a:lnTo>
                <a:lnTo>
                  <a:pt x="1877" y="2169"/>
                </a:lnTo>
                <a:lnTo>
                  <a:pt x="1877" y="1884"/>
                </a:lnTo>
                <a:lnTo>
                  <a:pt x="1877" y="1882"/>
                </a:lnTo>
                <a:lnTo>
                  <a:pt x="1876" y="1875"/>
                </a:lnTo>
                <a:lnTo>
                  <a:pt x="1874" y="1868"/>
                </a:lnTo>
                <a:lnTo>
                  <a:pt x="1869" y="1857"/>
                </a:lnTo>
                <a:lnTo>
                  <a:pt x="1864" y="1846"/>
                </a:lnTo>
                <a:lnTo>
                  <a:pt x="1857" y="1834"/>
                </a:lnTo>
                <a:lnTo>
                  <a:pt x="1848" y="1822"/>
                </a:lnTo>
                <a:lnTo>
                  <a:pt x="1836" y="1812"/>
                </a:lnTo>
                <a:lnTo>
                  <a:pt x="1822" y="1803"/>
                </a:lnTo>
                <a:lnTo>
                  <a:pt x="1804" y="1797"/>
                </a:lnTo>
                <a:lnTo>
                  <a:pt x="1783" y="1795"/>
                </a:lnTo>
                <a:close/>
                <a:moveTo>
                  <a:pt x="1400" y="1795"/>
                </a:moveTo>
                <a:lnTo>
                  <a:pt x="1378" y="1797"/>
                </a:lnTo>
                <a:lnTo>
                  <a:pt x="1361" y="1803"/>
                </a:lnTo>
                <a:lnTo>
                  <a:pt x="1347" y="1812"/>
                </a:lnTo>
                <a:lnTo>
                  <a:pt x="1335" y="1822"/>
                </a:lnTo>
                <a:lnTo>
                  <a:pt x="1325" y="1834"/>
                </a:lnTo>
                <a:lnTo>
                  <a:pt x="1319" y="1846"/>
                </a:lnTo>
                <a:lnTo>
                  <a:pt x="1313" y="1857"/>
                </a:lnTo>
                <a:lnTo>
                  <a:pt x="1309" y="1868"/>
                </a:lnTo>
                <a:lnTo>
                  <a:pt x="1307" y="1875"/>
                </a:lnTo>
                <a:lnTo>
                  <a:pt x="1306" y="1882"/>
                </a:lnTo>
                <a:lnTo>
                  <a:pt x="1306" y="1884"/>
                </a:lnTo>
                <a:lnTo>
                  <a:pt x="1306" y="2169"/>
                </a:lnTo>
                <a:lnTo>
                  <a:pt x="1493" y="2169"/>
                </a:lnTo>
                <a:lnTo>
                  <a:pt x="1493" y="1884"/>
                </a:lnTo>
                <a:lnTo>
                  <a:pt x="1492" y="1882"/>
                </a:lnTo>
                <a:lnTo>
                  <a:pt x="1491" y="1875"/>
                </a:lnTo>
                <a:lnTo>
                  <a:pt x="1489" y="1868"/>
                </a:lnTo>
                <a:lnTo>
                  <a:pt x="1486" y="1857"/>
                </a:lnTo>
                <a:lnTo>
                  <a:pt x="1480" y="1846"/>
                </a:lnTo>
                <a:lnTo>
                  <a:pt x="1473" y="1834"/>
                </a:lnTo>
                <a:lnTo>
                  <a:pt x="1464" y="1822"/>
                </a:lnTo>
                <a:lnTo>
                  <a:pt x="1452" y="1812"/>
                </a:lnTo>
                <a:lnTo>
                  <a:pt x="1438" y="1803"/>
                </a:lnTo>
                <a:lnTo>
                  <a:pt x="1421" y="1797"/>
                </a:lnTo>
                <a:lnTo>
                  <a:pt x="1400" y="1795"/>
                </a:lnTo>
                <a:close/>
                <a:moveTo>
                  <a:pt x="1015" y="1795"/>
                </a:moveTo>
                <a:lnTo>
                  <a:pt x="995" y="1797"/>
                </a:lnTo>
                <a:lnTo>
                  <a:pt x="977" y="1803"/>
                </a:lnTo>
                <a:lnTo>
                  <a:pt x="962" y="1812"/>
                </a:lnTo>
                <a:lnTo>
                  <a:pt x="950" y="1822"/>
                </a:lnTo>
                <a:lnTo>
                  <a:pt x="942" y="1834"/>
                </a:lnTo>
                <a:lnTo>
                  <a:pt x="934" y="1846"/>
                </a:lnTo>
                <a:lnTo>
                  <a:pt x="929" y="1857"/>
                </a:lnTo>
                <a:lnTo>
                  <a:pt x="925" y="1868"/>
                </a:lnTo>
                <a:lnTo>
                  <a:pt x="922" y="1875"/>
                </a:lnTo>
                <a:lnTo>
                  <a:pt x="921" y="1882"/>
                </a:lnTo>
                <a:lnTo>
                  <a:pt x="921" y="1884"/>
                </a:lnTo>
                <a:lnTo>
                  <a:pt x="921" y="2169"/>
                </a:lnTo>
                <a:lnTo>
                  <a:pt x="1110" y="2169"/>
                </a:lnTo>
                <a:lnTo>
                  <a:pt x="1110" y="1884"/>
                </a:lnTo>
                <a:lnTo>
                  <a:pt x="1110" y="1882"/>
                </a:lnTo>
                <a:lnTo>
                  <a:pt x="1109" y="1875"/>
                </a:lnTo>
                <a:lnTo>
                  <a:pt x="1106" y="1868"/>
                </a:lnTo>
                <a:lnTo>
                  <a:pt x="1102" y="1857"/>
                </a:lnTo>
                <a:lnTo>
                  <a:pt x="1097" y="1846"/>
                </a:lnTo>
                <a:lnTo>
                  <a:pt x="1090" y="1834"/>
                </a:lnTo>
                <a:lnTo>
                  <a:pt x="1080" y="1822"/>
                </a:lnTo>
                <a:lnTo>
                  <a:pt x="1068" y="1812"/>
                </a:lnTo>
                <a:lnTo>
                  <a:pt x="1054" y="1803"/>
                </a:lnTo>
                <a:lnTo>
                  <a:pt x="1036" y="1797"/>
                </a:lnTo>
                <a:lnTo>
                  <a:pt x="1015" y="1795"/>
                </a:lnTo>
                <a:close/>
                <a:moveTo>
                  <a:pt x="632" y="1795"/>
                </a:moveTo>
                <a:lnTo>
                  <a:pt x="611" y="1797"/>
                </a:lnTo>
                <a:lnTo>
                  <a:pt x="594" y="1803"/>
                </a:lnTo>
                <a:lnTo>
                  <a:pt x="579" y="1812"/>
                </a:lnTo>
                <a:lnTo>
                  <a:pt x="567" y="1822"/>
                </a:lnTo>
                <a:lnTo>
                  <a:pt x="557" y="1834"/>
                </a:lnTo>
                <a:lnTo>
                  <a:pt x="549" y="1846"/>
                </a:lnTo>
                <a:lnTo>
                  <a:pt x="545" y="1857"/>
                </a:lnTo>
                <a:lnTo>
                  <a:pt x="541" y="1868"/>
                </a:lnTo>
                <a:lnTo>
                  <a:pt x="539" y="1875"/>
                </a:lnTo>
                <a:lnTo>
                  <a:pt x="537" y="1882"/>
                </a:lnTo>
                <a:lnTo>
                  <a:pt x="536" y="1884"/>
                </a:lnTo>
                <a:lnTo>
                  <a:pt x="536" y="2169"/>
                </a:lnTo>
                <a:lnTo>
                  <a:pt x="726" y="2169"/>
                </a:lnTo>
                <a:lnTo>
                  <a:pt x="726" y="1884"/>
                </a:lnTo>
                <a:lnTo>
                  <a:pt x="726" y="1882"/>
                </a:lnTo>
                <a:lnTo>
                  <a:pt x="725" y="1875"/>
                </a:lnTo>
                <a:lnTo>
                  <a:pt x="723" y="1868"/>
                </a:lnTo>
                <a:lnTo>
                  <a:pt x="718" y="1857"/>
                </a:lnTo>
                <a:lnTo>
                  <a:pt x="713" y="1846"/>
                </a:lnTo>
                <a:lnTo>
                  <a:pt x="707" y="1834"/>
                </a:lnTo>
                <a:lnTo>
                  <a:pt x="697" y="1822"/>
                </a:lnTo>
                <a:lnTo>
                  <a:pt x="685" y="1812"/>
                </a:lnTo>
                <a:lnTo>
                  <a:pt x="670" y="1803"/>
                </a:lnTo>
                <a:lnTo>
                  <a:pt x="652" y="1797"/>
                </a:lnTo>
                <a:lnTo>
                  <a:pt x="632" y="1795"/>
                </a:lnTo>
                <a:close/>
                <a:moveTo>
                  <a:pt x="2839" y="1338"/>
                </a:moveTo>
                <a:lnTo>
                  <a:pt x="2839" y="1669"/>
                </a:lnTo>
                <a:lnTo>
                  <a:pt x="3029" y="1669"/>
                </a:lnTo>
                <a:lnTo>
                  <a:pt x="3029" y="1338"/>
                </a:lnTo>
                <a:lnTo>
                  <a:pt x="2839" y="1338"/>
                </a:lnTo>
                <a:close/>
                <a:moveTo>
                  <a:pt x="2456" y="1338"/>
                </a:moveTo>
                <a:lnTo>
                  <a:pt x="2456" y="1669"/>
                </a:lnTo>
                <a:lnTo>
                  <a:pt x="2644" y="1669"/>
                </a:lnTo>
                <a:lnTo>
                  <a:pt x="2644" y="1338"/>
                </a:lnTo>
                <a:lnTo>
                  <a:pt x="2456" y="1338"/>
                </a:lnTo>
                <a:close/>
                <a:moveTo>
                  <a:pt x="2073" y="1338"/>
                </a:moveTo>
                <a:lnTo>
                  <a:pt x="2073" y="1669"/>
                </a:lnTo>
                <a:lnTo>
                  <a:pt x="2262" y="1669"/>
                </a:lnTo>
                <a:lnTo>
                  <a:pt x="2262" y="1338"/>
                </a:lnTo>
                <a:lnTo>
                  <a:pt x="2073" y="1338"/>
                </a:lnTo>
                <a:close/>
                <a:moveTo>
                  <a:pt x="1688" y="1338"/>
                </a:moveTo>
                <a:lnTo>
                  <a:pt x="1688" y="1669"/>
                </a:lnTo>
                <a:lnTo>
                  <a:pt x="1877" y="1669"/>
                </a:lnTo>
                <a:lnTo>
                  <a:pt x="1877" y="1338"/>
                </a:lnTo>
                <a:lnTo>
                  <a:pt x="1688" y="1338"/>
                </a:lnTo>
                <a:close/>
                <a:moveTo>
                  <a:pt x="1306" y="1338"/>
                </a:moveTo>
                <a:lnTo>
                  <a:pt x="1306" y="1669"/>
                </a:lnTo>
                <a:lnTo>
                  <a:pt x="1494" y="1669"/>
                </a:lnTo>
                <a:lnTo>
                  <a:pt x="1494" y="1338"/>
                </a:lnTo>
                <a:lnTo>
                  <a:pt x="1306" y="1338"/>
                </a:lnTo>
                <a:close/>
                <a:moveTo>
                  <a:pt x="921" y="1338"/>
                </a:moveTo>
                <a:lnTo>
                  <a:pt x="921" y="1669"/>
                </a:lnTo>
                <a:lnTo>
                  <a:pt x="1111" y="1669"/>
                </a:lnTo>
                <a:lnTo>
                  <a:pt x="1111" y="1338"/>
                </a:lnTo>
                <a:lnTo>
                  <a:pt x="921" y="1338"/>
                </a:lnTo>
                <a:close/>
                <a:moveTo>
                  <a:pt x="536" y="1338"/>
                </a:moveTo>
                <a:lnTo>
                  <a:pt x="536" y="1669"/>
                </a:lnTo>
                <a:lnTo>
                  <a:pt x="726" y="1669"/>
                </a:lnTo>
                <a:lnTo>
                  <a:pt x="726" y="1338"/>
                </a:lnTo>
                <a:lnTo>
                  <a:pt x="536" y="1338"/>
                </a:lnTo>
                <a:close/>
                <a:moveTo>
                  <a:pt x="3232" y="1336"/>
                </a:moveTo>
                <a:lnTo>
                  <a:pt x="3232" y="1680"/>
                </a:lnTo>
                <a:lnTo>
                  <a:pt x="3408" y="1680"/>
                </a:lnTo>
                <a:lnTo>
                  <a:pt x="3408" y="1336"/>
                </a:lnTo>
                <a:lnTo>
                  <a:pt x="3232" y="1336"/>
                </a:lnTo>
                <a:close/>
                <a:moveTo>
                  <a:pt x="156" y="1336"/>
                </a:moveTo>
                <a:lnTo>
                  <a:pt x="156" y="1680"/>
                </a:lnTo>
                <a:lnTo>
                  <a:pt x="333" y="1680"/>
                </a:lnTo>
                <a:lnTo>
                  <a:pt x="333" y="1336"/>
                </a:lnTo>
                <a:lnTo>
                  <a:pt x="156" y="1336"/>
                </a:lnTo>
                <a:close/>
                <a:moveTo>
                  <a:pt x="2931" y="876"/>
                </a:moveTo>
                <a:lnTo>
                  <a:pt x="2888" y="878"/>
                </a:lnTo>
                <a:lnTo>
                  <a:pt x="2846" y="886"/>
                </a:lnTo>
                <a:lnTo>
                  <a:pt x="2807" y="899"/>
                </a:lnTo>
                <a:lnTo>
                  <a:pt x="2770" y="916"/>
                </a:lnTo>
                <a:lnTo>
                  <a:pt x="2736" y="937"/>
                </a:lnTo>
                <a:lnTo>
                  <a:pt x="2707" y="962"/>
                </a:lnTo>
                <a:lnTo>
                  <a:pt x="2681" y="989"/>
                </a:lnTo>
                <a:lnTo>
                  <a:pt x="2659" y="1020"/>
                </a:lnTo>
                <a:lnTo>
                  <a:pt x="2643" y="1053"/>
                </a:lnTo>
                <a:lnTo>
                  <a:pt x="3218" y="1053"/>
                </a:lnTo>
                <a:lnTo>
                  <a:pt x="3202" y="1020"/>
                </a:lnTo>
                <a:lnTo>
                  <a:pt x="3182" y="989"/>
                </a:lnTo>
                <a:lnTo>
                  <a:pt x="3156" y="962"/>
                </a:lnTo>
                <a:lnTo>
                  <a:pt x="3126" y="937"/>
                </a:lnTo>
                <a:lnTo>
                  <a:pt x="3093" y="916"/>
                </a:lnTo>
                <a:lnTo>
                  <a:pt x="3056" y="899"/>
                </a:lnTo>
                <a:lnTo>
                  <a:pt x="3016" y="886"/>
                </a:lnTo>
                <a:lnTo>
                  <a:pt x="2975" y="878"/>
                </a:lnTo>
                <a:lnTo>
                  <a:pt x="2931" y="876"/>
                </a:lnTo>
                <a:close/>
                <a:moveTo>
                  <a:pt x="634" y="876"/>
                </a:moveTo>
                <a:lnTo>
                  <a:pt x="591" y="878"/>
                </a:lnTo>
                <a:lnTo>
                  <a:pt x="548" y="886"/>
                </a:lnTo>
                <a:lnTo>
                  <a:pt x="509" y="899"/>
                </a:lnTo>
                <a:lnTo>
                  <a:pt x="472" y="916"/>
                </a:lnTo>
                <a:lnTo>
                  <a:pt x="439" y="937"/>
                </a:lnTo>
                <a:lnTo>
                  <a:pt x="409" y="962"/>
                </a:lnTo>
                <a:lnTo>
                  <a:pt x="384" y="989"/>
                </a:lnTo>
                <a:lnTo>
                  <a:pt x="362" y="1020"/>
                </a:lnTo>
                <a:lnTo>
                  <a:pt x="346" y="1053"/>
                </a:lnTo>
                <a:lnTo>
                  <a:pt x="922" y="1053"/>
                </a:lnTo>
                <a:lnTo>
                  <a:pt x="906" y="1020"/>
                </a:lnTo>
                <a:lnTo>
                  <a:pt x="884" y="989"/>
                </a:lnTo>
                <a:lnTo>
                  <a:pt x="858" y="962"/>
                </a:lnTo>
                <a:lnTo>
                  <a:pt x="829" y="937"/>
                </a:lnTo>
                <a:lnTo>
                  <a:pt x="795" y="916"/>
                </a:lnTo>
                <a:lnTo>
                  <a:pt x="759" y="899"/>
                </a:lnTo>
                <a:lnTo>
                  <a:pt x="720" y="886"/>
                </a:lnTo>
                <a:lnTo>
                  <a:pt x="677" y="878"/>
                </a:lnTo>
                <a:lnTo>
                  <a:pt x="634" y="876"/>
                </a:lnTo>
                <a:close/>
                <a:moveTo>
                  <a:pt x="381" y="744"/>
                </a:moveTo>
                <a:lnTo>
                  <a:pt x="381" y="817"/>
                </a:lnTo>
                <a:lnTo>
                  <a:pt x="3184" y="817"/>
                </a:lnTo>
                <a:lnTo>
                  <a:pt x="3184" y="744"/>
                </a:lnTo>
                <a:lnTo>
                  <a:pt x="381" y="744"/>
                </a:lnTo>
                <a:close/>
                <a:moveTo>
                  <a:pt x="1789" y="0"/>
                </a:moveTo>
                <a:lnTo>
                  <a:pt x="1790" y="0"/>
                </a:lnTo>
                <a:lnTo>
                  <a:pt x="1800" y="10"/>
                </a:lnTo>
                <a:lnTo>
                  <a:pt x="1800" y="72"/>
                </a:lnTo>
                <a:lnTo>
                  <a:pt x="1866" y="183"/>
                </a:lnTo>
                <a:lnTo>
                  <a:pt x="1866" y="343"/>
                </a:lnTo>
                <a:lnTo>
                  <a:pt x="2682" y="697"/>
                </a:lnTo>
                <a:lnTo>
                  <a:pt x="2760" y="697"/>
                </a:lnTo>
                <a:lnTo>
                  <a:pt x="2760" y="616"/>
                </a:lnTo>
                <a:lnTo>
                  <a:pt x="2789" y="616"/>
                </a:lnTo>
                <a:lnTo>
                  <a:pt x="2782" y="593"/>
                </a:lnTo>
                <a:lnTo>
                  <a:pt x="2775" y="568"/>
                </a:lnTo>
                <a:lnTo>
                  <a:pt x="2772" y="543"/>
                </a:lnTo>
                <a:lnTo>
                  <a:pt x="2772" y="526"/>
                </a:lnTo>
                <a:lnTo>
                  <a:pt x="2775" y="514"/>
                </a:lnTo>
                <a:lnTo>
                  <a:pt x="2780" y="503"/>
                </a:lnTo>
                <a:lnTo>
                  <a:pt x="2786" y="494"/>
                </a:lnTo>
                <a:lnTo>
                  <a:pt x="2791" y="488"/>
                </a:lnTo>
                <a:lnTo>
                  <a:pt x="2796" y="482"/>
                </a:lnTo>
                <a:lnTo>
                  <a:pt x="2799" y="475"/>
                </a:lnTo>
                <a:lnTo>
                  <a:pt x="2803" y="469"/>
                </a:lnTo>
                <a:lnTo>
                  <a:pt x="2810" y="467"/>
                </a:lnTo>
                <a:lnTo>
                  <a:pt x="2819" y="467"/>
                </a:lnTo>
                <a:lnTo>
                  <a:pt x="2828" y="470"/>
                </a:lnTo>
                <a:lnTo>
                  <a:pt x="2837" y="475"/>
                </a:lnTo>
                <a:lnTo>
                  <a:pt x="2843" y="478"/>
                </a:lnTo>
                <a:lnTo>
                  <a:pt x="2850" y="474"/>
                </a:lnTo>
                <a:lnTo>
                  <a:pt x="2854" y="468"/>
                </a:lnTo>
                <a:lnTo>
                  <a:pt x="2859" y="459"/>
                </a:lnTo>
                <a:lnTo>
                  <a:pt x="2864" y="450"/>
                </a:lnTo>
                <a:lnTo>
                  <a:pt x="2868" y="444"/>
                </a:lnTo>
                <a:lnTo>
                  <a:pt x="2872" y="438"/>
                </a:lnTo>
                <a:lnTo>
                  <a:pt x="2868" y="431"/>
                </a:lnTo>
                <a:lnTo>
                  <a:pt x="2863" y="424"/>
                </a:lnTo>
                <a:lnTo>
                  <a:pt x="2855" y="415"/>
                </a:lnTo>
                <a:lnTo>
                  <a:pt x="2848" y="404"/>
                </a:lnTo>
                <a:lnTo>
                  <a:pt x="2841" y="391"/>
                </a:lnTo>
                <a:lnTo>
                  <a:pt x="2838" y="378"/>
                </a:lnTo>
                <a:lnTo>
                  <a:pt x="2839" y="364"/>
                </a:lnTo>
                <a:lnTo>
                  <a:pt x="2841" y="351"/>
                </a:lnTo>
                <a:lnTo>
                  <a:pt x="2845" y="339"/>
                </a:lnTo>
                <a:lnTo>
                  <a:pt x="2849" y="329"/>
                </a:lnTo>
                <a:lnTo>
                  <a:pt x="2851" y="322"/>
                </a:lnTo>
                <a:lnTo>
                  <a:pt x="2852" y="320"/>
                </a:lnTo>
                <a:lnTo>
                  <a:pt x="2851" y="318"/>
                </a:lnTo>
                <a:lnTo>
                  <a:pt x="2848" y="311"/>
                </a:lnTo>
                <a:lnTo>
                  <a:pt x="2843" y="300"/>
                </a:lnTo>
                <a:lnTo>
                  <a:pt x="2838" y="288"/>
                </a:lnTo>
                <a:lnTo>
                  <a:pt x="2832" y="273"/>
                </a:lnTo>
                <a:lnTo>
                  <a:pt x="2825" y="258"/>
                </a:lnTo>
                <a:lnTo>
                  <a:pt x="2820" y="241"/>
                </a:lnTo>
                <a:lnTo>
                  <a:pt x="2814" y="227"/>
                </a:lnTo>
                <a:lnTo>
                  <a:pt x="2811" y="212"/>
                </a:lnTo>
                <a:lnTo>
                  <a:pt x="2809" y="201"/>
                </a:lnTo>
                <a:lnTo>
                  <a:pt x="2810" y="194"/>
                </a:lnTo>
                <a:lnTo>
                  <a:pt x="2813" y="189"/>
                </a:lnTo>
                <a:lnTo>
                  <a:pt x="2820" y="190"/>
                </a:lnTo>
                <a:lnTo>
                  <a:pt x="2826" y="196"/>
                </a:lnTo>
                <a:lnTo>
                  <a:pt x="2834" y="206"/>
                </a:lnTo>
                <a:lnTo>
                  <a:pt x="2842" y="219"/>
                </a:lnTo>
                <a:lnTo>
                  <a:pt x="2850" y="233"/>
                </a:lnTo>
                <a:lnTo>
                  <a:pt x="2858" y="249"/>
                </a:lnTo>
                <a:lnTo>
                  <a:pt x="2865" y="264"/>
                </a:lnTo>
                <a:lnTo>
                  <a:pt x="2871" y="278"/>
                </a:lnTo>
                <a:lnTo>
                  <a:pt x="2875" y="289"/>
                </a:lnTo>
                <a:lnTo>
                  <a:pt x="2878" y="296"/>
                </a:lnTo>
                <a:lnTo>
                  <a:pt x="2879" y="299"/>
                </a:lnTo>
                <a:lnTo>
                  <a:pt x="2925" y="309"/>
                </a:lnTo>
                <a:lnTo>
                  <a:pt x="2926" y="307"/>
                </a:lnTo>
                <a:lnTo>
                  <a:pt x="2930" y="302"/>
                </a:lnTo>
                <a:lnTo>
                  <a:pt x="2936" y="292"/>
                </a:lnTo>
                <a:lnTo>
                  <a:pt x="2943" y="281"/>
                </a:lnTo>
                <a:lnTo>
                  <a:pt x="2952" y="267"/>
                </a:lnTo>
                <a:lnTo>
                  <a:pt x="2962" y="253"/>
                </a:lnTo>
                <a:lnTo>
                  <a:pt x="2971" y="240"/>
                </a:lnTo>
                <a:lnTo>
                  <a:pt x="2981" y="227"/>
                </a:lnTo>
                <a:lnTo>
                  <a:pt x="2991" y="216"/>
                </a:lnTo>
                <a:lnTo>
                  <a:pt x="2998" y="207"/>
                </a:lnTo>
                <a:lnTo>
                  <a:pt x="3006" y="201"/>
                </a:lnTo>
                <a:lnTo>
                  <a:pt x="3011" y="200"/>
                </a:lnTo>
                <a:lnTo>
                  <a:pt x="3014" y="203"/>
                </a:lnTo>
                <a:lnTo>
                  <a:pt x="3013" y="209"/>
                </a:lnTo>
                <a:lnTo>
                  <a:pt x="3009" y="219"/>
                </a:lnTo>
                <a:lnTo>
                  <a:pt x="3005" y="230"/>
                </a:lnTo>
                <a:lnTo>
                  <a:pt x="2998" y="243"/>
                </a:lnTo>
                <a:lnTo>
                  <a:pt x="2991" y="258"/>
                </a:lnTo>
                <a:lnTo>
                  <a:pt x="2982" y="272"/>
                </a:lnTo>
                <a:lnTo>
                  <a:pt x="2975" y="286"/>
                </a:lnTo>
                <a:lnTo>
                  <a:pt x="2966" y="299"/>
                </a:lnTo>
                <a:lnTo>
                  <a:pt x="2959" y="310"/>
                </a:lnTo>
                <a:lnTo>
                  <a:pt x="2954" y="319"/>
                </a:lnTo>
                <a:lnTo>
                  <a:pt x="2951" y="326"/>
                </a:lnTo>
                <a:lnTo>
                  <a:pt x="2949" y="328"/>
                </a:lnTo>
                <a:lnTo>
                  <a:pt x="2955" y="373"/>
                </a:lnTo>
                <a:lnTo>
                  <a:pt x="2954" y="375"/>
                </a:lnTo>
                <a:lnTo>
                  <a:pt x="2951" y="382"/>
                </a:lnTo>
                <a:lnTo>
                  <a:pt x="2947" y="393"/>
                </a:lnTo>
                <a:lnTo>
                  <a:pt x="2943" y="406"/>
                </a:lnTo>
                <a:lnTo>
                  <a:pt x="2941" y="420"/>
                </a:lnTo>
                <a:lnTo>
                  <a:pt x="2941" y="437"/>
                </a:lnTo>
                <a:lnTo>
                  <a:pt x="2943" y="447"/>
                </a:lnTo>
                <a:lnTo>
                  <a:pt x="2947" y="456"/>
                </a:lnTo>
                <a:lnTo>
                  <a:pt x="2953" y="462"/>
                </a:lnTo>
                <a:lnTo>
                  <a:pt x="2960" y="469"/>
                </a:lnTo>
                <a:lnTo>
                  <a:pt x="2971" y="477"/>
                </a:lnTo>
                <a:lnTo>
                  <a:pt x="2983" y="486"/>
                </a:lnTo>
                <a:lnTo>
                  <a:pt x="2997" y="499"/>
                </a:lnTo>
                <a:lnTo>
                  <a:pt x="3015" y="515"/>
                </a:lnTo>
                <a:lnTo>
                  <a:pt x="3028" y="532"/>
                </a:lnTo>
                <a:lnTo>
                  <a:pt x="3036" y="549"/>
                </a:lnTo>
                <a:lnTo>
                  <a:pt x="3041" y="568"/>
                </a:lnTo>
                <a:lnTo>
                  <a:pt x="3042" y="586"/>
                </a:lnTo>
                <a:lnTo>
                  <a:pt x="3042" y="602"/>
                </a:lnTo>
                <a:lnTo>
                  <a:pt x="3040" y="616"/>
                </a:lnTo>
                <a:lnTo>
                  <a:pt x="3075" y="616"/>
                </a:lnTo>
                <a:lnTo>
                  <a:pt x="3075" y="697"/>
                </a:lnTo>
                <a:lnTo>
                  <a:pt x="3286" y="697"/>
                </a:lnTo>
                <a:lnTo>
                  <a:pt x="3286" y="795"/>
                </a:lnTo>
                <a:lnTo>
                  <a:pt x="3227" y="795"/>
                </a:lnTo>
                <a:lnTo>
                  <a:pt x="3227" y="965"/>
                </a:lnTo>
                <a:lnTo>
                  <a:pt x="3515" y="965"/>
                </a:lnTo>
                <a:lnTo>
                  <a:pt x="3515" y="2169"/>
                </a:lnTo>
                <a:lnTo>
                  <a:pt x="3564" y="2169"/>
                </a:lnTo>
                <a:lnTo>
                  <a:pt x="3564" y="2310"/>
                </a:lnTo>
                <a:lnTo>
                  <a:pt x="0" y="2310"/>
                </a:lnTo>
                <a:lnTo>
                  <a:pt x="0" y="2169"/>
                </a:lnTo>
                <a:lnTo>
                  <a:pt x="50" y="2169"/>
                </a:lnTo>
                <a:lnTo>
                  <a:pt x="50" y="965"/>
                </a:lnTo>
                <a:lnTo>
                  <a:pt x="337" y="965"/>
                </a:lnTo>
                <a:lnTo>
                  <a:pt x="337" y="796"/>
                </a:lnTo>
                <a:lnTo>
                  <a:pt x="289" y="796"/>
                </a:lnTo>
                <a:lnTo>
                  <a:pt x="289" y="697"/>
                </a:lnTo>
                <a:lnTo>
                  <a:pt x="453" y="697"/>
                </a:lnTo>
                <a:lnTo>
                  <a:pt x="453" y="616"/>
                </a:lnTo>
                <a:lnTo>
                  <a:pt x="489" y="616"/>
                </a:lnTo>
                <a:lnTo>
                  <a:pt x="487" y="602"/>
                </a:lnTo>
                <a:lnTo>
                  <a:pt x="485" y="586"/>
                </a:lnTo>
                <a:lnTo>
                  <a:pt x="488" y="567"/>
                </a:lnTo>
                <a:lnTo>
                  <a:pt x="492" y="549"/>
                </a:lnTo>
                <a:lnTo>
                  <a:pt x="501" y="532"/>
                </a:lnTo>
                <a:lnTo>
                  <a:pt x="514" y="515"/>
                </a:lnTo>
                <a:lnTo>
                  <a:pt x="530" y="499"/>
                </a:lnTo>
                <a:lnTo>
                  <a:pt x="544" y="486"/>
                </a:lnTo>
                <a:lnTo>
                  <a:pt x="557" y="477"/>
                </a:lnTo>
                <a:lnTo>
                  <a:pt x="567" y="469"/>
                </a:lnTo>
                <a:lnTo>
                  <a:pt x="574" y="462"/>
                </a:lnTo>
                <a:lnTo>
                  <a:pt x="580" y="456"/>
                </a:lnTo>
                <a:lnTo>
                  <a:pt x="584" y="447"/>
                </a:lnTo>
                <a:lnTo>
                  <a:pt x="586" y="437"/>
                </a:lnTo>
                <a:lnTo>
                  <a:pt x="586" y="420"/>
                </a:lnTo>
                <a:lnTo>
                  <a:pt x="584" y="406"/>
                </a:lnTo>
                <a:lnTo>
                  <a:pt x="581" y="393"/>
                </a:lnTo>
                <a:lnTo>
                  <a:pt x="576" y="382"/>
                </a:lnTo>
                <a:lnTo>
                  <a:pt x="573" y="375"/>
                </a:lnTo>
                <a:lnTo>
                  <a:pt x="572" y="373"/>
                </a:lnTo>
                <a:lnTo>
                  <a:pt x="580" y="328"/>
                </a:lnTo>
                <a:lnTo>
                  <a:pt x="579" y="326"/>
                </a:lnTo>
                <a:lnTo>
                  <a:pt x="574" y="319"/>
                </a:lnTo>
                <a:lnTo>
                  <a:pt x="569" y="310"/>
                </a:lnTo>
                <a:lnTo>
                  <a:pt x="562" y="299"/>
                </a:lnTo>
                <a:lnTo>
                  <a:pt x="554" y="286"/>
                </a:lnTo>
                <a:lnTo>
                  <a:pt x="546" y="272"/>
                </a:lnTo>
                <a:lnTo>
                  <a:pt x="537" y="258"/>
                </a:lnTo>
                <a:lnTo>
                  <a:pt x="530" y="243"/>
                </a:lnTo>
                <a:lnTo>
                  <a:pt x="523" y="230"/>
                </a:lnTo>
                <a:lnTo>
                  <a:pt x="518" y="219"/>
                </a:lnTo>
                <a:lnTo>
                  <a:pt x="515" y="209"/>
                </a:lnTo>
                <a:lnTo>
                  <a:pt x="515" y="203"/>
                </a:lnTo>
                <a:lnTo>
                  <a:pt x="517" y="200"/>
                </a:lnTo>
                <a:lnTo>
                  <a:pt x="522" y="201"/>
                </a:lnTo>
                <a:lnTo>
                  <a:pt x="529" y="207"/>
                </a:lnTo>
                <a:lnTo>
                  <a:pt x="537" y="216"/>
                </a:lnTo>
                <a:lnTo>
                  <a:pt x="547" y="227"/>
                </a:lnTo>
                <a:lnTo>
                  <a:pt x="557" y="240"/>
                </a:lnTo>
                <a:lnTo>
                  <a:pt x="567" y="253"/>
                </a:lnTo>
                <a:lnTo>
                  <a:pt x="576" y="267"/>
                </a:lnTo>
                <a:lnTo>
                  <a:pt x="585" y="281"/>
                </a:lnTo>
                <a:lnTo>
                  <a:pt x="592" y="292"/>
                </a:lnTo>
                <a:lnTo>
                  <a:pt x="598" y="302"/>
                </a:lnTo>
                <a:lnTo>
                  <a:pt x="601" y="307"/>
                </a:lnTo>
                <a:lnTo>
                  <a:pt x="604" y="309"/>
                </a:lnTo>
                <a:lnTo>
                  <a:pt x="649" y="299"/>
                </a:lnTo>
                <a:lnTo>
                  <a:pt x="650" y="296"/>
                </a:lnTo>
                <a:lnTo>
                  <a:pt x="652" y="289"/>
                </a:lnTo>
                <a:lnTo>
                  <a:pt x="658" y="278"/>
                </a:lnTo>
                <a:lnTo>
                  <a:pt x="663" y="264"/>
                </a:lnTo>
                <a:lnTo>
                  <a:pt x="670" y="249"/>
                </a:lnTo>
                <a:lnTo>
                  <a:pt x="677" y="233"/>
                </a:lnTo>
                <a:lnTo>
                  <a:pt x="686" y="219"/>
                </a:lnTo>
                <a:lnTo>
                  <a:pt x="694" y="206"/>
                </a:lnTo>
                <a:lnTo>
                  <a:pt x="701" y="196"/>
                </a:lnTo>
                <a:lnTo>
                  <a:pt x="709" y="190"/>
                </a:lnTo>
                <a:lnTo>
                  <a:pt x="715" y="189"/>
                </a:lnTo>
                <a:lnTo>
                  <a:pt x="718" y="194"/>
                </a:lnTo>
                <a:lnTo>
                  <a:pt x="720" y="201"/>
                </a:lnTo>
                <a:lnTo>
                  <a:pt x="717" y="212"/>
                </a:lnTo>
                <a:lnTo>
                  <a:pt x="714" y="227"/>
                </a:lnTo>
                <a:lnTo>
                  <a:pt x="709" y="241"/>
                </a:lnTo>
                <a:lnTo>
                  <a:pt x="703" y="258"/>
                </a:lnTo>
                <a:lnTo>
                  <a:pt x="697" y="273"/>
                </a:lnTo>
                <a:lnTo>
                  <a:pt x="691" y="288"/>
                </a:lnTo>
                <a:lnTo>
                  <a:pt x="685" y="300"/>
                </a:lnTo>
                <a:lnTo>
                  <a:pt x="681" y="311"/>
                </a:lnTo>
                <a:lnTo>
                  <a:pt x="677" y="318"/>
                </a:lnTo>
                <a:lnTo>
                  <a:pt x="676" y="320"/>
                </a:lnTo>
                <a:lnTo>
                  <a:pt x="677" y="322"/>
                </a:lnTo>
                <a:lnTo>
                  <a:pt x="681" y="329"/>
                </a:lnTo>
                <a:lnTo>
                  <a:pt x="684" y="339"/>
                </a:lnTo>
                <a:lnTo>
                  <a:pt x="687" y="351"/>
                </a:lnTo>
                <a:lnTo>
                  <a:pt x="689" y="364"/>
                </a:lnTo>
                <a:lnTo>
                  <a:pt x="690" y="378"/>
                </a:lnTo>
                <a:lnTo>
                  <a:pt x="687" y="391"/>
                </a:lnTo>
                <a:lnTo>
                  <a:pt x="681" y="404"/>
                </a:lnTo>
                <a:lnTo>
                  <a:pt x="673" y="415"/>
                </a:lnTo>
                <a:lnTo>
                  <a:pt x="665" y="424"/>
                </a:lnTo>
                <a:lnTo>
                  <a:pt x="659" y="431"/>
                </a:lnTo>
                <a:lnTo>
                  <a:pt x="657" y="438"/>
                </a:lnTo>
                <a:lnTo>
                  <a:pt x="659" y="444"/>
                </a:lnTo>
                <a:lnTo>
                  <a:pt x="664" y="450"/>
                </a:lnTo>
                <a:lnTo>
                  <a:pt x="669" y="459"/>
                </a:lnTo>
                <a:lnTo>
                  <a:pt x="674" y="468"/>
                </a:lnTo>
                <a:lnTo>
                  <a:pt x="678" y="474"/>
                </a:lnTo>
                <a:lnTo>
                  <a:pt x="684" y="478"/>
                </a:lnTo>
                <a:lnTo>
                  <a:pt x="690" y="475"/>
                </a:lnTo>
                <a:lnTo>
                  <a:pt x="700" y="470"/>
                </a:lnTo>
                <a:lnTo>
                  <a:pt x="709" y="467"/>
                </a:lnTo>
                <a:lnTo>
                  <a:pt x="717" y="467"/>
                </a:lnTo>
                <a:lnTo>
                  <a:pt x="725" y="469"/>
                </a:lnTo>
                <a:lnTo>
                  <a:pt x="729" y="475"/>
                </a:lnTo>
                <a:lnTo>
                  <a:pt x="731" y="482"/>
                </a:lnTo>
                <a:lnTo>
                  <a:pt x="737" y="488"/>
                </a:lnTo>
                <a:lnTo>
                  <a:pt x="742" y="494"/>
                </a:lnTo>
                <a:lnTo>
                  <a:pt x="748" y="503"/>
                </a:lnTo>
                <a:lnTo>
                  <a:pt x="753" y="514"/>
                </a:lnTo>
                <a:lnTo>
                  <a:pt x="756" y="526"/>
                </a:lnTo>
                <a:lnTo>
                  <a:pt x="757" y="543"/>
                </a:lnTo>
                <a:lnTo>
                  <a:pt x="752" y="568"/>
                </a:lnTo>
                <a:lnTo>
                  <a:pt x="746" y="593"/>
                </a:lnTo>
                <a:lnTo>
                  <a:pt x="738" y="616"/>
                </a:lnTo>
                <a:lnTo>
                  <a:pt x="768" y="616"/>
                </a:lnTo>
                <a:lnTo>
                  <a:pt x="768" y="697"/>
                </a:lnTo>
                <a:lnTo>
                  <a:pt x="893" y="697"/>
                </a:lnTo>
                <a:lnTo>
                  <a:pt x="1713" y="343"/>
                </a:lnTo>
                <a:lnTo>
                  <a:pt x="1713" y="183"/>
                </a:lnTo>
                <a:lnTo>
                  <a:pt x="1779" y="72"/>
                </a:lnTo>
                <a:lnTo>
                  <a:pt x="1779" y="10"/>
                </a:lnTo>
                <a:lnTo>
                  <a:pt x="1789" y="0"/>
                </a:lnTo>
                <a:close/>
              </a:path>
            </a:pathLst>
          </a:custGeom>
          <a:solidFill>
            <a:srgbClr val="00AD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61" name="Group 88"/>
          <p:cNvGrpSpPr>
            <a:grpSpLocks noChangeAspect="1"/>
          </p:cNvGrpSpPr>
          <p:nvPr/>
        </p:nvGrpSpPr>
        <p:grpSpPr bwMode="auto">
          <a:xfrm>
            <a:off x="-12700" y="6110111"/>
            <a:ext cx="1228725" cy="719138"/>
            <a:chOff x="1410" y="1963"/>
            <a:chExt cx="774" cy="453"/>
          </a:xfrm>
          <a:solidFill>
            <a:srgbClr val="00ADEF"/>
          </a:solidFill>
        </p:grpSpPr>
        <p:sp>
          <p:nvSpPr>
            <p:cNvPr id="362" name="Freeform 90"/>
            <p:cNvSpPr>
              <a:spLocks noEditPoints="1"/>
            </p:cNvSpPr>
            <p:nvPr/>
          </p:nvSpPr>
          <p:spPr bwMode="auto">
            <a:xfrm>
              <a:off x="1619" y="2077"/>
              <a:ext cx="39" cy="70"/>
            </a:xfrm>
            <a:custGeom>
              <a:avLst/>
              <a:gdLst>
                <a:gd name="T0" fmla="*/ 98 w 196"/>
                <a:gd name="T1" fmla="*/ 50 h 348"/>
                <a:gd name="T2" fmla="*/ 82 w 196"/>
                <a:gd name="T3" fmla="*/ 52 h 348"/>
                <a:gd name="T4" fmla="*/ 69 w 196"/>
                <a:gd name="T5" fmla="*/ 60 h 348"/>
                <a:gd name="T6" fmla="*/ 59 w 196"/>
                <a:gd name="T7" fmla="*/ 70 h 348"/>
                <a:gd name="T8" fmla="*/ 52 w 196"/>
                <a:gd name="T9" fmla="*/ 83 h 348"/>
                <a:gd name="T10" fmla="*/ 49 w 196"/>
                <a:gd name="T11" fmla="*/ 98 h 348"/>
                <a:gd name="T12" fmla="*/ 49 w 196"/>
                <a:gd name="T13" fmla="*/ 299 h 348"/>
                <a:gd name="T14" fmla="*/ 146 w 196"/>
                <a:gd name="T15" fmla="*/ 299 h 348"/>
                <a:gd name="T16" fmla="*/ 146 w 196"/>
                <a:gd name="T17" fmla="*/ 98 h 348"/>
                <a:gd name="T18" fmla="*/ 144 w 196"/>
                <a:gd name="T19" fmla="*/ 83 h 348"/>
                <a:gd name="T20" fmla="*/ 137 w 196"/>
                <a:gd name="T21" fmla="*/ 70 h 348"/>
                <a:gd name="T22" fmla="*/ 127 w 196"/>
                <a:gd name="T23" fmla="*/ 60 h 348"/>
                <a:gd name="T24" fmla="*/ 114 w 196"/>
                <a:gd name="T25" fmla="*/ 52 h 348"/>
                <a:gd name="T26" fmla="*/ 98 w 196"/>
                <a:gd name="T27" fmla="*/ 50 h 348"/>
                <a:gd name="T28" fmla="*/ 98 w 196"/>
                <a:gd name="T29" fmla="*/ 0 h 348"/>
                <a:gd name="T30" fmla="*/ 124 w 196"/>
                <a:gd name="T31" fmla="*/ 3 h 348"/>
                <a:gd name="T32" fmla="*/ 148 w 196"/>
                <a:gd name="T33" fmla="*/ 14 h 348"/>
                <a:gd name="T34" fmla="*/ 168 w 196"/>
                <a:gd name="T35" fmla="*/ 29 h 348"/>
                <a:gd name="T36" fmla="*/ 183 w 196"/>
                <a:gd name="T37" fmla="*/ 49 h 348"/>
                <a:gd name="T38" fmla="*/ 192 w 196"/>
                <a:gd name="T39" fmla="*/ 72 h 348"/>
                <a:gd name="T40" fmla="*/ 196 w 196"/>
                <a:gd name="T41" fmla="*/ 98 h 348"/>
                <a:gd name="T42" fmla="*/ 196 w 196"/>
                <a:gd name="T43" fmla="*/ 323 h 348"/>
                <a:gd name="T44" fmla="*/ 192 w 196"/>
                <a:gd name="T45" fmla="*/ 336 h 348"/>
                <a:gd name="T46" fmla="*/ 184 w 196"/>
                <a:gd name="T47" fmla="*/ 345 h 348"/>
                <a:gd name="T48" fmla="*/ 171 w 196"/>
                <a:gd name="T49" fmla="*/ 348 h 348"/>
                <a:gd name="T50" fmla="*/ 25 w 196"/>
                <a:gd name="T51" fmla="*/ 348 h 348"/>
                <a:gd name="T52" fmla="*/ 12 w 196"/>
                <a:gd name="T53" fmla="*/ 345 h 348"/>
                <a:gd name="T54" fmla="*/ 3 w 196"/>
                <a:gd name="T55" fmla="*/ 336 h 348"/>
                <a:gd name="T56" fmla="*/ 0 w 196"/>
                <a:gd name="T57" fmla="*/ 323 h 348"/>
                <a:gd name="T58" fmla="*/ 0 w 196"/>
                <a:gd name="T59" fmla="*/ 98 h 348"/>
                <a:gd name="T60" fmla="*/ 3 w 196"/>
                <a:gd name="T61" fmla="*/ 72 h 348"/>
                <a:gd name="T62" fmla="*/ 13 w 196"/>
                <a:gd name="T63" fmla="*/ 49 h 348"/>
                <a:gd name="T64" fmla="*/ 28 w 196"/>
                <a:gd name="T65" fmla="*/ 29 h 348"/>
                <a:gd name="T66" fmla="*/ 48 w 196"/>
                <a:gd name="T67" fmla="*/ 14 h 348"/>
                <a:gd name="T68" fmla="*/ 71 w 196"/>
                <a:gd name="T69" fmla="*/ 3 h 348"/>
                <a:gd name="T70" fmla="*/ 98 w 196"/>
                <a:gd name="T7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6" h="348">
                  <a:moveTo>
                    <a:pt x="98" y="50"/>
                  </a:moveTo>
                  <a:lnTo>
                    <a:pt x="82" y="52"/>
                  </a:lnTo>
                  <a:lnTo>
                    <a:pt x="69" y="60"/>
                  </a:lnTo>
                  <a:lnTo>
                    <a:pt x="59" y="70"/>
                  </a:lnTo>
                  <a:lnTo>
                    <a:pt x="52" y="83"/>
                  </a:lnTo>
                  <a:lnTo>
                    <a:pt x="49" y="98"/>
                  </a:lnTo>
                  <a:lnTo>
                    <a:pt x="49" y="299"/>
                  </a:lnTo>
                  <a:lnTo>
                    <a:pt x="146" y="299"/>
                  </a:lnTo>
                  <a:lnTo>
                    <a:pt x="146" y="98"/>
                  </a:lnTo>
                  <a:lnTo>
                    <a:pt x="144" y="83"/>
                  </a:lnTo>
                  <a:lnTo>
                    <a:pt x="137" y="70"/>
                  </a:lnTo>
                  <a:lnTo>
                    <a:pt x="127" y="60"/>
                  </a:lnTo>
                  <a:lnTo>
                    <a:pt x="114" y="52"/>
                  </a:lnTo>
                  <a:lnTo>
                    <a:pt x="98" y="50"/>
                  </a:lnTo>
                  <a:close/>
                  <a:moveTo>
                    <a:pt x="98" y="0"/>
                  </a:moveTo>
                  <a:lnTo>
                    <a:pt x="124" y="3"/>
                  </a:lnTo>
                  <a:lnTo>
                    <a:pt x="148" y="14"/>
                  </a:lnTo>
                  <a:lnTo>
                    <a:pt x="168" y="29"/>
                  </a:lnTo>
                  <a:lnTo>
                    <a:pt x="183" y="49"/>
                  </a:lnTo>
                  <a:lnTo>
                    <a:pt x="192" y="72"/>
                  </a:lnTo>
                  <a:lnTo>
                    <a:pt x="196" y="98"/>
                  </a:lnTo>
                  <a:lnTo>
                    <a:pt x="196" y="323"/>
                  </a:lnTo>
                  <a:lnTo>
                    <a:pt x="192" y="336"/>
                  </a:lnTo>
                  <a:lnTo>
                    <a:pt x="184" y="345"/>
                  </a:lnTo>
                  <a:lnTo>
                    <a:pt x="171" y="348"/>
                  </a:lnTo>
                  <a:lnTo>
                    <a:pt x="25" y="348"/>
                  </a:lnTo>
                  <a:lnTo>
                    <a:pt x="12" y="345"/>
                  </a:lnTo>
                  <a:lnTo>
                    <a:pt x="3" y="336"/>
                  </a:lnTo>
                  <a:lnTo>
                    <a:pt x="0" y="323"/>
                  </a:lnTo>
                  <a:lnTo>
                    <a:pt x="0" y="98"/>
                  </a:lnTo>
                  <a:lnTo>
                    <a:pt x="3" y="72"/>
                  </a:lnTo>
                  <a:lnTo>
                    <a:pt x="13" y="49"/>
                  </a:lnTo>
                  <a:lnTo>
                    <a:pt x="28" y="29"/>
                  </a:lnTo>
                  <a:lnTo>
                    <a:pt x="48" y="14"/>
                  </a:lnTo>
                  <a:lnTo>
                    <a:pt x="71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Freeform 91"/>
            <p:cNvSpPr>
              <a:spLocks noEditPoints="1"/>
            </p:cNvSpPr>
            <p:nvPr/>
          </p:nvSpPr>
          <p:spPr bwMode="auto">
            <a:xfrm>
              <a:off x="1936" y="2077"/>
              <a:ext cx="39" cy="70"/>
            </a:xfrm>
            <a:custGeom>
              <a:avLst/>
              <a:gdLst>
                <a:gd name="T0" fmla="*/ 98 w 196"/>
                <a:gd name="T1" fmla="*/ 50 h 348"/>
                <a:gd name="T2" fmla="*/ 82 w 196"/>
                <a:gd name="T3" fmla="*/ 52 h 348"/>
                <a:gd name="T4" fmla="*/ 69 w 196"/>
                <a:gd name="T5" fmla="*/ 60 h 348"/>
                <a:gd name="T6" fmla="*/ 59 w 196"/>
                <a:gd name="T7" fmla="*/ 70 h 348"/>
                <a:gd name="T8" fmla="*/ 52 w 196"/>
                <a:gd name="T9" fmla="*/ 83 h 348"/>
                <a:gd name="T10" fmla="*/ 50 w 196"/>
                <a:gd name="T11" fmla="*/ 98 h 348"/>
                <a:gd name="T12" fmla="*/ 50 w 196"/>
                <a:gd name="T13" fmla="*/ 299 h 348"/>
                <a:gd name="T14" fmla="*/ 147 w 196"/>
                <a:gd name="T15" fmla="*/ 299 h 348"/>
                <a:gd name="T16" fmla="*/ 147 w 196"/>
                <a:gd name="T17" fmla="*/ 98 h 348"/>
                <a:gd name="T18" fmla="*/ 145 w 196"/>
                <a:gd name="T19" fmla="*/ 83 h 348"/>
                <a:gd name="T20" fmla="*/ 137 w 196"/>
                <a:gd name="T21" fmla="*/ 70 h 348"/>
                <a:gd name="T22" fmla="*/ 127 w 196"/>
                <a:gd name="T23" fmla="*/ 60 h 348"/>
                <a:gd name="T24" fmla="*/ 113 w 196"/>
                <a:gd name="T25" fmla="*/ 52 h 348"/>
                <a:gd name="T26" fmla="*/ 98 w 196"/>
                <a:gd name="T27" fmla="*/ 50 h 348"/>
                <a:gd name="T28" fmla="*/ 98 w 196"/>
                <a:gd name="T29" fmla="*/ 0 h 348"/>
                <a:gd name="T30" fmla="*/ 123 w 196"/>
                <a:gd name="T31" fmla="*/ 3 h 348"/>
                <a:gd name="T32" fmla="*/ 147 w 196"/>
                <a:gd name="T33" fmla="*/ 14 h 348"/>
                <a:gd name="T34" fmla="*/ 167 w 196"/>
                <a:gd name="T35" fmla="*/ 29 h 348"/>
                <a:gd name="T36" fmla="*/ 182 w 196"/>
                <a:gd name="T37" fmla="*/ 49 h 348"/>
                <a:gd name="T38" fmla="*/ 193 w 196"/>
                <a:gd name="T39" fmla="*/ 72 h 348"/>
                <a:gd name="T40" fmla="*/ 196 w 196"/>
                <a:gd name="T41" fmla="*/ 98 h 348"/>
                <a:gd name="T42" fmla="*/ 196 w 196"/>
                <a:gd name="T43" fmla="*/ 323 h 348"/>
                <a:gd name="T44" fmla="*/ 193 w 196"/>
                <a:gd name="T45" fmla="*/ 336 h 348"/>
                <a:gd name="T46" fmla="*/ 183 w 196"/>
                <a:gd name="T47" fmla="*/ 345 h 348"/>
                <a:gd name="T48" fmla="*/ 171 w 196"/>
                <a:gd name="T49" fmla="*/ 348 h 348"/>
                <a:gd name="T50" fmla="*/ 25 w 196"/>
                <a:gd name="T51" fmla="*/ 348 h 348"/>
                <a:gd name="T52" fmla="*/ 12 w 196"/>
                <a:gd name="T53" fmla="*/ 345 h 348"/>
                <a:gd name="T54" fmla="*/ 3 w 196"/>
                <a:gd name="T55" fmla="*/ 336 h 348"/>
                <a:gd name="T56" fmla="*/ 0 w 196"/>
                <a:gd name="T57" fmla="*/ 323 h 348"/>
                <a:gd name="T58" fmla="*/ 0 w 196"/>
                <a:gd name="T59" fmla="*/ 98 h 348"/>
                <a:gd name="T60" fmla="*/ 4 w 196"/>
                <a:gd name="T61" fmla="*/ 72 h 348"/>
                <a:gd name="T62" fmla="*/ 13 w 196"/>
                <a:gd name="T63" fmla="*/ 49 h 348"/>
                <a:gd name="T64" fmla="*/ 28 w 196"/>
                <a:gd name="T65" fmla="*/ 29 h 348"/>
                <a:gd name="T66" fmla="*/ 48 w 196"/>
                <a:gd name="T67" fmla="*/ 14 h 348"/>
                <a:gd name="T68" fmla="*/ 72 w 196"/>
                <a:gd name="T69" fmla="*/ 3 h 348"/>
                <a:gd name="T70" fmla="*/ 98 w 196"/>
                <a:gd name="T71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6" h="348">
                  <a:moveTo>
                    <a:pt x="98" y="50"/>
                  </a:moveTo>
                  <a:lnTo>
                    <a:pt x="82" y="52"/>
                  </a:lnTo>
                  <a:lnTo>
                    <a:pt x="69" y="60"/>
                  </a:lnTo>
                  <a:lnTo>
                    <a:pt x="59" y="70"/>
                  </a:lnTo>
                  <a:lnTo>
                    <a:pt x="52" y="83"/>
                  </a:lnTo>
                  <a:lnTo>
                    <a:pt x="50" y="98"/>
                  </a:lnTo>
                  <a:lnTo>
                    <a:pt x="50" y="299"/>
                  </a:lnTo>
                  <a:lnTo>
                    <a:pt x="147" y="299"/>
                  </a:lnTo>
                  <a:lnTo>
                    <a:pt x="147" y="98"/>
                  </a:lnTo>
                  <a:lnTo>
                    <a:pt x="145" y="83"/>
                  </a:lnTo>
                  <a:lnTo>
                    <a:pt x="137" y="70"/>
                  </a:lnTo>
                  <a:lnTo>
                    <a:pt x="127" y="60"/>
                  </a:lnTo>
                  <a:lnTo>
                    <a:pt x="113" y="52"/>
                  </a:lnTo>
                  <a:lnTo>
                    <a:pt x="98" y="50"/>
                  </a:lnTo>
                  <a:close/>
                  <a:moveTo>
                    <a:pt x="98" y="0"/>
                  </a:moveTo>
                  <a:lnTo>
                    <a:pt x="123" y="3"/>
                  </a:lnTo>
                  <a:lnTo>
                    <a:pt x="147" y="14"/>
                  </a:lnTo>
                  <a:lnTo>
                    <a:pt x="167" y="29"/>
                  </a:lnTo>
                  <a:lnTo>
                    <a:pt x="182" y="49"/>
                  </a:lnTo>
                  <a:lnTo>
                    <a:pt x="193" y="72"/>
                  </a:lnTo>
                  <a:lnTo>
                    <a:pt x="196" y="98"/>
                  </a:lnTo>
                  <a:lnTo>
                    <a:pt x="196" y="323"/>
                  </a:lnTo>
                  <a:lnTo>
                    <a:pt x="193" y="336"/>
                  </a:lnTo>
                  <a:lnTo>
                    <a:pt x="183" y="345"/>
                  </a:lnTo>
                  <a:lnTo>
                    <a:pt x="171" y="348"/>
                  </a:lnTo>
                  <a:lnTo>
                    <a:pt x="25" y="348"/>
                  </a:lnTo>
                  <a:lnTo>
                    <a:pt x="12" y="345"/>
                  </a:lnTo>
                  <a:lnTo>
                    <a:pt x="3" y="336"/>
                  </a:lnTo>
                  <a:lnTo>
                    <a:pt x="0" y="323"/>
                  </a:lnTo>
                  <a:lnTo>
                    <a:pt x="0" y="98"/>
                  </a:lnTo>
                  <a:lnTo>
                    <a:pt x="4" y="72"/>
                  </a:lnTo>
                  <a:lnTo>
                    <a:pt x="13" y="49"/>
                  </a:lnTo>
                  <a:lnTo>
                    <a:pt x="28" y="29"/>
                  </a:lnTo>
                  <a:lnTo>
                    <a:pt x="48" y="14"/>
                  </a:lnTo>
                  <a:lnTo>
                    <a:pt x="72" y="3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Freeform 92"/>
            <p:cNvSpPr>
              <a:spLocks noEditPoints="1"/>
            </p:cNvSpPr>
            <p:nvPr/>
          </p:nvSpPr>
          <p:spPr bwMode="auto">
            <a:xfrm>
              <a:off x="1410" y="1963"/>
              <a:ext cx="774" cy="453"/>
            </a:xfrm>
            <a:custGeom>
              <a:avLst/>
              <a:gdLst>
                <a:gd name="T0" fmla="*/ 2403 w 3870"/>
                <a:gd name="T1" fmla="*/ 1699 h 2265"/>
                <a:gd name="T2" fmla="*/ 2352 w 3870"/>
                <a:gd name="T3" fmla="*/ 1823 h 2265"/>
                <a:gd name="T4" fmla="*/ 1516 w 3870"/>
                <a:gd name="T5" fmla="*/ 1699 h 2265"/>
                <a:gd name="T6" fmla="*/ 885 w 3870"/>
                <a:gd name="T7" fmla="*/ 1699 h 2265"/>
                <a:gd name="T8" fmla="*/ 1377 w 3870"/>
                <a:gd name="T9" fmla="*/ 1649 h 2265"/>
                <a:gd name="T10" fmla="*/ 3821 w 3870"/>
                <a:gd name="T11" fmla="*/ 1649 h 2265"/>
                <a:gd name="T12" fmla="*/ 909 w 3870"/>
                <a:gd name="T13" fmla="*/ 1581 h 2265"/>
                <a:gd name="T14" fmla="*/ 3471 w 3870"/>
                <a:gd name="T15" fmla="*/ 995 h 2265"/>
                <a:gd name="T16" fmla="*/ 469 w 3870"/>
                <a:gd name="T17" fmla="*/ 965 h 2265"/>
                <a:gd name="T18" fmla="*/ 1377 w 3870"/>
                <a:gd name="T19" fmla="*/ 698 h 2265"/>
                <a:gd name="T20" fmla="*/ 2961 w 3870"/>
                <a:gd name="T21" fmla="*/ 1531 h 2265"/>
                <a:gd name="T22" fmla="*/ 3023 w 3870"/>
                <a:gd name="T23" fmla="*/ 686 h 2265"/>
                <a:gd name="T24" fmla="*/ 807 w 3870"/>
                <a:gd name="T25" fmla="*/ 732 h 2265"/>
                <a:gd name="T26" fmla="*/ 909 w 3870"/>
                <a:gd name="T27" fmla="*/ 592 h 2265"/>
                <a:gd name="T28" fmla="*/ 2542 w 3870"/>
                <a:gd name="T29" fmla="*/ 425 h 2265"/>
                <a:gd name="T30" fmla="*/ 958 w 3870"/>
                <a:gd name="T31" fmla="*/ 1649 h 2265"/>
                <a:gd name="T32" fmla="*/ 2683 w 3870"/>
                <a:gd name="T33" fmla="*/ 301 h 2265"/>
                <a:gd name="T34" fmla="*/ 2584 w 3870"/>
                <a:gd name="T35" fmla="*/ 293 h 2265"/>
                <a:gd name="T36" fmla="*/ 2891 w 3870"/>
                <a:gd name="T37" fmla="*/ 230 h 2265"/>
                <a:gd name="T38" fmla="*/ 2778 w 3870"/>
                <a:gd name="T39" fmla="*/ 307 h 2265"/>
                <a:gd name="T40" fmla="*/ 1100 w 3870"/>
                <a:gd name="T41" fmla="*/ 301 h 2265"/>
                <a:gd name="T42" fmla="*/ 999 w 3870"/>
                <a:gd name="T43" fmla="*/ 293 h 2265"/>
                <a:gd name="T44" fmla="*/ 1306 w 3870"/>
                <a:gd name="T45" fmla="*/ 230 h 2265"/>
                <a:gd name="T46" fmla="*/ 1195 w 3870"/>
                <a:gd name="T47" fmla="*/ 307 h 2265"/>
                <a:gd name="T48" fmla="*/ 1150 w 3870"/>
                <a:gd name="T49" fmla="*/ 2 h 2265"/>
                <a:gd name="T50" fmla="*/ 1286 w 3870"/>
                <a:gd name="T51" fmla="*/ 136 h 2265"/>
                <a:gd name="T52" fmla="*/ 1376 w 3870"/>
                <a:gd name="T53" fmla="*/ 277 h 2265"/>
                <a:gd name="T54" fmla="*/ 2493 w 3870"/>
                <a:gd name="T55" fmla="*/ 282 h 2265"/>
                <a:gd name="T56" fmla="*/ 2560 w 3870"/>
                <a:gd name="T57" fmla="*/ 128 h 2265"/>
                <a:gd name="T58" fmla="*/ 2701 w 3870"/>
                <a:gd name="T59" fmla="*/ 19 h 2265"/>
                <a:gd name="T60" fmla="*/ 2744 w 3870"/>
                <a:gd name="T61" fmla="*/ 9 h 2265"/>
                <a:gd name="T62" fmla="*/ 2879 w 3870"/>
                <a:gd name="T63" fmla="*/ 130 h 2265"/>
                <a:gd name="T64" fmla="*/ 2960 w 3870"/>
                <a:gd name="T65" fmla="*/ 277 h 2265"/>
                <a:gd name="T66" fmla="*/ 2989 w 3870"/>
                <a:gd name="T67" fmla="*/ 535 h 2265"/>
                <a:gd name="T68" fmla="*/ 3149 w 3870"/>
                <a:gd name="T69" fmla="*/ 747 h 2265"/>
                <a:gd name="T70" fmla="*/ 3417 w 3870"/>
                <a:gd name="T71" fmla="*/ 918 h 2265"/>
                <a:gd name="T72" fmla="*/ 3741 w 3870"/>
                <a:gd name="T73" fmla="*/ 1016 h 2265"/>
                <a:gd name="T74" fmla="*/ 3866 w 3870"/>
                <a:gd name="T75" fmla="*/ 1060 h 2265"/>
                <a:gd name="T76" fmla="*/ 3592 w 3870"/>
                <a:gd name="T77" fmla="*/ 1036 h 2265"/>
                <a:gd name="T78" fmla="*/ 3870 w 3870"/>
                <a:gd name="T79" fmla="*/ 1675 h 2265"/>
                <a:gd name="T80" fmla="*/ 3032 w 3870"/>
                <a:gd name="T81" fmla="*/ 2252 h 2265"/>
                <a:gd name="T82" fmla="*/ 2419 w 3870"/>
                <a:gd name="T83" fmla="*/ 2240 h 2265"/>
                <a:gd name="T84" fmla="*/ 1438 w 3870"/>
                <a:gd name="T85" fmla="*/ 2261 h 2265"/>
                <a:gd name="T86" fmla="*/ 835 w 3870"/>
                <a:gd name="T87" fmla="*/ 1699 h 2265"/>
                <a:gd name="T88" fmla="*/ 4 w 3870"/>
                <a:gd name="T89" fmla="*/ 1543 h 2265"/>
                <a:gd name="T90" fmla="*/ 148 w 3870"/>
                <a:gd name="T91" fmla="*/ 1063 h 2265"/>
                <a:gd name="T92" fmla="*/ 4 w 3870"/>
                <a:gd name="T93" fmla="*/ 1036 h 2265"/>
                <a:gd name="T94" fmla="*/ 239 w 3870"/>
                <a:gd name="T95" fmla="*/ 995 h 2265"/>
                <a:gd name="T96" fmla="*/ 599 w 3870"/>
                <a:gd name="T97" fmla="*/ 837 h 2265"/>
                <a:gd name="T98" fmla="*/ 782 w 3870"/>
                <a:gd name="T99" fmla="*/ 686 h 2265"/>
                <a:gd name="T100" fmla="*/ 905 w 3870"/>
                <a:gd name="T101" fmla="*/ 447 h 2265"/>
                <a:gd name="T102" fmla="*/ 957 w 3870"/>
                <a:gd name="T103" fmla="*/ 136 h 2265"/>
                <a:gd name="T104" fmla="*/ 1040 w 3870"/>
                <a:gd name="T105" fmla="*/ 260 h 2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70" h="2265">
                  <a:moveTo>
                    <a:pt x="2469" y="1699"/>
                  </a:moveTo>
                  <a:lnTo>
                    <a:pt x="2469" y="2216"/>
                  </a:lnTo>
                  <a:lnTo>
                    <a:pt x="2985" y="2216"/>
                  </a:lnTo>
                  <a:lnTo>
                    <a:pt x="2985" y="1699"/>
                  </a:lnTo>
                  <a:lnTo>
                    <a:pt x="2469" y="1699"/>
                  </a:lnTo>
                  <a:close/>
                  <a:moveTo>
                    <a:pt x="2403" y="1699"/>
                  </a:moveTo>
                  <a:lnTo>
                    <a:pt x="2403" y="1843"/>
                  </a:lnTo>
                  <a:lnTo>
                    <a:pt x="2419" y="1850"/>
                  </a:lnTo>
                  <a:lnTo>
                    <a:pt x="2419" y="1699"/>
                  </a:lnTo>
                  <a:lnTo>
                    <a:pt x="2403" y="1699"/>
                  </a:lnTo>
                  <a:close/>
                  <a:moveTo>
                    <a:pt x="2058" y="1699"/>
                  </a:moveTo>
                  <a:lnTo>
                    <a:pt x="2352" y="1823"/>
                  </a:lnTo>
                  <a:lnTo>
                    <a:pt x="2352" y="1699"/>
                  </a:lnTo>
                  <a:lnTo>
                    <a:pt x="2058" y="1699"/>
                  </a:lnTo>
                  <a:close/>
                  <a:moveTo>
                    <a:pt x="1516" y="1699"/>
                  </a:moveTo>
                  <a:lnTo>
                    <a:pt x="1516" y="1823"/>
                  </a:lnTo>
                  <a:lnTo>
                    <a:pt x="1812" y="1699"/>
                  </a:lnTo>
                  <a:lnTo>
                    <a:pt x="1516" y="1699"/>
                  </a:lnTo>
                  <a:close/>
                  <a:moveTo>
                    <a:pt x="1451" y="1699"/>
                  </a:moveTo>
                  <a:lnTo>
                    <a:pt x="1451" y="1850"/>
                  </a:lnTo>
                  <a:lnTo>
                    <a:pt x="1467" y="1843"/>
                  </a:lnTo>
                  <a:lnTo>
                    <a:pt x="1467" y="1699"/>
                  </a:lnTo>
                  <a:lnTo>
                    <a:pt x="1451" y="1699"/>
                  </a:lnTo>
                  <a:close/>
                  <a:moveTo>
                    <a:pt x="885" y="1699"/>
                  </a:moveTo>
                  <a:lnTo>
                    <a:pt x="885" y="2216"/>
                  </a:lnTo>
                  <a:lnTo>
                    <a:pt x="1401" y="2216"/>
                  </a:lnTo>
                  <a:lnTo>
                    <a:pt x="1401" y="1699"/>
                  </a:lnTo>
                  <a:lnTo>
                    <a:pt x="885" y="1699"/>
                  </a:lnTo>
                  <a:close/>
                  <a:moveTo>
                    <a:pt x="1377" y="1624"/>
                  </a:moveTo>
                  <a:lnTo>
                    <a:pt x="1377" y="1649"/>
                  </a:lnTo>
                  <a:lnTo>
                    <a:pt x="2492" y="1649"/>
                  </a:lnTo>
                  <a:lnTo>
                    <a:pt x="2492" y="1624"/>
                  </a:lnTo>
                  <a:lnTo>
                    <a:pt x="1377" y="1624"/>
                  </a:lnTo>
                  <a:close/>
                  <a:moveTo>
                    <a:pt x="2961" y="1581"/>
                  </a:moveTo>
                  <a:lnTo>
                    <a:pt x="2961" y="1649"/>
                  </a:lnTo>
                  <a:lnTo>
                    <a:pt x="3821" y="1649"/>
                  </a:lnTo>
                  <a:lnTo>
                    <a:pt x="3821" y="1581"/>
                  </a:lnTo>
                  <a:lnTo>
                    <a:pt x="2961" y="1581"/>
                  </a:lnTo>
                  <a:close/>
                  <a:moveTo>
                    <a:pt x="49" y="1581"/>
                  </a:moveTo>
                  <a:lnTo>
                    <a:pt x="49" y="1649"/>
                  </a:lnTo>
                  <a:lnTo>
                    <a:pt x="909" y="1649"/>
                  </a:lnTo>
                  <a:lnTo>
                    <a:pt x="909" y="1581"/>
                  </a:lnTo>
                  <a:lnTo>
                    <a:pt x="49" y="1581"/>
                  </a:lnTo>
                  <a:close/>
                  <a:moveTo>
                    <a:pt x="3265" y="893"/>
                  </a:moveTo>
                  <a:lnTo>
                    <a:pt x="3265" y="1531"/>
                  </a:lnTo>
                  <a:lnTo>
                    <a:pt x="3543" y="1531"/>
                  </a:lnTo>
                  <a:lnTo>
                    <a:pt x="3543" y="1020"/>
                  </a:lnTo>
                  <a:lnTo>
                    <a:pt x="3471" y="995"/>
                  </a:lnTo>
                  <a:lnTo>
                    <a:pt x="3401" y="965"/>
                  </a:lnTo>
                  <a:lnTo>
                    <a:pt x="3332" y="930"/>
                  </a:lnTo>
                  <a:lnTo>
                    <a:pt x="3265" y="893"/>
                  </a:lnTo>
                  <a:close/>
                  <a:moveTo>
                    <a:pt x="605" y="893"/>
                  </a:moveTo>
                  <a:lnTo>
                    <a:pt x="538" y="930"/>
                  </a:lnTo>
                  <a:lnTo>
                    <a:pt x="469" y="965"/>
                  </a:lnTo>
                  <a:lnTo>
                    <a:pt x="399" y="995"/>
                  </a:lnTo>
                  <a:lnTo>
                    <a:pt x="327" y="1020"/>
                  </a:lnTo>
                  <a:lnTo>
                    <a:pt x="327" y="1531"/>
                  </a:lnTo>
                  <a:lnTo>
                    <a:pt x="605" y="1531"/>
                  </a:lnTo>
                  <a:lnTo>
                    <a:pt x="605" y="893"/>
                  </a:lnTo>
                  <a:close/>
                  <a:moveTo>
                    <a:pt x="1377" y="698"/>
                  </a:moveTo>
                  <a:lnTo>
                    <a:pt x="1377" y="1575"/>
                  </a:lnTo>
                  <a:lnTo>
                    <a:pt x="2492" y="1575"/>
                  </a:lnTo>
                  <a:lnTo>
                    <a:pt x="2492" y="698"/>
                  </a:lnTo>
                  <a:lnTo>
                    <a:pt x="1377" y="698"/>
                  </a:lnTo>
                  <a:close/>
                  <a:moveTo>
                    <a:pt x="2961" y="592"/>
                  </a:moveTo>
                  <a:lnTo>
                    <a:pt x="2961" y="1531"/>
                  </a:lnTo>
                  <a:lnTo>
                    <a:pt x="3214" y="1531"/>
                  </a:lnTo>
                  <a:lnTo>
                    <a:pt x="3214" y="860"/>
                  </a:lnTo>
                  <a:lnTo>
                    <a:pt x="3158" y="819"/>
                  </a:lnTo>
                  <a:lnTo>
                    <a:pt x="3108" y="776"/>
                  </a:lnTo>
                  <a:lnTo>
                    <a:pt x="3062" y="732"/>
                  </a:lnTo>
                  <a:lnTo>
                    <a:pt x="3023" y="686"/>
                  </a:lnTo>
                  <a:lnTo>
                    <a:pt x="2989" y="640"/>
                  </a:lnTo>
                  <a:lnTo>
                    <a:pt x="2961" y="592"/>
                  </a:lnTo>
                  <a:close/>
                  <a:moveTo>
                    <a:pt x="909" y="592"/>
                  </a:moveTo>
                  <a:lnTo>
                    <a:pt x="881" y="640"/>
                  </a:lnTo>
                  <a:lnTo>
                    <a:pt x="847" y="686"/>
                  </a:lnTo>
                  <a:lnTo>
                    <a:pt x="807" y="732"/>
                  </a:lnTo>
                  <a:lnTo>
                    <a:pt x="762" y="776"/>
                  </a:lnTo>
                  <a:lnTo>
                    <a:pt x="711" y="819"/>
                  </a:lnTo>
                  <a:lnTo>
                    <a:pt x="654" y="860"/>
                  </a:lnTo>
                  <a:lnTo>
                    <a:pt x="654" y="1531"/>
                  </a:lnTo>
                  <a:lnTo>
                    <a:pt x="909" y="1531"/>
                  </a:lnTo>
                  <a:lnTo>
                    <a:pt x="909" y="592"/>
                  </a:lnTo>
                  <a:close/>
                  <a:moveTo>
                    <a:pt x="1377" y="579"/>
                  </a:moveTo>
                  <a:lnTo>
                    <a:pt x="1377" y="649"/>
                  </a:lnTo>
                  <a:lnTo>
                    <a:pt x="2492" y="649"/>
                  </a:lnTo>
                  <a:lnTo>
                    <a:pt x="2492" y="579"/>
                  </a:lnTo>
                  <a:lnTo>
                    <a:pt x="1377" y="579"/>
                  </a:lnTo>
                  <a:close/>
                  <a:moveTo>
                    <a:pt x="2542" y="425"/>
                  </a:moveTo>
                  <a:lnTo>
                    <a:pt x="2542" y="1649"/>
                  </a:lnTo>
                  <a:lnTo>
                    <a:pt x="2912" y="1649"/>
                  </a:lnTo>
                  <a:lnTo>
                    <a:pt x="2912" y="425"/>
                  </a:lnTo>
                  <a:lnTo>
                    <a:pt x="2542" y="425"/>
                  </a:lnTo>
                  <a:close/>
                  <a:moveTo>
                    <a:pt x="958" y="425"/>
                  </a:moveTo>
                  <a:lnTo>
                    <a:pt x="958" y="1649"/>
                  </a:lnTo>
                  <a:lnTo>
                    <a:pt x="1328" y="1649"/>
                  </a:lnTo>
                  <a:lnTo>
                    <a:pt x="1328" y="425"/>
                  </a:lnTo>
                  <a:lnTo>
                    <a:pt x="958" y="425"/>
                  </a:lnTo>
                  <a:close/>
                  <a:moveTo>
                    <a:pt x="2725" y="131"/>
                  </a:moveTo>
                  <a:lnTo>
                    <a:pt x="2689" y="291"/>
                  </a:lnTo>
                  <a:lnTo>
                    <a:pt x="2683" y="301"/>
                  </a:lnTo>
                  <a:lnTo>
                    <a:pt x="2675" y="307"/>
                  </a:lnTo>
                  <a:lnTo>
                    <a:pt x="2664" y="310"/>
                  </a:lnTo>
                  <a:lnTo>
                    <a:pt x="2607" y="310"/>
                  </a:lnTo>
                  <a:lnTo>
                    <a:pt x="2596" y="308"/>
                  </a:lnTo>
                  <a:lnTo>
                    <a:pt x="2588" y="303"/>
                  </a:lnTo>
                  <a:lnTo>
                    <a:pt x="2584" y="293"/>
                  </a:lnTo>
                  <a:lnTo>
                    <a:pt x="2561" y="230"/>
                  </a:lnTo>
                  <a:lnTo>
                    <a:pt x="2542" y="290"/>
                  </a:lnTo>
                  <a:lnTo>
                    <a:pt x="2542" y="375"/>
                  </a:lnTo>
                  <a:lnTo>
                    <a:pt x="2912" y="375"/>
                  </a:lnTo>
                  <a:lnTo>
                    <a:pt x="2912" y="290"/>
                  </a:lnTo>
                  <a:lnTo>
                    <a:pt x="2891" y="230"/>
                  </a:lnTo>
                  <a:lnTo>
                    <a:pt x="2871" y="293"/>
                  </a:lnTo>
                  <a:lnTo>
                    <a:pt x="2865" y="301"/>
                  </a:lnTo>
                  <a:lnTo>
                    <a:pt x="2857" y="308"/>
                  </a:lnTo>
                  <a:lnTo>
                    <a:pt x="2847" y="310"/>
                  </a:lnTo>
                  <a:lnTo>
                    <a:pt x="2789" y="310"/>
                  </a:lnTo>
                  <a:lnTo>
                    <a:pt x="2778" y="307"/>
                  </a:lnTo>
                  <a:lnTo>
                    <a:pt x="2770" y="301"/>
                  </a:lnTo>
                  <a:lnTo>
                    <a:pt x="2765" y="291"/>
                  </a:lnTo>
                  <a:lnTo>
                    <a:pt x="2725" y="131"/>
                  </a:lnTo>
                  <a:close/>
                  <a:moveTo>
                    <a:pt x="1141" y="131"/>
                  </a:moveTo>
                  <a:lnTo>
                    <a:pt x="1105" y="291"/>
                  </a:lnTo>
                  <a:lnTo>
                    <a:pt x="1100" y="301"/>
                  </a:lnTo>
                  <a:lnTo>
                    <a:pt x="1091" y="307"/>
                  </a:lnTo>
                  <a:lnTo>
                    <a:pt x="1080" y="310"/>
                  </a:lnTo>
                  <a:lnTo>
                    <a:pt x="1023" y="310"/>
                  </a:lnTo>
                  <a:lnTo>
                    <a:pt x="1013" y="308"/>
                  </a:lnTo>
                  <a:lnTo>
                    <a:pt x="1005" y="303"/>
                  </a:lnTo>
                  <a:lnTo>
                    <a:pt x="999" y="293"/>
                  </a:lnTo>
                  <a:lnTo>
                    <a:pt x="977" y="230"/>
                  </a:lnTo>
                  <a:lnTo>
                    <a:pt x="958" y="290"/>
                  </a:lnTo>
                  <a:lnTo>
                    <a:pt x="958" y="375"/>
                  </a:lnTo>
                  <a:lnTo>
                    <a:pt x="1328" y="375"/>
                  </a:lnTo>
                  <a:lnTo>
                    <a:pt x="1328" y="290"/>
                  </a:lnTo>
                  <a:lnTo>
                    <a:pt x="1306" y="230"/>
                  </a:lnTo>
                  <a:lnTo>
                    <a:pt x="1286" y="293"/>
                  </a:lnTo>
                  <a:lnTo>
                    <a:pt x="1282" y="301"/>
                  </a:lnTo>
                  <a:lnTo>
                    <a:pt x="1274" y="308"/>
                  </a:lnTo>
                  <a:lnTo>
                    <a:pt x="1263" y="310"/>
                  </a:lnTo>
                  <a:lnTo>
                    <a:pt x="1206" y="310"/>
                  </a:lnTo>
                  <a:lnTo>
                    <a:pt x="1195" y="307"/>
                  </a:lnTo>
                  <a:lnTo>
                    <a:pt x="1186" y="301"/>
                  </a:lnTo>
                  <a:lnTo>
                    <a:pt x="1181" y="291"/>
                  </a:lnTo>
                  <a:lnTo>
                    <a:pt x="1141" y="131"/>
                  </a:lnTo>
                  <a:close/>
                  <a:moveTo>
                    <a:pt x="1140" y="0"/>
                  </a:moveTo>
                  <a:lnTo>
                    <a:pt x="1140" y="0"/>
                  </a:lnTo>
                  <a:lnTo>
                    <a:pt x="1150" y="2"/>
                  </a:lnTo>
                  <a:lnTo>
                    <a:pt x="1160" y="9"/>
                  </a:lnTo>
                  <a:lnTo>
                    <a:pt x="1165" y="19"/>
                  </a:lnTo>
                  <a:lnTo>
                    <a:pt x="1224" y="260"/>
                  </a:lnTo>
                  <a:lnTo>
                    <a:pt x="1245" y="260"/>
                  </a:lnTo>
                  <a:lnTo>
                    <a:pt x="1282" y="145"/>
                  </a:lnTo>
                  <a:lnTo>
                    <a:pt x="1286" y="136"/>
                  </a:lnTo>
                  <a:lnTo>
                    <a:pt x="1295" y="130"/>
                  </a:lnTo>
                  <a:lnTo>
                    <a:pt x="1305" y="128"/>
                  </a:lnTo>
                  <a:lnTo>
                    <a:pt x="1315" y="130"/>
                  </a:lnTo>
                  <a:lnTo>
                    <a:pt x="1324" y="136"/>
                  </a:lnTo>
                  <a:lnTo>
                    <a:pt x="1329" y="144"/>
                  </a:lnTo>
                  <a:lnTo>
                    <a:pt x="1376" y="277"/>
                  </a:lnTo>
                  <a:lnTo>
                    <a:pt x="1377" y="282"/>
                  </a:lnTo>
                  <a:lnTo>
                    <a:pt x="1377" y="285"/>
                  </a:lnTo>
                  <a:lnTo>
                    <a:pt x="1377" y="530"/>
                  </a:lnTo>
                  <a:lnTo>
                    <a:pt x="2492" y="530"/>
                  </a:lnTo>
                  <a:lnTo>
                    <a:pt x="2492" y="285"/>
                  </a:lnTo>
                  <a:lnTo>
                    <a:pt x="2493" y="282"/>
                  </a:lnTo>
                  <a:lnTo>
                    <a:pt x="2493" y="278"/>
                  </a:lnTo>
                  <a:lnTo>
                    <a:pt x="2537" y="145"/>
                  </a:lnTo>
                  <a:lnTo>
                    <a:pt x="2541" y="136"/>
                  </a:lnTo>
                  <a:lnTo>
                    <a:pt x="2550" y="130"/>
                  </a:lnTo>
                  <a:lnTo>
                    <a:pt x="2559" y="128"/>
                  </a:lnTo>
                  <a:lnTo>
                    <a:pt x="2560" y="128"/>
                  </a:lnTo>
                  <a:lnTo>
                    <a:pt x="2569" y="130"/>
                  </a:lnTo>
                  <a:lnTo>
                    <a:pt x="2578" y="136"/>
                  </a:lnTo>
                  <a:lnTo>
                    <a:pt x="2584" y="144"/>
                  </a:lnTo>
                  <a:lnTo>
                    <a:pt x="2625" y="260"/>
                  </a:lnTo>
                  <a:lnTo>
                    <a:pt x="2645" y="260"/>
                  </a:lnTo>
                  <a:lnTo>
                    <a:pt x="2701" y="19"/>
                  </a:lnTo>
                  <a:lnTo>
                    <a:pt x="2705" y="9"/>
                  </a:lnTo>
                  <a:lnTo>
                    <a:pt x="2714" y="2"/>
                  </a:lnTo>
                  <a:lnTo>
                    <a:pt x="2724" y="0"/>
                  </a:lnTo>
                  <a:lnTo>
                    <a:pt x="2724" y="0"/>
                  </a:lnTo>
                  <a:lnTo>
                    <a:pt x="2735" y="2"/>
                  </a:lnTo>
                  <a:lnTo>
                    <a:pt x="2744" y="9"/>
                  </a:lnTo>
                  <a:lnTo>
                    <a:pt x="2749" y="19"/>
                  </a:lnTo>
                  <a:lnTo>
                    <a:pt x="2809" y="260"/>
                  </a:lnTo>
                  <a:lnTo>
                    <a:pt x="2829" y="260"/>
                  </a:lnTo>
                  <a:lnTo>
                    <a:pt x="2866" y="145"/>
                  </a:lnTo>
                  <a:lnTo>
                    <a:pt x="2871" y="136"/>
                  </a:lnTo>
                  <a:lnTo>
                    <a:pt x="2879" y="130"/>
                  </a:lnTo>
                  <a:lnTo>
                    <a:pt x="2890" y="128"/>
                  </a:lnTo>
                  <a:lnTo>
                    <a:pt x="2890" y="128"/>
                  </a:lnTo>
                  <a:lnTo>
                    <a:pt x="2899" y="130"/>
                  </a:lnTo>
                  <a:lnTo>
                    <a:pt x="2907" y="136"/>
                  </a:lnTo>
                  <a:lnTo>
                    <a:pt x="2913" y="144"/>
                  </a:lnTo>
                  <a:lnTo>
                    <a:pt x="2960" y="277"/>
                  </a:lnTo>
                  <a:lnTo>
                    <a:pt x="2961" y="282"/>
                  </a:lnTo>
                  <a:lnTo>
                    <a:pt x="2961" y="285"/>
                  </a:lnTo>
                  <a:lnTo>
                    <a:pt x="2961" y="400"/>
                  </a:lnTo>
                  <a:lnTo>
                    <a:pt x="2965" y="447"/>
                  </a:lnTo>
                  <a:lnTo>
                    <a:pt x="2974" y="491"/>
                  </a:lnTo>
                  <a:lnTo>
                    <a:pt x="2989" y="535"/>
                  </a:lnTo>
                  <a:lnTo>
                    <a:pt x="3008" y="576"/>
                  </a:lnTo>
                  <a:lnTo>
                    <a:pt x="3032" y="615"/>
                  </a:lnTo>
                  <a:lnTo>
                    <a:pt x="3058" y="651"/>
                  </a:lnTo>
                  <a:lnTo>
                    <a:pt x="3087" y="686"/>
                  </a:lnTo>
                  <a:lnTo>
                    <a:pt x="3118" y="718"/>
                  </a:lnTo>
                  <a:lnTo>
                    <a:pt x="3149" y="747"/>
                  </a:lnTo>
                  <a:lnTo>
                    <a:pt x="3180" y="773"/>
                  </a:lnTo>
                  <a:lnTo>
                    <a:pt x="3212" y="798"/>
                  </a:lnTo>
                  <a:lnTo>
                    <a:pt x="3243" y="819"/>
                  </a:lnTo>
                  <a:lnTo>
                    <a:pt x="3270" y="837"/>
                  </a:lnTo>
                  <a:lnTo>
                    <a:pt x="3342" y="880"/>
                  </a:lnTo>
                  <a:lnTo>
                    <a:pt x="3417" y="918"/>
                  </a:lnTo>
                  <a:lnTo>
                    <a:pt x="3495" y="951"/>
                  </a:lnTo>
                  <a:lnTo>
                    <a:pt x="3572" y="978"/>
                  </a:lnTo>
                  <a:lnTo>
                    <a:pt x="3573" y="978"/>
                  </a:lnTo>
                  <a:lnTo>
                    <a:pt x="3631" y="995"/>
                  </a:lnTo>
                  <a:lnTo>
                    <a:pt x="3686" y="1006"/>
                  </a:lnTo>
                  <a:lnTo>
                    <a:pt x="3741" y="1016"/>
                  </a:lnTo>
                  <a:lnTo>
                    <a:pt x="3794" y="1022"/>
                  </a:lnTo>
                  <a:lnTo>
                    <a:pt x="3845" y="1024"/>
                  </a:lnTo>
                  <a:lnTo>
                    <a:pt x="3857" y="1026"/>
                  </a:lnTo>
                  <a:lnTo>
                    <a:pt x="3866" y="1036"/>
                  </a:lnTo>
                  <a:lnTo>
                    <a:pt x="3870" y="1049"/>
                  </a:lnTo>
                  <a:lnTo>
                    <a:pt x="3866" y="1060"/>
                  </a:lnTo>
                  <a:lnTo>
                    <a:pt x="3857" y="1070"/>
                  </a:lnTo>
                  <a:lnTo>
                    <a:pt x="3845" y="1073"/>
                  </a:lnTo>
                  <a:lnTo>
                    <a:pt x="3784" y="1071"/>
                  </a:lnTo>
                  <a:lnTo>
                    <a:pt x="3722" y="1063"/>
                  </a:lnTo>
                  <a:lnTo>
                    <a:pt x="3658" y="1051"/>
                  </a:lnTo>
                  <a:lnTo>
                    <a:pt x="3592" y="1036"/>
                  </a:lnTo>
                  <a:lnTo>
                    <a:pt x="3592" y="1531"/>
                  </a:lnTo>
                  <a:lnTo>
                    <a:pt x="3845" y="1531"/>
                  </a:lnTo>
                  <a:lnTo>
                    <a:pt x="3857" y="1534"/>
                  </a:lnTo>
                  <a:lnTo>
                    <a:pt x="3866" y="1543"/>
                  </a:lnTo>
                  <a:lnTo>
                    <a:pt x="3870" y="1555"/>
                  </a:lnTo>
                  <a:lnTo>
                    <a:pt x="3870" y="1675"/>
                  </a:lnTo>
                  <a:lnTo>
                    <a:pt x="3866" y="1687"/>
                  </a:lnTo>
                  <a:lnTo>
                    <a:pt x="3857" y="1696"/>
                  </a:lnTo>
                  <a:lnTo>
                    <a:pt x="3845" y="1699"/>
                  </a:lnTo>
                  <a:lnTo>
                    <a:pt x="3034" y="1699"/>
                  </a:lnTo>
                  <a:lnTo>
                    <a:pt x="3034" y="2240"/>
                  </a:lnTo>
                  <a:lnTo>
                    <a:pt x="3032" y="2252"/>
                  </a:lnTo>
                  <a:lnTo>
                    <a:pt x="3022" y="2261"/>
                  </a:lnTo>
                  <a:lnTo>
                    <a:pt x="3009" y="2265"/>
                  </a:lnTo>
                  <a:lnTo>
                    <a:pt x="2444" y="2265"/>
                  </a:lnTo>
                  <a:lnTo>
                    <a:pt x="2431" y="2261"/>
                  </a:lnTo>
                  <a:lnTo>
                    <a:pt x="2423" y="2252"/>
                  </a:lnTo>
                  <a:lnTo>
                    <a:pt x="2419" y="2240"/>
                  </a:lnTo>
                  <a:lnTo>
                    <a:pt x="2419" y="1904"/>
                  </a:lnTo>
                  <a:lnTo>
                    <a:pt x="1934" y="1701"/>
                  </a:lnTo>
                  <a:lnTo>
                    <a:pt x="1451" y="1904"/>
                  </a:lnTo>
                  <a:lnTo>
                    <a:pt x="1451" y="2240"/>
                  </a:lnTo>
                  <a:lnTo>
                    <a:pt x="1447" y="2252"/>
                  </a:lnTo>
                  <a:lnTo>
                    <a:pt x="1438" y="2261"/>
                  </a:lnTo>
                  <a:lnTo>
                    <a:pt x="1426" y="2265"/>
                  </a:lnTo>
                  <a:lnTo>
                    <a:pt x="860" y="2265"/>
                  </a:lnTo>
                  <a:lnTo>
                    <a:pt x="848" y="2261"/>
                  </a:lnTo>
                  <a:lnTo>
                    <a:pt x="839" y="2252"/>
                  </a:lnTo>
                  <a:lnTo>
                    <a:pt x="835" y="2240"/>
                  </a:lnTo>
                  <a:lnTo>
                    <a:pt x="835" y="1699"/>
                  </a:lnTo>
                  <a:lnTo>
                    <a:pt x="25" y="1699"/>
                  </a:lnTo>
                  <a:lnTo>
                    <a:pt x="12" y="1696"/>
                  </a:lnTo>
                  <a:lnTo>
                    <a:pt x="4" y="1687"/>
                  </a:lnTo>
                  <a:lnTo>
                    <a:pt x="0" y="1675"/>
                  </a:lnTo>
                  <a:lnTo>
                    <a:pt x="0" y="1555"/>
                  </a:lnTo>
                  <a:lnTo>
                    <a:pt x="4" y="1543"/>
                  </a:lnTo>
                  <a:lnTo>
                    <a:pt x="12" y="1534"/>
                  </a:lnTo>
                  <a:lnTo>
                    <a:pt x="25" y="1531"/>
                  </a:lnTo>
                  <a:lnTo>
                    <a:pt x="277" y="1531"/>
                  </a:lnTo>
                  <a:lnTo>
                    <a:pt x="277" y="1036"/>
                  </a:lnTo>
                  <a:lnTo>
                    <a:pt x="212" y="1051"/>
                  </a:lnTo>
                  <a:lnTo>
                    <a:pt x="148" y="1063"/>
                  </a:lnTo>
                  <a:lnTo>
                    <a:pt x="84" y="1071"/>
                  </a:lnTo>
                  <a:lnTo>
                    <a:pt x="25" y="1073"/>
                  </a:lnTo>
                  <a:lnTo>
                    <a:pt x="12" y="1070"/>
                  </a:lnTo>
                  <a:lnTo>
                    <a:pt x="4" y="1060"/>
                  </a:lnTo>
                  <a:lnTo>
                    <a:pt x="0" y="1049"/>
                  </a:lnTo>
                  <a:lnTo>
                    <a:pt x="4" y="1036"/>
                  </a:lnTo>
                  <a:lnTo>
                    <a:pt x="12" y="1026"/>
                  </a:lnTo>
                  <a:lnTo>
                    <a:pt x="25" y="1024"/>
                  </a:lnTo>
                  <a:lnTo>
                    <a:pt x="76" y="1022"/>
                  </a:lnTo>
                  <a:lnTo>
                    <a:pt x="129" y="1016"/>
                  </a:lnTo>
                  <a:lnTo>
                    <a:pt x="184" y="1006"/>
                  </a:lnTo>
                  <a:lnTo>
                    <a:pt x="239" y="995"/>
                  </a:lnTo>
                  <a:lnTo>
                    <a:pt x="296" y="978"/>
                  </a:lnTo>
                  <a:lnTo>
                    <a:pt x="297" y="978"/>
                  </a:lnTo>
                  <a:lnTo>
                    <a:pt x="375" y="951"/>
                  </a:lnTo>
                  <a:lnTo>
                    <a:pt x="453" y="918"/>
                  </a:lnTo>
                  <a:lnTo>
                    <a:pt x="528" y="880"/>
                  </a:lnTo>
                  <a:lnTo>
                    <a:pt x="599" y="837"/>
                  </a:lnTo>
                  <a:lnTo>
                    <a:pt x="627" y="819"/>
                  </a:lnTo>
                  <a:lnTo>
                    <a:pt x="658" y="798"/>
                  </a:lnTo>
                  <a:lnTo>
                    <a:pt x="688" y="773"/>
                  </a:lnTo>
                  <a:lnTo>
                    <a:pt x="720" y="747"/>
                  </a:lnTo>
                  <a:lnTo>
                    <a:pt x="752" y="718"/>
                  </a:lnTo>
                  <a:lnTo>
                    <a:pt x="782" y="686"/>
                  </a:lnTo>
                  <a:lnTo>
                    <a:pt x="812" y="651"/>
                  </a:lnTo>
                  <a:lnTo>
                    <a:pt x="839" y="615"/>
                  </a:lnTo>
                  <a:lnTo>
                    <a:pt x="861" y="576"/>
                  </a:lnTo>
                  <a:lnTo>
                    <a:pt x="881" y="535"/>
                  </a:lnTo>
                  <a:lnTo>
                    <a:pt x="896" y="491"/>
                  </a:lnTo>
                  <a:lnTo>
                    <a:pt x="905" y="447"/>
                  </a:lnTo>
                  <a:lnTo>
                    <a:pt x="909" y="400"/>
                  </a:lnTo>
                  <a:lnTo>
                    <a:pt x="909" y="285"/>
                  </a:lnTo>
                  <a:lnTo>
                    <a:pt x="909" y="282"/>
                  </a:lnTo>
                  <a:lnTo>
                    <a:pt x="910" y="278"/>
                  </a:lnTo>
                  <a:lnTo>
                    <a:pt x="952" y="145"/>
                  </a:lnTo>
                  <a:lnTo>
                    <a:pt x="957" y="136"/>
                  </a:lnTo>
                  <a:lnTo>
                    <a:pt x="965" y="130"/>
                  </a:lnTo>
                  <a:lnTo>
                    <a:pt x="976" y="128"/>
                  </a:lnTo>
                  <a:lnTo>
                    <a:pt x="985" y="130"/>
                  </a:lnTo>
                  <a:lnTo>
                    <a:pt x="993" y="136"/>
                  </a:lnTo>
                  <a:lnTo>
                    <a:pt x="999" y="144"/>
                  </a:lnTo>
                  <a:lnTo>
                    <a:pt x="1040" y="260"/>
                  </a:lnTo>
                  <a:lnTo>
                    <a:pt x="1061" y="260"/>
                  </a:lnTo>
                  <a:lnTo>
                    <a:pt x="1116" y="19"/>
                  </a:lnTo>
                  <a:lnTo>
                    <a:pt x="1121" y="9"/>
                  </a:lnTo>
                  <a:lnTo>
                    <a:pt x="1129" y="2"/>
                  </a:lnTo>
                  <a:lnTo>
                    <a:pt x="1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5" name="Group 95"/>
          <p:cNvGrpSpPr>
            <a:grpSpLocks noChangeAspect="1"/>
          </p:cNvGrpSpPr>
          <p:nvPr/>
        </p:nvGrpSpPr>
        <p:grpSpPr bwMode="auto">
          <a:xfrm>
            <a:off x="8243751" y="6237321"/>
            <a:ext cx="762000" cy="585788"/>
            <a:chOff x="2689" y="3589"/>
            <a:chExt cx="480" cy="369"/>
          </a:xfrm>
          <a:solidFill>
            <a:srgbClr val="00ADEF"/>
          </a:solidFill>
        </p:grpSpPr>
        <p:sp>
          <p:nvSpPr>
            <p:cNvPr id="366" name="Freeform 97"/>
            <p:cNvSpPr>
              <a:spLocks/>
            </p:cNvSpPr>
            <p:nvPr/>
          </p:nvSpPr>
          <p:spPr bwMode="auto">
            <a:xfrm>
              <a:off x="2854" y="3802"/>
              <a:ext cx="36" cy="156"/>
            </a:xfrm>
            <a:custGeom>
              <a:avLst/>
              <a:gdLst>
                <a:gd name="T0" fmla="*/ 40 w 253"/>
                <a:gd name="T1" fmla="*/ 0 h 1088"/>
                <a:gd name="T2" fmla="*/ 212 w 253"/>
                <a:gd name="T3" fmla="*/ 0 h 1088"/>
                <a:gd name="T4" fmla="*/ 226 w 253"/>
                <a:gd name="T5" fmla="*/ 2 h 1088"/>
                <a:gd name="T6" fmla="*/ 237 w 253"/>
                <a:gd name="T7" fmla="*/ 7 h 1088"/>
                <a:gd name="T8" fmla="*/ 246 w 253"/>
                <a:gd name="T9" fmla="*/ 16 h 1088"/>
                <a:gd name="T10" fmla="*/ 251 w 253"/>
                <a:gd name="T11" fmla="*/ 28 h 1088"/>
                <a:gd name="T12" fmla="*/ 253 w 253"/>
                <a:gd name="T13" fmla="*/ 41 h 1088"/>
                <a:gd name="T14" fmla="*/ 253 w 253"/>
                <a:gd name="T15" fmla="*/ 1045 h 1088"/>
                <a:gd name="T16" fmla="*/ 251 w 253"/>
                <a:gd name="T17" fmla="*/ 1059 h 1088"/>
                <a:gd name="T18" fmla="*/ 246 w 253"/>
                <a:gd name="T19" fmla="*/ 1070 h 1088"/>
                <a:gd name="T20" fmla="*/ 237 w 253"/>
                <a:gd name="T21" fmla="*/ 1079 h 1088"/>
                <a:gd name="T22" fmla="*/ 226 w 253"/>
                <a:gd name="T23" fmla="*/ 1084 h 1088"/>
                <a:gd name="T24" fmla="*/ 212 w 253"/>
                <a:gd name="T25" fmla="*/ 1088 h 1088"/>
                <a:gd name="T26" fmla="*/ 40 w 253"/>
                <a:gd name="T27" fmla="*/ 1088 h 1088"/>
                <a:gd name="T28" fmla="*/ 27 w 253"/>
                <a:gd name="T29" fmla="*/ 1084 h 1088"/>
                <a:gd name="T30" fmla="*/ 16 w 253"/>
                <a:gd name="T31" fmla="*/ 1079 h 1088"/>
                <a:gd name="T32" fmla="*/ 7 w 253"/>
                <a:gd name="T33" fmla="*/ 1070 h 1088"/>
                <a:gd name="T34" fmla="*/ 2 w 253"/>
                <a:gd name="T35" fmla="*/ 1059 h 1088"/>
                <a:gd name="T36" fmla="*/ 0 w 253"/>
                <a:gd name="T37" fmla="*/ 1045 h 1088"/>
                <a:gd name="T38" fmla="*/ 0 w 253"/>
                <a:gd name="T39" fmla="*/ 41 h 1088"/>
                <a:gd name="T40" fmla="*/ 2 w 253"/>
                <a:gd name="T41" fmla="*/ 28 h 1088"/>
                <a:gd name="T42" fmla="*/ 7 w 253"/>
                <a:gd name="T43" fmla="*/ 16 h 1088"/>
                <a:gd name="T44" fmla="*/ 16 w 253"/>
                <a:gd name="T45" fmla="*/ 7 h 1088"/>
                <a:gd name="T46" fmla="*/ 27 w 253"/>
                <a:gd name="T47" fmla="*/ 2 h 1088"/>
                <a:gd name="T48" fmla="*/ 40 w 253"/>
                <a:gd name="T49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3" h="1088">
                  <a:moveTo>
                    <a:pt x="40" y="0"/>
                  </a:moveTo>
                  <a:lnTo>
                    <a:pt x="212" y="0"/>
                  </a:lnTo>
                  <a:lnTo>
                    <a:pt x="226" y="2"/>
                  </a:lnTo>
                  <a:lnTo>
                    <a:pt x="237" y="7"/>
                  </a:lnTo>
                  <a:lnTo>
                    <a:pt x="246" y="16"/>
                  </a:lnTo>
                  <a:lnTo>
                    <a:pt x="251" y="28"/>
                  </a:lnTo>
                  <a:lnTo>
                    <a:pt x="253" y="41"/>
                  </a:lnTo>
                  <a:lnTo>
                    <a:pt x="253" y="1045"/>
                  </a:lnTo>
                  <a:lnTo>
                    <a:pt x="251" y="1059"/>
                  </a:lnTo>
                  <a:lnTo>
                    <a:pt x="246" y="1070"/>
                  </a:lnTo>
                  <a:lnTo>
                    <a:pt x="237" y="1079"/>
                  </a:lnTo>
                  <a:lnTo>
                    <a:pt x="226" y="1084"/>
                  </a:lnTo>
                  <a:lnTo>
                    <a:pt x="212" y="1088"/>
                  </a:lnTo>
                  <a:lnTo>
                    <a:pt x="40" y="1088"/>
                  </a:lnTo>
                  <a:lnTo>
                    <a:pt x="27" y="1084"/>
                  </a:lnTo>
                  <a:lnTo>
                    <a:pt x="16" y="1079"/>
                  </a:lnTo>
                  <a:lnTo>
                    <a:pt x="7" y="1070"/>
                  </a:lnTo>
                  <a:lnTo>
                    <a:pt x="2" y="1059"/>
                  </a:lnTo>
                  <a:lnTo>
                    <a:pt x="0" y="1045"/>
                  </a:lnTo>
                  <a:lnTo>
                    <a:pt x="0" y="41"/>
                  </a:lnTo>
                  <a:lnTo>
                    <a:pt x="2" y="28"/>
                  </a:lnTo>
                  <a:lnTo>
                    <a:pt x="7" y="16"/>
                  </a:lnTo>
                  <a:lnTo>
                    <a:pt x="16" y="7"/>
                  </a:lnTo>
                  <a:lnTo>
                    <a:pt x="27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7" name="Freeform 98"/>
            <p:cNvSpPr>
              <a:spLocks/>
            </p:cNvSpPr>
            <p:nvPr/>
          </p:nvSpPr>
          <p:spPr bwMode="auto">
            <a:xfrm>
              <a:off x="2968" y="3802"/>
              <a:ext cx="36" cy="156"/>
            </a:xfrm>
            <a:custGeom>
              <a:avLst/>
              <a:gdLst>
                <a:gd name="T0" fmla="*/ 42 w 254"/>
                <a:gd name="T1" fmla="*/ 0 h 1088"/>
                <a:gd name="T2" fmla="*/ 214 w 254"/>
                <a:gd name="T3" fmla="*/ 0 h 1088"/>
                <a:gd name="T4" fmla="*/ 227 w 254"/>
                <a:gd name="T5" fmla="*/ 2 h 1088"/>
                <a:gd name="T6" fmla="*/ 238 w 254"/>
                <a:gd name="T7" fmla="*/ 7 h 1088"/>
                <a:gd name="T8" fmla="*/ 246 w 254"/>
                <a:gd name="T9" fmla="*/ 16 h 1088"/>
                <a:gd name="T10" fmla="*/ 252 w 254"/>
                <a:gd name="T11" fmla="*/ 28 h 1088"/>
                <a:gd name="T12" fmla="*/ 254 w 254"/>
                <a:gd name="T13" fmla="*/ 41 h 1088"/>
                <a:gd name="T14" fmla="*/ 254 w 254"/>
                <a:gd name="T15" fmla="*/ 1045 h 1088"/>
                <a:gd name="T16" fmla="*/ 252 w 254"/>
                <a:gd name="T17" fmla="*/ 1059 h 1088"/>
                <a:gd name="T18" fmla="*/ 247 w 254"/>
                <a:gd name="T19" fmla="*/ 1070 h 1088"/>
                <a:gd name="T20" fmla="*/ 238 w 254"/>
                <a:gd name="T21" fmla="*/ 1079 h 1088"/>
                <a:gd name="T22" fmla="*/ 227 w 254"/>
                <a:gd name="T23" fmla="*/ 1084 h 1088"/>
                <a:gd name="T24" fmla="*/ 214 w 254"/>
                <a:gd name="T25" fmla="*/ 1088 h 1088"/>
                <a:gd name="T26" fmla="*/ 42 w 254"/>
                <a:gd name="T27" fmla="*/ 1088 h 1088"/>
                <a:gd name="T28" fmla="*/ 28 w 254"/>
                <a:gd name="T29" fmla="*/ 1084 h 1088"/>
                <a:gd name="T30" fmla="*/ 17 w 254"/>
                <a:gd name="T31" fmla="*/ 1079 h 1088"/>
                <a:gd name="T32" fmla="*/ 8 w 254"/>
                <a:gd name="T33" fmla="*/ 1070 h 1088"/>
                <a:gd name="T34" fmla="*/ 2 w 254"/>
                <a:gd name="T35" fmla="*/ 1059 h 1088"/>
                <a:gd name="T36" fmla="*/ 0 w 254"/>
                <a:gd name="T37" fmla="*/ 1045 h 1088"/>
                <a:gd name="T38" fmla="*/ 0 w 254"/>
                <a:gd name="T39" fmla="*/ 41 h 1088"/>
                <a:gd name="T40" fmla="*/ 2 w 254"/>
                <a:gd name="T41" fmla="*/ 28 h 1088"/>
                <a:gd name="T42" fmla="*/ 8 w 254"/>
                <a:gd name="T43" fmla="*/ 16 h 1088"/>
                <a:gd name="T44" fmla="*/ 17 w 254"/>
                <a:gd name="T45" fmla="*/ 7 h 1088"/>
                <a:gd name="T46" fmla="*/ 28 w 254"/>
                <a:gd name="T47" fmla="*/ 2 h 1088"/>
                <a:gd name="T48" fmla="*/ 42 w 254"/>
                <a:gd name="T49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4" h="1088">
                  <a:moveTo>
                    <a:pt x="42" y="0"/>
                  </a:moveTo>
                  <a:lnTo>
                    <a:pt x="214" y="0"/>
                  </a:lnTo>
                  <a:lnTo>
                    <a:pt x="227" y="2"/>
                  </a:lnTo>
                  <a:lnTo>
                    <a:pt x="238" y="7"/>
                  </a:lnTo>
                  <a:lnTo>
                    <a:pt x="246" y="16"/>
                  </a:lnTo>
                  <a:lnTo>
                    <a:pt x="252" y="28"/>
                  </a:lnTo>
                  <a:lnTo>
                    <a:pt x="254" y="41"/>
                  </a:lnTo>
                  <a:lnTo>
                    <a:pt x="254" y="1045"/>
                  </a:lnTo>
                  <a:lnTo>
                    <a:pt x="252" y="1059"/>
                  </a:lnTo>
                  <a:lnTo>
                    <a:pt x="247" y="1070"/>
                  </a:lnTo>
                  <a:lnTo>
                    <a:pt x="238" y="1079"/>
                  </a:lnTo>
                  <a:lnTo>
                    <a:pt x="227" y="1084"/>
                  </a:lnTo>
                  <a:lnTo>
                    <a:pt x="214" y="1088"/>
                  </a:lnTo>
                  <a:lnTo>
                    <a:pt x="42" y="1088"/>
                  </a:lnTo>
                  <a:lnTo>
                    <a:pt x="28" y="1084"/>
                  </a:lnTo>
                  <a:lnTo>
                    <a:pt x="17" y="1079"/>
                  </a:lnTo>
                  <a:lnTo>
                    <a:pt x="8" y="1070"/>
                  </a:lnTo>
                  <a:lnTo>
                    <a:pt x="2" y="1059"/>
                  </a:lnTo>
                  <a:lnTo>
                    <a:pt x="0" y="1045"/>
                  </a:lnTo>
                  <a:lnTo>
                    <a:pt x="0" y="41"/>
                  </a:lnTo>
                  <a:lnTo>
                    <a:pt x="2" y="28"/>
                  </a:lnTo>
                  <a:lnTo>
                    <a:pt x="8" y="16"/>
                  </a:lnTo>
                  <a:lnTo>
                    <a:pt x="17" y="7"/>
                  </a:lnTo>
                  <a:lnTo>
                    <a:pt x="28" y="2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8" name="Freeform 99"/>
            <p:cNvSpPr>
              <a:spLocks noEditPoints="1"/>
            </p:cNvSpPr>
            <p:nvPr/>
          </p:nvSpPr>
          <p:spPr bwMode="auto">
            <a:xfrm>
              <a:off x="2689" y="3589"/>
              <a:ext cx="480" cy="369"/>
            </a:xfrm>
            <a:custGeom>
              <a:avLst/>
              <a:gdLst>
                <a:gd name="T0" fmla="*/ 2913 w 3360"/>
                <a:gd name="T1" fmla="*/ 1503 h 2578"/>
                <a:gd name="T2" fmla="*/ 2913 w 3360"/>
                <a:gd name="T3" fmla="*/ 1941 h 2578"/>
                <a:gd name="T4" fmla="*/ 3088 w 3360"/>
                <a:gd name="T5" fmla="*/ 1945 h 2578"/>
                <a:gd name="T6" fmla="*/ 3095 w 3360"/>
                <a:gd name="T7" fmla="*/ 1509 h 2578"/>
                <a:gd name="T8" fmla="*/ 3007 w 3360"/>
                <a:gd name="T9" fmla="*/ 1397 h 2578"/>
                <a:gd name="T10" fmla="*/ 348 w 3360"/>
                <a:gd name="T11" fmla="*/ 1400 h 2578"/>
                <a:gd name="T12" fmla="*/ 265 w 3360"/>
                <a:gd name="T13" fmla="*/ 1935 h 2578"/>
                <a:gd name="T14" fmla="*/ 275 w 3360"/>
                <a:gd name="T15" fmla="*/ 1945 h 2578"/>
                <a:gd name="T16" fmla="*/ 448 w 3360"/>
                <a:gd name="T17" fmla="*/ 1939 h 2578"/>
                <a:gd name="T18" fmla="*/ 365 w 3360"/>
                <a:gd name="T19" fmla="*/ 1400 h 2578"/>
                <a:gd name="T20" fmla="*/ 1689 w 3360"/>
                <a:gd name="T21" fmla="*/ 2 h 2578"/>
                <a:gd name="T22" fmla="*/ 3360 w 3360"/>
                <a:gd name="T23" fmla="*/ 434 h 2578"/>
                <a:gd name="T24" fmla="*/ 3333 w 3360"/>
                <a:gd name="T25" fmla="*/ 572 h 2578"/>
                <a:gd name="T26" fmla="*/ 3254 w 3360"/>
                <a:gd name="T27" fmla="*/ 2560 h 2578"/>
                <a:gd name="T28" fmla="*/ 2774 w 3360"/>
                <a:gd name="T29" fmla="*/ 2574 h 2578"/>
                <a:gd name="T30" fmla="*/ 2745 w 3360"/>
                <a:gd name="T31" fmla="*/ 1261 h 2578"/>
                <a:gd name="T32" fmla="*/ 2740 w 3360"/>
                <a:gd name="T33" fmla="*/ 1184 h 2578"/>
                <a:gd name="T34" fmla="*/ 2686 w 3360"/>
                <a:gd name="T35" fmla="*/ 1041 h 2578"/>
                <a:gd name="T36" fmla="*/ 2550 w 3360"/>
                <a:gd name="T37" fmla="*/ 950 h 2578"/>
                <a:gd name="T38" fmla="*/ 2366 w 3360"/>
                <a:gd name="T39" fmla="*/ 959 h 2578"/>
                <a:gd name="T40" fmla="*/ 2247 w 3360"/>
                <a:gd name="T41" fmla="*/ 1067 h 2578"/>
                <a:gd name="T42" fmla="*/ 2207 w 3360"/>
                <a:gd name="T43" fmla="*/ 1207 h 2578"/>
                <a:gd name="T44" fmla="*/ 2204 w 3360"/>
                <a:gd name="T45" fmla="*/ 1314 h 2578"/>
                <a:gd name="T46" fmla="*/ 2251 w 3360"/>
                <a:gd name="T47" fmla="*/ 1321 h 2578"/>
                <a:gd name="T48" fmla="*/ 2245 w 3360"/>
                <a:gd name="T49" fmla="*/ 1417 h 2578"/>
                <a:gd name="T50" fmla="*/ 1905 w 3360"/>
                <a:gd name="T51" fmla="*/ 1413 h 2578"/>
                <a:gd name="T52" fmla="*/ 1905 w 3360"/>
                <a:gd name="T53" fmla="*/ 1318 h 2578"/>
                <a:gd name="T54" fmla="*/ 1950 w 3360"/>
                <a:gd name="T55" fmla="*/ 1261 h 2578"/>
                <a:gd name="T56" fmla="*/ 1945 w 3360"/>
                <a:gd name="T57" fmla="*/ 1184 h 2578"/>
                <a:gd name="T58" fmla="*/ 1891 w 3360"/>
                <a:gd name="T59" fmla="*/ 1041 h 2578"/>
                <a:gd name="T60" fmla="*/ 1754 w 3360"/>
                <a:gd name="T61" fmla="*/ 950 h 2578"/>
                <a:gd name="T62" fmla="*/ 1572 w 3360"/>
                <a:gd name="T63" fmla="*/ 959 h 2578"/>
                <a:gd name="T64" fmla="*/ 1452 w 3360"/>
                <a:gd name="T65" fmla="*/ 1068 h 2578"/>
                <a:gd name="T66" fmla="*/ 1412 w 3360"/>
                <a:gd name="T67" fmla="*/ 1207 h 2578"/>
                <a:gd name="T68" fmla="*/ 1409 w 3360"/>
                <a:gd name="T69" fmla="*/ 1314 h 2578"/>
                <a:gd name="T70" fmla="*/ 1456 w 3360"/>
                <a:gd name="T71" fmla="*/ 1321 h 2578"/>
                <a:gd name="T72" fmla="*/ 1452 w 3360"/>
                <a:gd name="T73" fmla="*/ 1416 h 2578"/>
                <a:gd name="T74" fmla="*/ 1113 w 3360"/>
                <a:gd name="T75" fmla="*/ 1416 h 2578"/>
                <a:gd name="T76" fmla="*/ 1109 w 3360"/>
                <a:gd name="T77" fmla="*/ 1321 h 2578"/>
                <a:gd name="T78" fmla="*/ 1156 w 3360"/>
                <a:gd name="T79" fmla="*/ 1314 h 2578"/>
                <a:gd name="T80" fmla="*/ 1153 w 3360"/>
                <a:gd name="T81" fmla="*/ 1208 h 2578"/>
                <a:gd name="T82" fmla="*/ 1113 w 3360"/>
                <a:gd name="T83" fmla="*/ 1069 h 2578"/>
                <a:gd name="T84" fmla="*/ 993 w 3360"/>
                <a:gd name="T85" fmla="*/ 960 h 2578"/>
                <a:gd name="T86" fmla="*/ 809 w 3360"/>
                <a:gd name="T87" fmla="*/ 950 h 2578"/>
                <a:gd name="T88" fmla="*/ 675 w 3360"/>
                <a:gd name="T89" fmla="*/ 1038 h 2578"/>
                <a:gd name="T90" fmla="*/ 621 w 3360"/>
                <a:gd name="T91" fmla="*/ 1183 h 2578"/>
                <a:gd name="T92" fmla="*/ 615 w 3360"/>
                <a:gd name="T93" fmla="*/ 1259 h 2578"/>
                <a:gd name="T94" fmla="*/ 586 w 3360"/>
                <a:gd name="T95" fmla="*/ 2574 h 2578"/>
                <a:gd name="T96" fmla="*/ 106 w 3360"/>
                <a:gd name="T97" fmla="*/ 2560 h 2578"/>
                <a:gd name="T98" fmla="*/ 27 w 3360"/>
                <a:gd name="T99" fmla="*/ 572 h 2578"/>
                <a:gd name="T100" fmla="*/ 0 w 3360"/>
                <a:gd name="T101" fmla="*/ 434 h 2578"/>
                <a:gd name="T102" fmla="*/ 1671 w 3360"/>
                <a:gd name="T103" fmla="*/ 2 h 2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60" h="2578">
                  <a:moveTo>
                    <a:pt x="3004" y="1396"/>
                  </a:moveTo>
                  <a:lnTo>
                    <a:pt x="3001" y="1397"/>
                  </a:lnTo>
                  <a:lnTo>
                    <a:pt x="2998" y="1398"/>
                  </a:lnTo>
                  <a:lnTo>
                    <a:pt x="2995" y="1400"/>
                  </a:lnTo>
                  <a:lnTo>
                    <a:pt x="2913" y="1503"/>
                  </a:lnTo>
                  <a:lnTo>
                    <a:pt x="2912" y="1506"/>
                  </a:lnTo>
                  <a:lnTo>
                    <a:pt x="2911" y="1509"/>
                  </a:lnTo>
                  <a:lnTo>
                    <a:pt x="2911" y="1935"/>
                  </a:lnTo>
                  <a:lnTo>
                    <a:pt x="2912" y="1939"/>
                  </a:lnTo>
                  <a:lnTo>
                    <a:pt x="2913" y="1941"/>
                  </a:lnTo>
                  <a:lnTo>
                    <a:pt x="2915" y="1943"/>
                  </a:lnTo>
                  <a:lnTo>
                    <a:pt x="2918" y="1945"/>
                  </a:lnTo>
                  <a:lnTo>
                    <a:pt x="2921" y="1945"/>
                  </a:lnTo>
                  <a:lnTo>
                    <a:pt x="3085" y="1945"/>
                  </a:lnTo>
                  <a:lnTo>
                    <a:pt x="3088" y="1945"/>
                  </a:lnTo>
                  <a:lnTo>
                    <a:pt x="3091" y="1943"/>
                  </a:lnTo>
                  <a:lnTo>
                    <a:pt x="3093" y="1941"/>
                  </a:lnTo>
                  <a:lnTo>
                    <a:pt x="3095" y="1939"/>
                  </a:lnTo>
                  <a:lnTo>
                    <a:pt x="3095" y="1935"/>
                  </a:lnTo>
                  <a:lnTo>
                    <a:pt x="3095" y="1509"/>
                  </a:lnTo>
                  <a:lnTo>
                    <a:pt x="3095" y="1506"/>
                  </a:lnTo>
                  <a:lnTo>
                    <a:pt x="3093" y="1503"/>
                  </a:lnTo>
                  <a:lnTo>
                    <a:pt x="3012" y="1400"/>
                  </a:lnTo>
                  <a:lnTo>
                    <a:pt x="3009" y="1398"/>
                  </a:lnTo>
                  <a:lnTo>
                    <a:pt x="3007" y="1397"/>
                  </a:lnTo>
                  <a:lnTo>
                    <a:pt x="3004" y="1396"/>
                  </a:lnTo>
                  <a:close/>
                  <a:moveTo>
                    <a:pt x="356" y="1396"/>
                  </a:moveTo>
                  <a:lnTo>
                    <a:pt x="353" y="1397"/>
                  </a:lnTo>
                  <a:lnTo>
                    <a:pt x="351" y="1398"/>
                  </a:lnTo>
                  <a:lnTo>
                    <a:pt x="348" y="1400"/>
                  </a:lnTo>
                  <a:lnTo>
                    <a:pt x="267" y="1503"/>
                  </a:lnTo>
                  <a:lnTo>
                    <a:pt x="266" y="1505"/>
                  </a:lnTo>
                  <a:lnTo>
                    <a:pt x="265" y="1507"/>
                  </a:lnTo>
                  <a:lnTo>
                    <a:pt x="265" y="1509"/>
                  </a:lnTo>
                  <a:lnTo>
                    <a:pt x="265" y="1935"/>
                  </a:lnTo>
                  <a:lnTo>
                    <a:pt x="265" y="1939"/>
                  </a:lnTo>
                  <a:lnTo>
                    <a:pt x="267" y="1941"/>
                  </a:lnTo>
                  <a:lnTo>
                    <a:pt x="269" y="1943"/>
                  </a:lnTo>
                  <a:lnTo>
                    <a:pt x="272" y="1945"/>
                  </a:lnTo>
                  <a:lnTo>
                    <a:pt x="275" y="1945"/>
                  </a:lnTo>
                  <a:lnTo>
                    <a:pt x="439" y="1945"/>
                  </a:lnTo>
                  <a:lnTo>
                    <a:pt x="442" y="1945"/>
                  </a:lnTo>
                  <a:lnTo>
                    <a:pt x="445" y="1943"/>
                  </a:lnTo>
                  <a:lnTo>
                    <a:pt x="447" y="1941"/>
                  </a:lnTo>
                  <a:lnTo>
                    <a:pt x="448" y="1939"/>
                  </a:lnTo>
                  <a:lnTo>
                    <a:pt x="449" y="1935"/>
                  </a:lnTo>
                  <a:lnTo>
                    <a:pt x="449" y="1509"/>
                  </a:lnTo>
                  <a:lnTo>
                    <a:pt x="448" y="1506"/>
                  </a:lnTo>
                  <a:lnTo>
                    <a:pt x="447" y="1503"/>
                  </a:lnTo>
                  <a:lnTo>
                    <a:pt x="365" y="1400"/>
                  </a:lnTo>
                  <a:lnTo>
                    <a:pt x="362" y="1398"/>
                  </a:lnTo>
                  <a:lnTo>
                    <a:pt x="359" y="1397"/>
                  </a:lnTo>
                  <a:lnTo>
                    <a:pt x="356" y="1396"/>
                  </a:lnTo>
                  <a:close/>
                  <a:moveTo>
                    <a:pt x="1680" y="0"/>
                  </a:moveTo>
                  <a:lnTo>
                    <a:pt x="1689" y="2"/>
                  </a:lnTo>
                  <a:lnTo>
                    <a:pt x="3328" y="393"/>
                  </a:lnTo>
                  <a:lnTo>
                    <a:pt x="3341" y="399"/>
                  </a:lnTo>
                  <a:lnTo>
                    <a:pt x="3351" y="408"/>
                  </a:lnTo>
                  <a:lnTo>
                    <a:pt x="3358" y="420"/>
                  </a:lnTo>
                  <a:lnTo>
                    <a:pt x="3360" y="434"/>
                  </a:lnTo>
                  <a:lnTo>
                    <a:pt x="3360" y="533"/>
                  </a:lnTo>
                  <a:lnTo>
                    <a:pt x="3358" y="546"/>
                  </a:lnTo>
                  <a:lnTo>
                    <a:pt x="3352" y="557"/>
                  </a:lnTo>
                  <a:lnTo>
                    <a:pt x="3344" y="565"/>
                  </a:lnTo>
                  <a:lnTo>
                    <a:pt x="3333" y="572"/>
                  </a:lnTo>
                  <a:lnTo>
                    <a:pt x="3319" y="574"/>
                  </a:lnTo>
                  <a:lnTo>
                    <a:pt x="3261" y="574"/>
                  </a:lnTo>
                  <a:lnTo>
                    <a:pt x="3261" y="2535"/>
                  </a:lnTo>
                  <a:lnTo>
                    <a:pt x="3259" y="2549"/>
                  </a:lnTo>
                  <a:lnTo>
                    <a:pt x="3254" y="2560"/>
                  </a:lnTo>
                  <a:lnTo>
                    <a:pt x="3245" y="2569"/>
                  </a:lnTo>
                  <a:lnTo>
                    <a:pt x="3234" y="2574"/>
                  </a:lnTo>
                  <a:lnTo>
                    <a:pt x="3221" y="2578"/>
                  </a:lnTo>
                  <a:lnTo>
                    <a:pt x="2786" y="2578"/>
                  </a:lnTo>
                  <a:lnTo>
                    <a:pt x="2774" y="2574"/>
                  </a:lnTo>
                  <a:lnTo>
                    <a:pt x="2762" y="2569"/>
                  </a:lnTo>
                  <a:lnTo>
                    <a:pt x="2753" y="2560"/>
                  </a:lnTo>
                  <a:lnTo>
                    <a:pt x="2747" y="2549"/>
                  </a:lnTo>
                  <a:lnTo>
                    <a:pt x="2745" y="2535"/>
                  </a:lnTo>
                  <a:lnTo>
                    <a:pt x="2745" y="1261"/>
                  </a:lnTo>
                  <a:lnTo>
                    <a:pt x="2745" y="1256"/>
                  </a:lnTo>
                  <a:lnTo>
                    <a:pt x="2745" y="1245"/>
                  </a:lnTo>
                  <a:lnTo>
                    <a:pt x="2745" y="1229"/>
                  </a:lnTo>
                  <a:lnTo>
                    <a:pt x="2743" y="1208"/>
                  </a:lnTo>
                  <a:lnTo>
                    <a:pt x="2740" y="1184"/>
                  </a:lnTo>
                  <a:lnTo>
                    <a:pt x="2735" y="1157"/>
                  </a:lnTo>
                  <a:lnTo>
                    <a:pt x="2727" y="1128"/>
                  </a:lnTo>
                  <a:lnTo>
                    <a:pt x="2717" y="1099"/>
                  </a:lnTo>
                  <a:lnTo>
                    <a:pt x="2703" y="1069"/>
                  </a:lnTo>
                  <a:lnTo>
                    <a:pt x="2686" y="1041"/>
                  </a:lnTo>
                  <a:lnTo>
                    <a:pt x="2664" y="1014"/>
                  </a:lnTo>
                  <a:lnTo>
                    <a:pt x="2640" y="992"/>
                  </a:lnTo>
                  <a:lnTo>
                    <a:pt x="2613" y="974"/>
                  </a:lnTo>
                  <a:lnTo>
                    <a:pt x="2582" y="960"/>
                  </a:lnTo>
                  <a:lnTo>
                    <a:pt x="2550" y="950"/>
                  </a:lnTo>
                  <a:lnTo>
                    <a:pt x="2513" y="943"/>
                  </a:lnTo>
                  <a:lnTo>
                    <a:pt x="2474" y="941"/>
                  </a:lnTo>
                  <a:lnTo>
                    <a:pt x="2435" y="943"/>
                  </a:lnTo>
                  <a:lnTo>
                    <a:pt x="2400" y="950"/>
                  </a:lnTo>
                  <a:lnTo>
                    <a:pt x="2366" y="959"/>
                  </a:lnTo>
                  <a:lnTo>
                    <a:pt x="2337" y="973"/>
                  </a:lnTo>
                  <a:lnTo>
                    <a:pt x="2310" y="991"/>
                  </a:lnTo>
                  <a:lnTo>
                    <a:pt x="2286" y="1012"/>
                  </a:lnTo>
                  <a:lnTo>
                    <a:pt x="2264" y="1039"/>
                  </a:lnTo>
                  <a:lnTo>
                    <a:pt x="2247" y="1067"/>
                  </a:lnTo>
                  <a:lnTo>
                    <a:pt x="2234" y="1096"/>
                  </a:lnTo>
                  <a:lnTo>
                    <a:pt x="2224" y="1126"/>
                  </a:lnTo>
                  <a:lnTo>
                    <a:pt x="2216" y="1155"/>
                  </a:lnTo>
                  <a:lnTo>
                    <a:pt x="2210" y="1183"/>
                  </a:lnTo>
                  <a:lnTo>
                    <a:pt x="2207" y="1207"/>
                  </a:lnTo>
                  <a:lnTo>
                    <a:pt x="2205" y="1228"/>
                  </a:lnTo>
                  <a:lnTo>
                    <a:pt x="2204" y="1244"/>
                  </a:lnTo>
                  <a:lnTo>
                    <a:pt x="2204" y="1255"/>
                  </a:lnTo>
                  <a:lnTo>
                    <a:pt x="2204" y="1259"/>
                  </a:lnTo>
                  <a:lnTo>
                    <a:pt x="2204" y="1314"/>
                  </a:lnTo>
                  <a:lnTo>
                    <a:pt x="2241" y="1314"/>
                  </a:lnTo>
                  <a:lnTo>
                    <a:pt x="2245" y="1314"/>
                  </a:lnTo>
                  <a:lnTo>
                    <a:pt x="2247" y="1316"/>
                  </a:lnTo>
                  <a:lnTo>
                    <a:pt x="2249" y="1318"/>
                  </a:lnTo>
                  <a:lnTo>
                    <a:pt x="2251" y="1321"/>
                  </a:lnTo>
                  <a:lnTo>
                    <a:pt x="2251" y="1324"/>
                  </a:lnTo>
                  <a:lnTo>
                    <a:pt x="2251" y="1408"/>
                  </a:lnTo>
                  <a:lnTo>
                    <a:pt x="2251" y="1411"/>
                  </a:lnTo>
                  <a:lnTo>
                    <a:pt x="2248" y="1415"/>
                  </a:lnTo>
                  <a:lnTo>
                    <a:pt x="2245" y="1417"/>
                  </a:lnTo>
                  <a:lnTo>
                    <a:pt x="2241" y="1418"/>
                  </a:lnTo>
                  <a:lnTo>
                    <a:pt x="1913" y="1418"/>
                  </a:lnTo>
                  <a:lnTo>
                    <a:pt x="1910" y="1417"/>
                  </a:lnTo>
                  <a:lnTo>
                    <a:pt x="1907" y="1416"/>
                  </a:lnTo>
                  <a:lnTo>
                    <a:pt x="1905" y="1413"/>
                  </a:lnTo>
                  <a:lnTo>
                    <a:pt x="1904" y="1411"/>
                  </a:lnTo>
                  <a:lnTo>
                    <a:pt x="1903" y="1408"/>
                  </a:lnTo>
                  <a:lnTo>
                    <a:pt x="1903" y="1324"/>
                  </a:lnTo>
                  <a:lnTo>
                    <a:pt x="1904" y="1321"/>
                  </a:lnTo>
                  <a:lnTo>
                    <a:pt x="1905" y="1318"/>
                  </a:lnTo>
                  <a:lnTo>
                    <a:pt x="1907" y="1316"/>
                  </a:lnTo>
                  <a:lnTo>
                    <a:pt x="1910" y="1314"/>
                  </a:lnTo>
                  <a:lnTo>
                    <a:pt x="1913" y="1314"/>
                  </a:lnTo>
                  <a:lnTo>
                    <a:pt x="1950" y="1314"/>
                  </a:lnTo>
                  <a:lnTo>
                    <a:pt x="1950" y="1261"/>
                  </a:lnTo>
                  <a:lnTo>
                    <a:pt x="1950" y="1256"/>
                  </a:lnTo>
                  <a:lnTo>
                    <a:pt x="1950" y="1245"/>
                  </a:lnTo>
                  <a:lnTo>
                    <a:pt x="1950" y="1229"/>
                  </a:lnTo>
                  <a:lnTo>
                    <a:pt x="1948" y="1208"/>
                  </a:lnTo>
                  <a:lnTo>
                    <a:pt x="1945" y="1184"/>
                  </a:lnTo>
                  <a:lnTo>
                    <a:pt x="1940" y="1157"/>
                  </a:lnTo>
                  <a:lnTo>
                    <a:pt x="1931" y="1128"/>
                  </a:lnTo>
                  <a:lnTo>
                    <a:pt x="1921" y="1099"/>
                  </a:lnTo>
                  <a:lnTo>
                    <a:pt x="1908" y="1069"/>
                  </a:lnTo>
                  <a:lnTo>
                    <a:pt x="1891" y="1041"/>
                  </a:lnTo>
                  <a:lnTo>
                    <a:pt x="1868" y="1014"/>
                  </a:lnTo>
                  <a:lnTo>
                    <a:pt x="1845" y="992"/>
                  </a:lnTo>
                  <a:lnTo>
                    <a:pt x="1817" y="974"/>
                  </a:lnTo>
                  <a:lnTo>
                    <a:pt x="1787" y="960"/>
                  </a:lnTo>
                  <a:lnTo>
                    <a:pt x="1754" y="950"/>
                  </a:lnTo>
                  <a:lnTo>
                    <a:pt x="1719" y="943"/>
                  </a:lnTo>
                  <a:lnTo>
                    <a:pt x="1679" y="941"/>
                  </a:lnTo>
                  <a:lnTo>
                    <a:pt x="1640" y="943"/>
                  </a:lnTo>
                  <a:lnTo>
                    <a:pt x="1605" y="950"/>
                  </a:lnTo>
                  <a:lnTo>
                    <a:pt x="1572" y="959"/>
                  </a:lnTo>
                  <a:lnTo>
                    <a:pt x="1542" y="973"/>
                  </a:lnTo>
                  <a:lnTo>
                    <a:pt x="1515" y="991"/>
                  </a:lnTo>
                  <a:lnTo>
                    <a:pt x="1492" y="1012"/>
                  </a:lnTo>
                  <a:lnTo>
                    <a:pt x="1469" y="1039"/>
                  </a:lnTo>
                  <a:lnTo>
                    <a:pt x="1452" y="1068"/>
                  </a:lnTo>
                  <a:lnTo>
                    <a:pt x="1439" y="1098"/>
                  </a:lnTo>
                  <a:lnTo>
                    <a:pt x="1427" y="1127"/>
                  </a:lnTo>
                  <a:lnTo>
                    <a:pt x="1420" y="1156"/>
                  </a:lnTo>
                  <a:lnTo>
                    <a:pt x="1415" y="1183"/>
                  </a:lnTo>
                  <a:lnTo>
                    <a:pt x="1412" y="1207"/>
                  </a:lnTo>
                  <a:lnTo>
                    <a:pt x="1410" y="1228"/>
                  </a:lnTo>
                  <a:lnTo>
                    <a:pt x="1409" y="1244"/>
                  </a:lnTo>
                  <a:lnTo>
                    <a:pt x="1409" y="1255"/>
                  </a:lnTo>
                  <a:lnTo>
                    <a:pt x="1409" y="1259"/>
                  </a:lnTo>
                  <a:lnTo>
                    <a:pt x="1409" y="1314"/>
                  </a:lnTo>
                  <a:lnTo>
                    <a:pt x="1446" y="1314"/>
                  </a:lnTo>
                  <a:lnTo>
                    <a:pt x="1450" y="1314"/>
                  </a:lnTo>
                  <a:lnTo>
                    <a:pt x="1452" y="1316"/>
                  </a:lnTo>
                  <a:lnTo>
                    <a:pt x="1455" y="1318"/>
                  </a:lnTo>
                  <a:lnTo>
                    <a:pt x="1456" y="1321"/>
                  </a:lnTo>
                  <a:lnTo>
                    <a:pt x="1456" y="1324"/>
                  </a:lnTo>
                  <a:lnTo>
                    <a:pt x="1456" y="1408"/>
                  </a:lnTo>
                  <a:lnTo>
                    <a:pt x="1456" y="1411"/>
                  </a:lnTo>
                  <a:lnTo>
                    <a:pt x="1455" y="1413"/>
                  </a:lnTo>
                  <a:lnTo>
                    <a:pt x="1452" y="1416"/>
                  </a:lnTo>
                  <a:lnTo>
                    <a:pt x="1450" y="1417"/>
                  </a:lnTo>
                  <a:lnTo>
                    <a:pt x="1446" y="1418"/>
                  </a:lnTo>
                  <a:lnTo>
                    <a:pt x="1119" y="1418"/>
                  </a:lnTo>
                  <a:lnTo>
                    <a:pt x="1115" y="1417"/>
                  </a:lnTo>
                  <a:lnTo>
                    <a:pt x="1113" y="1416"/>
                  </a:lnTo>
                  <a:lnTo>
                    <a:pt x="1110" y="1413"/>
                  </a:lnTo>
                  <a:lnTo>
                    <a:pt x="1109" y="1411"/>
                  </a:lnTo>
                  <a:lnTo>
                    <a:pt x="1109" y="1408"/>
                  </a:lnTo>
                  <a:lnTo>
                    <a:pt x="1109" y="1324"/>
                  </a:lnTo>
                  <a:lnTo>
                    <a:pt x="1109" y="1321"/>
                  </a:lnTo>
                  <a:lnTo>
                    <a:pt x="1110" y="1318"/>
                  </a:lnTo>
                  <a:lnTo>
                    <a:pt x="1113" y="1316"/>
                  </a:lnTo>
                  <a:lnTo>
                    <a:pt x="1115" y="1314"/>
                  </a:lnTo>
                  <a:lnTo>
                    <a:pt x="1119" y="1314"/>
                  </a:lnTo>
                  <a:lnTo>
                    <a:pt x="1156" y="1314"/>
                  </a:lnTo>
                  <a:lnTo>
                    <a:pt x="1156" y="1261"/>
                  </a:lnTo>
                  <a:lnTo>
                    <a:pt x="1156" y="1256"/>
                  </a:lnTo>
                  <a:lnTo>
                    <a:pt x="1156" y="1245"/>
                  </a:lnTo>
                  <a:lnTo>
                    <a:pt x="1155" y="1229"/>
                  </a:lnTo>
                  <a:lnTo>
                    <a:pt x="1153" y="1208"/>
                  </a:lnTo>
                  <a:lnTo>
                    <a:pt x="1150" y="1184"/>
                  </a:lnTo>
                  <a:lnTo>
                    <a:pt x="1144" y="1156"/>
                  </a:lnTo>
                  <a:lnTo>
                    <a:pt x="1137" y="1127"/>
                  </a:lnTo>
                  <a:lnTo>
                    <a:pt x="1126" y="1099"/>
                  </a:lnTo>
                  <a:lnTo>
                    <a:pt x="1113" y="1069"/>
                  </a:lnTo>
                  <a:lnTo>
                    <a:pt x="1096" y="1040"/>
                  </a:lnTo>
                  <a:lnTo>
                    <a:pt x="1074" y="1014"/>
                  </a:lnTo>
                  <a:lnTo>
                    <a:pt x="1050" y="992"/>
                  </a:lnTo>
                  <a:lnTo>
                    <a:pt x="1022" y="974"/>
                  </a:lnTo>
                  <a:lnTo>
                    <a:pt x="993" y="960"/>
                  </a:lnTo>
                  <a:lnTo>
                    <a:pt x="959" y="950"/>
                  </a:lnTo>
                  <a:lnTo>
                    <a:pt x="923" y="943"/>
                  </a:lnTo>
                  <a:lnTo>
                    <a:pt x="885" y="941"/>
                  </a:lnTo>
                  <a:lnTo>
                    <a:pt x="846" y="943"/>
                  </a:lnTo>
                  <a:lnTo>
                    <a:pt x="809" y="950"/>
                  </a:lnTo>
                  <a:lnTo>
                    <a:pt x="777" y="959"/>
                  </a:lnTo>
                  <a:lnTo>
                    <a:pt x="747" y="973"/>
                  </a:lnTo>
                  <a:lnTo>
                    <a:pt x="721" y="991"/>
                  </a:lnTo>
                  <a:lnTo>
                    <a:pt x="696" y="1012"/>
                  </a:lnTo>
                  <a:lnTo>
                    <a:pt x="675" y="1038"/>
                  </a:lnTo>
                  <a:lnTo>
                    <a:pt x="658" y="1067"/>
                  </a:lnTo>
                  <a:lnTo>
                    <a:pt x="643" y="1096"/>
                  </a:lnTo>
                  <a:lnTo>
                    <a:pt x="633" y="1126"/>
                  </a:lnTo>
                  <a:lnTo>
                    <a:pt x="626" y="1155"/>
                  </a:lnTo>
                  <a:lnTo>
                    <a:pt x="621" y="1183"/>
                  </a:lnTo>
                  <a:lnTo>
                    <a:pt x="617" y="1206"/>
                  </a:lnTo>
                  <a:lnTo>
                    <a:pt x="616" y="1228"/>
                  </a:lnTo>
                  <a:lnTo>
                    <a:pt x="615" y="1243"/>
                  </a:lnTo>
                  <a:lnTo>
                    <a:pt x="615" y="1255"/>
                  </a:lnTo>
                  <a:lnTo>
                    <a:pt x="615" y="1259"/>
                  </a:lnTo>
                  <a:lnTo>
                    <a:pt x="615" y="2535"/>
                  </a:lnTo>
                  <a:lnTo>
                    <a:pt x="613" y="2549"/>
                  </a:lnTo>
                  <a:lnTo>
                    <a:pt x="607" y="2560"/>
                  </a:lnTo>
                  <a:lnTo>
                    <a:pt x="598" y="2569"/>
                  </a:lnTo>
                  <a:lnTo>
                    <a:pt x="586" y="2574"/>
                  </a:lnTo>
                  <a:lnTo>
                    <a:pt x="574" y="2578"/>
                  </a:lnTo>
                  <a:lnTo>
                    <a:pt x="139" y="2578"/>
                  </a:lnTo>
                  <a:lnTo>
                    <a:pt x="126" y="2574"/>
                  </a:lnTo>
                  <a:lnTo>
                    <a:pt x="115" y="2569"/>
                  </a:lnTo>
                  <a:lnTo>
                    <a:pt x="106" y="2560"/>
                  </a:lnTo>
                  <a:lnTo>
                    <a:pt x="101" y="2549"/>
                  </a:lnTo>
                  <a:lnTo>
                    <a:pt x="99" y="2535"/>
                  </a:lnTo>
                  <a:lnTo>
                    <a:pt x="99" y="574"/>
                  </a:lnTo>
                  <a:lnTo>
                    <a:pt x="41" y="574"/>
                  </a:lnTo>
                  <a:lnTo>
                    <a:pt x="27" y="572"/>
                  </a:lnTo>
                  <a:lnTo>
                    <a:pt x="16" y="565"/>
                  </a:lnTo>
                  <a:lnTo>
                    <a:pt x="8" y="557"/>
                  </a:lnTo>
                  <a:lnTo>
                    <a:pt x="2" y="546"/>
                  </a:lnTo>
                  <a:lnTo>
                    <a:pt x="0" y="533"/>
                  </a:lnTo>
                  <a:lnTo>
                    <a:pt x="0" y="434"/>
                  </a:lnTo>
                  <a:lnTo>
                    <a:pt x="2" y="420"/>
                  </a:lnTo>
                  <a:lnTo>
                    <a:pt x="9" y="408"/>
                  </a:lnTo>
                  <a:lnTo>
                    <a:pt x="18" y="399"/>
                  </a:lnTo>
                  <a:lnTo>
                    <a:pt x="32" y="393"/>
                  </a:lnTo>
                  <a:lnTo>
                    <a:pt x="1671" y="2"/>
                  </a:lnTo>
                  <a:lnTo>
                    <a:pt x="1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9" name="Group 102"/>
          <p:cNvGrpSpPr>
            <a:grpSpLocks noChangeAspect="1"/>
          </p:cNvGrpSpPr>
          <p:nvPr/>
        </p:nvGrpSpPr>
        <p:grpSpPr bwMode="auto">
          <a:xfrm>
            <a:off x="7012047" y="5894509"/>
            <a:ext cx="959939" cy="911185"/>
            <a:chOff x="3791" y="3591"/>
            <a:chExt cx="571" cy="542"/>
          </a:xfrm>
          <a:solidFill>
            <a:srgbClr val="00ADEF"/>
          </a:solidFill>
        </p:grpSpPr>
        <p:sp>
          <p:nvSpPr>
            <p:cNvPr id="370" name="Freeform 104"/>
            <p:cNvSpPr>
              <a:spLocks/>
            </p:cNvSpPr>
            <p:nvPr/>
          </p:nvSpPr>
          <p:spPr bwMode="auto">
            <a:xfrm>
              <a:off x="3799" y="3674"/>
              <a:ext cx="556" cy="16"/>
            </a:xfrm>
            <a:custGeom>
              <a:avLst/>
              <a:gdLst>
                <a:gd name="T0" fmla="*/ 76 w 3338"/>
                <a:gd name="T1" fmla="*/ 0 h 93"/>
                <a:gd name="T2" fmla="*/ 3261 w 3338"/>
                <a:gd name="T3" fmla="*/ 0 h 93"/>
                <a:gd name="T4" fmla="*/ 3281 w 3338"/>
                <a:gd name="T5" fmla="*/ 1 h 93"/>
                <a:gd name="T6" fmla="*/ 3300 w 3338"/>
                <a:gd name="T7" fmla="*/ 6 h 93"/>
                <a:gd name="T8" fmla="*/ 3315 w 3338"/>
                <a:gd name="T9" fmla="*/ 14 h 93"/>
                <a:gd name="T10" fmla="*/ 3327 w 3338"/>
                <a:gd name="T11" fmla="*/ 23 h 93"/>
                <a:gd name="T12" fmla="*/ 3335 w 3338"/>
                <a:gd name="T13" fmla="*/ 35 h 93"/>
                <a:gd name="T14" fmla="*/ 3338 w 3338"/>
                <a:gd name="T15" fmla="*/ 46 h 93"/>
                <a:gd name="T16" fmla="*/ 3335 w 3338"/>
                <a:gd name="T17" fmla="*/ 59 h 93"/>
                <a:gd name="T18" fmla="*/ 3327 w 3338"/>
                <a:gd name="T19" fmla="*/ 70 h 93"/>
                <a:gd name="T20" fmla="*/ 3315 w 3338"/>
                <a:gd name="T21" fmla="*/ 80 h 93"/>
                <a:gd name="T22" fmla="*/ 3300 w 3338"/>
                <a:gd name="T23" fmla="*/ 87 h 93"/>
                <a:gd name="T24" fmla="*/ 3281 w 3338"/>
                <a:gd name="T25" fmla="*/ 91 h 93"/>
                <a:gd name="T26" fmla="*/ 3261 w 3338"/>
                <a:gd name="T27" fmla="*/ 93 h 93"/>
                <a:gd name="T28" fmla="*/ 76 w 3338"/>
                <a:gd name="T29" fmla="*/ 93 h 93"/>
                <a:gd name="T30" fmla="*/ 57 w 3338"/>
                <a:gd name="T31" fmla="*/ 91 h 93"/>
                <a:gd name="T32" fmla="*/ 38 w 3338"/>
                <a:gd name="T33" fmla="*/ 87 h 93"/>
                <a:gd name="T34" fmla="*/ 22 w 3338"/>
                <a:gd name="T35" fmla="*/ 80 h 93"/>
                <a:gd name="T36" fmla="*/ 11 w 3338"/>
                <a:gd name="T37" fmla="*/ 70 h 93"/>
                <a:gd name="T38" fmla="*/ 2 w 3338"/>
                <a:gd name="T39" fmla="*/ 59 h 93"/>
                <a:gd name="T40" fmla="*/ 0 w 3338"/>
                <a:gd name="T41" fmla="*/ 46 h 93"/>
                <a:gd name="T42" fmla="*/ 2 w 3338"/>
                <a:gd name="T43" fmla="*/ 35 h 93"/>
                <a:gd name="T44" fmla="*/ 11 w 3338"/>
                <a:gd name="T45" fmla="*/ 23 h 93"/>
                <a:gd name="T46" fmla="*/ 22 w 3338"/>
                <a:gd name="T47" fmla="*/ 14 h 93"/>
                <a:gd name="T48" fmla="*/ 38 w 3338"/>
                <a:gd name="T49" fmla="*/ 6 h 93"/>
                <a:gd name="T50" fmla="*/ 57 w 3338"/>
                <a:gd name="T51" fmla="*/ 1 h 93"/>
                <a:gd name="T52" fmla="*/ 76 w 3338"/>
                <a:gd name="T53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38" h="93">
                  <a:moveTo>
                    <a:pt x="76" y="0"/>
                  </a:moveTo>
                  <a:lnTo>
                    <a:pt x="3261" y="0"/>
                  </a:lnTo>
                  <a:lnTo>
                    <a:pt x="3281" y="1"/>
                  </a:lnTo>
                  <a:lnTo>
                    <a:pt x="3300" y="6"/>
                  </a:lnTo>
                  <a:lnTo>
                    <a:pt x="3315" y="14"/>
                  </a:lnTo>
                  <a:lnTo>
                    <a:pt x="3327" y="23"/>
                  </a:lnTo>
                  <a:lnTo>
                    <a:pt x="3335" y="35"/>
                  </a:lnTo>
                  <a:lnTo>
                    <a:pt x="3338" y="46"/>
                  </a:lnTo>
                  <a:lnTo>
                    <a:pt x="3335" y="59"/>
                  </a:lnTo>
                  <a:lnTo>
                    <a:pt x="3327" y="70"/>
                  </a:lnTo>
                  <a:lnTo>
                    <a:pt x="3315" y="80"/>
                  </a:lnTo>
                  <a:lnTo>
                    <a:pt x="3300" y="87"/>
                  </a:lnTo>
                  <a:lnTo>
                    <a:pt x="3281" y="91"/>
                  </a:lnTo>
                  <a:lnTo>
                    <a:pt x="3261" y="93"/>
                  </a:lnTo>
                  <a:lnTo>
                    <a:pt x="76" y="93"/>
                  </a:lnTo>
                  <a:lnTo>
                    <a:pt x="57" y="91"/>
                  </a:lnTo>
                  <a:lnTo>
                    <a:pt x="38" y="87"/>
                  </a:lnTo>
                  <a:lnTo>
                    <a:pt x="22" y="80"/>
                  </a:lnTo>
                  <a:lnTo>
                    <a:pt x="11" y="70"/>
                  </a:lnTo>
                  <a:lnTo>
                    <a:pt x="2" y="59"/>
                  </a:lnTo>
                  <a:lnTo>
                    <a:pt x="0" y="46"/>
                  </a:lnTo>
                  <a:lnTo>
                    <a:pt x="2" y="35"/>
                  </a:lnTo>
                  <a:lnTo>
                    <a:pt x="11" y="23"/>
                  </a:lnTo>
                  <a:lnTo>
                    <a:pt x="22" y="14"/>
                  </a:lnTo>
                  <a:lnTo>
                    <a:pt x="38" y="6"/>
                  </a:lnTo>
                  <a:lnTo>
                    <a:pt x="57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1" name="Freeform 105"/>
            <p:cNvSpPr>
              <a:spLocks/>
            </p:cNvSpPr>
            <p:nvPr/>
          </p:nvSpPr>
          <p:spPr bwMode="auto">
            <a:xfrm>
              <a:off x="3819" y="3591"/>
              <a:ext cx="516" cy="73"/>
            </a:xfrm>
            <a:custGeom>
              <a:avLst/>
              <a:gdLst>
                <a:gd name="T0" fmla="*/ 1546 w 3094"/>
                <a:gd name="T1" fmla="*/ 0 h 440"/>
                <a:gd name="T2" fmla="*/ 1574 w 3094"/>
                <a:gd name="T3" fmla="*/ 2 h 440"/>
                <a:gd name="T4" fmla="*/ 1599 w 3094"/>
                <a:gd name="T5" fmla="*/ 4 h 440"/>
                <a:gd name="T6" fmla="*/ 1621 w 3094"/>
                <a:gd name="T7" fmla="*/ 9 h 440"/>
                <a:gd name="T8" fmla="*/ 3065 w 3094"/>
                <a:gd name="T9" fmla="*/ 419 h 440"/>
                <a:gd name="T10" fmla="*/ 3080 w 3094"/>
                <a:gd name="T11" fmla="*/ 425 h 440"/>
                <a:gd name="T12" fmla="*/ 3090 w 3094"/>
                <a:gd name="T13" fmla="*/ 429 h 440"/>
                <a:gd name="T14" fmla="*/ 3094 w 3094"/>
                <a:gd name="T15" fmla="*/ 433 h 440"/>
                <a:gd name="T16" fmla="*/ 3094 w 3094"/>
                <a:gd name="T17" fmla="*/ 436 h 440"/>
                <a:gd name="T18" fmla="*/ 3088 w 3094"/>
                <a:gd name="T19" fmla="*/ 438 h 440"/>
                <a:gd name="T20" fmla="*/ 3077 w 3094"/>
                <a:gd name="T21" fmla="*/ 440 h 440"/>
                <a:gd name="T22" fmla="*/ 3062 w 3094"/>
                <a:gd name="T23" fmla="*/ 440 h 440"/>
                <a:gd name="T24" fmla="*/ 31 w 3094"/>
                <a:gd name="T25" fmla="*/ 440 h 440"/>
                <a:gd name="T26" fmla="*/ 16 w 3094"/>
                <a:gd name="T27" fmla="*/ 440 h 440"/>
                <a:gd name="T28" fmla="*/ 5 w 3094"/>
                <a:gd name="T29" fmla="*/ 438 h 440"/>
                <a:gd name="T30" fmla="*/ 0 w 3094"/>
                <a:gd name="T31" fmla="*/ 436 h 440"/>
                <a:gd name="T32" fmla="*/ 0 w 3094"/>
                <a:gd name="T33" fmla="*/ 433 h 440"/>
                <a:gd name="T34" fmla="*/ 4 w 3094"/>
                <a:gd name="T35" fmla="*/ 429 h 440"/>
                <a:gd name="T36" fmla="*/ 14 w 3094"/>
                <a:gd name="T37" fmla="*/ 425 h 440"/>
                <a:gd name="T38" fmla="*/ 29 w 3094"/>
                <a:gd name="T39" fmla="*/ 419 h 440"/>
                <a:gd name="T40" fmla="*/ 1473 w 3094"/>
                <a:gd name="T41" fmla="*/ 9 h 440"/>
                <a:gd name="T42" fmla="*/ 1495 w 3094"/>
                <a:gd name="T43" fmla="*/ 4 h 440"/>
                <a:gd name="T44" fmla="*/ 1520 w 3094"/>
                <a:gd name="T45" fmla="*/ 2 h 440"/>
                <a:gd name="T46" fmla="*/ 1546 w 3094"/>
                <a:gd name="T4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94" h="440">
                  <a:moveTo>
                    <a:pt x="1546" y="0"/>
                  </a:moveTo>
                  <a:lnTo>
                    <a:pt x="1574" y="2"/>
                  </a:lnTo>
                  <a:lnTo>
                    <a:pt x="1599" y="4"/>
                  </a:lnTo>
                  <a:lnTo>
                    <a:pt x="1621" y="9"/>
                  </a:lnTo>
                  <a:lnTo>
                    <a:pt x="3065" y="419"/>
                  </a:lnTo>
                  <a:lnTo>
                    <a:pt x="3080" y="425"/>
                  </a:lnTo>
                  <a:lnTo>
                    <a:pt x="3090" y="429"/>
                  </a:lnTo>
                  <a:lnTo>
                    <a:pt x="3094" y="433"/>
                  </a:lnTo>
                  <a:lnTo>
                    <a:pt x="3094" y="436"/>
                  </a:lnTo>
                  <a:lnTo>
                    <a:pt x="3088" y="438"/>
                  </a:lnTo>
                  <a:lnTo>
                    <a:pt x="3077" y="440"/>
                  </a:lnTo>
                  <a:lnTo>
                    <a:pt x="3062" y="440"/>
                  </a:lnTo>
                  <a:lnTo>
                    <a:pt x="31" y="440"/>
                  </a:lnTo>
                  <a:lnTo>
                    <a:pt x="16" y="440"/>
                  </a:lnTo>
                  <a:lnTo>
                    <a:pt x="5" y="438"/>
                  </a:lnTo>
                  <a:lnTo>
                    <a:pt x="0" y="436"/>
                  </a:lnTo>
                  <a:lnTo>
                    <a:pt x="0" y="433"/>
                  </a:lnTo>
                  <a:lnTo>
                    <a:pt x="4" y="429"/>
                  </a:lnTo>
                  <a:lnTo>
                    <a:pt x="14" y="425"/>
                  </a:lnTo>
                  <a:lnTo>
                    <a:pt x="29" y="419"/>
                  </a:lnTo>
                  <a:lnTo>
                    <a:pt x="1473" y="9"/>
                  </a:lnTo>
                  <a:lnTo>
                    <a:pt x="1495" y="4"/>
                  </a:lnTo>
                  <a:lnTo>
                    <a:pt x="1520" y="2"/>
                  </a:lnTo>
                  <a:lnTo>
                    <a:pt x="15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Freeform 106"/>
            <p:cNvSpPr>
              <a:spLocks/>
            </p:cNvSpPr>
            <p:nvPr/>
          </p:nvSpPr>
          <p:spPr bwMode="auto">
            <a:xfrm>
              <a:off x="3811" y="3700"/>
              <a:ext cx="531" cy="47"/>
            </a:xfrm>
            <a:custGeom>
              <a:avLst/>
              <a:gdLst>
                <a:gd name="T0" fmla="*/ 77 w 3185"/>
                <a:gd name="T1" fmla="*/ 0 h 279"/>
                <a:gd name="T2" fmla="*/ 3108 w 3185"/>
                <a:gd name="T3" fmla="*/ 0 h 279"/>
                <a:gd name="T4" fmla="*/ 3129 w 3185"/>
                <a:gd name="T5" fmla="*/ 3 h 279"/>
                <a:gd name="T6" fmla="*/ 3146 w 3185"/>
                <a:gd name="T7" fmla="*/ 11 h 279"/>
                <a:gd name="T8" fmla="*/ 3162 w 3185"/>
                <a:gd name="T9" fmla="*/ 23 h 279"/>
                <a:gd name="T10" fmla="*/ 3175 w 3185"/>
                <a:gd name="T11" fmla="*/ 38 h 279"/>
                <a:gd name="T12" fmla="*/ 3182 w 3185"/>
                <a:gd name="T13" fmla="*/ 57 h 279"/>
                <a:gd name="T14" fmla="*/ 3185 w 3185"/>
                <a:gd name="T15" fmla="*/ 77 h 279"/>
                <a:gd name="T16" fmla="*/ 3185 w 3185"/>
                <a:gd name="T17" fmla="*/ 202 h 279"/>
                <a:gd name="T18" fmla="*/ 3182 w 3185"/>
                <a:gd name="T19" fmla="*/ 222 h 279"/>
                <a:gd name="T20" fmla="*/ 3175 w 3185"/>
                <a:gd name="T21" fmla="*/ 241 h 279"/>
                <a:gd name="T22" fmla="*/ 3162 w 3185"/>
                <a:gd name="T23" fmla="*/ 257 h 279"/>
                <a:gd name="T24" fmla="*/ 3146 w 3185"/>
                <a:gd name="T25" fmla="*/ 268 h 279"/>
                <a:gd name="T26" fmla="*/ 3129 w 3185"/>
                <a:gd name="T27" fmla="*/ 277 h 279"/>
                <a:gd name="T28" fmla="*/ 3108 w 3185"/>
                <a:gd name="T29" fmla="*/ 279 h 279"/>
                <a:gd name="T30" fmla="*/ 77 w 3185"/>
                <a:gd name="T31" fmla="*/ 279 h 279"/>
                <a:gd name="T32" fmla="*/ 57 w 3185"/>
                <a:gd name="T33" fmla="*/ 277 h 279"/>
                <a:gd name="T34" fmla="*/ 39 w 3185"/>
                <a:gd name="T35" fmla="*/ 268 h 279"/>
                <a:gd name="T36" fmla="*/ 24 w 3185"/>
                <a:gd name="T37" fmla="*/ 257 h 279"/>
                <a:gd name="T38" fmla="*/ 11 w 3185"/>
                <a:gd name="T39" fmla="*/ 241 h 279"/>
                <a:gd name="T40" fmla="*/ 4 w 3185"/>
                <a:gd name="T41" fmla="*/ 222 h 279"/>
                <a:gd name="T42" fmla="*/ 0 w 3185"/>
                <a:gd name="T43" fmla="*/ 202 h 279"/>
                <a:gd name="T44" fmla="*/ 0 w 3185"/>
                <a:gd name="T45" fmla="*/ 77 h 279"/>
                <a:gd name="T46" fmla="*/ 4 w 3185"/>
                <a:gd name="T47" fmla="*/ 57 h 279"/>
                <a:gd name="T48" fmla="*/ 11 w 3185"/>
                <a:gd name="T49" fmla="*/ 38 h 279"/>
                <a:gd name="T50" fmla="*/ 24 w 3185"/>
                <a:gd name="T51" fmla="*/ 23 h 279"/>
                <a:gd name="T52" fmla="*/ 39 w 3185"/>
                <a:gd name="T53" fmla="*/ 11 h 279"/>
                <a:gd name="T54" fmla="*/ 57 w 3185"/>
                <a:gd name="T55" fmla="*/ 3 h 279"/>
                <a:gd name="T56" fmla="*/ 77 w 3185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85" h="279">
                  <a:moveTo>
                    <a:pt x="77" y="0"/>
                  </a:moveTo>
                  <a:lnTo>
                    <a:pt x="3108" y="0"/>
                  </a:lnTo>
                  <a:lnTo>
                    <a:pt x="3129" y="3"/>
                  </a:lnTo>
                  <a:lnTo>
                    <a:pt x="3146" y="11"/>
                  </a:lnTo>
                  <a:lnTo>
                    <a:pt x="3162" y="23"/>
                  </a:lnTo>
                  <a:lnTo>
                    <a:pt x="3175" y="38"/>
                  </a:lnTo>
                  <a:lnTo>
                    <a:pt x="3182" y="57"/>
                  </a:lnTo>
                  <a:lnTo>
                    <a:pt x="3185" y="77"/>
                  </a:lnTo>
                  <a:lnTo>
                    <a:pt x="3185" y="202"/>
                  </a:lnTo>
                  <a:lnTo>
                    <a:pt x="3182" y="222"/>
                  </a:lnTo>
                  <a:lnTo>
                    <a:pt x="3175" y="241"/>
                  </a:lnTo>
                  <a:lnTo>
                    <a:pt x="3162" y="257"/>
                  </a:lnTo>
                  <a:lnTo>
                    <a:pt x="3146" y="268"/>
                  </a:lnTo>
                  <a:lnTo>
                    <a:pt x="3129" y="277"/>
                  </a:lnTo>
                  <a:lnTo>
                    <a:pt x="3108" y="279"/>
                  </a:lnTo>
                  <a:lnTo>
                    <a:pt x="77" y="279"/>
                  </a:lnTo>
                  <a:lnTo>
                    <a:pt x="57" y="277"/>
                  </a:lnTo>
                  <a:lnTo>
                    <a:pt x="39" y="268"/>
                  </a:lnTo>
                  <a:lnTo>
                    <a:pt x="24" y="257"/>
                  </a:lnTo>
                  <a:lnTo>
                    <a:pt x="11" y="241"/>
                  </a:lnTo>
                  <a:lnTo>
                    <a:pt x="4" y="222"/>
                  </a:lnTo>
                  <a:lnTo>
                    <a:pt x="0" y="202"/>
                  </a:lnTo>
                  <a:lnTo>
                    <a:pt x="0" y="77"/>
                  </a:lnTo>
                  <a:lnTo>
                    <a:pt x="4" y="57"/>
                  </a:lnTo>
                  <a:lnTo>
                    <a:pt x="11" y="38"/>
                  </a:lnTo>
                  <a:lnTo>
                    <a:pt x="24" y="23"/>
                  </a:lnTo>
                  <a:lnTo>
                    <a:pt x="39" y="11"/>
                  </a:lnTo>
                  <a:lnTo>
                    <a:pt x="57" y="3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Freeform 107"/>
            <p:cNvSpPr>
              <a:spLocks/>
            </p:cNvSpPr>
            <p:nvPr/>
          </p:nvSpPr>
          <p:spPr bwMode="auto">
            <a:xfrm>
              <a:off x="3791" y="4087"/>
              <a:ext cx="571" cy="46"/>
            </a:xfrm>
            <a:custGeom>
              <a:avLst/>
              <a:gdLst>
                <a:gd name="T0" fmla="*/ 121 w 3428"/>
                <a:gd name="T1" fmla="*/ 0 h 279"/>
                <a:gd name="T2" fmla="*/ 3306 w 3428"/>
                <a:gd name="T3" fmla="*/ 0 h 279"/>
                <a:gd name="T4" fmla="*/ 3327 w 3428"/>
                <a:gd name="T5" fmla="*/ 3 h 279"/>
                <a:gd name="T6" fmla="*/ 3347 w 3428"/>
                <a:gd name="T7" fmla="*/ 11 h 279"/>
                <a:gd name="T8" fmla="*/ 3365 w 3428"/>
                <a:gd name="T9" fmla="*/ 22 h 279"/>
                <a:gd name="T10" fmla="*/ 3380 w 3428"/>
                <a:gd name="T11" fmla="*/ 38 h 279"/>
                <a:gd name="T12" fmla="*/ 3392 w 3428"/>
                <a:gd name="T13" fmla="*/ 56 h 279"/>
                <a:gd name="T14" fmla="*/ 3398 w 3428"/>
                <a:gd name="T15" fmla="*/ 76 h 279"/>
                <a:gd name="T16" fmla="*/ 3426 w 3428"/>
                <a:gd name="T17" fmla="*/ 204 h 279"/>
                <a:gd name="T18" fmla="*/ 3428 w 3428"/>
                <a:gd name="T19" fmla="*/ 224 h 279"/>
                <a:gd name="T20" fmla="*/ 3424 w 3428"/>
                <a:gd name="T21" fmla="*/ 242 h 279"/>
                <a:gd name="T22" fmla="*/ 3414 w 3428"/>
                <a:gd name="T23" fmla="*/ 257 h 279"/>
                <a:gd name="T24" fmla="*/ 3402 w 3428"/>
                <a:gd name="T25" fmla="*/ 269 h 279"/>
                <a:gd name="T26" fmla="*/ 3385 w 3428"/>
                <a:gd name="T27" fmla="*/ 277 h 279"/>
                <a:gd name="T28" fmla="*/ 3365 w 3428"/>
                <a:gd name="T29" fmla="*/ 279 h 279"/>
                <a:gd name="T30" fmla="*/ 63 w 3428"/>
                <a:gd name="T31" fmla="*/ 279 h 279"/>
                <a:gd name="T32" fmla="*/ 43 w 3428"/>
                <a:gd name="T33" fmla="*/ 277 h 279"/>
                <a:gd name="T34" fmla="*/ 26 w 3428"/>
                <a:gd name="T35" fmla="*/ 269 h 279"/>
                <a:gd name="T36" fmla="*/ 13 w 3428"/>
                <a:gd name="T37" fmla="*/ 257 h 279"/>
                <a:gd name="T38" fmla="*/ 4 w 3428"/>
                <a:gd name="T39" fmla="*/ 242 h 279"/>
                <a:gd name="T40" fmla="*/ 0 w 3428"/>
                <a:gd name="T41" fmla="*/ 224 h 279"/>
                <a:gd name="T42" fmla="*/ 2 w 3428"/>
                <a:gd name="T43" fmla="*/ 204 h 279"/>
                <a:gd name="T44" fmla="*/ 29 w 3428"/>
                <a:gd name="T45" fmla="*/ 76 h 279"/>
                <a:gd name="T46" fmla="*/ 36 w 3428"/>
                <a:gd name="T47" fmla="*/ 56 h 279"/>
                <a:gd name="T48" fmla="*/ 47 w 3428"/>
                <a:gd name="T49" fmla="*/ 38 h 279"/>
                <a:gd name="T50" fmla="*/ 63 w 3428"/>
                <a:gd name="T51" fmla="*/ 22 h 279"/>
                <a:gd name="T52" fmla="*/ 81 w 3428"/>
                <a:gd name="T53" fmla="*/ 11 h 279"/>
                <a:gd name="T54" fmla="*/ 101 w 3428"/>
                <a:gd name="T55" fmla="*/ 3 h 279"/>
                <a:gd name="T56" fmla="*/ 121 w 3428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8" h="279">
                  <a:moveTo>
                    <a:pt x="121" y="0"/>
                  </a:moveTo>
                  <a:lnTo>
                    <a:pt x="3306" y="0"/>
                  </a:lnTo>
                  <a:lnTo>
                    <a:pt x="3327" y="3"/>
                  </a:lnTo>
                  <a:lnTo>
                    <a:pt x="3347" y="11"/>
                  </a:lnTo>
                  <a:lnTo>
                    <a:pt x="3365" y="22"/>
                  </a:lnTo>
                  <a:lnTo>
                    <a:pt x="3380" y="38"/>
                  </a:lnTo>
                  <a:lnTo>
                    <a:pt x="3392" y="56"/>
                  </a:lnTo>
                  <a:lnTo>
                    <a:pt x="3398" y="76"/>
                  </a:lnTo>
                  <a:lnTo>
                    <a:pt x="3426" y="204"/>
                  </a:lnTo>
                  <a:lnTo>
                    <a:pt x="3428" y="224"/>
                  </a:lnTo>
                  <a:lnTo>
                    <a:pt x="3424" y="242"/>
                  </a:lnTo>
                  <a:lnTo>
                    <a:pt x="3414" y="257"/>
                  </a:lnTo>
                  <a:lnTo>
                    <a:pt x="3402" y="269"/>
                  </a:lnTo>
                  <a:lnTo>
                    <a:pt x="3385" y="277"/>
                  </a:lnTo>
                  <a:lnTo>
                    <a:pt x="3365" y="279"/>
                  </a:lnTo>
                  <a:lnTo>
                    <a:pt x="63" y="279"/>
                  </a:lnTo>
                  <a:lnTo>
                    <a:pt x="43" y="277"/>
                  </a:lnTo>
                  <a:lnTo>
                    <a:pt x="26" y="269"/>
                  </a:lnTo>
                  <a:lnTo>
                    <a:pt x="13" y="257"/>
                  </a:lnTo>
                  <a:lnTo>
                    <a:pt x="4" y="242"/>
                  </a:lnTo>
                  <a:lnTo>
                    <a:pt x="0" y="224"/>
                  </a:lnTo>
                  <a:lnTo>
                    <a:pt x="2" y="204"/>
                  </a:lnTo>
                  <a:lnTo>
                    <a:pt x="29" y="76"/>
                  </a:lnTo>
                  <a:lnTo>
                    <a:pt x="36" y="56"/>
                  </a:lnTo>
                  <a:lnTo>
                    <a:pt x="47" y="38"/>
                  </a:lnTo>
                  <a:lnTo>
                    <a:pt x="63" y="22"/>
                  </a:lnTo>
                  <a:lnTo>
                    <a:pt x="81" y="11"/>
                  </a:lnTo>
                  <a:lnTo>
                    <a:pt x="101" y="3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Freeform 108"/>
            <p:cNvSpPr>
              <a:spLocks/>
            </p:cNvSpPr>
            <p:nvPr/>
          </p:nvSpPr>
          <p:spPr bwMode="auto">
            <a:xfrm>
              <a:off x="3816" y="3763"/>
              <a:ext cx="46" cy="15"/>
            </a:xfrm>
            <a:custGeom>
              <a:avLst/>
              <a:gdLst>
                <a:gd name="T0" fmla="*/ 47 w 273"/>
                <a:gd name="T1" fmla="*/ 0 h 92"/>
                <a:gd name="T2" fmla="*/ 227 w 273"/>
                <a:gd name="T3" fmla="*/ 0 h 92"/>
                <a:gd name="T4" fmla="*/ 246 w 273"/>
                <a:gd name="T5" fmla="*/ 2 h 92"/>
                <a:gd name="T6" fmla="*/ 260 w 273"/>
                <a:gd name="T7" fmla="*/ 7 h 92"/>
                <a:gd name="T8" fmla="*/ 269 w 273"/>
                <a:gd name="T9" fmla="*/ 14 h 92"/>
                <a:gd name="T10" fmla="*/ 273 w 273"/>
                <a:gd name="T11" fmla="*/ 23 h 92"/>
                <a:gd name="T12" fmla="*/ 272 w 273"/>
                <a:gd name="T13" fmla="*/ 34 h 92"/>
                <a:gd name="T14" fmla="*/ 264 w 273"/>
                <a:gd name="T15" fmla="*/ 46 h 92"/>
                <a:gd name="T16" fmla="*/ 251 w 273"/>
                <a:gd name="T17" fmla="*/ 59 h 92"/>
                <a:gd name="T18" fmla="*/ 233 w 273"/>
                <a:gd name="T19" fmla="*/ 69 h 92"/>
                <a:gd name="T20" fmla="*/ 214 w 273"/>
                <a:gd name="T21" fmla="*/ 79 h 92"/>
                <a:gd name="T22" fmla="*/ 192 w 273"/>
                <a:gd name="T23" fmla="*/ 86 h 92"/>
                <a:gd name="T24" fmla="*/ 170 w 273"/>
                <a:gd name="T25" fmla="*/ 90 h 92"/>
                <a:gd name="T26" fmla="*/ 148 w 273"/>
                <a:gd name="T27" fmla="*/ 92 h 92"/>
                <a:gd name="T28" fmla="*/ 126 w 273"/>
                <a:gd name="T29" fmla="*/ 92 h 92"/>
                <a:gd name="T30" fmla="*/ 104 w 273"/>
                <a:gd name="T31" fmla="*/ 90 h 92"/>
                <a:gd name="T32" fmla="*/ 82 w 273"/>
                <a:gd name="T33" fmla="*/ 86 h 92"/>
                <a:gd name="T34" fmla="*/ 60 w 273"/>
                <a:gd name="T35" fmla="*/ 79 h 92"/>
                <a:gd name="T36" fmla="*/ 40 w 273"/>
                <a:gd name="T37" fmla="*/ 69 h 92"/>
                <a:gd name="T38" fmla="*/ 23 w 273"/>
                <a:gd name="T39" fmla="*/ 59 h 92"/>
                <a:gd name="T40" fmla="*/ 9 w 273"/>
                <a:gd name="T41" fmla="*/ 46 h 92"/>
                <a:gd name="T42" fmla="*/ 2 w 273"/>
                <a:gd name="T43" fmla="*/ 34 h 92"/>
                <a:gd name="T44" fmla="*/ 0 w 273"/>
                <a:gd name="T45" fmla="*/ 23 h 92"/>
                <a:gd name="T46" fmla="*/ 4 w 273"/>
                <a:gd name="T47" fmla="*/ 14 h 92"/>
                <a:gd name="T48" fmla="*/ 14 w 273"/>
                <a:gd name="T49" fmla="*/ 7 h 92"/>
                <a:gd name="T50" fmla="*/ 28 w 273"/>
                <a:gd name="T51" fmla="*/ 2 h 92"/>
                <a:gd name="T52" fmla="*/ 47 w 273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3" h="92">
                  <a:moveTo>
                    <a:pt x="47" y="0"/>
                  </a:moveTo>
                  <a:lnTo>
                    <a:pt x="227" y="0"/>
                  </a:lnTo>
                  <a:lnTo>
                    <a:pt x="246" y="2"/>
                  </a:lnTo>
                  <a:lnTo>
                    <a:pt x="260" y="7"/>
                  </a:lnTo>
                  <a:lnTo>
                    <a:pt x="269" y="14"/>
                  </a:lnTo>
                  <a:lnTo>
                    <a:pt x="273" y="23"/>
                  </a:lnTo>
                  <a:lnTo>
                    <a:pt x="272" y="34"/>
                  </a:lnTo>
                  <a:lnTo>
                    <a:pt x="264" y="46"/>
                  </a:lnTo>
                  <a:lnTo>
                    <a:pt x="251" y="59"/>
                  </a:lnTo>
                  <a:lnTo>
                    <a:pt x="233" y="69"/>
                  </a:lnTo>
                  <a:lnTo>
                    <a:pt x="214" y="79"/>
                  </a:lnTo>
                  <a:lnTo>
                    <a:pt x="192" y="86"/>
                  </a:lnTo>
                  <a:lnTo>
                    <a:pt x="170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3" y="59"/>
                  </a:lnTo>
                  <a:lnTo>
                    <a:pt x="9" y="46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4" y="7"/>
                  </a:lnTo>
                  <a:lnTo>
                    <a:pt x="28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Freeform 109"/>
            <p:cNvSpPr>
              <a:spLocks/>
            </p:cNvSpPr>
            <p:nvPr/>
          </p:nvSpPr>
          <p:spPr bwMode="auto">
            <a:xfrm>
              <a:off x="3884" y="3763"/>
              <a:ext cx="46" cy="15"/>
            </a:xfrm>
            <a:custGeom>
              <a:avLst/>
              <a:gdLst>
                <a:gd name="T0" fmla="*/ 47 w 274"/>
                <a:gd name="T1" fmla="*/ 0 h 92"/>
                <a:gd name="T2" fmla="*/ 227 w 274"/>
                <a:gd name="T3" fmla="*/ 0 h 92"/>
                <a:gd name="T4" fmla="*/ 245 w 274"/>
                <a:gd name="T5" fmla="*/ 2 h 92"/>
                <a:gd name="T6" fmla="*/ 260 w 274"/>
                <a:gd name="T7" fmla="*/ 7 h 92"/>
                <a:gd name="T8" fmla="*/ 269 w 274"/>
                <a:gd name="T9" fmla="*/ 14 h 92"/>
                <a:gd name="T10" fmla="*/ 274 w 274"/>
                <a:gd name="T11" fmla="*/ 23 h 92"/>
                <a:gd name="T12" fmla="*/ 272 w 274"/>
                <a:gd name="T13" fmla="*/ 34 h 92"/>
                <a:gd name="T14" fmla="*/ 264 w 274"/>
                <a:gd name="T15" fmla="*/ 46 h 92"/>
                <a:gd name="T16" fmla="*/ 251 w 274"/>
                <a:gd name="T17" fmla="*/ 59 h 92"/>
                <a:gd name="T18" fmla="*/ 234 w 274"/>
                <a:gd name="T19" fmla="*/ 69 h 92"/>
                <a:gd name="T20" fmla="*/ 214 w 274"/>
                <a:gd name="T21" fmla="*/ 79 h 92"/>
                <a:gd name="T22" fmla="*/ 192 w 274"/>
                <a:gd name="T23" fmla="*/ 86 h 92"/>
                <a:gd name="T24" fmla="*/ 170 w 274"/>
                <a:gd name="T25" fmla="*/ 90 h 92"/>
                <a:gd name="T26" fmla="*/ 148 w 274"/>
                <a:gd name="T27" fmla="*/ 92 h 92"/>
                <a:gd name="T28" fmla="*/ 126 w 274"/>
                <a:gd name="T29" fmla="*/ 92 h 92"/>
                <a:gd name="T30" fmla="*/ 104 w 274"/>
                <a:gd name="T31" fmla="*/ 90 h 92"/>
                <a:gd name="T32" fmla="*/ 82 w 274"/>
                <a:gd name="T33" fmla="*/ 86 h 92"/>
                <a:gd name="T34" fmla="*/ 60 w 274"/>
                <a:gd name="T35" fmla="*/ 79 h 92"/>
                <a:gd name="T36" fmla="*/ 40 w 274"/>
                <a:gd name="T37" fmla="*/ 69 h 92"/>
                <a:gd name="T38" fmla="*/ 22 w 274"/>
                <a:gd name="T39" fmla="*/ 59 h 92"/>
                <a:gd name="T40" fmla="*/ 10 w 274"/>
                <a:gd name="T41" fmla="*/ 46 h 92"/>
                <a:gd name="T42" fmla="*/ 2 w 274"/>
                <a:gd name="T43" fmla="*/ 34 h 92"/>
                <a:gd name="T44" fmla="*/ 0 w 274"/>
                <a:gd name="T45" fmla="*/ 23 h 92"/>
                <a:gd name="T46" fmla="*/ 4 w 274"/>
                <a:gd name="T47" fmla="*/ 14 h 92"/>
                <a:gd name="T48" fmla="*/ 14 w 274"/>
                <a:gd name="T49" fmla="*/ 7 h 92"/>
                <a:gd name="T50" fmla="*/ 28 w 274"/>
                <a:gd name="T51" fmla="*/ 2 h 92"/>
                <a:gd name="T52" fmla="*/ 47 w 274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92">
                  <a:moveTo>
                    <a:pt x="47" y="0"/>
                  </a:moveTo>
                  <a:lnTo>
                    <a:pt x="227" y="0"/>
                  </a:lnTo>
                  <a:lnTo>
                    <a:pt x="245" y="2"/>
                  </a:lnTo>
                  <a:lnTo>
                    <a:pt x="260" y="7"/>
                  </a:lnTo>
                  <a:lnTo>
                    <a:pt x="269" y="14"/>
                  </a:lnTo>
                  <a:lnTo>
                    <a:pt x="274" y="23"/>
                  </a:lnTo>
                  <a:lnTo>
                    <a:pt x="272" y="34"/>
                  </a:lnTo>
                  <a:lnTo>
                    <a:pt x="264" y="46"/>
                  </a:lnTo>
                  <a:lnTo>
                    <a:pt x="251" y="59"/>
                  </a:lnTo>
                  <a:lnTo>
                    <a:pt x="234" y="69"/>
                  </a:lnTo>
                  <a:lnTo>
                    <a:pt x="214" y="79"/>
                  </a:lnTo>
                  <a:lnTo>
                    <a:pt x="192" y="86"/>
                  </a:lnTo>
                  <a:lnTo>
                    <a:pt x="170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2" y="59"/>
                  </a:lnTo>
                  <a:lnTo>
                    <a:pt x="10" y="46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4" y="7"/>
                  </a:lnTo>
                  <a:lnTo>
                    <a:pt x="28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Freeform 110"/>
            <p:cNvSpPr>
              <a:spLocks/>
            </p:cNvSpPr>
            <p:nvPr/>
          </p:nvSpPr>
          <p:spPr bwMode="auto">
            <a:xfrm>
              <a:off x="3952" y="3763"/>
              <a:ext cx="46" cy="15"/>
            </a:xfrm>
            <a:custGeom>
              <a:avLst/>
              <a:gdLst>
                <a:gd name="T0" fmla="*/ 47 w 273"/>
                <a:gd name="T1" fmla="*/ 0 h 92"/>
                <a:gd name="T2" fmla="*/ 226 w 273"/>
                <a:gd name="T3" fmla="*/ 0 h 92"/>
                <a:gd name="T4" fmla="*/ 245 w 273"/>
                <a:gd name="T5" fmla="*/ 2 h 92"/>
                <a:gd name="T6" fmla="*/ 259 w 273"/>
                <a:gd name="T7" fmla="*/ 7 h 92"/>
                <a:gd name="T8" fmla="*/ 269 w 273"/>
                <a:gd name="T9" fmla="*/ 14 h 92"/>
                <a:gd name="T10" fmla="*/ 273 w 273"/>
                <a:gd name="T11" fmla="*/ 23 h 92"/>
                <a:gd name="T12" fmla="*/ 272 w 273"/>
                <a:gd name="T13" fmla="*/ 34 h 92"/>
                <a:gd name="T14" fmla="*/ 264 w 273"/>
                <a:gd name="T15" fmla="*/ 46 h 92"/>
                <a:gd name="T16" fmla="*/ 251 w 273"/>
                <a:gd name="T17" fmla="*/ 59 h 92"/>
                <a:gd name="T18" fmla="*/ 233 w 273"/>
                <a:gd name="T19" fmla="*/ 69 h 92"/>
                <a:gd name="T20" fmla="*/ 213 w 273"/>
                <a:gd name="T21" fmla="*/ 79 h 92"/>
                <a:gd name="T22" fmla="*/ 191 w 273"/>
                <a:gd name="T23" fmla="*/ 86 h 92"/>
                <a:gd name="T24" fmla="*/ 169 w 273"/>
                <a:gd name="T25" fmla="*/ 90 h 92"/>
                <a:gd name="T26" fmla="*/ 147 w 273"/>
                <a:gd name="T27" fmla="*/ 92 h 92"/>
                <a:gd name="T28" fmla="*/ 125 w 273"/>
                <a:gd name="T29" fmla="*/ 92 h 92"/>
                <a:gd name="T30" fmla="*/ 103 w 273"/>
                <a:gd name="T31" fmla="*/ 90 h 92"/>
                <a:gd name="T32" fmla="*/ 81 w 273"/>
                <a:gd name="T33" fmla="*/ 86 h 92"/>
                <a:gd name="T34" fmla="*/ 59 w 273"/>
                <a:gd name="T35" fmla="*/ 79 h 92"/>
                <a:gd name="T36" fmla="*/ 39 w 273"/>
                <a:gd name="T37" fmla="*/ 69 h 92"/>
                <a:gd name="T38" fmla="*/ 23 w 273"/>
                <a:gd name="T39" fmla="*/ 59 h 92"/>
                <a:gd name="T40" fmla="*/ 9 w 273"/>
                <a:gd name="T41" fmla="*/ 46 h 92"/>
                <a:gd name="T42" fmla="*/ 2 w 273"/>
                <a:gd name="T43" fmla="*/ 34 h 92"/>
                <a:gd name="T44" fmla="*/ 0 w 273"/>
                <a:gd name="T45" fmla="*/ 23 h 92"/>
                <a:gd name="T46" fmla="*/ 4 w 273"/>
                <a:gd name="T47" fmla="*/ 14 h 92"/>
                <a:gd name="T48" fmla="*/ 13 w 273"/>
                <a:gd name="T49" fmla="*/ 7 h 92"/>
                <a:gd name="T50" fmla="*/ 28 w 273"/>
                <a:gd name="T51" fmla="*/ 2 h 92"/>
                <a:gd name="T52" fmla="*/ 47 w 273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3" h="92">
                  <a:moveTo>
                    <a:pt x="47" y="0"/>
                  </a:moveTo>
                  <a:lnTo>
                    <a:pt x="226" y="0"/>
                  </a:lnTo>
                  <a:lnTo>
                    <a:pt x="245" y="2"/>
                  </a:lnTo>
                  <a:lnTo>
                    <a:pt x="259" y="7"/>
                  </a:lnTo>
                  <a:lnTo>
                    <a:pt x="269" y="14"/>
                  </a:lnTo>
                  <a:lnTo>
                    <a:pt x="273" y="23"/>
                  </a:lnTo>
                  <a:lnTo>
                    <a:pt x="272" y="34"/>
                  </a:lnTo>
                  <a:lnTo>
                    <a:pt x="264" y="46"/>
                  </a:lnTo>
                  <a:lnTo>
                    <a:pt x="251" y="59"/>
                  </a:lnTo>
                  <a:lnTo>
                    <a:pt x="233" y="69"/>
                  </a:lnTo>
                  <a:lnTo>
                    <a:pt x="213" y="79"/>
                  </a:lnTo>
                  <a:lnTo>
                    <a:pt x="191" y="86"/>
                  </a:lnTo>
                  <a:lnTo>
                    <a:pt x="169" y="90"/>
                  </a:lnTo>
                  <a:lnTo>
                    <a:pt x="147" y="92"/>
                  </a:lnTo>
                  <a:lnTo>
                    <a:pt x="125" y="92"/>
                  </a:lnTo>
                  <a:lnTo>
                    <a:pt x="103" y="90"/>
                  </a:lnTo>
                  <a:lnTo>
                    <a:pt x="81" y="86"/>
                  </a:lnTo>
                  <a:lnTo>
                    <a:pt x="59" y="79"/>
                  </a:lnTo>
                  <a:lnTo>
                    <a:pt x="39" y="69"/>
                  </a:lnTo>
                  <a:lnTo>
                    <a:pt x="23" y="59"/>
                  </a:lnTo>
                  <a:lnTo>
                    <a:pt x="9" y="46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3" y="7"/>
                  </a:lnTo>
                  <a:lnTo>
                    <a:pt x="28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Freeform 111"/>
            <p:cNvSpPr>
              <a:spLocks/>
            </p:cNvSpPr>
            <p:nvPr/>
          </p:nvSpPr>
          <p:spPr bwMode="auto">
            <a:xfrm>
              <a:off x="4020" y="3763"/>
              <a:ext cx="45" cy="15"/>
            </a:xfrm>
            <a:custGeom>
              <a:avLst/>
              <a:gdLst>
                <a:gd name="T0" fmla="*/ 46 w 272"/>
                <a:gd name="T1" fmla="*/ 0 h 92"/>
                <a:gd name="T2" fmla="*/ 226 w 272"/>
                <a:gd name="T3" fmla="*/ 0 h 92"/>
                <a:gd name="T4" fmla="*/ 245 w 272"/>
                <a:gd name="T5" fmla="*/ 2 h 92"/>
                <a:gd name="T6" fmla="*/ 260 w 272"/>
                <a:gd name="T7" fmla="*/ 7 h 92"/>
                <a:gd name="T8" fmla="*/ 269 w 272"/>
                <a:gd name="T9" fmla="*/ 14 h 92"/>
                <a:gd name="T10" fmla="*/ 272 w 272"/>
                <a:gd name="T11" fmla="*/ 23 h 92"/>
                <a:gd name="T12" fmla="*/ 271 w 272"/>
                <a:gd name="T13" fmla="*/ 34 h 92"/>
                <a:gd name="T14" fmla="*/ 264 w 272"/>
                <a:gd name="T15" fmla="*/ 46 h 92"/>
                <a:gd name="T16" fmla="*/ 250 w 272"/>
                <a:gd name="T17" fmla="*/ 59 h 92"/>
                <a:gd name="T18" fmla="*/ 234 w 272"/>
                <a:gd name="T19" fmla="*/ 69 h 92"/>
                <a:gd name="T20" fmla="*/ 213 w 272"/>
                <a:gd name="T21" fmla="*/ 79 h 92"/>
                <a:gd name="T22" fmla="*/ 192 w 272"/>
                <a:gd name="T23" fmla="*/ 86 h 92"/>
                <a:gd name="T24" fmla="*/ 169 w 272"/>
                <a:gd name="T25" fmla="*/ 90 h 92"/>
                <a:gd name="T26" fmla="*/ 148 w 272"/>
                <a:gd name="T27" fmla="*/ 92 h 92"/>
                <a:gd name="T28" fmla="*/ 126 w 272"/>
                <a:gd name="T29" fmla="*/ 92 h 92"/>
                <a:gd name="T30" fmla="*/ 104 w 272"/>
                <a:gd name="T31" fmla="*/ 90 h 92"/>
                <a:gd name="T32" fmla="*/ 82 w 272"/>
                <a:gd name="T33" fmla="*/ 86 h 92"/>
                <a:gd name="T34" fmla="*/ 60 w 272"/>
                <a:gd name="T35" fmla="*/ 79 h 92"/>
                <a:gd name="T36" fmla="*/ 40 w 272"/>
                <a:gd name="T37" fmla="*/ 69 h 92"/>
                <a:gd name="T38" fmla="*/ 22 w 272"/>
                <a:gd name="T39" fmla="*/ 59 h 92"/>
                <a:gd name="T40" fmla="*/ 9 w 272"/>
                <a:gd name="T41" fmla="*/ 46 h 92"/>
                <a:gd name="T42" fmla="*/ 1 w 272"/>
                <a:gd name="T43" fmla="*/ 34 h 92"/>
                <a:gd name="T44" fmla="*/ 0 w 272"/>
                <a:gd name="T45" fmla="*/ 23 h 92"/>
                <a:gd name="T46" fmla="*/ 4 w 272"/>
                <a:gd name="T47" fmla="*/ 14 h 92"/>
                <a:gd name="T48" fmla="*/ 14 w 272"/>
                <a:gd name="T49" fmla="*/ 7 h 92"/>
                <a:gd name="T50" fmla="*/ 27 w 272"/>
                <a:gd name="T51" fmla="*/ 2 h 92"/>
                <a:gd name="T52" fmla="*/ 46 w 272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2" h="92">
                  <a:moveTo>
                    <a:pt x="46" y="0"/>
                  </a:moveTo>
                  <a:lnTo>
                    <a:pt x="226" y="0"/>
                  </a:lnTo>
                  <a:lnTo>
                    <a:pt x="245" y="2"/>
                  </a:lnTo>
                  <a:lnTo>
                    <a:pt x="260" y="7"/>
                  </a:lnTo>
                  <a:lnTo>
                    <a:pt x="269" y="14"/>
                  </a:lnTo>
                  <a:lnTo>
                    <a:pt x="272" y="23"/>
                  </a:lnTo>
                  <a:lnTo>
                    <a:pt x="271" y="34"/>
                  </a:lnTo>
                  <a:lnTo>
                    <a:pt x="264" y="46"/>
                  </a:lnTo>
                  <a:lnTo>
                    <a:pt x="250" y="59"/>
                  </a:lnTo>
                  <a:lnTo>
                    <a:pt x="234" y="69"/>
                  </a:lnTo>
                  <a:lnTo>
                    <a:pt x="213" y="79"/>
                  </a:lnTo>
                  <a:lnTo>
                    <a:pt x="192" y="86"/>
                  </a:lnTo>
                  <a:lnTo>
                    <a:pt x="169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2" y="59"/>
                  </a:lnTo>
                  <a:lnTo>
                    <a:pt x="9" y="46"/>
                  </a:lnTo>
                  <a:lnTo>
                    <a:pt x="1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4" y="7"/>
                  </a:lnTo>
                  <a:lnTo>
                    <a:pt x="27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8" name="Freeform 112"/>
            <p:cNvSpPr>
              <a:spLocks/>
            </p:cNvSpPr>
            <p:nvPr/>
          </p:nvSpPr>
          <p:spPr bwMode="auto">
            <a:xfrm>
              <a:off x="4088" y="3763"/>
              <a:ext cx="45" cy="15"/>
            </a:xfrm>
            <a:custGeom>
              <a:avLst/>
              <a:gdLst>
                <a:gd name="T0" fmla="*/ 47 w 274"/>
                <a:gd name="T1" fmla="*/ 0 h 92"/>
                <a:gd name="T2" fmla="*/ 227 w 274"/>
                <a:gd name="T3" fmla="*/ 0 h 92"/>
                <a:gd name="T4" fmla="*/ 245 w 274"/>
                <a:gd name="T5" fmla="*/ 2 h 92"/>
                <a:gd name="T6" fmla="*/ 260 w 274"/>
                <a:gd name="T7" fmla="*/ 7 h 92"/>
                <a:gd name="T8" fmla="*/ 270 w 274"/>
                <a:gd name="T9" fmla="*/ 14 h 92"/>
                <a:gd name="T10" fmla="*/ 274 w 274"/>
                <a:gd name="T11" fmla="*/ 23 h 92"/>
                <a:gd name="T12" fmla="*/ 272 w 274"/>
                <a:gd name="T13" fmla="*/ 34 h 92"/>
                <a:gd name="T14" fmla="*/ 264 w 274"/>
                <a:gd name="T15" fmla="*/ 46 h 92"/>
                <a:gd name="T16" fmla="*/ 251 w 274"/>
                <a:gd name="T17" fmla="*/ 59 h 92"/>
                <a:gd name="T18" fmla="*/ 234 w 274"/>
                <a:gd name="T19" fmla="*/ 69 h 92"/>
                <a:gd name="T20" fmla="*/ 214 w 274"/>
                <a:gd name="T21" fmla="*/ 79 h 92"/>
                <a:gd name="T22" fmla="*/ 192 w 274"/>
                <a:gd name="T23" fmla="*/ 86 h 92"/>
                <a:gd name="T24" fmla="*/ 170 w 274"/>
                <a:gd name="T25" fmla="*/ 90 h 92"/>
                <a:gd name="T26" fmla="*/ 148 w 274"/>
                <a:gd name="T27" fmla="*/ 92 h 92"/>
                <a:gd name="T28" fmla="*/ 126 w 274"/>
                <a:gd name="T29" fmla="*/ 92 h 92"/>
                <a:gd name="T30" fmla="*/ 104 w 274"/>
                <a:gd name="T31" fmla="*/ 90 h 92"/>
                <a:gd name="T32" fmla="*/ 82 w 274"/>
                <a:gd name="T33" fmla="*/ 86 h 92"/>
                <a:gd name="T34" fmla="*/ 60 w 274"/>
                <a:gd name="T35" fmla="*/ 79 h 92"/>
                <a:gd name="T36" fmla="*/ 40 w 274"/>
                <a:gd name="T37" fmla="*/ 69 h 92"/>
                <a:gd name="T38" fmla="*/ 23 w 274"/>
                <a:gd name="T39" fmla="*/ 59 h 92"/>
                <a:gd name="T40" fmla="*/ 10 w 274"/>
                <a:gd name="T41" fmla="*/ 46 h 92"/>
                <a:gd name="T42" fmla="*/ 2 w 274"/>
                <a:gd name="T43" fmla="*/ 34 h 92"/>
                <a:gd name="T44" fmla="*/ 0 w 274"/>
                <a:gd name="T45" fmla="*/ 23 h 92"/>
                <a:gd name="T46" fmla="*/ 5 w 274"/>
                <a:gd name="T47" fmla="*/ 14 h 92"/>
                <a:gd name="T48" fmla="*/ 14 w 274"/>
                <a:gd name="T49" fmla="*/ 7 h 92"/>
                <a:gd name="T50" fmla="*/ 29 w 274"/>
                <a:gd name="T51" fmla="*/ 2 h 92"/>
                <a:gd name="T52" fmla="*/ 47 w 274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92">
                  <a:moveTo>
                    <a:pt x="47" y="0"/>
                  </a:moveTo>
                  <a:lnTo>
                    <a:pt x="227" y="0"/>
                  </a:lnTo>
                  <a:lnTo>
                    <a:pt x="245" y="2"/>
                  </a:lnTo>
                  <a:lnTo>
                    <a:pt x="260" y="7"/>
                  </a:lnTo>
                  <a:lnTo>
                    <a:pt x="270" y="14"/>
                  </a:lnTo>
                  <a:lnTo>
                    <a:pt x="274" y="23"/>
                  </a:lnTo>
                  <a:lnTo>
                    <a:pt x="272" y="34"/>
                  </a:lnTo>
                  <a:lnTo>
                    <a:pt x="264" y="46"/>
                  </a:lnTo>
                  <a:lnTo>
                    <a:pt x="251" y="59"/>
                  </a:lnTo>
                  <a:lnTo>
                    <a:pt x="234" y="69"/>
                  </a:lnTo>
                  <a:lnTo>
                    <a:pt x="214" y="79"/>
                  </a:lnTo>
                  <a:lnTo>
                    <a:pt x="192" y="86"/>
                  </a:lnTo>
                  <a:lnTo>
                    <a:pt x="170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3" y="59"/>
                  </a:lnTo>
                  <a:lnTo>
                    <a:pt x="10" y="46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5" y="14"/>
                  </a:lnTo>
                  <a:lnTo>
                    <a:pt x="14" y="7"/>
                  </a:lnTo>
                  <a:lnTo>
                    <a:pt x="29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9" name="Freeform 113"/>
            <p:cNvSpPr>
              <a:spLocks/>
            </p:cNvSpPr>
            <p:nvPr/>
          </p:nvSpPr>
          <p:spPr bwMode="auto">
            <a:xfrm>
              <a:off x="4156" y="3763"/>
              <a:ext cx="45" cy="15"/>
            </a:xfrm>
            <a:custGeom>
              <a:avLst/>
              <a:gdLst>
                <a:gd name="T0" fmla="*/ 46 w 272"/>
                <a:gd name="T1" fmla="*/ 0 h 92"/>
                <a:gd name="T2" fmla="*/ 226 w 272"/>
                <a:gd name="T3" fmla="*/ 0 h 92"/>
                <a:gd name="T4" fmla="*/ 245 w 272"/>
                <a:gd name="T5" fmla="*/ 2 h 92"/>
                <a:gd name="T6" fmla="*/ 258 w 272"/>
                <a:gd name="T7" fmla="*/ 7 h 92"/>
                <a:gd name="T8" fmla="*/ 268 w 272"/>
                <a:gd name="T9" fmla="*/ 14 h 92"/>
                <a:gd name="T10" fmla="*/ 272 w 272"/>
                <a:gd name="T11" fmla="*/ 23 h 92"/>
                <a:gd name="T12" fmla="*/ 271 w 272"/>
                <a:gd name="T13" fmla="*/ 34 h 92"/>
                <a:gd name="T14" fmla="*/ 263 w 272"/>
                <a:gd name="T15" fmla="*/ 46 h 92"/>
                <a:gd name="T16" fmla="*/ 250 w 272"/>
                <a:gd name="T17" fmla="*/ 59 h 92"/>
                <a:gd name="T18" fmla="*/ 232 w 272"/>
                <a:gd name="T19" fmla="*/ 69 h 92"/>
                <a:gd name="T20" fmla="*/ 212 w 272"/>
                <a:gd name="T21" fmla="*/ 79 h 92"/>
                <a:gd name="T22" fmla="*/ 191 w 272"/>
                <a:gd name="T23" fmla="*/ 86 h 92"/>
                <a:gd name="T24" fmla="*/ 168 w 272"/>
                <a:gd name="T25" fmla="*/ 90 h 92"/>
                <a:gd name="T26" fmla="*/ 147 w 272"/>
                <a:gd name="T27" fmla="*/ 92 h 92"/>
                <a:gd name="T28" fmla="*/ 124 w 272"/>
                <a:gd name="T29" fmla="*/ 92 h 92"/>
                <a:gd name="T30" fmla="*/ 103 w 272"/>
                <a:gd name="T31" fmla="*/ 90 h 92"/>
                <a:gd name="T32" fmla="*/ 80 w 272"/>
                <a:gd name="T33" fmla="*/ 86 h 92"/>
                <a:gd name="T34" fmla="*/ 59 w 272"/>
                <a:gd name="T35" fmla="*/ 79 h 92"/>
                <a:gd name="T36" fmla="*/ 40 w 272"/>
                <a:gd name="T37" fmla="*/ 69 h 92"/>
                <a:gd name="T38" fmla="*/ 22 w 272"/>
                <a:gd name="T39" fmla="*/ 59 h 92"/>
                <a:gd name="T40" fmla="*/ 9 w 272"/>
                <a:gd name="T41" fmla="*/ 46 h 92"/>
                <a:gd name="T42" fmla="*/ 1 w 272"/>
                <a:gd name="T43" fmla="*/ 34 h 92"/>
                <a:gd name="T44" fmla="*/ 0 w 272"/>
                <a:gd name="T45" fmla="*/ 23 h 92"/>
                <a:gd name="T46" fmla="*/ 4 w 272"/>
                <a:gd name="T47" fmla="*/ 14 h 92"/>
                <a:gd name="T48" fmla="*/ 13 w 272"/>
                <a:gd name="T49" fmla="*/ 7 h 92"/>
                <a:gd name="T50" fmla="*/ 27 w 272"/>
                <a:gd name="T51" fmla="*/ 2 h 92"/>
                <a:gd name="T52" fmla="*/ 46 w 272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2" h="92">
                  <a:moveTo>
                    <a:pt x="46" y="0"/>
                  </a:moveTo>
                  <a:lnTo>
                    <a:pt x="226" y="0"/>
                  </a:lnTo>
                  <a:lnTo>
                    <a:pt x="245" y="2"/>
                  </a:lnTo>
                  <a:lnTo>
                    <a:pt x="258" y="7"/>
                  </a:lnTo>
                  <a:lnTo>
                    <a:pt x="268" y="14"/>
                  </a:lnTo>
                  <a:lnTo>
                    <a:pt x="272" y="23"/>
                  </a:lnTo>
                  <a:lnTo>
                    <a:pt x="271" y="34"/>
                  </a:lnTo>
                  <a:lnTo>
                    <a:pt x="263" y="46"/>
                  </a:lnTo>
                  <a:lnTo>
                    <a:pt x="250" y="59"/>
                  </a:lnTo>
                  <a:lnTo>
                    <a:pt x="232" y="69"/>
                  </a:lnTo>
                  <a:lnTo>
                    <a:pt x="212" y="79"/>
                  </a:lnTo>
                  <a:lnTo>
                    <a:pt x="191" y="86"/>
                  </a:lnTo>
                  <a:lnTo>
                    <a:pt x="168" y="90"/>
                  </a:lnTo>
                  <a:lnTo>
                    <a:pt x="147" y="92"/>
                  </a:lnTo>
                  <a:lnTo>
                    <a:pt x="124" y="92"/>
                  </a:lnTo>
                  <a:lnTo>
                    <a:pt x="103" y="90"/>
                  </a:lnTo>
                  <a:lnTo>
                    <a:pt x="80" y="86"/>
                  </a:lnTo>
                  <a:lnTo>
                    <a:pt x="59" y="79"/>
                  </a:lnTo>
                  <a:lnTo>
                    <a:pt x="40" y="69"/>
                  </a:lnTo>
                  <a:lnTo>
                    <a:pt x="22" y="59"/>
                  </a:lnTo>
                  <a:lnTo>
                    <a:pt x="9" y="46"/>
                  </a:lnTo>
                  <a:lnTo>
                    <a:pt x="1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3" y="7"/>
                  </a:lnTo>
                  <a:lnTo>
                    <a:pt x="27" y="2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0" name="Freeform 114"/>
            <p:cNvSpPr>
              <a:spLocks/>
            </p:cNvSpPr>
            <p:nvPr/>
          </p:nvSpPr>
          <p:spPr bwMode="auto">
            <a:xfrm>
              <a:off x="4223" y="3763"/>
              <a:ext cx="46" cy="15"/>
            </a:xfrm>
            <a:custGeom>
              <a:avLst/>
              <a:gdLst>
                <a:gd name="T0" fmla="*/ 47 w 273"/>
                <a:gd name="T1" fmla="*/ 0 h 92"/>
                <a:gd name="T2" fmla="*/ 226 w 273"/>
                <a:gd name="T3" fmla="*/ 0 h 92"/>
                <a:gd name="T4" fmla="*/ 245 w 273"/>
                <a:gd name="T5" fmla="*/ 2 h 92"/>
                <a:gd name="T6" fmla="*/ 260 w 273"/>
                <a:gd name="T7" fmla="*/ 7 h 92"/>
                <a:gd name="T8" fmla="*/ 269 w 273"/>
                <a:gd name="T9" fmla="*/ 14 h 92"/>
                <a:gd name="T10" fmla="*/ 273 w 273"/>
                <a:gd name="T11" fmla="*/ 23 h 92"/>
                <a:gd name="T12" fmla="*/ 271 w 273"/>
                <a:gd name="T13" fmla="*/ 34 h 92"/>
                <a:gd name="T14" fmla="*/ 264 w 273"/>
                <a:gd name="T15" fmla="*/ 46 h 92"/>
                <a:gd name="T16" fmla="*/ 250 w 273"/>
                <a:gd name="T17" fmla="*/ 59 h 92"/>
                <a:gd name="T18" fmla="*/ 234 w 273"/>
                <a:gd name="T19" fmla="*/ 69 h 92"/>
                <a:gd name="T20" fmla="*/ 214 w 273"/>
                <a:gd name="T21" fmla="*/ 79 h 92"/>
                <a:gd name="T22" fmla="*/ 192 w 273"/>
                <a:gd name="T23" fmla="*/ 86 h 92"/>
                <a:gd name="T24" fmla="*/ 170 w 273"/>
                <a:gd name="T25" fmla="*/ 90 h 92"/>
                <a:gd name="T26" fmla="*/ 148 w 273"/>
                <a:gd name="T27" fmla="*/ 92 h 92"/>
                <a:gd name="T28" fmla="*/ 126 w 273"/>
                <a:gd name="T29" fmla="*/ 92 h 92"/>
                <a:gd name="T30" fmla="*/ 104 w 273"/>
                <a:gd name="T31" fmla="*/ 90 h 92"/>
                <a:gd name="T32" fmla="*/ 82 w 273"/>
                <a:gd name="T33" fmla="*/ 86 h 92"/>
                <a:gd name="T34" fmla="*/ 60 w 273"/>
                <a:gd name="T35" fmla="*/ 79 h 92"/>
                <a:gd name="T36" fmla="*/ 40 w 273"/>
                <a:gd name="T37" fmla="*/ 69 h 92"/>
                <a:gd name="T38" fmla="*/ 23 w 273"/>
                <a:gd name="T39" fmla="*/ 59 h 92"/>
                <a:gd name="T40" fmla="*/ 10 w 273"/>
                <a:gd name="T41" fmla="*/ 46 h 92"/>
                <a:gd name="T42" fmla="*/ 2 w 273"/>
                <a:gd name="T43" fmla="*/ 34 h 92"/>
                <a:gd name="T44" fmla="*/ 0 w 273"/>
                <a:gd name="T45" fmla="*/ 23 h 92"/>
                <a:gd name="T46" fmla="*/ 4 w 273"/>
                <a:gd name="T47" fmla="*/ 14 h 92"/>
                <a:gd name="T48" fmla="*/ 14 w 273"/>
                <a:gd name="T49" fmla="*/ 7 h 92"/>
                <a:gd name="T50" fmla="*/ 28 w 273"/>
                <a:gd name="T51" fmla="*/ 2 h 92"/>
                <a:gd name="T52" fmla="*/ 47 w 273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3" h="92">
                  <a:moveTo>
                    <a:pt x="47" y="0"/>
                  </a:moveTo>
                  <a:lnTo>
                    <a:pt x="226" y="0"/>
                  </a:lnTo>
                  <a:lnTo>
                    <a:pt x="245" y="2"/>
                  </a:lnTo>
                  <a:lnTo>
                    <a:pt x="260" y="7"/>
                  </a:lnTo>
                  <a:lnTo>
                    <a:pt x="269" y="14"/>
                  </a:lnTo>
                  <a:lnTo>
                    <a:pt x="273" y="23"/>
                  </a:lnTo>
                  <a:lnTo>
                    <a:pt x="271" y="34"/>
                  </a:lnTo>
                  <a:lnTo>
                    <a:pt x="264" y="46"/>
                  </a:lnTo>
                  <a:lnTo>
                    <a:pt x="250" y="59"/>
                  </a:lnTo>
                  <a:lnTo>
                    <a:pt x="234" y="69"/>
                  </a:lnTo>
                  <a:lnTo>
                    <a:pt x="214" y="79"/>
                  </a:lnTo>
                  <a:lnTo>
                    <a:pt x="192" y="86"/>
                  </a:lnTo>
                  <a:lnTo>
                    <a:pt x="170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3" y="59"/>
                  </a:lnTo>
                  <a:lnTo>
                    <a:pt x="10" y="46"/>
                  </a:lnTo>
                  <a:lnTo>
                    <a:pt x="2" y="34"/>
                  </a:lnTo>
                  <a:lnTo>
                    <a:pt x="0" y="23"/>
                  </a:lnTo>
                  <a:lnTo>
                    <a:pt x="4" y="14"/>
                  </a:lnTo>
                  <a:lnTo>
                    <a:pt x="14" y="7"/>
                  </a:lnTo>
                  <a:lnTo>
                    <a:pt x="28" y="2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1" name="Freeform 115"/>
            <p:cNvSpPr>
              <a:spLocks/>
            </p:cNvSpPr>
            <p:nvPr/>
          </p:nvSpPr>
          <p:spPr bwMode="auto">
            <a:xfrm>
              <a:off x="4291" y="3763"/>
              <a:ext cx="46" cy="15"/>
            </a:xfrm>
            <a:custGeom>
              <a:avLst/>
              <a:gdLst>
                <a:gd name="T0" fmla="*/ 48 w 274"/>
                <a:gd name="T1" fmla="*/ 0 h 92"/>
                <a:gd name="T2" fmla="*/ 228 w 274"/>
                <a:gd name="T3" fmla="*/ 0 h 92"/>
                <a:gd name="T4" fmla="*/ 247 w 274"/>
                <a:gd name="T5" fmla="*/ 2 h 92"/>
                <a:gd name="T6" fmla="*/ 260 w 274"/>
                <a:gd name="T7" fmla="*/ 7 h 92"/>
                <a:gd name="T8" fmla="*/ 270 w 274"/>
                <a:gd name="T9" fmla="*/ 14 h 92"/>
                <a:gd name="T10" fmla="*/ 274 w 274"/>
                <a:gd name="T11" fmla="*/ 23 h 92"/>
                <a:gd name="T12" fmla="*/ 273 w 274"/>
                <a:gd name="T13" fmla="*/ 34 h 92"/>
                <a:gd name="T14" fmla="*/ 264 w 274"/>
                <a:gd name="T15" fmla="*/ 46 h 92"/>
                <a:gd name="T16" fmla="*/ 252 w 274"/>
                <a:gd name="T17" fmla="*/ 59 h 92"/>
                <a:gd name="T18" fmla="*/ 234 w 274"/>
                <a:gd name="T19" fmla="*/ 69 h 92"/>
                <a:gd name="T20" fmla="*/ 214 w 274"/>
                <a:gd name="T21" fmla="*/ 79 h 92"/>
                <a:gd name="T22" fmla="*/ 192 w 274"/>
                <a:gd name="T23" fmla="*/ 86 h 92"/>
                <a:gd name="T24" fmla="*/ 170 w 274"/>
                <a:gd name="T25" fmla="*/ 90 h 92"/>
                <a:gd name="T26" fmla="*/ 148 w 274"/>
                <a:gd name="T27" fmla="*/ 92 h 92"/>
                <a:gd name="T28" fmla="*/ 126 w 274"/>
                <a:gd name="T29" fmla="*/ 92 h 92"/>
                <a:gd name="T30" fmla="*/ 104 w 274"/>
                <a:gd name="T31" fmla="*/ 90 h 92"/>
                <a:gd name="T32" fmla="*/ 82 w 274"/>
                <a:gd name="T33" fmla="*/ 86 h 92"/>
                <a:gd name="T34" fmla="*/ 60 w 274"/>
                <a:gd name="T35" fmla="*/ 79 h 92"/>
                <a:gd name="T36" fmla="*/ 40 w 274"/>
                <a:gd name="T37" fmla="*/ 69 h 92"/>
                <a:gd name="T38" fmla="*/ 23 w 274"/>
                <a:gd name="T39" fmla="*/ 59 h 92"/>
                <a:gd name="T40" fmla="*/ 10 w 274"/>
                <a:gd name="T41" fmla="*/ 46 h 92"/>
                <a:gd name="T42" fmla="*/ 3 w 274"/>
                <a:gd name="T43" fmla="*/ 34 h 92"/>
                <a:gd name="T44" fmla="*/ 0 w 274"/>
                <a:gd name="T45" fmla="*/ 23 h 92"/>
                <a:gd name="T46" fmla="*/ 5 w 274"/>
                <a:gd name="T47" fmla="*/ 14 h 92"/>
                <a:gd name="T48" fmla="*/ 14 w 274"/>
                <a:gd name="T49" fmla="*/ 7 h 92"/>
                <a:gd name="T50" fmla="*/ 29 w 274"/>
                <a:gd name="T51" fmla="*/ 2 h 92"/>
                <a:gd name="T52" fmla="*/ 48 w 274"/>
                <a:gd name="T5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4" h="92">
                  <a:moveTo>
                    <a:pt x="48" y="0"/>
                  </a:moveTo>
                  <a:lnTo>
                    <a:pt x="228" y="0"/>
                  </a:lnTo>
                  <a:lnTo>
                    <a:pt x="247" y="2"/>
                  </a:lnTo>
                  <a:lnTo>
                    <a:pt x="260" y="7"/>
                  </a:lnTo>
                  <a:lnTo>
                    <a:pt x="270" y="14"/>
                  </a:lnTo>
                  <a:lnTo>
                    <a:pt x="274" y="23"/>
                  </a:lnTo>
                  <a:lnTo>
                    <a:pt x="273" y="34"/>
                  </a:lnTo>
                  <a:lnTo>
                    <a:pt x="264" y="46"/>
                  </a:lnTo>
                  <a:lnTo>
                    <a:pt x="252" y="59"/>
                  </a:lnTo>
                  <a:lnTo>
                    <a:pt x="234" y="69"/>
                  </a:lnTo>
                  <a:lnTo>
                    <a:pt x="214" y="79"/>
                  </a:lnTo>
                  <a:lnTo>
                    <a:pt x="192" y="86"/>
                  </a:lnTo>
                  <a:lnTo>
                    <a:pt x="170" y="90"/>
                  </a:lnTo>
                  <a:lnTo>
                    <a:pt x="148" y="92"/>
                  </a:lnTo>
                  <a:lnTo>
                    <a:pt x="126" y="92"/>
                  </a:lnTo>
                  <a:lnTo>
                    <a:pt x="104" y="90"/>
                  </a:lnTo>
                  <a:lnTo>
                    <a:pt x="82" y="86"/>
                  </a:lnTo>
                  <a:lnTo>
                    <a:pt x="60" y="79"/>
                  </a:lnTo>
                  <a:lnTo>
                    <a:pt x="40" y="69"/>
                  </a:lnTo>
                  <a:lnTo>
                    <a:pt x="23" y="59"/>
                  </a:lnTo>
                  <a:lnTo>
                    <a:pt x="10" y="46"/>
                  </a:lnTo>
                  <a:lnTo>
                    <a:pt x="3" y="34"/>
                  </a:lnTo>
                  <a:lnTo>
                    <a:pt x="0" y="23"/>
                  </a:lnTo>
                  <a:lnTo>
                    <a:pt x="5" y="14"/>
                  </a:lnTo>
                  <a:lnTo>
                    <a:pt x="14" y="7"/>
                  </a:lnTo>
                  <a:lnTo>
                    <a:pt x="29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2" name="Freeform 116"/>
            <p:cNvSpPr>
              <a:spLocks/>
            </p:cNvSpPr>
            <p:nvPr/>
          </p:nvSpPr>
          <p:spPr bwMode="auto">
            <a:xfrm>
              <a:off x="3815" y="3788"/>
              <a:ext cx="45" cy="282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6 w 268"/>
                <a:gd name="T5" fmla="*/ 3 h 1692"/>
                <a:gd name="T6" fmla="*/ 173 w 268"/>
                <a:gd name="T7" fmla="*/ 11 h 1692"/>
                <a:gd name="T8" fmla="*/ 190 w 268"/>
                <a:gd name="T9" fmla="*/ 23 h 1692"/>
                <a:gd name="T10" fmla="*/ 203 w 268"/>
                <a:gd name="T11" fmla="*/ 39 h 1692"/>
                <a:gd name="T12" fmla="*/ 211 w 268"/>
                <a:gd name="T13" fmla="*/ 57 h 1692"/>
                <a:gd name="T14" fmla="*/ 214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8 w 268"/>
                <a:gd name="T21" fmla="*/ 1654 h 1692"/>
                <a:gd name="T22" fmla="*/ 247 w 268"/>
                <a:gd name="T23" fmla="*/ 1670 h 1692"/>
                <a:gd name="T24" fmla="*/ 232 w 268"/>
                <a:gd name="T25" fmla="*/ 1681 h 1692"/>
                <a:gd name="T26" fmla="*/ 214 w 268"/>
                <a:gd name="T27" fmla="*/ 1690 h 1692"/>
                <a:gd name="T28" fmla="*/ 193 w 268"/>
                <a:gd name="T29" fmla="*/ 1692 h 1692"/>
                <a:gd name="T30" fmla="*/ 74 w 268"/>
                <a:gd name="T31" fmla="*/ 1692 h 1692"/>
                <a:gd name="T32" fmla="*/ 54 w 268"/>
                <a:gd name="T33" fmla="*/ 1690 h 1692"/>
                <a:gd name="T34" fmla="*/ 35 w 268"/>
                <a:gd name="T35" fmla="*/ 1681 h 1692"/>
                <a:gd name="T36" fmla="*/ 21 w 268"/>
                <a:gd name="T37" fmla="*/ 1670 h 1692"/>
                <a:gd name="T38" fmla="*/ 9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3 w 268"/>
                <a:gd name="T45" fmla="*/ 78 h 1692"/>
                <a:gd name="T46" fmla="*/ 57 w 268"/>
                <a:gd name="T47" fmla="*/ 57 h 1692"/>
                <a:gd name="T48" fmla="*/ 66 w 268"/>
                <a:gd name="T49" fmla="*/ 39 h 1692"/>
                <a:gd name="T50" fmla="*/ 78 w 268"/>
                <a:gd name="T51" fmla="*/ 23 h 1692"/>
                <a:gd name="T52" fmla="*/ 94 w 268"/>
                <a:gd name="T53" fmla="*/ 11 h 1692"/>
                <a:gd name="T54" fmla="*/ 113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6" y="3"/>
                  </a:lnTo>
                  <a:lnTo>
                    <a:pt x="173" y="11"/>
                  </a:lnTo>
                  <a:lnTo>
                    <a:pt x="190" y="23"/>
                  </a:lnTo>
                  <a:lnTo>
                    <a:pt x="203" y="39"/>
                  </a:lnTo>
                  <a:lnTo>
                    <a:pt x="211" y="57"/>
                  </a:lnTo>
                  <a:lnTo>
                    <a:pt x="214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8" y="1654"/>
                  </a:lnTo>
                  <a:lnTo>
                    <a:pt x="247" y="1670"/>
                  </a:lnTo>
                  <a:lnTo>
                    <a:pt x="232" y="1681"/>
                  </a:lnTo>
                  <a:lnTo>
                    <a:pt x="214" y="1690"/>
                  </a:lnTo>
                  <a:lnTo>
                    <a:pt x="193" y="1692"/>
                  </a:lnTo>
                  <a:lnTo>
                    <a:pt x="74" y="1692"/>
                  </a:lnTo>
                  <a:lnTo>
                    <a:pt x="54" y="1690"/>
                  </a:lnTo>
                  <a:lnTo>
                    <a:pt x="35" y="1681"/>
                  </a:lnTo>
                  <a:lnTo>
                    <a:pt x="21" y="1670"/>
                  </a:lnTo>
                  <a:lnTo>
                    <a:pt x="9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3" y="78"/>
                  </a:lnTo>
                  <a:lnTo>
                    <a:pt x="57" y="57"/>
                  </a:lnTo>
                  <a:lnTo>
                    <a:pt x="66" y="39"/>
                  </a:lnTo>
                  <a:lnTo>
                    <a:pt x="78" y="23"/>
                  </a:lnTo>
                  <a:lnTo>
                    <a:pt x="94" y="11"/>
                  </a:lnTo>
                  <a:lnTo>
                    <a:pt x="11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3" name="Freeform 117"/>
            <p:cNvSpPr>
              <a:spLocks/>
            </p:cNvSpPr>
            <p:nvPr/>
          </p:nvSpPr>
          <p:spPr bwMode="auto">
            <a:xfrm>
              <a:off x="3885" y="3788"/>
              <a:ext cx="44" cy="282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6 w 268"/>
                <a:gd name="T5" fmla="*/ 3 h 1692"/>
                <a:gd name="T6" fmla="*/ 174 w 268"/>
                <a:gd name="T7" fmla="*/ 11 h 1692"/>
                <a:gd name="T8" fmla="*/ 191 w 268"/>
                <a:gd name="T9" fmla="*/ 23 h 1692"/>
                <a:gd name="T10" fmla="*/ 204 w 268"/>
                <a:gd name="T11" fmla="*/ 39 h 1692"/>
                <a:gd name="T12" fmla="*/ 212 w 268"/>
                <a:gd name="T13" fmla="*/ 57 h 1692"/>
                <a:gd name="T14" fmla="*/ 215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60 w 268"/>
                <a:gd name="T21" fmla="*/ 1654 h 1692"/>
                <a:gd name="T22" fmla="*/ 249 w 268"/>
                <a:gd name="T23" fmla="*/ 1670 h 1692"/>
                <a:gd name="T24" fmla="*/ 233 w 268"/>
                <a:gd name="T25" fmla="*/ 1681 h 1692"/>
                <a:gd name="T26" fmla="*/ 215 w 268"/>
                <a:gd name="T27" fmla="*/ 1690 h 1692"/>
                <a:gd name="T28" fmla="*/ 194 w 268"/>
                <a:gd name="T29" fmla="*/ 1692 h 1692"/>
                <a:gd name="T30" fmla="*/ 75 w 268"/>
                <a:gd name="T31" fmla="*/ 1692 h 1692"/>
                <a:gd name="T32" fmla="*/ 55 w 268"/>
                <a:gd name="T33" fmla="*/ 1690 h 1692"/>
                <a:gd name="T34" fmla="*/ 36 w 268"/>
                <a:gd name="T35" fmla="*/ 1681 h 1692"/>
                <a:gd name="T36" fmla="*/ 21 w 268"/>
                <a:gd name="T37" fmla="*/ 1670 h 1692"/>
                <a:gd name="T38" fmla="*/ 10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4 w 268"/>
                <a:gd name="T45" fmla="*/ 78 h 1692"/>
                <a:gd name="T46" fmla="*/ 58 w 268"/>
                <a:gd name="T47" fmla="*/ 57 h 1692"/>
                <a:gd name="T48" fmla="*/ 66 w 268"/>
                <a:gd name="T49" fmla="*/ 39 h 1692"/>
                <a:gd name="T50" fmla="*/ 79 w 268"/>
                <a:gd name="T51" fmla="*/ 23 h 1692"/>
                <a:gd name="T52" fmla="*/ 95 w 268"/>
                <a:gd name="T53" fmla="*/ 11 h 1692"/>
                <a:gd name="T54" fmla="*/ 113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6" y="3"/>
                  </a:lnTo>
                  <a:lnTo>
                    <a:pt x="174" y="11"/>
                  </a:lnTo>
                  <a:lnTo>
                    <a:pt x="191" y="23"/>
                  </a:lnTo>
                  <a:lnTo>
                    <a:pt x="204" y="39"/>
                  </a:lnTo>
                  <a:lnTo>
                    <a:pt x="212" y="57"/>
                  </a:lnTo>
                  <a:lnTo>
                    <a:pt x="215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60" y="1654"/>
                  </a:lnTo>
                  <a:lnTo>
                    <a:pt x="249" y="1670"/>
                  </a:lnTo>
                  <a:lnTo>
                    <a:pt x="233" y="1681"/>
                  </a:lnTo>
                  <a:lnTo>
                    <a:pt x="215" y="1690"/>
                  </a:lnTo>
                  <a:lnTo>
                    <a:pt x="194" y="1692"/>
                  </a:lnTo>
                  <a:lnTo>
                    <a:pt x="75" y="1692"/>
                  </a:lnTo>
                  <a:lnTo>
                    <a:pt x="55" y="1690"/>
                  </a:lnTo>
                  <a:lnTo>
                    <a:pt x="36" y="1681"/>
                  </a:lnTo>
                  <a:lnTo>
                    <a:pt x="21" y="1670"/>
                  </a:lnTo>
                  <a:lnTo>
                    <a:pt x="10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4" y="78"/>
                  </a:lnTo>
                  <a:lnTo>
                    <a:pt x="58" y="57"/>
                  </a:lnTo>
                  <a:lnTo>
                    <a:pt x="66" y="39"/>
                  </a:lnTo>
                  <a:lnTo>
                    <a:pt x="79" y="23"/>
                  </a:lnTo>
                  <a:lnTo>
                    <a:pt x="95" y="11"/>
                  </a:lnTo>
                  <a:lnTo>
                    <a:pt x="11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4" name="Freeform 118"/>
            <p:cNvSpPr>
              <a:spLocks/>
            </p:cNvSpPr>
            <p:nvPr/>
          </p:nvSpPr>
          <p:spPr bwMode="auto">
            <a:xfrm>
              <a:off x="3953" y="3788"/>
              <a:ext cx="44" cy="282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5 w 268"/>
                <a:gd name="T5" fmla="*/ 3 h 1692"/>
                <a:gd name="T6" fmla="*/ 174 w 268"/>
                <a:gd name="T7" fmla="*/ 11 h 1692"/>
                <a:gd name="T8" fmla="*/ 189 w 268"/>
                <a:gd name="T9" fmla="*/ 23 h 1692"/>
                <a:gd name="T10" fmla="*/ 202 w 268"/>
                <a:gd name="T11" fmla="*/ 39 h 1692"/>
                <a:gd name="T12" fmla="*/ 210 w 268"/>
                <a:gd name="T13" fmla="*/ 57 h 1692"/>
                <a:gd name="T14" fmla="*/ 213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8 w 268"/>
                <a:gd name="T21" fmla="*/ 1654 h 1692"/>
                <a:gd name="T22" fmla="*/ 247 w 268"/>
                <a:gd name="T23" fmla="*/ 1670 h 1692"/>
                <a:gd name="T24" fmla="*/ 231 w 268"/>
                <a:gd name="T25" fmla="*/ 1681 h 1692"/>
                <a:gd name="T26" fmla="*/ 213 w 268"/>
                <a:gd name="T27" fmla="*/ 1690 h 1692"/>
                <a:gd name="T28" fmla="*/ 194 w 268"/>
                <a:gd name="T29" fmla="*/ 1692 h 1692"/>
                <a:gd name="T30" fmla="*/ 74 w 268"/>
                <a:gd name="T31" fmla="*/ 1692 h 1692"/>
                <a:gd name="T32" fmla="*/ 53 w 268"/>
                <a:gd name="T33" fmla="*/ 1690 h 1692"/>
                <a:gd name="T34" fmla="*/ 35 w 268"/>
                <a:gd name="T35" fmla="*/ 1681 h 1692"/>
                <a:gd name="T36" fmla="*/ 21 w 268"/>
                <a:gd name="T37" fmla="*/ 1670 h 1692"/>
                <a:gd name="T38" fmla="*/ 9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3 w 268"/>
                <a:gd name="T45" fmla="*/ 78 h 1692"/>
                <a:gd name="T46" fmla="*/ 56 w 268"/>
                <a:gd name="T47" fmla="*/ 57 h 1692"/>
                <a:gd name="T48" fmla="*/ 65 w 268"/>
                <a:gd name="T49" fmla="*/ 39 h 1692"/>
                <a:gd name="T50" fmla="*/ 77 w 268"/>
                <a:gd name="T51" fmla="*/ 23 h 1692"/>
                <a:gd name="T52" fmla="*/ 94 w 268"/>
                <a:gd name="T53" fmla="*/ 11 h 1692"/>
                <a:gd name="T54" fmla="*/ 112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5" y="3"/>
                  </a:lnTo>
                  <a:lnTo>
                    <a:pt x="174" y="11"/>
                  </a:lnTo>
                  <a:lnTo>
                    <a:pt x="189" y="23"/>
                  </a:lnTo>
                  <a:lnTo>
                    <a:pt x="202" y="39"/>
                  </a:lnTo>
                  <a:lnTo>
                    <a:pt x="210" y="57"/>
                  </a:lnTo>
                  <a:lnTo>
                    <a:pt x="213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8" y="1654"/>
                  </a:lnTo>
                  <a:lnTo>
                    <a:pt x="247" y="1670"/>
                  </a:lnTo>
                  <a:lnTo>
                    <a:pt x="231" y="1681"/>
                  </a:lnTo>
                  <a:lnTo>
                    <a:pt x="213" y="1690"/>
                  </a:lnTo>
                  <a:lnTo>
                    <a:pt x="194" y="1692"/>
                  </a:lnTo>
                  <a:lnTo>
                    <a:pt x="74" y="1692"/>
                  </a:lnTo>
                  <a:lnTo>
                    <a:pt x="53" y="1690"/>
                  </a:lnTo>
                  <a:lnTo>
                    <a:pt x="35" y="1681"/>
                  </a:lnTo>
                  <a:lnTo>
                    <a:pt x="21" y="1670"/>
                  </a:lnTo>
                  <a:lnTo>
                    <a:pt x="9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3" y="78"/>
                  </a:lnTo>
                  <a:lnTo>
                    <a:pt x="56" y="57"/>
                  </a:lnTo>
                  <a:lnTo>
                    <a:pt x="65" y="39"/>
                  </a:lnTo>
                  <a:lnTo>
                    <a:pt x="77" y="23"/>
                  </a:lnTo>
                  <a:lnTo>
                    <a:pt x="94" y="11"/>
                  </a:lnTo>
                  <a:lnTo>
                    <a:pt x="11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Freeform 119"/>
            <p:cNvSpPr>
              <a:spLocks/>
            </p:cNvSpPr>
            <p:nvPr/>
          </p:nvSpPr>
          <p:spPr bwMode="auto">
            <a:xfrm>
              <a:off x="4020" y="3788"/>
              <a:ext cx="45" cy="282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6 w 268"/>
                <a:gd name="T5" fmla="*/ 3 h 1692"/>
                <a:gd name="T6" fmla="*/ 174 w 268"/>
                <a:gd name="T7" fmla="*/ 11 h 1692"/>
                <a:gd name="T8" fmla="*/ 190 w 268"/>
                <a:gd name="T9" fmla="*/ 23 h 1692"/>
                <a:gd name="T10" fmla="*/ 202 w 268"/>
                <a:gd name="T11" fmla="*/ 39 h 1692"/>
                <a:gd name="T12" fmla="*/ 211 w 268"/>
                <a:gd name="T13" fmla="*/ 57 h 1692"/>
                <a:gd name="T14" fmla="*/ 215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9 w 268"/>
                <a:gd name="T21" fmla="*/ 1654 h 1692"/>
                <a:gd name="T22" fmla="*/ 247 w 268"/>
                <a:gd name="T23" fmla="*/ 1670 h 1692"/>
                <a:gd name="T24" fmla="*/ 233 w 268"/>
                <a:gd name="T25" fmla="*/ 1681 h 1692"/>
                <a:gd name="T26" fmla="*/ 215 w 268"/>
                <a:gd name="T27" fmla="*/ 1690 h 1692"/>
                <a:gd name="T28" fmla="*/ 194 w 268"/>
                <a:gd name="T29" fmla="*/ 1692 h 1692"/>
                <a:gd name="T30" fmla="*/ 74 w 268"/>
                <a:gd name="T31" fmla="*/ 1692 h 1692"/>
                <a:gd name="T32" fmla="*/ 55 w 268"/>
                <a:gd name="T33" fmla="*/ 1690 h 1692"/>
                <a:gd name="T34" fmla="*/ 36 w 268"/>
                <a:gd name="T35" fmla="*/ 1681 h 1692"/>
                <a:gd name="T36" fmla="*/ 21 w 268"/>
                <a:gd name="T37" fmla="*/ 1670 h 1692"/>
                <a:gd name="T38" fmla="*/ 10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5 w 268"/>
                <a:gd name="T45" fmla="*/ 78 h 1692"/>
                <a:gd name="T46" fmla="*/ 58 w 268"/>
                <a:gd name="T47" fmla="*/ 57 h 1692"/>
                <a:gd name="T48" fmla="*/ 66 w 268"/>
                <a:gd name="T49" fmla="*/ 39 h 1692"/>
                <a:gd name="T50" fmla="*/ 79 w 268"/>
                <a:gd name="T51" fmla="*/ 23 h 1692"/>
                <a:gd name="T52" fmla="*/ 94 w 268"/>
                <a:gd name="T53" fmla="*/ 11 h 1692"/>
                <a:gd name="T54" fmla="*/ 113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6" y="3"/>
                  </a:lnTo>
                  <a:lnTo>
                    <a:pt x="174" y="11"/>
                  </a:lnTo>
                  <a:lnTo>
                    <a:pt x="190" y="23"/>
                  </a:lnTo>
                  <a:lnTo>
                    <a:pt x="202" y="39"/>
                  </a:lnTo>
                  <a:lnTo>
                    <a:pt x="211" y="57"/>
                  </a:lnTo>
                  <a:lnTo>
                    <a:pt x="215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9" y="1654"/>
                  </a:lnTo>
                  <a:lnTo>
                    <a:pt x="247" y="1670"/>
                  </a:lnTo>
                  <a:lnTo>
                    <a:pt x="233" y="1681"/>
                  </a:lnTo>
                  <a:lnTo>
                    <a:pt x="215" y="1690"/>
                  </a:lnTo>
                  <a:lnTo>
                    <a:pt x="194" y="1692"/>
                  </a:lnTo>
                  <a:lnTo>
                    <a:pt x="74" y="1692"/>
                  </a:lnTo>
                  <a:lnTo>
                    <a:pt x="55" y="1690"/>
                  </a:lnTo>
                  <a:lnTo>
                    <a:pt x="36" y="1681"/>
                  </a:lnTo>
                  <a:lnTo>
                    <a:pt x="21" y="1670"/>
                  </a:lnTo>
                  <a:lnTo>
                    <a:pt x="10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5" y="78"/>
                  </a:lnTo>
                  <a:lnTo>
                    <a:pt x="58" y="57"/>
                  </a:lnTo>
                  <a:lnTo>
                    <a:pt x="66" y="39"/>
                  </a:lnTo>
                  <a:lnTo>
                    <a:pt x="79" y="23"/>
                  </a:lnTo>
                  <a:lnTo>
                    <a:pt x="94" y="11"/>
                  </a:lnTo>
                  <a:lnTo>
                    <a:pt x="11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Freeform 120"/>
            <p:cNvSpPr>
              <a:spLocks/>
            </p:cNvSpPr>
            <p:nvPr/>
          </p:nvSpPr>
          <p:spPr bwMode="auto">
            <a:xfrm>
              <a:off x="4088" y="3788"/>
              <a:ext cx="45" cy="282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5 w 268"/>
                <a:gd name="T5" fmla="*/ 3 h 1692"/>
                <a:gd name="T6" fmla="*/ 173 w 268"/>
                <a:gd name="T7" fmla="*/ 11 h 1692"/>
                <a:gd name="T8" fmla="*/ 189 w 268"/>
                <a:gd name="T9" fmla="*/ 23 h 1692"/>
                <a:gd name="T10" fmla="*/ 202 w 268"/>
                <a:gd name="T11" fmla="*/ 39 h 1692"/>
                <a:gd name="T12" fmla="*/ 210 w 268"/>
                <a:gd name="T13" fmla="*/ 57 h 1692"/>
                <a:gd name="T14" fmla="*/ 213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8 w 268"/>
                <a:gd name="T21" fmla="*/ 1654 h 1692"/>
                <a:gd name="T22" fmla="*/ 247 w 268"/>
                <a:gd name="T23" fmla="*/ 1670 h 1692"/>
                <a:gd name="T24" fmla="*/ 231 w 268"/>
                <a:gd name="T25" fmla="*/ 1681 h 1692"/>
                <a:gd name="T26" fmla="*/ 213 w 268"/>
                <a:gd name="T27" fmla="*/ 1690 h 1692"/>
                <a:gd name="T28" fmla="*/ 193 w 268"/>
                <a:gd name="T29" fmla="*/ 1692 h 1692"/>
                <a:gd name="T30" fmla="*/ 73 w 268"/>
                <a:gd name="T31" fmla="*/ 1692 h 1692"/>
                <a:gd name="T32" fmla="*/ 53 w 268"/>
                <a:gd name="T33" fmla="*/ 1690 h 1692"/>
                <a:gd name="T34" fmla="*/ 35 w 268"/>
                <a:gd name="T35" fmla="*/ 1681 h 1692"/>
                <a:gd name="T36" fmla="*/ 19 w 268"/>
                <a:gd name="T37" fmla="*/ 1670 h 1692"/>
                <a:gd name="T38" fmla="*/ 8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3 w 268"/>
                <a:gd name="T45" fmla="*/ 78 h 1692"/>
                <a:gd name="T46" fmla="*/ 56 w 268"/>
                <a:gd name="T47" fmla="*/ 57 h 1692"/>
                <a:gd name="T48" fmla="*/ 64 w 268"/>
                <a:gd name="T49" fmla="*/ 39 h 1692"/>
                <a:gd name="T50" fmla="*/ 77 w 268"/>
                <a:gd name="T51" fmla="*/ 23 h 1692"/>
                <a:gd name="T52" fmla="*/ 93 w 268"/>
                <a:gd name="T53" fmla="*/ 11 h 1692"/>
                <a:gd name="T54" fmla="*/ 112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5" y="3"/>
                  </a:lnTo>
                  <a:lnTo>
                    <a:pt x="173" y="11"/>
                  </a:lnTo>
                  <a:lnTo>
                    <a:pt x="189" y="23"/>
                  </a:lnTo>
                  <a:lnTo>
                    <a:pt x="202" y="39"/>
                  </a:lnTo>
                  <a:lnTo>
                    <a:pt x="210" y="57"/>
                  </a:lnTo>
                  <a:lnTo>
                    <a:pt x="213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8" y="1654"/>
                  </a:lnTo>
                  <a:lnTo>
                    <a:pt x="247" y="1670"/>
                  </a:lnTo>
                  <a:lnTo>
                    <a:pt x="231" y="1681"/>
                  </a:lnTo>
                  <a:lnTo>
                    <a:pt x="213" y="1690"/>
                  </a:lnTo>
                  <a:lnTo>
                    <a:pt x="193" y="1692"/>
                  </a:lnTo>
                  <a:lnTo>
                    <a:pt x="73" y="1692"/>
                  </a:lnTo>
                  <a:lnTo>
                    <a:pt x="53" y="1690"/>
                  </a:lnTo>
                  <a:lnTo>
                    <a:pt x="35" y="1681"/>
                  </a:lnTo>
                  <a:lnTo>
                    <a:pt x="19" y="1670"/>
                  </a:lnTo>
                  <a:lnTo>
                    <a:pt x="8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3" y="78"/>
                  </a:lnTo>
                  <a:lnTo>
                    <a:pt x="56" y="57"/>
                  </a:lnTo>
                  <a:lnTo>
                    <a:pt x="64" y="39"/>
                  </a:lnTo>
                  <a:lnTo>
                    <a:pt x="77" y="23"/>
                  </a:lnTo>
                  <a:lnTo>
                    <a:pt x="93" y="11"/>
                  </a:lnTo>
                  <a:lnTo>
                    <a:pt x="112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7" name="Freeform 121"/>
            <p:cNvSpPr>
              <a:spLocks/>
            </p:cNvSpPr>
            <p:nvPr/>
          </p:nvSpPr>
          <p:spPr bwMode="auto">
            <a:xfrm>
              <a:off x="4156" y="3788"/>
              <a:ext cx="45" cy="282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5 w 268"/>
                <a:gd name="T5" fmla="*/ 3 h 1692"/>
                <a:gd name="T6" fmla="*/ 174 w 268"/>
                <a:gd name="T7" fmla="*/ 11 h 1692"/>
                <a:gd name="T8" fmla="*/ 189 w 268"/>
                <a:gd name="T9" fmla="*/ 23 h 1692"/>
                <a:gd name="T10" fmla="*/ 202 w 268"/>
                <a:gd name="T11" fmla="*/ 39 h 1692"/>
                <a:gd name="T12" fmla="*/ 210 w 268"/>
                <a:gd name="T13" fmla="*/ 57 h 1692"/>
                <a:gd name="T14" fmla="*/ 215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9 w 268"/>
                <a:gd name="T21" fmla="*/ 1654 h 1692"/>
                <a:gd name="T22" fmla="*/ 247 w 268"/>
                <a:gd name="T23" fmla="*/ 1670 h 1692"/>
                <a:gd name="T24" fmla="*/ 232 w 268"/>
                <a:gd name="T25" fmla="*/ 1681 h 1692"/>
                <a:gd name="T26" fmla="*/ 215 w 268"/>
                <a:gd name="T27" fmla="*/ 1690 h 1692"/>
                <a:gd name="T28" fmla="*/ 194 w 268"/>
                <a:gd name="T29" fmla="*/ 1692 h 1692"/>
                <a:gd name="T30" fmla="*/ 74 w 268"/>
                <a:gd name="T31" fmla="*/ 1692 h 1692"/>
                <a:gd name="T32" fmla="*/ 54 w 268"/>
                <a:gd name="T33" fmla="*/ 1690 h 1692"/>
                <a:gd name="T34" fmla="*/ 35 w 268"/>
                <a:gd name="T35" fmla="*/ 1681 h 1692"/>
                <a:gd name="T36" fmla="*/ 21 w 268"/>
                <a:gd name="T37" fmla="*/ 1670 h 1692"/>
                <a:gd name="T38" fmla="*/ 9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3 w 268"/>
                <a:gd name="T45" fmla="*/ 78 h 1692"/>
                <a:gd name="T46" fmla="*/ 57 w 268"/>
                <a:gd name="T47" fmla="*/ 57 h 1692"/>
                <a:gd name="T48" fmla="*/ 66 w 268"/>
                <a:gd name="T49" fmla="*/ 39 h 1692"/>
                <a:gd name="T50" fmla="*/ 78 w 268"/>
                <a:gd name="T51" fmla="*/ 23 h 1692"/>
                <a:gd name="T52" fmla="*/ 94 w 268"/>
                <a:gd name="T53" fmla="*/ 11 h 1692"/>
                <a:gd name="T54" fmla="*/ 113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5" y="3"/>
                  </a:lnTo>
                  <a:lnTo>
                    <a:pt x="174" y="11"/>
                  </a:lnTo>
                  <a:lnTo>
                    <a:pt x="189" y="23"/>
                  </a:lnTo>
                  <a:lnTo>
                    <a:pt x="202" y="39"/>
                  </a:lnTo>
                  <a:lnTo>
                    <a:pt x="210" y="57"/>
                  </a:lnTo>
                  <a:lnTo>
                    <a:pt x="215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9" y="1654"/>
                  </a:lnTo>
                  <a:lnTo>
                    <a:pt x="247" y="1670"/>
                  </a:lnTo>
                  <a:lnTo>
                    <a:pt x="232" y="1681"/>
                  </a:lnTo>
                  <a:lnTo>
                    <a:pt x="215" y="1690"/>
                  </a:lnTo>
                  <a:lnTo>
                    <a:pt x="194" y="1692"/>
                  </a:lnTo>
                  <a:lnTo>
                    <a:pt x="74" y="1692"/>
                  </a:lnTo>
                  <a:lnTo>
                    <a:pt x="54" y="1690"/>
                  </a:lnTo>
                  <a:lnTo>
                    <a:pt x="35" y="1681"/>
                  </a:lnTo>
                  <a:lnTo>
                    <a:pt x="21" y="1670"/>
                  </a:lnTo>
                  <a:lnTo>
                    <a:pt x="9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3" y="78"/>
                  </a:lnTo>
                  <a:lnTo>
                    <a:pt x="57" y="57"/>
                  </a:lnTo>
                  <a:lnTo>
                    <a:pt x="66" y="39"/>
                  </a:lnTo>
                  <a:lnTo>
                    <a:pt x="78" y="23"/>
                  </a:lnTo>
                  <a:lnTo>
                    <a:pt x="94" y="11"/>
                  </a:lnTo>
                  <a:lnTo>
                    <a:pt x="11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8" name="Freeform 122"/>
            <p:cNvSpPr>
              <a:spLocks/>
            </p:cNvSpPr>
            <p:nvPr/>
          </p:nvSpPr>
          <p:spPr bwMode="auto">
            <a:xfrm>
              <a:off x="4224" y="3788"/>
              <a:ext cx="45" cy="282"/>
            </a:xfrm>
            <a:custGeom>
              <a:avLst/>
              <a:gdLst>
                <a:gd name="T0" fmla="*/ 134 w 269"/>
                <a:gd name="T1" fmla="*/ 0 h 1692"/>
                <a:gd name="T2" fmla="*/ 135 w 269"/>
                <a:gd name="T3" fmla="*/ 0 h 1692"/>
                <a:gd name="T4" fmla="*/ 156 w 269"/>
                <a:gd name="T5" fmla="*/ 3 h 1692"/>
                <a:gd name="T6" fmla="*/ 175 w 269"/>
                <a:gd name="T7" fmla="*/ 11 h 1692"/>
                <a:gd name="T8" fmla="*/ 191 w 269"/>
                <a:gd name="T9" fmla="*/ 23 h 1692"/>
                <a:gd name="T10" fmla="*/ 203 w 269"/>
                <a:gd name="T11" fmla="*/ 39 h 1692"/>
                <a:gd name="T12" fmla="*/ 212 w 269"/>
                <a:gd name="T13" fmla="*/ 57 h 1692"/>
                <a:gd name="T14" fmla="*/ 215 w 269"/>
                <a:gd name="T15" fmla="*/ 78 h 1692"/>
                <a:gd name="T16" fmla="*/ 269 w 269"/>
                <a:gd name="T17" fmla="*/ 1615 h 1692"/>
                <a:gd name="T18" fmla="*/ 267 w 269"/>
                <a:gd name="T19" fmla="*/ 1635 h 1692"/>
                <a:gd name="T20" fmla="*/ 260 w 269"/>
                <a:gd name="T21" fmla="*/ 1654 h 1692"/>
                <a:gd name="T22" fmla="*/ 248 w 269"/>
                <a:gd name="T23" fmla="*/ 1670 h 1692"/>
                <a:gd name="T24" fmla="*/ 233 w 269"/>
                <a:gd name="T25" fmla="*/ 1681 h 1692"/>
                <a:gd name="T26" fmla="*/ 215 w 269"/>
                <a:gd name="T27" fmla="*/ 1690 h 1692"/>
                <a:gd name="T28" fmla="*/ 195 w 269"/>
                <a:gd name="T29" fmla="*/ 1692 h 1692"/>
                <a:gd name="T30" fmla="*/ 75 w 269"/>
                <a:gd name="T31" fmla="*/ 1692 h 1692"/>
                <a:gd name="T32" fmla="*/ 55 w 269"/>
                <a:gd name="T33" fmla="*/ 1690 h 1692"/>
                <a:gd name="T34" fmla="*/ 37 w 269"/>
                <a:gd name="T35" fmla="*/ 1681 h 1692"/>
                <a:gd name="T36" fmla="*/ 21 w 269"/>
                <a:gd name="T37" fmla="*/ 1670 h 1692"/>
                <a:gd name="T38" fmla="*/ 10 w 269"/>
                <a:gd name="T39" fmla="*/ 1654 h 1692"/>
                <a:gd name="T40" fmla="*/ 2 w 269"/>
                <a:gd name="T41" fmla="*/ 1635 h 1692"/>
                <a:gd name="T42" fmla="*/ 0 w 269"/>
                <a:gd name="T43" fmla="*/ 1615 h 1692"/>
                <a:gd name="T44" fmla="*/ 55 w 269"/>
                <a:gd name="T45" fmla="*/ 78 h 1692"/>
                <a:gd name="T46" fmla="*/ 58 w 269"/>
                <a:gd name="T47" fmla="*/ 57 h 1692"/>
                <a:gd name="T48" fmla="*/ 66 w 269"/>
                <a:gd name="T49" fmla="*/ 39 h 1692"/>
                <a:gd name="T50" fmla="*/ 79 w 269"/>
                <a:gd name="T51" fmla="*/ 23 h 1692"/>
                <a:gd name="T52" fmla="*/ 94 w 269"/>
                <a:gd name="T53" fmla="*/ 11 h 1692"/>
                <a:gd name="T54" fmla="*/ 113 w 269"/>
                <a:gd name="T55" fmla="*/ 3 h 1692"/>
                <a:gd name="T56" fmla="*/ 134 w 269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9" h="1692">
                  <a:moveTo>
                    <a:pt x="134" y="0"/>
                  </a:moveTo>
                  <a:lnTo>
                    <a:pt x="135" y="0"/>
                  </a:lnTo>
                  <a:lnTo>
                    <a:pt x="156" y="3"/>
                  </a:lnTo>
                  <a:lnTo>
                    <a:pt x="175" y="11"/>
                  </a:lnTo>
                  <a:lnTo>
                    <a:pt x="191" y="23"/>
                  </a:lnTo>
                  <a:lnTo>
                    <a:pt x="203" y="39"/>
                  </a:lnTo>
                  <a:lnTo>
                    <a:pt x="212" y="57"/>
                  </a:lnTo>
                  <a:lnTo>
                    <a:pt x="215" y="78"/>
                  </a:lnTo>
                  <a:lnTo>
                    <a:pt x="269" y="1615"/>
                  </a:lnTo>
                  <a:lnTo>
                    <a:pt x="267" y="1635"/>
                  </a:lnTo>
                  <a:lnTo>
                    <a:pt x="260" y="1654"/>
                  </a:lnTo>
                  <a:lnTo>
                    <a:pt x="248" y="1670"/>
                  </a:lnTo>
                  <a:lnTo>
                    <a:pt x="233" y="1681"/>
                  </a:lnTo>
                  <a:lnTo>
                    <a:pt x="215" y="1690"/>
                  </a:lnTo>
                  <a:lnTo>
                    <a:pt x="195" y="1692"/>
                  </a:lnTo>
                  <a:lnTo>
                    <a:pt x="75" y="1692"/>
                  </a:lnTo>
                  <a:lnTo>
                    <a:pt x="55" y="1690"/>
                  </a:lnTo>
                  <a:lnTo>
                    <a:pt x="37" y="1681"/>
                  </a:lnTo>
                  <a:lnTo>
                    <a:pt x="21" y="1670"/>
                  </a:lnTo>
                  <a:lnTo>
                    <a:pt x="10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5" y="78"/>
                  </a:lnTo>
                  <a:lnTo>
                    <a:pt x="58" y="57"/>
                  </a:lnTo>
                  <a:lnTo>
                    <a:pt x="66" y="39"/>
                  </a:lnTo>
                  <a:lnTo>
                    <a:pt x="79" y="23"/>
                  </a:lnTo>
                  <a:lnTo>
                    <a:pt x="94" y="11"/>
                  </a:lnTo>
                  <a:lnTo>
                    <a:pt x="113" y="3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Freeform 123"/>
            <p:cNvSpPr>
              <a:spLocks/>
            </p:cNvSpPr>
            <p:nvPr/>
          </p:nvSpPr>
          <p:spPr bwMode="auto">
            <a:xfrm>
              <a:off x="4292" y="3788"/>
              <a:ext cx="44" cy="282"/>
            </a:xfrm>
            <a:custGeom>
              <a:avLst/>
              <a:gdLst>
                <a:gd name="T0" fmla="*/ 133 w 268"/>
                <a:gd name="T1" fmla="*/ 0 h 1692"/>
                <a:gd name="T2" fmla="*/ 135 w 268"/>
                <a:gd name="T3" fmla="*/ 0 h 1692"/>
                <a:gd name="T4" fmla="*/ 155 w 268"/>
                <a:gd name="T5" fmla="*/ 3 h 1692"/>
                <a:gd name="T6" fmla="*/ 173 w 268"/>
                <a:gd name="T7" fmla="*/ 11 h 1692"/>
                <a:gd name="T8" fmla="*/ 189 w 268"/>
                <a:gd name="T9" fmla="*/ 23 h 1692"/>
                <a:gd name="T10" fmla="*/ 202 w 268"/>
                <a:gd name="T11" fmla="*/ 39 h 1692"/>
                <a:gd name="T12" fmla="*/ 210 w 268"/>
                <a:gd name="T13" fmla="*/ 57 h 1692"/>
                <a:gd name="T14" fmla="*/ 214 w 268"/>
                <a:gd name="T15" fmla="*/ 78 h 1692"/>
                <a:gd name="T16" fmla="*/ 268 w 268"/>
                <a:gd name="T17" fmla="*/ 1615 h 1692"/>
                <a:gd name="T18" fmla="*/ 266 w 268"/>
                <a:gd name="T19" fmla="*/ 1635 h 1692"/>
                <a:gd name="T20" fmla="*/ 258 w 268"/>
                <a:gd name="T21" fmla="*/ 1654 h 1692"/>
                <a:gd name="T22" fmla="*/ 247 w 268"/>
                <a:gd name="T23" fmla="*/ 1670 h 1692"/>
                <a:gd name="T24" fmla="*/ 232 w 268"/>
                <a:gd name="T25" fmla="*/ 1681 h 1692"/>
                <a:gd name="T26" fmla="*/ 213 w 268"/>
                <a:gd name="T27" fmla="*/ 1690 h 1692"/>
                <a:gd name="T28" fmla="*/ 193 w 268"/>
                <a:gd name="T29" fmla="*/ 1692 h 1692"/>
                <a:gd name="T30" fmla="*/ 74 w 268"/>
                <a:gd name="T31" fmla="*/ 1692 h 1692"/>
                <a:gd name="T32" fmla="*/ 53 w 268"/>
                <a:gd name="T33" fmla="*/ 1690 h 1692"/>
                <a:gd name="T34" fmla="*/ 35 w 268"/>
                <a:gd name="T35" fmla="*/ 1681 h 1692"/>
                <a:gd name="T36" fmla="*/ 21 w 268"/>
                <a:gd name="T37" fmla="*/ 1670 h 1692"/>
                <a:gd name="T38" fmla="*/ 9 w 268"/>
                <a:gd name="T39" fmla="*/ 1654 h 1692"/>
                <a:gd name="T40" fmla="*/ 2 w 268"/>
                <a:gd name="T41" fmla="*/ 1635 h 1692"/>
                <a:gd name="T42" fmla="*/ 0 w 268"/>
                <a:gd name="T43" fmla="*/ 1615 h 1692"/>
                <a:gd name="T44" fmla="*/ 53 w 268"/>
                <a:gd name="T45" fmla="*/ 78 h 1692"/>
                <a:gd name="T46" fmla="*/ 57 w 268"/>
                <a:gd name="T47" fmla="*/ 57 h 1692"/>
                <a:gd name="T48" fmla="*/ 66 w 268"/>
                <a:gd name="T49" fmla="*/ 39 h 1692"/>
                <a:gd name="T50" fmla="*/ 78 w 268"/>
                <a:gd name="T51" fmla="*/ 23 h 1692"/>
                <a:gd name="T52" fmla="*/ 94 w 268"/>
                <a:gd name="T53" fmla="*/ 11 h 1692"/>
                <a:gd name="T54" fmla="*/ 113 w 268"/>
                <a:gd name="T55" fmla="*/ 3 h 1692"/>
                <a:gd name="T56" fmla="*/ 133 w 268"/>
                <a:gd name="T57" fmla="*/ 0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8" h="1692">
                  <a:moveTo>
                    <a:pt x="133" y="0"/>
                  </a:moveTo>
                  <a:lnTo>
                    <a:pt x="135" y="0"/>
                  </a:lnTo>
                  <a:lnTo>
                    <a:pt x="155" y="3"/>
                  </a:lnTo>
                  <a:lnTo>
                    <a:pt x="173" y="11"/>
                  </a:lnTo>
                  <a:lnTo>
                    <a:pt x="189" y="23"/>
                  </a:lnTo>
                  <a:lnTo>
                    <a:pt x="202" y="39"/>
                  </a:lnTo>
                  <a:lnTo>
                    <a:pt x="210" y="57"/>
                  </a:lnTo>
                  <a:lnTo>
                    <a:pt x="214" y="78"/>
                  </a:lnTo>
                  <a:lnTo>
                    <a:pt x="268" y="1615"/>
                  </a:lnTo>
                  <a:lnTo>
                    <a:pt x="266" y="1635"/>
                  </a:lnTo>
                  <a:lnTo>
                    <a:pt x="258" y="1654"/>
                  </a:lnTo>
                  <a:lnTo>
                    <a:pt x="247" y="1670"/>
                  </a:lnTo>
                  <a:lnTo>
                    <a:pt x="232" y="1681"/>
                  </a:lnTo>
                  <a:lnTo>
                    <a:pt x="213" y="1690"/>
                  </a:lnTo>
                  <a:lnTo>
                    <a:pt x="193" y="1692"/>
                  </a:lnTo>
                  <a:lnTo>
                    <a:pt x="74" y="1692"/>
                  </a:lnTo>
                  <a:lnTo>
                    <a:pt x="53" y="1690"/>
                  </a:lnTo>
                  <a:lnTo>
                    <a:pt x="35" y="1681"/>
                  </a:lnTo>
                  <a:lnTo>
                    <a:pt x="21" y="1670"/>
                  </a:lnTo>
                  <a:lnTo>
                    <a:pt x="9" y="1654"/>
                  </a:lnTo>
                  <a:lnTo>
                    <a:pt x="2" y="1635"/>
                  </a:lnTo>
                  <a:lnTo>
                    <a:pt x="0" y="1615"/>
                  </a:lnTo>
                  <a:lnTo>
                    <a:pt x="53" y="78"/>
                  </a:lnTo>
                  <a:lnTo>
                    <a:pt x="57" y="57"/>
                  </a:lnTo>
                  <a:lnTo>
                    <a:pt x="66" y="39"/>
                  </a:lnTo>
                  <a:lnTo>
                    <a:pt x="78" y="23"/>
                  </a:lnTo>
                  <a:lnTo>
                    <a:pt x="94" y="11"/>
                  </a:lnTo>
                  <a:lnTo>
                    <a:pt x="113" y="3"/>
                  </a:lnTo>
                  <a:lnTo>
                    <a:pt x="1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478233" y="4257366"/>
            <a:ext cx="10362148" cy="1946755"/>
            <a:chOff x="478629" y="2640737"/>
            <a:chExt cx="10362148" cy="1946755"/>
          </a:xfrm>
        </p:grpSpPr>
        <p:sp>
          <p:nvSpPr>
            <p:cNvPr id="390" name="원호 389"/>
            <p:cNvSpPr/>
            <p:nvPr/>
          </p:nvSpPr>
          <p:spPr>
            <a:xfrm>
              <a:off x="4531303" y="3771094"/>
              <a:ext cx="933736" cy="702098"/>
            </a:xfrm>
            <a:prstGeom prst="arc">
              <a:avLst>
                <a:gd name="adj1" fmla="val 10645677"/>
                <a:gd name="adj2" fmla="val 15503438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원호 390"/>
            <p:cNvSpPr/>
            <p:nvPr/>
          </p:nvSpPr>
          <p:spPr>
            <a:xfrm>
              <a:off x="4632903" y="3885394"/>
              <a:ext cx="933736" cy="702098"/>
            </a:xfrm>
            <a:prstGeom prst="arc">
              <a:avLst>
                <a:gd name="adj1" fmla="val 10645677"/>
                <a:gd name="adj2" fmla="val 12605408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원호 391"/>
            <p:cNvSpPr/>
            <p:nvPr/>
          </p:nvSpPr>
          <p:spPr>
            <a:xfrm>
              <a:off x="9717144" y="2776329"/>
              <a:ext cx="933736" cy="702098"/>
            </a:xfrm>
            <a:prstGeom prst="arc">
              <a:avLst>
                <a:gd name="adj1" fmla="val 21256294"/>
                <a:gd name="adj2" fmla="val 5854229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원호 392"/>
            <p:cNvSpPr/>
            <p:nvPr/>
          </p:nvSpPr>
          <p:spPr>
            <a:xfrm>
              <a:off x="9847258" y="2719403"/>
              <a:ext cx="993519" cy="836664"/>
            </a:xfrm>
            <a:prstGeom prst="arc">
              <a:avLst>
                <a:gd name="adj1" fmla="val 19950613"/>
                <a:gd name="adj2" fmla="val 2439005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원호 393"/>
            <p:cNvSpPr/>
            <p:nvPr/>
          </p:nvSpPr>
          <p:spPr>
            <a:xfrm>
              <a:off x="478629" y="2640737"/>
              <a:ext cx="933736" cy="702098"/>
            </a:xfrm>
            <a:prstGeom prst="arc">
              <a:avLst>
                <a:gd name="adj1" fmla="val 10645677"/>
                <a:gd name="adj2" fmla="val 15503438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원호 394"/>
            <p:cNvSpPr/>
            <p:nvPr/>
          </p:nvSpPr>
          <p:spPr>
            <a:xfrm>
              <a:off x="973486" y="2849910"/>
              <a:ext cx="1042515" cy="1014603"/>
            </a:xfrm>
            <a:prstGeom prst="arc">
              <a:avLst>
                <a:gd name="adj1" fmla="val 853930"/>
                <a:gd name="adj2" fmla="val 5887318"/>
              </a:avLst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ADD4E8-4FE9-43A6-A52E-55F181D7A8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12" y="217837"/>
            <a:ext cx="989049" cy="669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B5B279-E502-4C0E-AEE1-9B049527F4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84" y="2420694"/>
            <a:ext cx="1007364" cy="649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B9D5F-BD08-445B-8F76-456C8D7CFB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33" y="271628"/>
            <a:ext cx="984996" cy="635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C545A7-7F6B-4224-9049-433CEB9C2E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42" y="102922"/>
            <a:ext cx="1007364" cy="6499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495C38-AD49-404F-8A72-628F360791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4" y="964537"/>
            <a:ext cx="989048" cy="650333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8D88A6B-802D-4ED2-A392-2DFE6A701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378" y="2639335"/>
            <a:ext cx="989049" cy="669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82D0E-66B1-4B0E-91B1-2F418EF9B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0381" y="1326138"/>
            <a:ext cx="3185532" cy="21789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A8E4A6BE-AE2B-40D0-90F7-F43E5D93C7B4}"/>
              </a:ext>
            </a:extLst>
          </p:cNvPr>
          <p:cNvSpPr txBox="1"/>
          <p:nvPr/>
        </p:nvSpPr>
        <p:spPr>
          <a:xfrm>
            <a:off x="3016283" y="3552179"/>
            <a:ext cx="6710665" cy="830997"/>
          </a:xfrm>
          <a:prstGeom prst="rect">
            <a:avLst/>
          </a:prstGeom>
          <a:noFill/>
          <a:effectLst>
            <a:outerShdw blurRad="50800" dist="38100" dir="2700000" algn="ctr" rotWithShape="0">
              <a:schemeClr val="tx1">
                <a:alpha val="2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SQUARE</a:t>
            </a:r>
            <a:endParaRPr lang="ko-KR" altLang="en-US" sz="4800" b="1" u="sng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A6CAF0-7079-49A3-A82B-9ACBE4FAEB40}"/>
              </a:ext>
            </a:extLst>
          </p:cNvPr>
          <p:cNvGrpSpPr/>
          <p:nvPr/>
        </p:nvGrpSpPr>
        <p:grpSpPr>
          <a:xfrm rot="6911016">
            <a:off x="2898604" y="5554124"/>
            <a:ext cx="1063492" cy="1061870"/>
            <a:chOff x="2216655" y="4596683"/>
            <a:chExt cx="1344751" cy="1342699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36465C0-6A2C-48DD-B27B-C574D06C2609}"/>
                </a:ext>
              </a:extLst>
            </p:cNvPr>
            <p:cNvSpPr/>
            <p:nvPr/>
          </p:nvSpPr>
          <p:spPr>
            <a:xfrm>
              <a:off x="2841216" y="4596683"/>
              <a:ext cx="97532" cy="99913"/>
            </a:xfrm>
            <a:custGeom>
              <a:avLst/>
              <a:gdLst>
                <a:gd name="connsiteX0" fmla="*/ 48996 w 97532"/>
                <a:gd name="connsiteY0" fmla="*/ -86 h 99913"/>
                <a:gd name="connsiteX1" fmla="*/ 60184 w 97532"/>
                <a:gd name="connsiteY1" fmla="*/ 1372 h 99913"/>
                <a:gd name="connsiteX2" fmla="*/ 70479 w 97532"/>
                <a:gd name="connsiteY2" fmla="*/ 4734 h 99913"/>
                <a:gd name="connsiteX3" fmla="*/ 79405 w 97532"/>
                <a:gd name="connsiteY3" fmla="*/ 10953 h 99913"/>
                <a:gd name="connsiteX4" fmla="*/ 86814 w 97532"/>
                <a:gd name="connsiteY4" fmla="*/ 18748 h 99913"/>
                <a:gd name="connsiteX5" fmla="*/ 92764 w 97532"/>
                <a:gd name="connsiteY5" fmla="*/ 27883 h 99913"/>
                <a:gd name="connsiteX6" fmla="*/ 96037 w 97532"/>
                <a:gd name="connsiteY6" fmla="*/ 38416 h 99913"/>
                <a:gd name="connsiteX7" fmla="*/ 97436 w 97532"/>
                <a:gd name="connsiteY7" fmla="*/ 49930 h 99913"/>
                <a:gd name="connsiteX8" fmla="*/ 96037 w 97532"/>
                <a:gd name="connsiteY8" fmla="*/ 61445 h 99913"/>
                <a:gd name="connsiteX9" fmla="*/ 92764 w 97532"/>
                <a:gd name="connsiteY9" fmla="*/ 72008 h 99913"/>
                <a:gd name="connsiteX10" fmla="*/ 86814 w 97532"/>
                <a:gd name="connsiteY10" fmla="*/ 81589 h 99913"/>
                <a:gd name="connsiteX11" fmla="*/ 79345 w 97532"/>
                <a:gd name="connsiteY11" fmla="*/ 88789 h 99913"/>
                <a:gd name="connsiteX12" fmla="*/ 70419 w 97532"/>
                <a:gd name="connsiteY12" fmla="*/ 95037 h 99913"/>
                <a:gd name="connsiteX13" fmla="*/ 60124 w 97532"/>
                <a:gd name="connsiteY13" fmla="*/ 98399 h 99913"/>
                <a:gd name="connsiteX14" fmla="*/ 48937 w 97532"/>
                <a:gd name="connsiteY14" fmla="*/ 99828 h 99913"/>
                <a:gd name="connsiteX15" fmla="*/ 37720 w 97532"/>
                <a:gd name="connsiteY15" fmla="*/ 98399 h 99913"/>
                <a:gd name="connsiteX16" fmla="*/ 27455 w 97532"/>
                <a:gd name="connsiteY16" fmla="*/ 95037 h 99913"/>
                <a:gd name="connsiteX17" fmla="*/ 18112 w 97532"/>
                <a:gd name="connsiteY17" fmla="*/ 88789 h 99913"/>
                <a:gd name="connsiteX18" fmla="*/ 10644 w 97532"/>
                <a:gd name="connsiteY18" fmla="*/ 81589 h 99913"/>
                <a:gd name="connsiteX19" fmla="*/ 5020 w 97532"/>
                <a:gd name="connsiteY19" fmla="*/ 72008 h 99913"/>
                <a:gd name="connsiteX20" fmla="*/ 1301 w 97532"/>
                <a:gd name="connsiteY20" fmla="*/ 61445 h 99913"/>
                <a:gd name="connsiteX21" fmla="*/ -97 w 97532"/>
                <a:gd name="connsiteY21" fmla="*/ 49930 h 99913"/>
                <a:gd name="connsiteX22" fmla="*/ 1301 w 97532"/>
                <a:gd name="connsiteY22" fmla="*/ 38416 h 99913"/>
                <a:gd name="connsiteX23" fmla="*/ 5080 w 97532"/>
                <a:gd name="connsiteY23" fmla="*/ 27675 h 99913"/>
                <a:gd name="connsiteX24" fmla="*/ 10703 w 97532"/>
                <a:gd name="connsiteY24" fmla="*/ 18748 h 99913"/>
                <a:gd name="connsiteX25" fmla="*/ 18172 w 97532"/>
                <a:gd name="connsiteY25" fmla="*/ 11072 h 99913"/>
                <a:gd name="connsiteX26" fmla="*/ 27514 w 97532"/>
                <a:gd name="connsiteY26" fmla="*/ 4853 h 99913"/>
                <a:gd name="connsiteX27" fmla="*/ 37779 w 97532"/>
                <a:gd name="connsiteY27" fmla="*/ 1491 h 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532" h="99913">
                  <a:moveTo>
                    <a:pt x="48996" y="-86"/>
                  </a:moveTo>
                  <a:lnTo>
                    <a:pt x="60184" y="1372"/>
                  </a:lnTo>
                  <a:lnTo>
                    <a:pt x="70479" y="4734"/>
                  </a:lnTo>
                  <a:lnTo>
                    <a:pt x="79405" y="10953"/>
                  </a:lnTo>
                  <a:lnTo>
                    <a:pt x="86814" y="18748"/>
                  </a:lnTo>
                  <a:lnTo>
                    <a:pt x="92764" y="27883"/>
                  </a:lnTo>
                  <a:lnTo>
                    <a:pt x="96037" y="38416"/>
                  </a:lnTo>
                  <a:lnTo>
                    <a:pt x="97436" y="49930"/>
                  </a:lnTo>
                  <a:lnTo>
                    <a:pt x="96037" y="61445"/>
                  </a:lnTo>
                  <a:lnTo>
                    <a:pt x="92764" y="72008"/>
                  </a:lnTo>
                  <a:lnTo>
                    <a:pt x="86814" y="81589"/>
                  </a:lnTo>
                  <a:lnTo>
                    <a:pt x="79345" y="88789"/>
                  </a:lnTo>
                  <a:lnTo>
                    <a:pt x="70419" y="95037"/>
                  </a:lnTo>
                  <a:lnTo>
                    <a:pt x="60124" y="98399"/>
                  </a:lnTo>
                  <a:lnTo>
                    <a:pt x="48937" y="99828"/>
                  </a:lnTo>
                  <a:lnTo>
                    <a:pt x="37720" y="98399"/>
                  </a:lnTo>
                  <a:lnTo>
                    <a:pt x="27455" y="95037"/>
                  </a:lnTo>
                  <a:lnTo>
                    <a:pt x="18112" y="88789"/>
                  </a:lnTo>
                  <a:lnTo>
                    <a:pt x="10644" y="81589"/>
                  </a:lnTo>
                  <a:lnTo>
                    <a:pt x="5020" y="72008"/>
                  </a:lnTo>
                  <a:lnTo>
                    <a:pt x="1301" y="61445"/>
                  </a:lnTo>
                  <a:lnTo>
                    <a:pt x="-97" y="49930"/>
                  </a:lnTo>
                  <a:lnTo>
                    <a:pt x="1301" y="38416"/>
                  </a:lnTo>
                  <a:lnTo>
                    <a:pt x="5080" y="27675"/>
                  </a:lnTo>
                  <a:lnTo>
                    <a:pt x="10703" y="18748"/>
                  </a:lnTo>
                  <a:lnTo>
                    <a:pt x="18172" y="11072"/>
                  </a:lnTo>
                  <a:lnTo>
                    <a:pt x="27514" y="4853"/>
                  </a:lnTo>
                  <a:lnTo>
                    <a:pt x="37779" y="1491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39772F1-4B60-4854-9667-484B71592053}"/>
                </a:ext>
              </a:extLst>
            </p:cNvPr>
            <p:cNvSpPr/>
            <p:nvPr/>
          </p:nvSpPr>
          <p:spPr>
            <a:xfrm>
              <a:off x="2841276" y="5839618"/>
              <a:ext cx="97532" cy="99764"/>
            </a:xfrm>
            <a:custGeom>
              <a:avLst/>
              <a:gdLst>
                <a:gd name="connsiteX0" fmla="*/ 48937 w 97532"/>
                <a:gd name="connsiteY0" fmla="*/ -86 h 99764"/>
                <a:gd name="connsiteX1" fmla="*/ 60124 w 97532"/>
                <a:gd name="connsiteY1" fmla="*/ 1343 h 99764"/>
                <a:gd name="connsiteX2" fmla="*/ 70419 w 97532"/>
                <a:gd name="connsiteY2" fmla="*/ 5627 h 99764"/>
                <a:gd name="connsiteX3" fmla="*/ 79345 w 97532"/>
                <a:gd name="connsiteY3" fmla="*/ 10893 h 99764"/>
                <a:gd name="connsiteX4" fmla="*/ 86814 w 97532"/>
                <a:gd name="connsiteY4" fmla="*/ 19016 h 99764"/>
                <a:gd name="connsiteX5" fmla="*/ 92764 w 97532"/>
                <a:gd name="connsiteY5" fmla="*/ 27615 h 99764"/>
                <a:gd name="connsiteX6" fmla="*/ 96037 w 97532"/>
                <a:gd name="connsiteY6" fmla="*/ 38594 h 99764"/>
                <a:gd name="connsiteX7" fmla="*/ 97436 w 97532"/>
                <a:gd name="connsiteY7" fmla="*/ 50049 h 99764"/>
                <a:gd name="connsiteX8" fmla="*/ 96037 w 97532"/>
                <a:gd name="connsiteY8" fmla="*/ 61029 h 99764"/>
                <a:gd name="connsiteX9" fmla="*/ 92764 w 97532"/>
                <a:gd name="connsiteY9" fmla="*/ 72008 h 99764"/>
                <a:gd name="connsiteX10" fmla="*/ 86814 w 97532"/>
                <a:gd name="connsiteY10" fmla="*/ 81083 h 99764"/>
                <a:gd name="connsiteX11" fmla="*/ 79345 w 97532"/>
                <a:gd name="connsiteY11" fmla="*/ 88700 h 99764"/>
                <a:gd name="connsiteX12" fmla="*/ 70419 w 97532"/>
                <a:gd name="connsiteY12" fmla="*/ 94918 h 99764"/>
                <a:gd name="connsiteX13" fmla="*/ 60124 w 97532"/>
                <a:gd name="connsiteY13" fmla="*/ 98251 h 99764"/>
                <a:gd name="connsiteX14" fmla="*/ 48937 w 97532"/>
                <a:gd name="connsiteY14" fmla="*/ 99679 h 99764"/>
                <a:gd name="connsiteX15" fmla="*/ 37720 w 97532"/>
                <a:gd name="connsiteY15" fmla="*/ 98251 h 99764"/>
                <a:gd name="connsiteX16" fmla="*/ 27455 w 97532"/>
                <a:gd name="connsiteY16" fmla="*/ 94918 h 99764"/>
                <a:gd name="connsiteX17" fmla="*/ 18112 w 97532"/>
                <a:gd name="connsiteY17" fmla="*/ 88700 h 99764"/>
                <a:gd name="connsiteX18" fmla="*/ 11150 w 97532"/>
                <a:gd name="connsiteY18" fmla="*/ 81083 h 99764"/>
                <a:gd name="connsiteX19" fmla="*/ 5199 w 97532"/>
                <a:gd name="connsiteY19" fmla="*/ 72008 h 99764"/>
                <a:gd name="connsiteX20" fmla="*/ 1301 w 97532"/>
                <a:gd name="connsiteY20" fmla="*/ 61177 h 99764"/>
                <a:gd name="connsiteX21" fmla="*/ -97 w 97532"/>
                <a:gd name="connsiteY21" fmla="*/ 50198 h 99764"/>
                <a:gd name="connsiteX22" fmla="*/ 1301 w 97532"/>
                <a:gd name="connsiteY22" fmla="*/ 38743 h 99764"/>
                <a:gd name="connsiteX23" fmla="*/ 5020 w 97532"/>
                <a:gd name="connsiteY23" fmla="*/ 27764 h 99764"/>
                <a:gd name="connsiteX24" fmla="*/ 10971 w 97532"/>
                <a:gd name="connsiteY24" fmla="*/ 19165 h 99764"/>
                <a:gd name="connsiteX25" fmla="*/ 17993 w 97532"/>
                <a:gd name="connsiteY25" fmla="*/ 11042 h 99764"/>
                <a:gd name="connsiteX26" fmla="*/ 27336 w 97532"/>
                <a:gd name="connsiteY26" fmla="*/ 5776 h 99764"/>
                <a:gd name="connsiteX27" fmla="*/ 37601 w 97532"/>
                <a:gd name="connsiteY27" fmla="*/ 1491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532" h="99764">
                  <a:moveTo>
                    <a:pt x="48937" y="-86"/>
                  </a:moveTo>
                  <a:lnTo>
                    <a:pt x="60124" y="1343"/>
                  </a:lnTo>
                  <a:lnTo>
                    <a:pt x="70419" y="5627"/>
                  </a:lnTo>
                  <a:lnTo>
                    <a:pt x="79345" y="10893"/>
                  </a:lnTo>
                  <a:lnTo>
                    <a:pt x="86814" y="19016"/>
                  </a:lnTo>
                  <a:lnTo>
                    <a:pt x="92764" y="27615"/>
                  </a:lnTo>
                  <a:lnTo>
                    <a:pt x="96037" y="38594"/>
                  </a:lnTo>
                  <a:lnTo>
                    <a:pt x="97436" y="50049"/>
                  </a:lnTo>
                  <a:lnTo>
                    <a:pt x="96037" y="61029"/>
                  </a:lnTo>
                  <a:lnTo>
                    <a:pt x="92764" y="72008"/>
                  </a:lnTo>
                  <a:lnTo>
                    <a:pt x="86814" y="81083"/>
                  </a:lnTo>
                  <a:lnTo>
                    <a:pt x="79345" y="88700"/>
                  </a:lnTo>
                  <a:lnTo>
                    <a:pt x="70419" y="94918"/>
                  </a:lnTo>
                  <a:lnTo>
                    <a:pt x="60124" y="98251"/>
                  </a:lnTo>
                  <a:lnTo>
                    <a:pt x="48937" y="99679"/>
                  </a:lnTo>
                  <a:lnTo>
                    <a:pt x="37720" y="98251"/>
                  </a:lnTo>
                  <a:lnTo>
                    <a:pt x="27455" y="94918"/>
                  </a:lnTo>
                  <a:lnTo>
                    <a:pt x="18112" y="88700"/>
                  </a:lnTo>
                  <a:lnTo>
                    <a:pt x="11150" y="81083"/>
                  </a:lnTo>
                  <a:lnTo>
                    <a:pt x="5199" y="72008"/>
                  </a:lnTo>
                  <a:lnTo>
                    <a:pt x="1301" y="61177"/>
                  </a:lnTo>
                  <a:lnTo>
                    <a:pt x="-97" y="50198"/>
                  </a:lnTo>
                  <a:lnTo>
                    <a:pt x="1301" y="38743"/>
                  </a:lnTo>
                  <a:lnTo>
                    <a:pt x="5020" y="27764"/>
                  </a:lnTo>
                  <a:lnTo>
                    <a:pt x="10971" y="19165"/>
                  </a:lnTo>
                  <a:lnTo>
                    <a:pt x="17993" y="11042"/>
                  </a:lnTo>
                  <a:lnTo>
                    <a:pt x="27336" y="5776"/>
                  </a:lnTo>
                  <a:lnTo>
                    <a:pt x="37601" y="1491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973E761-1EE4-4F67-87CC-649D28510BBB}"/>
                </a:ext>
              </a:extLst>
            </p:cNvPr>
            <p:cNvSpPr/>
            <p:nvPr/>
          </p:nvSpPr>
          <p:spPr>
            <a:xfrm>
              <a:off x="2216655" y="5217080"/>
              <a:ext cx="99615" cy="99764"/>
            </a:xfrm>
            <a:custGeom>
              <a:avLst/>
              <a:gdLst>
                <a:gd name="connsiteX0" fmla="*/ 49621 w 99615"/>
                <a:gd name="connsiteY0" fmla="*/ -86 h 99764"/>
                <a:gd name="connsiteX1" fmla="*/ 61136 w 99615"/>
                <a:gd name="connsiteY1" fmla="*/ 1343 h 99764"/>
                <a:gd name="connsiteX2" fmla="*/ 71699 w 99615"/>
                <a:gd name="connsiteY2" fmla="*/ 5657 h 99764"/>
                <a:gd name="connsiteX3" fmla="*/ 81279 w 99615"/>
                <a:gd name="connsiteY3" fmla="*/ 10953 h 99764"/>
                <a:gd name="connsiteX4" fmla="*/ 88480 w 99615"/>
                <a:gd name="connsiteY4" fmla="*/ 19106 h 99764"/>
                <a:gd name="connsiteX5" fmla="*/ 94728 w 99615"/>
                <a:gd name="connsiteY5" fmla="*/ 28210 h 99764"/>
                <a:gd name="connsiteX6" fmla="*/ 98566 w 99615"/>
                <a:gd name="connsiteY6" fmla="*/ 38773 h 99764"/>
                <a:gd name="connsiteX7" fmla="*/ 99518 w 99615"/>
                <a:gd name="connsiteY7" fmla="*/ 49782 h 99764"/>
                <a:gd name="connsiteX8" fmla="*/ 98566 w 99615"/>
                <a:gd name="connsiteY8" fmla="*/ 61296 h 99764"/>
                <a:gd name="connsiteX9" fmla="*/ 94728 w 99615"/>
                <a:gd name="connsiteY9" fmla="*/ 71859 h 99764"/>
                <a:gd name="connsiteX10" fmla="*/ 88480 w 99615"/>
                <a:gd name="connsiteY10" fmla="*/ 81469 h 99764"/>
                <a:gd name="connsiteX11" fmla="*/ 81339 w 99615"/>
                <a:gd name="connsiteY11" fmla="*/ 88640 h 99764"/>
                <a:gd name="connsiteX12" fmla="*/ 71758 w 99615"/>
                <a:gd name="connsiteY12" fmla="*/ 94888 h 99764"/>
                <a:gd name="connsiteX13" fmla="*/ 61196 w 99615"/>
                <a:gd name="connsiteY13" fmla="*/ 98727 h 99764"/>
                <a:gd name="connsiteX14" fmla="*/ 49681 w 99615"/>
                <a:gd name="connsiteY14" fmla="*/ 99679 h 99764"/>
                <a:gd name="connsiteX15" fmla="*/ 38166 w 99615"/>
                <a:gd name="connsiteY15" fmla="*/ 98727 h 99764"/>
                <a:gd name="connsiteX16" fmla="*/ 27633 w 99615"/>
                <a:gd name="connsiteY16" fmla="*/ 94888 h 99764"/>
                <a:gd name="connsiteX17" fmla="*/ 18975 w 99615"/>
                <a:gd name="connsiteY17" fmla="*/ 88640 h 99764"/>
                <a:gd name="connsiteX18" fmla="*/ 10941 w 99615"/>
                <a:gd name="connsiteY18" fmla="*/ 81469 h 99764"/>
                <a:gd name="connsiteX19" fmla="*/ 4723 w 99615"/>
                <a:gd name="connsiteY19" fmla="*/ 71859 h 99764"/>
                <a:gd name="connsiteX20" fmla="*/ 1361 w 99615"/>
                <a:gd name="connsiteY20" fmla="*/ 61296 h 99764"/>
                <a:gd name="connsiteX21" fmla="*/ -97 w 99615"/>
                <a:gd name="connsiteY21" fmla="*/ 49782 h 99764"/>
                <a:gd name="connsiteX22" fmla="*/ 1361 w 99615"/>
                <a:gd name="connsiteY22" fmla="*/ 38773 h 99764"/>
                <a:gd name="connsiteX23" fmla="*/ 4723 w 99615"/>
                <a:gd name="connsiteY23" fmla="*/ 28210 h 99764"/>
                <a:gd name="connsiteX24" fmla="*/ 10941 w 99615"/>
                <a:gd name="connsiteY24" fmla="*/ 19106 h 99764"/>
                <a:gd name="connsiteX25" fmla="*/ 19094 w 99615"/>
                <a:gd name="connsiteY25" fmla="*/ 10953 h 99764"/>
                <a:gd name="connsiteX26" fmla="*/ 27752 w 99615"/>
                <a:gd name="connsiteY26" fmla="*/ 5657 h 99764"/>
                <a:gd name="connsiteX27" fmla="*/ 38285 w 99615"/>
                <a:gd name="connsiteY27" fmla="*/ 134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615" h="99764">
                  <a:moveTo>
                    <a:pt x="49621" y="-86"/>
                  </a:moveTo>
                  <a:lnTo>
                    <a:pt x="61136" y="1343"/>
                  </a:lnTo>
                  <a:lnTo>
                    <a:pt x="71699" y="5657"/>
                  </a:lnTo>
                  <a:lnTo>
                    <a:pt x="81279" y="10953"/>
                  </a:lnTo>
                  <a:lnTo>
                    <a:pt x="88480" y="19106"/>
                  </a:lnTo>
                  <a:lnTo>
                    <a:pt x="94728" y="28210"/>
                  </a:lnTo>
                  <a:lnTo>
                    <a:pt x="98566" y="38773"/>
                  </a:lnTo>
                  <a:lnTo>
                    <a:pt x="99518" y="49782"/>
                  </a:lnTo>
                  <a:lnTo>
                    <a:pt x="98566" y="61296"/>
                  </a:lnTo>
                  <a:lnTo>
                    <a:pt x="94728" y="71859"/>
                  </a:lnTo>
                  <a:lnTo>
                    <a:pt x="88480" y="81469"/>
                  </a:lnTo>
                  <a:lnTo>
                    <a:pt x="81339" y="88640"/>
                  </a:lnTo>
                  <a:lnTo>
                    <a:pt x="71758" y="94888"/>
                  </a:lnTo>
                  <a:lnTo>
                    <a:pt x="61196" y="98727"/>
                  </a:lnTo>
                  <a:lnTo>
                    <a:pt x="49681" y="99679"/>
                  </a:lnTo>
                  <a:lnTo>
                    <a:pt x="38166" y="98727"/>
                  </a:lnTo>
                  <a:lnTo>
                    <a:pt x="27633" y="94888"/>
                  </a:lnTo>
                  <a:lnTo>
                    <a:pt x="18975" y="88640"/>
                  </a:lnTo>
                  <a:lnTo>
                    <a:pt x="10941" y="81469"/>
                  </a:lnTo>
                  <a:lnTo>
                    <a:pt x="4723" y="71859"/>
                  </a:lnTo>
                  <a:lnTo>
                    <a:pt x="1361" y="61296"/>
                  </a:lnTo>
                  <a:lnTo>
                    <a:pt x="-97" y="49782"/>
                  </a:lnTo>
                  <a:lnTo>
                    <a:pt x="1361" y="38773"/>
                  </a:lnTo>
                  <a:lnTo>
                    <a:pt x="4723" y="28210"/>
                  </a:lnTo>
                  <a:lnTo>
                    <a:pt x="10941" y="19106"/>
                  </a:lnTo>
                  <a:lnTo>
                    <a:pt x="19094" y="10953"/>
                  </a:lnTo>
                  <a:lnTo>
                    <a:pt x="27752" y="5657"/>
                  </a:lnTo>
                  <a:lnTo>
                    <a:pt x="38285" y="134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632CAEA-9CA5-41CD-9703-292AFFB0E1B8}"/>
                </a:ext>
              </a:extLst>
            </p:cNvPr>
            <p:cNvSpPr/>
            <p:nvPr/>
          </p:nvSpPr>
          <p:spPr>
            <a:xfrm>
              <a:off x="3463755" y="5217080"/>
              <a:ext cx="97651" cy="99704"/>
            </a:xfrm>
            <a:custGeom>
              <a:avLst/>
              <a:gdLst>
                <a:gd name="connsiteX0" fmla="*/ 48758 w 97651"/>
                <a:gd name="connsiteY0" fmla="*/ -86 h 99704"/>
                <a:gd name="connsiteX1" fmla="*/ 60005 w 97651"/>
                <a:gd name="connsiteY1" fmla="*/ 1343 h 99704"/>
                <a:gd name="connsiteX2" fmla="*/ 70330 w 97651"/>
                <a:gd name="connsiteY2" fmla="*/ 5627 h 99704"/>
                <a:gd name="connsiteX3" fmla="*/ 79256 w 97651"/>
                <a:gd name="connsiteY3" fmla="*/ 11370 h 99704"/>
                <a:gd name="connsiteX4" fmla="*/ 86754 w 97651"/>
                <a:gd name="connsiteY4" fmla="*/ 19016 h 99704"/>
                <a:gd name="connsiteX5" fmla="*/ 92883 w 97651"/>
                <a:gd name="connsiteY5" fmla="*/ 27942 h 99704"/>
                <a:gd name="connsiteX6" fmla="*/ 96156 w 97651"/>
                <a:gd name="connsiteY6" fmla="*/ 38446 h 99704"/>
                <a:gd name="connsiteX7" fmla="*/ 97555 w 97651"/>
                <a:gd name="connsiteY7" fmla="*/ 49901 h 99704"/>
                <a:gd name="connsiteX8" fmla="*/ 96156 w 97651"/>
                <a:gd name="connsiteY8" fmla="*/ 61386 h 99704"/>
                <a:gd name="connsiteX9" fmla="*/ 92883 w 97651"/>
                <a:gd name="connsiteY9" fmla="*/ 71889 h 99704"/>
                <a:gd name="connsiteX10" fmla="*/ 86754 w 97651"/>
                <a:gd name="connsiteY10" fmla="*/ 81440 h 99704"/>
                <a:gd name="connsiteX11" fmla="*/ 79256 w 97651"/>
                <a:gd name="connsiteY11" fmla="*/ 88640 h 99704"/>
                <a:gd name="connsiteX12" fmla="*/ 70330 w 97651"/>
                <a:gd name="connsiteY12" fmla="*/ 94859 h 99704"/>
                <a:gd name="connsiteX13" fmla="*/ 60005 w 97651"/>
                <a:gd name="connsiteY13" fmla="*/ 98667 h 99704"/>
                <a:gd name="connsiteX14" fmla="*/ 48758 w 97651"/>
                <a:gd name="connsiteY14" fmla="*/ 99619 h 99704"/>
                <a:gd name="connsiteX15" fmla="*/ 37512 w 97651"/>
                <a:gd name="connsiteY15" fmla="*/ 98667 h 99704"/>
                <a:gd name="connsiteX16" fmla="*/ 27187 w 97651"/>
                <a:gd name="connsiteY16" fmla="*/ 94859 h 99704"/>
                <a:gd name="connsiteX17" fmla="*/ 17785 w 97651"/>
                <a:gd name="connsiteY17" fmla="*/ 88640 h 99704"/>
                <a:gd name="connsiteX18" fmla="*/ 10763 w 97651"/>
                <a:gd name="connsiteY18" fmla="*/ 81499 h 99704"/>
                <a:gd name="connsiteX19" fmla="*/ 4574 w 97651"/>
                <a:gd name="connsiteY19" fmla="*/ 72008 h 99704"/>
                <a:gd name="connsiteX20" fmla="*/ 825 w 97651"/>
                <a:gd name="connsiteY20" fmla="*/ 61505 h 99704"/>
                <a:gd name="connsiteX21" fmla="*/ -97 w 97651"/>
                <a:gd name="connsiteY21" fmla="*/ 50020 h 99704"/>
                <a:gd name="connsiteX22" fmla="*/ 825 w 97651"/>
                <a:gd name="connsiteY22" fmla="*/ 38565 h 99704"/>
                <a:gd name="connsiteX23" fmla="*/ 4574 w 97651"/>
                <a:gd name="connsiteY23" fmla="*/ 28061 h 99704"/>
                <a:gd name="connsiteX24" fmla="*/ 10703 w 97651"/>
                <a:gd name="connsiteY24" fmla="*/ 19135 h 99704"/>
                <a:gd name="connsiteX25" fmla="*/ 17725 w 97651"/>
                <a:gd name="connsiteY25" fmla="*/ 11489 h 99704"/>
                <a:gd name="connsiteX26" fmla="*/ 27128 w 97651"/>
                <a:gd name="connsiteY26" fmla="*/ 5746 h 99704"/>
                <a:gd name="connsiteX27" fmla="*/ 37452 w 97651"/>
                <a:gd name="connsiteY27" fmla="*/ 1462 h 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651" h="99704">
                  <a:moveTo>
                    <a:pt x="48758" y="-86"/>
                  </a:moveTo>
                  <a:lnTo>
                    <a:pt x="60005" y="1343"/>
                  </a:lnTo>
                  <a:lnTo>
                    <a:pt x="70330" y="5627"/>
                  </a:lnTo>
                  <a:lnTo>
                    <a:pt x="79256" y="11370"/>
                  </a:lnTo>
                  <a:lnTo>
                    <a:pt x="86754" y="19016"/>
                  </a:lnTo>
                  <a:lnTo>
                    <a:pt x="92883" y="27942"/>
                  </a:lnTo>
                  <a:lnTo>
                    <a:pt x="96156" y="38446"/>
                  </a:lnTo>
                  <a:lnTo>
                    <a:pt x="97555" y="49901"/>
                  </a:lnTo>
                  <a:lnTo>
                    <a:pt x="96156" y="61386"/>
                  </a:lnTo>
                  <a:lnTo>
                    <a:pt x="92883" y="71889"/>
                  </a:lnTo>
                  <a:lnTo>
                    <a:pt x="86754" y="81440"/>
                  </a:lnTo>
                  <a:lnTo>
                    <a:pt x="79256" y="88640"/>
                  </a:lnTo>
                  <a:lnTo>
                    <a:pt x="70330" y="94859"/>
                  </a:lnTo>
                  <a:lnTo>
                    <a:pt x="60005" y="98667"/>
                  </a:lnTo>
                  <a:lnTo>
                    <a:pt x="48758" y="99619"/>
                  </a:lnTo>
                  <a:lnTo>
                    <a:pt x="37512" y="98667"/>
                  </a:lnTo>
                  <a:lnTo>
                    <a:pt x="27187" y="94859"/>
                  </a:lnTo>
                  <a:lnTo>
                    <a:pt x="17785" y="88640"/>
                  </a:lnTo>
                  <a:lnTo>
                    <a:pt x="10763" y="81499"/>
                  </a:lnTo>
                  <a:lnTo>
                    <a:pt x="4574" y="72008"/>
                  </a:lnTo>
                  <a:lnTo>
                    <a:pt x="825" y="61505"/>
                  </a:lnTo>
                  <a:lnTo>
                    <a:pt x="-97" y="50020"/>
                  </a:lnTo>
                  <a:lnTo>
                    <a:pt x="825" y="38565"/>
                  </a:lnTo>
                  <a:lnTo>
                    <a:pt x="4574" y="28061"/>
                  </a:lnTo>
                  <a:lnTo>
                    <a:pt x="10703" y="19135"/>
                  </a:lnTo>
                  <a:lnTo>
                    <a:pt x="17725" y="11489"/>
                  </a:lnTo>
                  <a:lnTo>
                    <a:pt x="27128" y="5746"/>
                  </a:lnTo>
                  <a:lnTo>
                    <a:pt x="37452" y="1462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06CB1C4-9626-4A78-B0B8-87912E0BCA78}"/>
                </a:ext>
              </a:extLst>
            </p:cNvPr>
            <p:cNvSpPr/>
            <p:nvPr/>
          </p:nvSpPr>
          <p:spPr>
            <a:xfrm>
              <a:off x="2270896" y="4967624"/>
              <a:ext cx="99675" cy="99764"/>
            </a:xfrm>
            <a:custGeom>
              <a:avLst/>
              <a:gdLst>
                <a:gd name="connsiteX0" fmla="*/ 49919 w 99675"/>
                <a:gd name="connsiteY0" fmla="*/ -86 h 99764"/>
                <a:gd name="connsiteX1" fmla="*/ 61374 w 99675"/>
                <a:gd name="connsiteY1" fmla="*/ 1343 h 99764"/>
                <a:gd name="connsiteX2" fmla="*/ 71877 w 99675"/>
                <a:gd name="connsiteY2" fmla="*/ 5151 h 99764"/>
                <a:gd name="connsiteX3" fmla="*/ 80476 w 99675"/>
                <a:gd name="connsiteY3" fmla="*/ 11370 h 99764"/>
                <a:gd name="connsiteX4" fmla="*/ 88599 w 99675"/>
                <a:gd name="connsiteY4" fmla="*/ 18540 h 99764"/>
                <a:gd name="connsiteX5" fmla="*/ 94312 w 99675"/>
                <a:gd name="connsiteY5" fmla="*/ 28091 h 99764"/>
                <a:gd name="connsiteX6" fmla="*/ 98120 w 99675"/>
                <a:gd name="connsiteY6" fmla="*/ 38594 h 99764"/>
                <a:gd name="connsiteX7" fmla="*/ 99578 w 99675"/>
                <a:gd name="connsiteY7" fmla="*/ 50049 h 99764"/>
                <a:gd name="connsiteX8" fmla="*/ 98120 w 99675"/>
                <a:gd name="connsiteY8" fmla="*/ 61505 h 99764"/>
                <a:gd name="connsiteX9" fmla="*/ 94312 w 99675"/>
                <a:gd name="connsiteY9" fmla="*/ 72008 h 99764"/>
                <a:gd name="connsiteX10" fmla="*/ 88599 w 99675"/>
                <a:gd name="connsiteY10" fmla="*/ 80607 h 99764"/>
                <a:gd name="connsiteX11" fmla="*/ 80476 w 99675"/>
                <a:gd name="connsiteY11" fmla="*/ 88700 h 99764"/>
                <a:gd name="connsiteX12" fmla="*/ 71877 w 99675"/>
                <a:gd name="connsiteY12" fmla="*/ 94442 h 99764"/>
                <a:gd name="connsiteX13" fmla="*/ 61374 w 99675"/>
                <a:gd name="connsiteY13" fmla="*/ 98251 h 99764"/>
                <a:gd name="connsiteX14" fmla="*/ 49919 w 99675"/>
                <a:gd name="connsiteY14" fmla="*/ 99679 h 99764"/>
                <a:gd name="connsiteX15" fmla="*/ 38464 w 99675"/>
                <a:gd name="connsiteY15" fmla="*/ 98251 h 99764"/>
                <a:gd name="connsiteX16" fmla="*/ 28109 w 99675"/>
                <a:gd name="connsiteY16" fmla="*/ 94442 h 99764"/>
                <a:gd name="connsiteX17" fmla="*/ 18558 w 99675"/>
                <a:gd name="connsiteY17" fmla="*/ 88700 h 99764"/>
                <a:gd name="connsiteX18" fmla="*/ 10912 w 99675"/>
                <a:gd name="connsiteY18" fmla="*/ 80607 h 99764"/>
                <a:gd name="connsiteX19" fmla="*/ 5199 w 99675"/>
                <a:gd name="connsiteY19" fmla="*/ 72008 h 99764"/>
                <a:gd name="connsiteX20" fmla="*/ 1331 w 99675"/>
                <a:gd name="connsiteY20" fmla="*/ 61386 h 99764"/>
                <a:gd name="connsiteX21" fmla="*/ -97 w 99675"/>
                <a:gd name="connsiteY21" fmla="*/ 49930 h 99764"/>
                <a:gd name="connsiteX22" fmla="*/ 1331 w 99675"/>
                <a:gd name="connsiteY22" fmla="*/ 38475 h 99764"/>
                <a:gd name="connsiteX23" fmla="*/ 5169 w 99675"/>
                <a:gd name="connsiteY23" fmla="*/ 27972 h 99764"/>
                <a:gd name="connsiteX24" fmla="*/ 10882 w 99675"/>
                <a:gd name="connsiteY24" fmla="*/ 18421 h 99764"/>
                <a:gd name="connsiteX25" fmla="*/ 18529 w 99675"/>
                <a:gd name="connsiteY25" fmla="*/ 11251 h 99764"/>
                <a:gd name="connsiteX26" fmla="*/ 28109 w 99675"/>
                <a:gd name="connsiteY26" fmla="*/ 5151 h 99764"/>
                <a:gd name="connsiteX27" fmla="*/ 38612 w 99675"/>
                <a:gd name="connsiteY27" fmla="*/ 134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675" h="99764">
                  <a:moveTo>
                    <a:pt x="49919" y="-86"/>
                  </a:moveTo>
                  <a:lnTo>
                    <a:pt x="61374" y="1343"/>
                  </a:lnTo>
                  <a:lnTo>
                    <a:pt x="71877" y="5151"/>
                  </a:lnTo>
                  <a:lnTo>
                    <a:pt x="80476" y="11370"/>
                  </a:lnTo>
                  <a:lnTo>
                    <a:pt x="88599" y="18540"/>
                  </a:lnTo>
                  <a:lnTo>
                    <a:pt x="94312" y="28091"/>
                  </a:lnTo>
                  <a:lnTo>
                    <a:pt x="98120" y="38594"/>
                  </a:lnTo>
                  <a:lnTo>
                    <a:pt x="99578" y="50049"/>
                  </a:lnTo>
                  <a:lnTo>
                    <a:pt x="98120" y="61505"/>
                  </a:lnTo>
                  <a:lnTo>
                    <a:pt x="94312" y="72008"/>
                  </a:lnTo>
                  <a:lnTo>
                    <a:pt x="88599" y="80607"/>
                  </a:lnTo>
                  <a:lnTo>
                    <a:pt x="80476" y="88700"/>
                  </a:lnTo>
                  <a:lnTo>
                    <a:pt x="71877" y="94442"/>
                  </a:lnTo>
                  <a:lnTo>
                    <a:pt x="61374" y="98251"/>
                  </a:lnTo>
                  <a:lnTo>
                    <a:pt x="49919" y="99679"/>
                  </a:lnTo>
                  <a:lnTo>
                    <a:pt x="38464" y="98251"/>
                  </a:lnTo>
                  <a:lnTo>
                    <a:pt x="28109" y="94442"/>
                  </a:lnTo>
                  <a:lnTo>
                    <a:pt x="18558" y="88700"/>
                  </a:lnTo>
                  <a:lnTo>
                    <a:pt x="10912" y="80607"/>
                  </a:lnTo>
                  <a:lnTo>
                    <a:pt x="5199" y="72008"/>
                  </a:lnTo>
                  <a:lnTo>
                    <a:pt x="1331" y="61386"/>
                  </a:lnTo>
                  <a:lnTo>
                    <a:pt x="-97" y="49930"/>
                  </a:lnTo>
                  <a:lnTo>
                    <a:pt x="1331" y="38475"/>
                  </a:lnTo>
                  <a:lnTo>
                    <a:pt x="5169" y="27972"/>
                  </a:lnTo>
                  <a:lnTo>
                    <a:pt x="10882" y="18421"/>
                  </a:lnTo>
                  <a:lnTo>
                    <a:pt x="18529" y="11251"/>
                  </a:lnTo>
                  <a:lnTo>
                    <a:pt x="28109" y="5151"/>
                  </a:lnTo>
                  <a:lnTo>
                    <a:pt x="38612" y="134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181525E-F441-42F2-895D-9B5F7C7E7746}"/>
                </a:ext>
              </a:extLst>
            </p:cNvPr>
            <p:cNvSpPr/>
            <p:nvPr/>
          </p:nvSpPr>
          <p:spPr>
            <a:xfrm>
              <a:off x="3409603" y="5468678"/>
              <a:ext cx="99794" cy="99794"/>
            </a:xfrm>
            <a:custGeom>
              <a:avLst/>
              <a:gdLst>
                <a:gd name="connsiteX0" fmla="*/ 50008 w 99794"/>
                <a:gd name="connsiteY0" fmla="*/ -86 h 99794"/>
                <a:gd name="connsiteX1" fmla="*/ 61463 w 99794"/>
                <a:gd name="connsiteY1" fmla="*/ 896 h 99794"/>
                <a:gd name="connsiteX2" fmla="*/ 71490 w 99794"/>
                <a:gd name="connsiteY2" fmla="*/ 5240 h 99794"/>
                <a:gd name="connsiteX3" fmla="*/ 80565 w 99794"/>
                <a:gd name="connsiteY3" fmla="*/ 10536 h 99794"/>
                <a:gd name="connsiteX4" fmla="*/ 88688 w 99794"/>
                <a:gd name="connsiteY4" fmla="*/ 18719 h 99794"/>
                <a:gd name="connsiteX5" fmla="*/ 94430 w 99794"/>
                <a:gd name="connsiteY5" fmla="*/ 27466 h 99794"/>
                <a:gd name="connsiteX6" fmla="*/ 98269 w 99794"/>
                <a:gd name="connsiteY6" fmla="*/ 38059 h 99794"/>
                <a:gd name="connsiteX7" fmla="*/ 99697 w 99794"/>
                <a:gd name="connsiteY7" fmla="*/ 49633 h 99794"/>
                <a:gd name="connsiteX8" fmla="*/ 98269 w 99794"/>
                <a:gd name="connsiteY8" fmla="*/ 61207 h 99794"/>
                <a:gd name="connsiteX9" fmla="*/ 94430 w 99794"/>
                <a:gd name="connsiteY9" fmla="*/ 71740 h 99794"/>
                <a:gd name="connsiteX10" fmla="*/ 88718 w 99794"/>
                <a:gd name="connsiteY10" fmla="*/ 81380 h 99794"/>
                <a:gd name="connsiteX11" fmla="*/ 80595 w 99794"/>
                <a:gd name="connsiteY11" fmla="*/ 88610 h 99794"/>
                <a:gd name="connsiteX12" fmla="*/ 71520 w 99794"/>
                <a:gd name="connsiteY12" fmla="*/ 94888 h 99794"/>
                <a:gd name="connsiteX13" fmla="*/ 61493 w 99794"/>
                <a:gd name="connsiteY13" fmla="*/ 98251 h 99794"/>
                <a:gd name="connsiteX14" fmla="*/ 50038 w 99794"/>
                <a:gd name="connsiteY14" fmla="*/ 99709 h 99794"/>
                <a:gd name="connsiteX15" fmla="*/ 38583 w 99794"/>
                <a:gd name="connsiteY15" fmla="*/ 98251 h 99794"/>
                <a:gd name="connsiteX16" fmla="*/ 28080 w 99794"/>
                <a:gd name="connsiteY16" fmla="*/ 94888 h 99794"/>
                <a:gd name="connsiteX17" fmla="*/ 19005 w 99794"/>
                <a:gd name="connsiteY17" fmla="*/ 88610 h 99794"/>
                <a:gd name="connsiteX18" fmla="*/ 10882 w 99794"/>
                <a:gd name="connsiteY18" fmla="*/ 81380 h 99794"/>
                <a:gd name="connsiteX19" fmla="*/ 5645 w 99794"/>
                <a:gd name="connsiteY19" fmla="*/ 71740 h 99794"/>
                <a:gd name="connsiteX20" fmla="*/ 1331 w 99794"/>
                <a:gd name="connsiteY20" fmla="*/ 61148 h 99794"/>
                <a:gd name="connsiteX21" fmla="*/ -97 w 99794"/>
                <a:gd name="connsiteY21" fmla="*/ 49573 h 99794"/>
                <a:gd name="connsiteX22" fmla="*/ 1331 w 99794"/>
                <a:gd name="connsiteY22" fmla="*/ 37999 h 99794"/>
                <a:gd name="connsiteX23" fmla="*/ 5645 w 99794"/>
                <a:gd name="connsiteY23" fmla="*/ 27407 h 99794"/>
                <a:gd name="connsiteX24" fmla="*/ 10882 w 99794"/>
                <a:gd name="connsiteY24" fmla="*/ 18719 h 99794"/>
                <a:gd name="connsiteX25" fmla="*/ 19005 w 99794"/>
                <a:gd name="connsiteY25" fmla="*/ 10536 h 99794"/>
                <a:gd name="connsiteX26" fmla="*/ 28080 w 99794"/>
                <a:gd name="connsiteY26" fmla="*/ 5240 h 99794"/>
                <a:gd name="connsiteX27" fmla="*/ 38583 w 99794"/>
                <a:gd name="connsiteY27" fmla="*/ 896 h 9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794" h="99794">
                  <a:moveTo>
                    <a:pt x="50008" y="-86"/>
                  </a:moveTo>
                  <a:lnTo>
                    <a:pt x="61463" y="896"/>
                  </a:lnTo>
                  <a:lnTo>
                    <a:pt x="71490" y="5240"/>
                  </a:lnTo>
                  <a:lnTo>
                    <a:pt x="80565" y="10536"/>
                  </a:lnTo>
                  <a:lnTo>
                    <a:pt x="88688" y="18719"/>
                  </a:lnTo>
                  <a:lnTo>
                    <a:pt x="94430" y="27466"/>
                  </a:lnTo>
                  <a:lnTo>
                    <a:pt x="98269" y="38059"/>
                  </a:lnTo>
                  <a:lnTo>
                    <a:pt x="99697" y="49633"/>
                  </a:lnTo>
                  <a:lnTo>
                    <a:pt x="98269" y="61207"/>
                  </a:lnTo>
                  <a:lnTo>
                    <a:pt x="94430" y="71740"/>
                  </a:lnTo>
                  <a:lnTo>
                    <a:pt x="88718" y="81380"/>
                  </a:lnTo>
                  <a:lnTo>
                    <a:pt x="80595" y="88610"/>
                  </a:lnTo>
                  <a:lnTo>
                    <a:pt x="71520" y="94888"/>
                  </a:lnTo>
                  <a:lnTo>
                    <a:pt x="61493" y="98251"/>
                  </a:lnTo>
                  <a:lnTo>
                    <a:pt x="50038" y="99709"/>
                  </a:lnTo>
                  <a:lnTo>
                    <a:pt x="38583" y="98251"/>
                  </a:lnTo>
                  <a:lnTo>
                    <a:pt x="28080" y="94888"/>
                  </a:lnTo>
                  <a:lnTo>
                    <a:pt x="19005" y="88610"/>
                  </a:lnTo>
                  <a:lnTo>
                    <a:pt x="10882" y="81380"/>
                  </a:lnTo>
                  <a:lnTo>
                    <a:pt x="5645" y="71740"/>
                  </a:lnTo>
                  <a:lnTo>
                    <a:pt x="1331" y="61148"/>
                  </a:lnTo>
                  <a:lnTo>
                    <a:pt x="-97" y="49573"/>
                  </a:lnTo>
                  <a:lnTo>
                    <a:pt x="1331" y="37999"/>
                  </a:lnTo>
                  <a:lnTo>
                    <a:pt x="5645" y="27407"/>
                  </a:lnTo>
                  <a:lnTo>
                    <a:pt x="10882" y="18719"/>
                  </a:lnTo>
                  <a:lnTo>
                    <a:pt x="19005" y="10536"/>
                  </a:lnTo>
                  <a:lnTo>
                    <a:pt x="28080" y="5240"/>
                  </a:lnTo>
                  <a:lnTo>
                    <a:pt x="38583" y="896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E25512A-6D48-49D0-B169-68019D3FEB9C}"/>
                </a:ext>
              </a:extLst>
            </p:cNvPr>
            <p:cNvSpPr/>
            <p:nvPr/>
          </p:nvSpPr>
          <p:spPr>
            <a:xfrm>
              <a:off x="2396516" y="4776724"/>
              <a:ext cx="99734" cy="99943"/>
            </a:xfrm>
            <a:custGeom>
              <a:avLst/>
              <a:gdLst>
                <a:gd name="connsiteX0" fmla="*/ 50097 w 99734"/>
                <a:gd name="connsiteY0" fmla="*/ -86 h 99943"/>
                <a:gd name="connsiteX1" fmla="*/ 61553 w 99734"/>
                <a:gd name="connsiteY1" fmla="*/ 896 h 99943"/>
                <a:gd name="connsiteX2" fmla="*/ 72085 w 99734"/>
                <a:gd name="connsiteY2" fmla="*/ 4734 h 99943"/>
                <a:gd name="connsiteX3" fmla="*/ 81012 w 99734"/>
                <a:gd name="connsiteY3" fmla="*/ 10953 h 99943"/>
                <a:gd name="connsiteX4" fmla="*/ 88658 w 99734"/>
                <a:gd name="connsiteY4" fmla="*/ 18153 h 99943"/>
                <a:gd name="connsiteX5" fmla="*/ 94371 w 99734"/>
                <a:gd name="connsiteY5" fmla="*/ 27734 h 99943"/>
                <a:gd name="connsiteX6" fmla="*/ 98209 w 99734"/>
                <a:gd name="connsiteY6" fmla="*/ 38297 h 99943"/>
                <a:gd name="connsiteX7" fmla="*/ 99637 w 99734"/>
                <a:gd name="connsiteY7" fmla="*/ 49811 h 99943"/>
                <a:gd name="connsiteX8" fmla="*/ 98209 w 99734"/>
                <a:gd name="connsiteY8" fmla="*/ 61326 h 99943"/>
                <a:gd name="connsiteX9" fmla="*/ 94371 w 99734"/>
                <a:gd name="connsiteY9" fmla="*/ 71889 h 99943"/>
                <a:gd name="connsiteX10" fmla="*/ 88658 w 99734"/>
                <a:gd name="connsiteY10" fmla="*/ 80517 h 99943"/>
                <a:gd name="connsiteX11" fmla="*/ 81012 w 99734"/>
                <a:gd name="connsiteY11" fmla="*/ 88640 h 99943"/>
                <a:gd name="connsiteX12" fmla="*/ 72085 w 99734"/>
                <a:gd name="connsiteY12" fmla="*/ 94591 h 99943"/>
                <a:gd name="connsiteX13" fmla="*/ 61582 w 99734"/>
                <a:gd name="connsiteY13" fmla="*/ 98429 h 99943"/>
                <a:gd name="connsiteX14" fmla="*/ 50127 w 99734"/>
                <a:gd name="connsiteY14" fmla="*/ 99857 h 99943"/>
                <a:gd name="connsiteX15" fmla="*/ 38672 w 99734"/>
                <a:gd name="connsiteY15" fmla="*/ 98429 h 99943"/>
                <a:gd name="connsiteX16" fmla="*/ 28139 w 99734"/>
                <a:gd name="connsiteY16" fmla="*/ 94591 h 99943"/>
                <a:gd name="connsiteX17" fmla="*/ 18529 w 99734"/>
                <a:gd name="connsiteY17" fmla="*/ 88640 h 99943"/>
                <a:gd name="connsiteX18" fmla="*/ 10882 w 99734"/>
                <a:gd name="connsiteY18" fmla="*/ 80488 h 99943"/>
                <a:gd name="connsiteX19" fmla="*/ 5169 w 99734"/>
                <a:gd name="connsiteY19" fmla="*/ 71859 h 99943"/>
                <a:gd name="connsiteX20" fmla="*/ 1837 w 99734"/>
                <a:gd name="connsiteY20" fmla="*/ 61296 h 99943"/>
                <a:gd name="connsiteX21" fmla="*/ -97 w 99734"/>
                <a:gd name="connsiteY21" fmla="*/ 49782 h 99943"/>
                <a:gd name="connsiteX22" fmla="*/ 1837 w 99734"/>
                <a:gd name="connsiteY22" fmla="*/ 38267 h 99943"/>
                <a:gd name="connsiteX23" fmla="*/ 5169 w 99734"/>
                <a:gd name="connsiteY23" fmla="*/ 27704 h 99943"/>
                <a:gd name="connsiteX24" fmla="*/ 10882 w 99734"/>
                <a:gd name="connsiteY24" fmla="*/ 18124 h 99943"/>
                <a:gd name="connsiteX25" fmla="*/ 18529 w 99734"/>
                <a:gd name="connsiteY25" fmla="*/ 10923 h 99943"/>
                <a:gd name="connsiteX26" fmla="*/ 28080 w 99734"/>
                <a:gd name="connsiteY26" fmla="*/ 4705 h 99943"/>
                <a:gd name="connsiteX27" fmla="*/ 38583 w 99734"/>
                <a:gd name="connsiteY27" fmla="*/ 866 h 9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734" h="99943">
                  <a:moveTo>
                    <a:pt x="50097" y="-86"/>
                  </a:moveTo>
                  <a:lnTo>
                    <a:pt x="61553" y="896"/>
                  </a:lnTo>
                  <a:lnTo>
                    <a:pt x="72085" y="4734"/>
                  </a:lnTo>
                  <a:lnTo>
                    <a:pt x="81012" y="10953"/>
                  </a:lnTo>
                  <a:lnTo>
                    <a:pt x="88658" y="18153"/>
                  </a:lnTo>
                  <a:lnTo>
                    <a:pt x="94371" y="27734"/>
                  </a:lnTo>
                  <a:lnTo>
                    <a:pt x="98209" y="38297"/>
                  </a:lnTo>
                  <a:lnTo>
                    <a:pt x="99637" y="49811"/>
                  </a:lnTo>
                  <a:lnTo>
                    <a:pt x="98209" y="61326"/>
                  </a:lnTo>
                  <a:lnTo>
                    <a:pt x="94371" y="71889"/>
                  </a:lnTo>
                  <a:lnTo>
                    <a:pt x="88658" y="80517"/>
                  </a:lnTo>
                  <a:lnTo>
                    <a:pt x="81012" y="88640"/>
                  </a:lnTo>
                  <a:lnTo>
                    <a:pt x="72085" y="94591"/>
                  </a:lnTo>
                  <a:lnTo>
                    <a:pt x="61582" y="98429"/>
                  </a:lnTo>
                  <a:lnTo>
                    <a:pt x="50127" y="99857"/>
                  </a:lnTo>
                  <a:lnTo>
                    <a:pt x="38672" y="98429"/>
                  </a:lnTo>
                  <a:lnTo>
                    <a:pt x="28139" y="94591"/>
                  </a:lnTo>
                  <a:lnTo>
                    <a:pt x="18529" y="88640"/>
                  </a:lnTo>
                  <a:lnTo>
                    <a:pt x="10882" y="80488"/>
                  </a:lnTo>
                  <a:lnTo>
                    <a:pt x="5169" y="71859"/>
                  </a:lnTo>
                  <a:lnTo>
                    <a:pt x="1837" y="61296"/>
                  </a:lnTo>
                  <a:lnTo>
                    <a:pt x="-97" y="49782"/>
                  </a:lnTo>
                  <a:lnTo>
                    <a:pt x="1837" y="38267"/>
                  </a:lnTo>
                  <a:lnTo>
                    <a:pt x="5169" y="27704"/>
                  </a:lnTo>
                  <a:lnTo>
                    <a:pt x="10882" y="18124"/>
                  </a:lnTo>
                  <a:lnTo>
                    <a:pt x="18529" y="10923"/>
                  </a:lnTo>
                  <a:lnTo>
                    <a:pt x="28080" y="4705"/>
                  </a:lnTo>
                  <a:lnTo>
                    <a:pt x="38583" y="866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D635A1-C07F-4BD9-B276-3920C81A4907}"/>
                </a:ext>
              </a:extLst>
            </p:cNvPr>
            <p:cNvSpPr/>
            <p:nvPr/>
          </p:nvSpPr>
          <p:spPr>
            <a:xfrm>
              <a:off x="3279579" y="5655234"/>
              <a:ext cx="99645" cy="99794"/>
            </a:xfrm>
            <a:custGeom>
              <a:avLst/>
              <a:gdLst>
                <a:gd name="connsiteX0" fmla="*/ 49889 w 99645"/>
                <a:gd name="connsiteY0" fmla="*/ -86 h 99794"/>
                <a:gd name="connsiteX1" fmla="*/ 61344 w 99645"/>
                <a:gd name="connsiteY1" fmla="*/ 1343 h 99794"/>
                <a:gd name="connsiteX2" fmla="*/ 71847 w 99645"/>
                <a:gd name="connsiteY2" fmla="*/ 5211 h 99794"/>
                <a:gd name="connsiteX3" fmla="*/ 80922 w 99645"/>
                <a:gd name="connsiteY3" fmla="*/ 10953 h 99794"/>
                <a:gd name="connsiteX4" fmla="*/ 88569 w 99645"/>
                <a:gd name="connsiteY4" fmla="*/ 18629 h 99794"/>
                <a:gd name="connsiteX5" fmla="*/ 94282 w 99645"/>
                <a:gd name="connsiteY5" fmla="*/ 28210 h 99794"/>
                <a:gd name="connsiteX6" fmla="*/ 98566 w 99645"/>
                <a:gd name="connsiteY6" fmla="*/ 38773 h 99794"/>
                <a:gd name="connsiteX7" fmla="*/ 99548 w 99645"/>
                <a:gd name="connsiteY7" fmla="*/ 49811 h 99794"/>
                <a:gd name="connsiteX8" fmla="*/ 98566 w 99645"/>
                <a:gd name="connsiteY8" fmla="*/ 60850 h 99794"/>
                <a:gd name="connsiteX9" fmla="*/ 94282 w 99645"/>
                <a:gd name="connsiteY9" fmla="*/ 71383 h 99794"/>
                <a:gd name="connsiteX10" fmla="*/ 88569 w 99645"/>
                <a:gd name="connsiteY10" fmla="*/ 80993 h 99794"/>
                <a:gd name="connsiteX11" fmla="*/ 80922 w 99645"/>
                <a:gd name="connsiteY11" fmla="*/ 89146 h 99794"/>
                <a:gd name="connsiteX12" fmla="*/ 71847 w 99645"/>
                <a:gd name="connsiteY12" fmla="*/ 94888 h 99794"/>
                <a:gd name="connsiteX13" fmla="*/ 61344 w 99645"/>
                <a:gd name="connsiteY13" fmla="*/ 98251 h 99794"/>
                <a:gd name="connsiteX14" fmla="*/ 49889 w 99645"/>
                <a:gd name="connsiteY14" fmla="*/ 99709 h 99794"/>
                <a:gd name="connsiteX15" fmla="*/ 38434 w 99645"/>
                <a:gd name="connsiteY15" fmla="*/ 98251 h 99794"/>
                <a:gd name="connsiteX16" fmla="*/ 28080 w 99645"/>
                <a:gd name="connsiteY16" fmla="*/ 94888 h 99794"/>
                <a:gd name="connsiteX17" fmla="*/ 18529 w 99645"/>
                <a:gd name="connsiteY17" fmla="*/ 89146 h 99794"/>
                <a:gd name="connsiteX18" fmla="*/ 10882 w 99645"/>
                <a:gd name="connsiteY18" fmla="*/ 80993 h 99794"/>
                <a:gd name="connsiteX19" fmla="*/ 5139 w 99645"/>
                <a:gd name="connsiteY19" fmla="*/ 71383 h 99794"/>
                <a:gd name="connsiteX20" fmla="*/ 1807 w 99645"/>
                <a:gd name="connsiteY20" fmla="*/ 60850 h 99794"/>
                <a:gd name="connsiteX21" fmla="*/ -97 w 99645"/>
                <a:gd name="connsiteY21" fmla="*/ 49811 h 99794"/>
                <a:gd name="connsiteX22" fmla="*/ 1807 w 99645"/>
                <a:gd name="connsiteY22" fmla="*/ 38773 h 99794"/>
                <a:gd name="connsiteX23" fmla="*/ 5139 w 99645"/>
                <a:gd name="connsiteY23" fmla="*/ 28210 h 99794"/>
                <a:gd name="connsiteX24" fmla="*/ 10882 w 99645"/>
                <a:gd name="connsiteY24" fmla="*/ 18629 h 99794"/>
                <a:gd name="connsiteX25" fmla="*/ 18529 w 99645"/>
                <a:gd name="connsiteY25" fmla="*/ 10953 h 99794"/>
                <a:gd name="connsiteX26" fmla="*/ 28080 w 99645"/>
                <a:gd name="connsiteY26" fmla="*/ 5211 h 99794"/>
                <a:gd name="connsiteX27" fmla="*/ 38583 w 99645"/>
                <a:gd name="connsiteY27" fmla="*/ 1343 h 9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645" h="99794">
                  <a:moveTo>
                    <a:pt x="49889" y="-86"/>
                  </a:moveTo>
                  <a:lnTo>
                    <a:pt x="61344" y="1343"/>
                  </a:lnTo>
                  <a:lnTo>
                    <a:pt x="71847" y="5211"/>
                  </a:lnTo>
                  <a:lnTo>
                    <a:pt x="80922" y="10953"/>
                  </a:lnTo>
                  <a:lnTo>
                    <a:pt x="88569" y="18629"/>
                  </a:lnTo>
                  <a:lnTo>
                    <a:pt x="94282" y="28210"/>
                  </a:lnTo>
                  <a:lnTo>
                    <a:pt x="98566" y="38773"/>
                  </a:lnTo>
                  <a:lnTo>
                    <a:pt x="99548" y="49811"/>
                  </a:lnTo>
                  <a:lnTo>
                    <a:pt x="98566" y="60850"/>
                  </a:lnTo>
                  <a:lnTo>
                    <a:pt x="94282" y="71383"/>
                  </a:lnTo>
                  <a:lnTo>
                    <a:pt x="88569" y="80993"/>
                  </a:lnTo>
                  <a:lnTo>
                    <a:pt x="80922" y="89146"/>
                  </a:lnTo>
                  <a:lnTo>
                    <a:pt x="71847" y="94888"/>
                  </a:lnTo>
                  <a:lnTo>
                    <a:pt x="61344" y="98251"/>
                  </a:lnTo>
                  <a:lnTo>
                    <a:pt x="49889" y="99709"/>
                  </a:lnTo>
                  <a:lnTo>
                    <a:pt x="38434" y="98251"/>
                  </a:lnTo>
                  <a:lnTo>
                    <a:pt x="28080" y="94888"/>
                  </a:lnTo>
                  <a:lnTo>
                    <a:pt x="18529" y="89146"/>
                  </a:lnTo>
                  <a:lnTo>
                    <a:pt x="10882" y="80993"/>
                  </a:lnTo>
                  <a:lnTo>
                    <a:pt x="5139" y="71383"/>
                  </a:lnTo>
                  <a:lnTo>
                    <a:pt x="1807" y="60850"/>
                  </a:lnTo>
                  <a:lnTo>
                    <a:pt x="-97" y="49811"/>
                  </a:lnTo>
                  <a:lnTo>
                    <a:pt x="1807" y="38773"/>
                  </a:lnTo>
                  <a:lnTo>
                    <a:pt x="5139" y="28210"/>
                  </a:lnTo>
                  <a:lnTo>
                    <a:pt x="10882" y="18629"/>
                  </a:lnTo>
                  <a:lnTo>
                    <a:pt x="18529" y="10953"/>
                  </a:lnTo>
                  <a:lnTo>
                    <a:pt x="28080" y="5211"/>
                  </a:lnTo>
                  <a:lnTo>
                    <a:pt x="38583" y="134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606DB8F-8AB6-4202-AECF-F2E10E6199C6}"/>
                </a:ext>
              </a:extLst>
            </p:cNvPr>
            <p:cNvSpPr/>
            <p:nvPr/>
          </p:nvSpPr>
          <p:spPr>
            <a:xfrm>
              <a:off x="2591820" y="4646581"/>
              <a:ext cx="99645" cy="99794"/>
            </a:xfrm>
            <a:custGeom>
              <a:avLst/>
              <a:gdLst>
                <a:gd name="connsiteX0" fmla="*/ 49532 w 99645"/>
                <a:gd name="connsiteY0" fmla="*/ -86 h 99794"/>
                <a:gd name="connsiteX1" fmla="*/ 61017 w 99645"/>
                <a:gd name="connsiteY1" fmla="*/ 1342 h 99794"/>
                <a:gd name="connsiteX2" fmla="*/ 71996 w 99645"/>
                <a:gd name="connsiteY2" fmla="*/ 5211 h 99794"/>
                <a:gd name="connsiteX3" fmla="*/ 80922 w 99645"/>
                <a:gd name="connsiteY3" fmla="*/ 10953 h 99794"/>
                <a:gd name="connsiteX4" fmla="*/ 88569 w 99645"/>
                <a:gd name="connsiteY4" fmla="*/ 19106 h 99794"/>
                <a:gd name="connsiteX5" fmla="*/ 94311 w 99645"/>
                <a:gd name="connsiteY5" fmla="*/ 27734 h 99794"/>
                <a:gd name="connsiteX6" fmla="*/ 98120 w 99645"/>
                <a:gd name="connsiteY6" fmla="*/ 38297 h 99794"/>
                <a:gd name="connsiteX7" fmla="*/ 99548 w 99645"/>
                <a:gd name="connsiteY7" fmla="*/ 49811 h 99794"/>
                <a:gd name="connsiteX8" fmla="*/ 98120 w 99645"/>
                <a:gd name="connsiteY8" fmla="*/ 61326 h 99794"/>
                <a:gd name="connsiteX9" fmla="*/ 94311 w 99645"/>
                <a:gd name="connsiteY9" fmla="*/ 71889 h 99794"/>
                <a:gd name="connsiteX10" fmla="*/ 88569 w 99645"/>
                <a:gd name="connsiteY10" fmla="*/ 81469 h 99794"/>
                <a:gd name="connsiteX11" fmla="*/ 80922 w 99645"/>
                <a:gd name="connsiteY11" fmla="*/ 88670 h 99794"/>
                <a:gd name="connsiteX12" fmla="*/ 71996 w 99645"/>
                <a:gd name="connsiteY12" fmla="*/ 94888 h 99794"/>
                <a:gd name="connsiteX13" fmla="*/ 61017 w 99645"/>
                <a:gd name="connsiteY13" fmla="*/ 98727 h 99794"/>
                <a:gd name="connsiteX14" fmla="*/ 49532 w 99645"/>
                <a:gd name="connsiteY14" fmla="*/ 99709 h 99794"/>
                <a:gd name="connsiteX15" fmla="*/ 38553 w 99645"/>
                <a:gd name="connsiteY15" fmla="*/ 98727 h 99794"/>
                <a:gd name="connsiteX16" fmla="*/ 27574 w 99645"/>
                <a:gd name="connsiteY16" fmla="*/ 94888 h 99794"/>
                <a:gd name="connsiteX17" fmla="*/ 19005 w 99645"/>
                <a:gd name="connsiteY17" fmla="*/ 88670 h 99794"/>
                <a:gd name="connsiteX18" fmla="*/ 10882 w 99645"/>
                <a:gd name="connsiteY18" fmla="*/ 81469 h 99794"/>
                <a:gd name="connsiteX19" fmla="*/ 5139 w 99645"/>
                <a:gd name="connsiteY19" fmla="*/ 71889 h 99794"/>
                <a:gd name="connsiteX20" fmla="*/ 1331 w 99645"/>
                <a:gd name="connsiteY20" fmla="*/ 61326 h 99794"/>
                <a:gd name="connsiteX21" fmla="*/ -97 w 99645"/>
                <a:gd name="connsiteY21" fmla="*/ 49811 h 99794"/>
                <a:gd name="connsiteX22" fmla="*/ 1331 w 99645"/>
                <a:gd name="connsiteY22" fmla="*/ 38297 h 99794"/>
                <a:gd name="connsiteX23" fmla="*/ 5139 w 99645"/>
                <a:gd name="connsiteY23" fmla="*/ 27734 h 99794"/>
                <a:gd name="connsiteX24" fmla="*/ 10882 w 99645"/>
                <a:gd name="connsiteY24" fmla="*/ 19106 h 99794"/>
                <a:gd name="connsiteX25" fmla="*/ 19005 w 99645"/>
                <a:gd name="connsiteY25" fmla="*/ 10953 h 99794"/>
                <a:gd name="connsiteX26" fmla="*/ 27574 w 99645"/>
                <a:gd name="connsiteY26" fmla="*/ 5211 h 99794"/>
                <a:gd name="connsiteX27" fmla="*/ 38553 w 99645"/>
                <a:gd name="connsiteY27" fmla="*/ 1342 h 9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645" h="99794">
                  <a:moveTo>
                    <a:pt x="49532" y="-86"/>
                  </a:moveTo>
                  <a:lnTo>
                    <a:pt x="61017" y="1342"/>
                  </a:lnTo>
                  <a:lnTo>
                    <a:pt x="71996" y="5211"/>
                  </a:lnTo>
                  <a:lnTo>
                    <a:pt x="80922" y="10953"/>
                  </a:lnTo>
                  <a:lnTo>
                    <a:pt x="88569" y="19106"/>
                  </a:lnTo>
                  <a:lnTo>
                    <a:pt x="94311" y="27734"/>
                  </a:lnTo>
                  <a:lnTo>
                    <a:pt x="98120" y="38297"/>
                  </a:lnTo>
                  <a:lnTo>
                    <a:pt x="99548" y="49811"/>
                  </a:lnTo>
                  <a:lnTo>
                    <a:pt x="98120" y="61326"/>
                  </a:lnTo>
                  <a:lnTo>
                    <a:pt x="94311" y="71889"/>
                  </a:lnTo>
                  <a:lnTo>
                    <a:pt x="88569" y="81469"/>
                  </a:lnTo>
                  <a:lnTo>
                    <a:pt x="80922" y="88670"/>
                  </a:lnTo>
                  <a:lnTo>
                    <a:pt x="71996" y="94888"/>
                  </a:lnTo>
                  <a:lnTo>
                    <a:pt x="61017" y="98727"/>
                  </a:lnTo>
                  <a:lnTo>
                    <a:pt x="49532" y="99709"/>
                  </a:lnTo>
                  <a:lnTo>
                    <a:pt x="38553" y="98727"/>
                  </a:lnTo>
                  <a:lnTo>
                    <a:pt x="27574" y="94888"/>
                  </a:lnTo>
                  <a:lnTo>
                    <a:pt x="19005" y="88670"/>
                  </a:lnTo>
                  <a:lnTo>
                    <a:pt x="10882" y="81469"/>
                  </a:lnTo>
                  <a:lnTo>
                    <a:pt x="5139" y="71889"/>
                  </a:lnTo>
                  <a:lnTo>
                    <a:pt x="1331" y="61326"/>
                  </a:lnTo>
                  <a:lnTo>
                    <a:pt x="-97" y="49811"/>
                  </a:lnTo>
                  <a:lnTo>
                    <a:pt x="1331" y="38297"/>
                  </a:lnTo>
                  <a:lnTo>
                    <a:pt x="5139" y="27734"/>
                  </a:lnTo>
                  <a:lnTo>
                    <a:pt x="10882" y="19106"/>
                  </a:lnTo>
                  <a:lnTo>
                    <a:pt x="19005" y="10953"/>
                  </a:lnTo>
                  <a:lnTo>
                    <a:pt x="27574" y="5211"/>
                  </a:lnTo>
                  <a:lnTo>
                    <a:pt x="38553" y="1342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CA0214E-FAA9-4C2C-83FC-AFD446F6BF5D}"/>
                </a:ext>
              </a:extLst>
            </p:cNvPr>
            <p:cNvSpPr/>
            <p:nvPr/>
          </p:nvSpPr>
          <p:spPr>
            <a:xfrm>
              <a:off x="3084245" y="5785377"/>
              <a:ext cx="103959" cy="99764"/>
            </a:xfrm>
            <a:custGeom>
              <a:avLst/>
              <a:gdLst>
                <a:gd name="connsiteX0" fmla="*/ 52150 w 103959"/>
                <a:gd name="connsiteY0" fmla="*/ -86 h 99764"/>
                <a:gd name="connsiteX1" fmla="*/ 64052 w 103959"/>
                <a:gd name="connsiteY1" fmla="*/ 1372 h 99764"/>
                <a:gd name="connsiteX2" fmla="*/ 75001 w 103959"/>
                <a:gd name="connsiteY2" fmla="*/ 4734 h 99764"/>
                <a:gd name="connsiteX3" fmla="*/ 84463 w 103959"/>
                <a:gd name="connsiteY3" fmla="*/ 10953 h 99764"/>
                <a:gd name="connsiteX4" fmla="*/ 92437 w 103959"/>
                <a:gd name="connsiteY4" fmla="*/ 18629 h 99764"/>
                <a:gd name="connsiteX5" fmla="*/ 98388 w 103959"/>
                <a:gd name="connsiteY5" fmla="*/ 27734 h 99764"/>
                <a:gd name="connsiteX6" fmla="*/ 102375 w 103959"/>
                <a:gd name="connsiteY6" fmla="*/ 38297 h 99764"/>
                <a:gd name="connsiteX7" fmla="*/ 103862 w 103959"/>
                <a:gd name="connsiteY7" fmla="*/ 49811 h 99764"/>
                <a:gd name="connsiteX8" fmla="*/ 102375 w 103959"/>
                <a:gd name="connsiteY8" fmla="*/ 61326 h 99764"/>
                <a:gd name="connsiteX9" fmla="*/ 98447 w 103959"/>
                <a:gd name="connsiteY9" fmla="*/ 71889 h 99764"/>
                <a:gd name="connsiteX10" fmla="*/ 92497 w 103959"/>
                <a:gd name="connsiteY10" fmla="*/ 81470 h 99764"/>
                <a:gd name="connsiteX11" fmla="*/ 84552 w 103959"/>
                <a:gd name="connsiteY11" fmla="*/ 88640 h 99764"/>
                <a:gd name="connsiteX12" fmla="*/ 75091 w 103959"/>
                <a:gd name="connsiteY12" fmla="*/ 94888 h 99764"/>
                <a:gd name="connsiteX13" fmla="*/ 64141 w 103959"/>
                <a:gd name="connsiteY13" fmla="*/ 98727 h 99764"/>
                <a:gd name="connsiteX14" fmla="*/ 52240 w 103959"/>
                <a:gd name="connsiteY14" fmla="*/ 99679 h 99764"/>
                <a:gd name="connsiteX15" fmla="*/ 40338 w 103959"/>
                <a:gd name="connsiteY15" fmla="*/ 98727 h 99764"/>
                <a:gd name="connsiteX16" fmla="*/ 29389 w 103959"/>
                <a:gd name="connsiteY16" fmla="*/ 94888 h 99764"/>
                <a:gd name="connsiteX17" fmla="*/ 19302 w 103959"/>
                <a:gd name="connsiteY17" fmla="*/ 88640 h 99764"/>
                <a:gd name="connsiteX18" fmla="*/ 11328 w 103959"/>
                <a:gd name="connsiteY18" fmla="*/ 81440 h 99764"/>
                <a:gd name="connsiteX19" fmla="*/ 5377 w 103959"/>
                <a:gd name="connsiteY19" fmla="*/ 71859 h 99764"/>
                <a:gd name="connsiteX20" fmla="*/ 1390 w 103959"/>
                <a:gd name="connsiteY20" fmla="*/ 61296 h 99764"/>
                <a:gd name="connsiteX21" fmla="*/ -97 w 103959"/>
                <a:gd name="connsiteY21" fmla="*/ 49782 h 99764"/>
                <a:gd name="connsiteX22" fmla="*/ 1390 w 103959"/>
                <a:gd name="connsiteY22" fmla="*/ 38267 h 99764"/>
                <a:gd name="connsiteX23" fmla="*/ 5377 w 103959"/>
                <a:gd name="connsiteY23" fmla="*/ 27704 h 99764"/>
                <a:gd name="connsiteX24" fmla="*/ 11328 w 103959"/>
                <a:gd name="connsiteY24" fmla="*/ 18600 h 99764"/>
                <a:gd name="connsiteX25" fmla="*/ 19302 w 103959"/>
                <a:gd name="connsiteY25" fmla="*/ 10923 h 99764"/>
                <a:gd name="connsiteX26" fmla="*/ 29270 w 103959"/>
                <a:gd name="connsiteY26" fmla="*/ 4705 h 99764"/>
                <a:gd name="connsiteX27" fmla="*/ 40219 w 103959"/>
                <a:gd name="connsiteY27" fmla="*/ 134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3959" h="99764">
                  <a:moveTo>
                    <a:pt x="52150" y="-86"/>
                  </a:moveTo>
                  <a:lnTo>
                    <a:pt x="64052" y="1372"/>
                  </a:lnTo>
                  <a:lnTo>
                    <a:pt x="75001" y="4734"/>
                  </a:lnTo>
                  <a:lnTo>
                    <a:pt x="84463" y="10953"/>
                  </a:lnTo>
                  <a:lnTo>
                    <a:pt x="92437" y="18629"/>
                  </a:lnTo>
                  <a:lnTo>
                    <a:pt x="98388" y="27734"/>
                  </a:lnTo>
                  <a:lnTo>
                    <a:pt x="102375" y="38297"/>
                  </a:lnTo>
                  <a:lnTo>
                    <a:pt x="103862" y="49811"/>
                  </a:lnTo>
                  <a:lnTo>
                    <a:pt x="102375" y="61326"/>
                  </a:lnTo>
                  <a:lnTo>
                    <a:pt x="98447" y="71889"/>
                  </a:lnTo>
                  <a:lnTo>
                    <a:pt x="92497" y="81470"/>
                  </a:lnTo>
                  <a:lnTo>
                    <a:pt x="84552" y="88640"/>
                  </a:lnTo>
                  <a:lnTo>
                    <a:pt x="75091" y="94888"/>
                  </a:lnTo>
                  <a:lnTo>
                    <a:pt x="64141" y="98727"/>
                  </a:lnTo>
                  <a:lnTo>
                    <a:pt x="52240" y="99679"/>
                  </a:lnTo>
                  <a:lnTo>
                    <a:pt x="40338" y="98727"/>
                  </a:lnTo>
                  <a:lnTo>
                    <a:pt x="29389" y="94888"/>
                  </a:lnTo>
                  <a:lnTo>
                    <a:pt x="19302" y="88640"/>
                  </a:lnTo>
                  <a:lnTo>
                    <a:pt x="11328" y="81440"/>
                  </a:lnTo>
                  <a:lnTo>
                    <a:pt x="5377" y="71859"/>
                  </a:lnTo>
                  <a:lnTo>
                    <a:pt x="1390" y="61296"/>
                  </a:lnTo>
                  <a:lnTo>
                    <a:pt x="-97" y="49782"/>
                  </a:lnTo>
                  <a:lnTo>
                    <a:pt x="1390" y="38267"/>
                  </a:lnTo>
                  <a:lnTo>
                    <a:pt x="5377" y="27704"/>
                  </a:lnTo>
                  <a:lnTo>
                    <a:pt x="11328" y="18600"/>
                  </a:lnTo>
                  <a:lnTo>
                    <a:pt x="19302" y="10923"/>
                  </a:lnTo>
                  <a:lnTo>
                    <a:pt x="29270" y="4705"/>
                  </a:lnTo>
                  <a:lnTo>
                    <a:pt x="40219" y="134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FA1C3DF-D033-4171-B728-4ADE257DCD39}"/>
                </a:ext>
              </a:extLst>
            </p:cNvPr>
            <p:cNvSpPr/>
            <p:nvPr/>
          </p:nvSpPr>
          <p:spPr>
            <a:xfrm>
              <a:off x="3092874" y="4646581"/>
              <a:ext cx="99794" cy="103989"/>
            </a:xfrm>
            <a:custGeom>
              <a:avLst/>
              <a:gdLst>
                <a:gd name="connsiteX0" fmla="*/ 50038 w 99794"/>
                <a:gd name="connsiteY0" fmla="*/ -86 h 103989"/>
                <a:gd name="connsiteX1" fmla="*/ 61493 w 99794"/>
                <a:gd name="connsiteY1" fmla="*/ 1402 h 103989"/>
                <a:gd name="connsiteX2" fmla="*/ 71996 w 99794"/>
                <a:gd name="connsiteY2" fmla="*/ 5895 h 103989"/>
                <a:gd name="connsiteX3" fmla="*/ 80595 w 99794"/>
                <a:gd name="connsiteY3" fmla="*/ 11370 h 103989"/>
                <a:gd name="connsiteX4" fmla="*/ 88718 w 99794"/>
                <a:gd name="connsiteY4" fmla="*/ 19849 h 103989"/>
                <a:gd name="connsiteX5" fmla="*/ 94430 w 99794"/>
                <a:gd name="connsiteY5" fmla="*/ 29817 h 103989"/>
                <a:gd name="connsiteX6" fmla="*/ 98269 w 99794"/>
                <a:gd name="connsiteY6" fmla="*/ 40260 h 103989"/>
                <a:gd name="connsiteX7" fmla="*/ 99697 w 99794"/>
                <a:gd name="connsiteY7" fmla="*/ 52162 h 103989"/>
                <a:gd name="connsiteX8" fmla="*/ 98269 w 99794"/>
                <a:gd name="connsiteY8" fmla="*/ 64063 h 103989"/>
                <a:gd name="connsiteX9" fmla="*/ 94430 w 99794"/>
                <a:gd name="connsiteY9" fmla="*/ 75013 h 103989"/>
                <a:gd name="connsiteX10" fmla="*/ 88718 w 99794"/>
                <a:gd name="connsiteY10" fmla="*/ 84504 h 103989"/>
                <a:gd name="connsiteX11" fmla="*/ 80595 w 99794"/>
                <a:gd name="connsiteY11" fmla="*/ 92954 h 103989"/>
                <a:gd name="connsiteX12" fmla="*/ 71996 w 99794"/>
                <a:gd name="connsiteY12" fmla="*/ 98905 h 103989"/>
                <a:gd name="connsiteX13" fmla="*/ 61493 w 99794"/>
                <a:gd name="connsiteY13" fmla="*/ 102386 h 103989"/>
                <a:gd name="connsiteX14" fmla="*/ 50038 w 99794"/>
                <a:gd name="connsiteY14" fmla="*/ 103904 h 103989"/>
                <a:gd name="connsiteX15" fmla="*/ 38583 w 99794"/>
                <a:gd name="connsiteY15" fmla="*/ 102386 h 103989"/>
                <a:gd name="connsiteX16" fmla="*/ 28080 w 99794"/>
                <a:gd name="connsiteY16" fmla="*/ 98905 h 103989"/>
                <a:gd name="connsiteX17" fmla="*/ 19005 w 99794"/>
                <a:gd name="connsiteY17" fmla="*/ 92954 h 103989"/>
                <a:gd name="connsiteX18" fmla="*/ 10882 w 99794"/>
                <a:gd name="connsiteY18" fmla="*/ 84504 h 103989"/>
                <a:gd name="connsiteX19" fmla="*/ 5169 w 99794"/>
                <a:gd name="connsiteY19" fmla="*/ 75013 h 103989"/>
                <a:gd name="connsiteX20" fmla="*/ 1807 w 99794"/>
                <a:gd name="connsiteY20" fmla="*/ 64063 h 103989"/>
                <a:gd name="connsiteX21" fmla="*/ -97 w 99794"/>
                <a:gd name="connsiteY21" fmla="*/ 52162 h 103989"/>
                <a:gd name="connsiteX22" fmla="*/ 1807 w 99794"/>
                <a:gd name="connsiteY22" fmla="*/ 40260 h 103989"/>
                <a:gd name="connsiteX23" fmla="*/ 5169 w 99794"/>
                <a:gd name="connsiteY23" fmla="*/ 29817 h 103989"/>
                <a:gd name="connsiteX24" fmla="*/ 10882 w 99794"/>
                <a:gd name="connsiteY24" fmla="*/ 19849 h 103989"/>
                <a:gd name="connsiteX25" fmla="*/ 19005 w 99794"/>
                <a:gd name="connsiteY25" fmla="*/ 11370 h 103989"/>
                <a:gd name="connsiteX26" fmla="*/ 28080 w 99794"/>
                <a:gd name="connsiteY26" fmla="*/ 5895 h 103989"/>
                <a:gd name="connsiteX27" fmla="*/ 38583 w 99794"/>
                <a:gd name="connsiteY27" fmla="*/ 1402 h 10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794" h="103989">
                  <a:moveTo>
                    <a:pt x="50038" y="-86"/>
                  </a:moveTo>
                  <a:lnTo>
                    <a:pt x="61493" y="1402"/>
                  </a:lnTo>
                  <a:lnTo>
                    <a:pt x="71996" y="5895"/>
                  </a:lnTo>
                  <a:lnTo>
                    <a:pt x="80595" y="11370"/>
                  </a:lnTo>
                  <a:lnTo>
                    <a:pt x="88718" y="19849"/>
                  </a:lnTo>
                  <a:lnTo>
                    <a:pt x="94430" y="29817"/>
                  </a:lnTo>
                  <a:lnTo>
                    <a:pt x="98269" y="40260"/>
                  </a:lnTo>
                  <a:lnTo>
                    <a:pt x="99697" y="52162"/>
                  </a:lnTo>
                  <a:lnTo>
                    <a:pt x="98269" y="64063"/>
                  </a:lnTo>
                  <a:lnTo>
                    <a:pt x="94430" y="75013"/>
                  </a:lnTo>
                  <a:lnTo>
                    <a:pt x="88718" y="84504"/>
                  </a:lnTo>
                  <a:lnTo>
                    <a:pt x="80595" y="92954"/>
                  </a:lnTo>
                  <a:lnTo>
                    <a:pt x="71996" y="98905"/>
                  </a:lnTo>
                  <a:lnTo>
                    <a:pt x="61493" y="102386"/>
                  </a:lnTo>
                  <a:lnTo>
                    <a:pt x="50038" y="103904"/>
                  </a:lnTo>
                  <a:lnTo>
                    <a:pt x="38583" y="102386"/>
                  </a:lnTo>
                  <a:lnTo>
                    <a:pt x="28080" y="98905"/>
                  </a:lnTo>
                  <a:lnTo>
                    <a:pt x="19005" y="92954"/>
                  </a:lnTo>
                  <a:lnTo>
                    <a:pt x="10882" y="84504"/>
                  </a:lnTo>
                  <a:lnTo>
                    <a:pt x="5169" y="75013"/>
                  </a:lnTo>
                  <a:lnTo>
                    <a:pt x="1807" y="64063"/>
                  </a:lnTo>
                  <a:lnTo>
                    <a:pt x="-97" y="52162"/>
                  </a:lnTo>
                  <a:lnTo>
                    <a:pt x="1807" y="40260"/>
                  </a:lnTo>
                  <a:lnTo>
                    <a:pt x="5169" y="29817"/>
                  </a:lnTo>
                  <a:lnTo>
                    <a:pt x="10882" y="19849"/>
                  </a:lnTo>
                  <a:lnTo>
                    <a:pt x="19005" y="11370"/>
                  </a:lnTo>
                  <a:lnTo>
                    <a:pt x="28080" y="5895"/>
                  </a:lnTo>
                  <a:lnTo>
                    <a:pt x="38583" y="1402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64A7676-1B42-4C22-B53C-40341BE0ED72}"/>
                </a:ext>
              </a:extLst>
            </p:cNvPr>
            <p:cNvSpPr/>
            <p:nvPr/>
          </p:nvSpPr>
          <p:spPr>
            <a:xfrm>
              <a:off x="2587476" y="5785377"/>
              <a:ext cx="99645" cy="99764"/>
            </a:xfrm>
            <a:custGeom>
              <a:avLst/>
              <a:gdLst>
                <a:gd name="connsiteX0" fmla="*/ 50276 w 99645"/>
                <a:gd name="connsiteY0" fmla="*/ -86 h 99764"/>
                <a:gd name="connsiteX1" fmla="*/ 61672 w 99645"/>
                <a:gd name="connsiteY1" fmla="*/ 896 h 99764"/>
                <a:gd name="connsiteX2" fmla="*/ 72115 w 99645"/>
                <a:gd name="connsiteY2" fmla="*/ 4734 h 99764"/>
                <a:gd name="connsiteX3" fmla="*/ 81041 w 99645"/>
                <a:gd name="connsiteY3" fmla="*/ 10953 h 99764"/>
                <a:gd name="connsiteX4" fmla="*/ 88629 w 99645"/>
                <a:gd name="connsiteY4" fmla="*/ 18153 h 99764"/>
                <a:gd name="connsiteX5" fmla="*/ 94341 w 99645"/>
                <a:gd name="connsiteY5" fmla="*/ 27734 h 99764"/>
                <a:gd name="connsiteX6" fmla="*/ 98626 w 99645"/>
                <a:gd name="connsiteY6" fmla="*/ 38297 h 99764"/>
                <a:gd name="connsiteX7" fmla="*/ 99548 w 99645"/>
                <a:gd name="connsiteY7" fmla="*/ 49811 h 99764"/>
                <a:gd name="connsiteX8" fmla="*/ 98626 w 99645"/>
                <a:gd name="connsiteY8" fmla="*/ 61326 h 99764"/>
                <a:gd name="connsiteX9" fmla="*/ 94341 w 99645"/>
                <a:gd name="connsiteY9" fmla="*/ 71889 h 99764"/>
                <a:gd name="connsiteX10" fmla="*/ 88629 w 99645"/>
                <a:gd name="connsiteY10" fmla="*/ 80517 h 99764"/>
                <a:gd name="connsiteX11" fmla="*/ 81160 w 99645"/>
                <a:gd name="connsiteY11" fmla="*/ 88640 h 99764"/>
                <a:gd name="connsiteX12" fmla="*/ 72234 w 99645"/>
                <a:gd name="connsiteY12" fmla="*/ 94412 h 99764"/>
                <a:gd name="connsiteX13" fmla="*/ 61791 w 99645"/>
                <a:gd name="connsiteY13" fmla="*/ 98251 h 99764"/>
                <a:gd name="connsiteX14" fmla="*/ 50395 w 99645"/>
                <a:gd name="connsiteY14" fmla="*/ 99679 h 99764"/>
                <a:gd name="connsiteX15" fmla="*/ 38969 w 99645"/>
                <a:gd name="connsiteY15" fmla="*/ 98251 h 99764"/>
                <a:gd name="connsiteX16" fmla="*/ 28407 w 99645"/>
                <a:gd name="connsiteY16" fmla="*/ 94591 h 99764"/>
                <a:gd name="connsiteX17" fmla="*/ 18915 w 99645"/>
                <a:gd name="connsiteY17" fmla="*/ 88640 h 99764"/>
                <a:gd name="connsiteX18" fmla="*/ 10822 w 99645"/>
                <a:gd name="connsiteY18" fmla="*/ 80488 h 99764"/>
                <a:gd name="connsiteX19" fmla="*/ 5615 w 99645"/>
                <a:gd name="connsiteY19" fmla="*/ 71859 h 99764"/>
                <a:gd name="connsiteX20" fmla="*/ 1331 w 99645"/>
                <a:gd name="connsiteY20" fmla="*/ 61296 h 99764"/>
                <a:gd name="connsiteX21" fmla="*/ -97 w 99645"/>
                <a:gd name="connsiteY21" fmla="*/ 49782 h 99764"/>
                <a:gd name="connsiteX22" fmla="*/ 1331 w 99645"/>
                <a:gd name="connsiteY22" fmla="*/ 38267 h 99764"/>
                <a:gd name="connsiteX23" fmla="*/ 5615 w 99645"/>
                <a:gd name="connsiteY23" fmla="*/ 27704 h 99764"/>
                <a:gd name="connsiteX24" fmla="*/ 10822 w 99645"/>
                <a:gd name="connsiteY24" fmla="*/ 18124 h 99764"/>
                <a:gd name="connsiteX25" fmla="*/ 18915 w 99645"/>
                <a:gd name="connsiteY25" fmla="*/ 10923 h 99764"/>
                <a:gd name="connsiteX26" fmla="*/ 28407 w 99645"/>
                <a:gd name="connsiteY26" fmla="*/ 4705 h 99764"/>
                <a:gd name="connsiteX27" fmla="*/ 38850 w 99645"/>
                <a:gd name="connsiteY27" fmla="*/ 866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645" h="99764">
                  <a:moveTo>
                    <a:pt x="50276" y="-86"/>
                  </a:moveTo>
                  <a:lnTo>
                    <a:pt x="61672" y="896"/>
                  </a:lnTo>
                  <a:lnTo>
                    <a:pt x="72115" y="4734"/>
                  </a:lnTo>
                  <a:lnTo>
                    <a:pt x="81041" y="10953"/>
                  </a:lnTo>
                  <a:lnTo>
                    <a:pt x="88629" y="18153"/>
                  </a:lnTo>
                  <a:lnTo>
                    <a:pt x="94341" y="27734"/>
                  </a:lnTo>
                  <a:lnTo>
                    <a:pt x="98626" y="38297"/>
                  </a:lnTo>
                  <a:lnTo>
                    <a:pt x="99548" y="49811"/>
                  </a:lnTo>
                  <a:lnTo>
                    <a:pt x="98626" y="61326"/>
                  </a:lnTo>
                  <a:lnTo>
                    <a:pt x="94341" y="71889"/>
                  </a:lnTo>
                  <a:lnTo>
                    <a:pt x="88629" y="80517"/>
                  </a:lnTo>
                  <a:lnTo>
                    <a:pt x="81160" y="88640"/>
                  </a:lnTo>
                  <a:lnTo>
                    <a:pt x="72234" y="94412"/>
                  </a:lnTo>
                  <a:lnTo>
                    <a:pt x="61791" y="98251"/>
                  </a:lnTo>
                  <a:lnTo>
                    <a:pt x="50395" y="99679"/>
                  </a:lnTo>
                  <a:lnTo>
                    <a:pt x="38969" y="98251"/>
                  </a:lnTo>
                  <a:lnTo>
                    <a:pt x="28407" y="94591"/>
                  </a:lnTo>
                  <a:lnTo>
                    <a:pt x="18915" y="88640"/>
                  </a:lnTo>
                  <a:lnTo>
                    <a:pt x="10822" y="80488"/>
                  </a:lnTo>
                  <a:lnTo>
                    <a:pt x="5615" y="71859"/>
                  </a:lnTo>
                  <a:lnTo>
                    <a:pt x="1331" y="61296"/>
                  </a:lnTo>
                  <a:lnTo>
                    <a:pt x="-97" y="49782"/>
                  </a:lnTo>
                  <a:lnTo>
                    <a:pt x="1331" y="38267"/>
                  </a:lnTo>
                  <a:lnTo>
                    <a:pt x="5615" y="27704"/>
                  </a:lnTo>
                  <a:lnTo>
                    <a:pt x="10822" y="18124"/>
                  </a:lnTo>
                  <a:lnTo>
                    <a:pt x="18915" y="10923"/>
                  </a:lnTo>
                  <a:lnTo>
                    <a:pt x="28407" y="4705"/>
                  </a:lnTo>
                  <a:lnTo>
                    <a:pt x="38850" y="866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AF62C6A-6D96-4126-BCD2-064BA61833E8}"/>
                </a:ext>
              </a:extLst>
            </p:cNvPr>
            <p:cNvSpPr/>
            <p:nvPr/>
          </p:nvSpPr>
          <p:spPr>
            <a:xfrm>
              <a:off x="3273003" y="4772409"/>
              <a:ext cx="101876" cy="99764"/>
            </a:xfrm>
            <a:custGeom>
              <a:avLst/>
              <a:gdLst>
                <a:gd name="connsiteX0" fmla="*/ 51050 w 101876"/>
                <a:gd name="connsiteY0" fmla="*/ -86 h 99764"/>
                <a:gd name="connsiteX1" fmla="*/ 62743 w 101876"/>
                <a:gd name="connsiteY1" fmla="*/ 866 h 99764"/>
                <a:gd name="connsiteX2" fmla="*/ 73484 w 101876"/>
                <a:gd name="connsiteY2" fmla="*/ 5181 h 99764"/>
                <a:gd name="connsiteX3" fmla="*/ 83213 w 101876"/>
                <a:gd name="connsiteY3" fmla="*/ 10923 h 99764"/>
                <a:gd name="connsiteX4" fmla="*/ 90563 w 101876"/>
                <a:gd name="connsiteY4" fmla="*/ 18600 h 99764"/>
                <a:gd name="connsiteX5" fmla="*/ 96900 w 101876"/>
                <a:gd name="connsiteY5" fmla="*/ 28210 h 99764"/>
                <a:gd name="connsiteX6" fmla="*/ 100798 w 101876"/>
                <a:gd name="connsiteY6" fmla="*/ 38267 h 99764"/>
                <a:gd name="connsiteX7" fmla="*/ 101780 w 101876"/>
                <a:gd name="connsiteY7" fmla="*/ 49782 h 99764"/>
                <a:gd name="connsiteX8" fmla="*/ 100798 w 101876"/>
                <a:gd name="connsiteY8" fmla="*/ 61296 h 99764"/>
                <a:gd name="connsiteX9" fmla="*/ 96900 w 101876"/>
                <a:gd name="connsiteY9" fmla="*/ 71859 h 99764"/>
                <a:gd name="connsiteX10" fmla="*/ 90563 w 101876"/>
                <a:gd name="connsiteY10" fmla="*/ 81440 h 99764"/>
                <a:gd name="connsiteX11" fmla="*/ 83213 w 101876"/>
                <a:gd name="connsiteY11" fmla="*/ 88640 h 99764"/>
                <a:gd name="connsiteX12" fmla="*/ 73484 w 101876"/>
                <a:gd name="connsiteY12" fmla="*/ 94888 h 99764"/>
                <a:gd name="connsiteX13" fmla="*/ 62743 w 101876"/>
                <a:gd name="connsiteY13" fmla="*/ 98251 h 99764"/>
                <a:gd name="connsiteX14" fmla="*/ 51050 w 101876"/>
                <a:gd name="connsiteY14" fmla="*/ 99679 h 99764"/>
                <a:gd name="connsiteX15" fmla="*/ 39356 w 101876"/>
                <a:gd name="connsiteY15" fmla="*/ 98251 h 99764"/>
                <a:gd name="connsiteX16" fmla="*/ 28704 w 101876"/>
                <a:gd name="connsiteY16" fmla="*/ 94888 h 99764"/>
                <a:gd name="connsiteX17" fmla="*/ 18945 w 101876"/>
                <a:gd name="connsiteY17" fmla="*/ 88640 h 99764"/>
                <a:gd name="connsiteX18" fmla="*/ 11626 w 101876"/>
                <a:gd name="connsiteY18" fmla="*/ 81440 h 99764"/>
                <a:gd name="connsiteX19" fmla="*/ 5258 w 101876"/>
                <a:gd name="connsiteY19" fmla="*/ 71859 h 99764"/>
                <a:gd name="connsiteX20" fmla="*/ 1361 w 101876"/>
                <a:gd name="connsiteY20" fmla="*/ 61296 h 99764"/>
                <a:gd name="connsiteX21" fmla="*/ -97 w 101876"/>
                <a:gd name="connsiteY21" fmla="*/ 49782 h 99764"/>
                <a:gd name="connsiteX22" fmla="*/ 1361 w 101876"/>
                <a:gd name="connsiteY22" fmla="*/ 38267 h 99764"/>
                <a:gd name="connsiteX23" fmla="*/ 5258 w 101876"/>
                <a:gd name="connsiteY23" fmla="*/ 28210 h 99764"/>
                <a:gd name="connsiteX24" fmla="*/ 11626 w 101876"/>
                <a:gd name="connsiteY24" fmla="*/ 18600 h 99764"/>
                <a:gd name="connsiteX25" fmla="*/ 18945 w 101876"/>
                <a:gd name="connsiteY25" fmla="*/ 10923 h 99764"/>
                <a:gd name="connsiteX26" fmla="*/ 28704 w 101876"/>
                <a:gd name="connsiteY26" fmla="*/ 5181 h 99764"/>
                <a:gd name="connsiteX27" fmla="*/ 39445 w 101876"/>
                <a:gd name="connsiteY27" fmla="*/ 866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1876" h="99764">
                  <a:moveTo>
                    <a:pt x="51050" y="-86"/>
                  </a:moveTo>
                  <a:lnTo>
                    <a:pt x="62743" y="866"/>
                  </a:lnTo>
                  <a:lnTo>
                    <a:pt x="73484" y="5181"/>
                  </a:lnTo>
                  <a:lnTo>
                    <a:pt x="83213" y="10923"/>
                  </a:lnTo>
                  <a:lnTo>
                    <a:pt x="90563" y="18600"/>
                  </a:lnTo>
                  <a:lnTo>
                    <a:pt x="96900" y="28210"/>
                  </a:lnTo>
                  <a:lnTo>
                    <a:pt x="100798" y="38267"/>
                  </a:lnTo>
                  <a:lnTo>
                    <a:pt x="101780" y="49782"/>
                  </a:lnTo>
                  <a:lnTo>
                    <a:pt x="100798" y="61296"/>
                  </a:lnTo>
                  <a:lnTo>
                    <a:pt x="96900" y="71859"/>
                  </a:lnTo>
                  <a:lnTo>
                    <a:pt x="90563" y="81440"/>
                  </a:lnTo>
                  <a:lnTo>
                    <a:pt x="83213" y="88640"/>
                  </a:lnTo>
                  <a:lnTo>
                    <a:pt x="73484" y="94888"/>
                  </a:lnTo>
                  <a:lnTo>
                    <a:pt x="62743" y="98251"/>
                  </a:lnTo>
                  <a:lnTo>
                    <a:pt x="51050" y="99679"/>
                  </a:lnTo>
                  <a:lnTo>
                    <a:pt x="39356" y="98251"/>
                  </a:lnTo>
                  <a:lnTo>
                    <a:pt x="28704" y="94888"/>
                  </a:lnTo>
                  <a:lnTo>
                    <a:pt x="18945" y="88640"/>
                  </a:lnTo>
                  <a:lnTo>
                    <a:pt x="11626" y="81440"/>
                  </a:lnTo>
                  <a:lnTo>
                    <a:pt x="5258" y="71859"/>
                  </a:lnTo>
                  <a:lnTo>
                    <a:pt x="1361" y="61296"/>
                  </a:lnTo>
                  <a:lnTo>
                    <a:pt x="-97" y="49782"/>
                  </a:lnTo>
                  <a:lnTo>
                    <a:pt x="1361" y="38267"/>
                  </a:lnTo>
                  <a:lnTo>
                    <a:pt x="5258" y="28210"/>
                  </a:lnTo>
                  <a:lnTo>
                    <a:pt x="11626" y="18600"/>
                  </a:lnTo>
                  <a:lnTo>
                    <a:pt x="18945" y="10923"/>
                  </a:lnTo>
                  <a:lnTo>
                    <a:pt x="28704" y="5181"/>
                  </a:lnTo>
                  <a:lnTo>
                    <a:pt x="39445" y="866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B218FF7-4618-4A75-BE7B-4862EEE7F4C5}"/>
                </a:ext>
              </a:extLst>
            </p:cNvPr>
            <p:cNvSpPr/>
            <p:nvPr/>
          </p:nvSpPr>
          <p:spPr>
            <a:xfrm>
              <a:off x="2405264" y="5663922"/>
              <a:ext cx="97622" cy="99764"/>
            </a:xfrm>
            <a:custGeom>
              <a:avLst/>
              <a:gdLst>
                <a:gd name="connsiteX0" fmla="*/ 48699 w 97622"/>
                <a:gd name="connsiteY0" fmla="*/ -86 h 99764"/>
                <a:gd name="connsiteX1" fmla="*/ 59976 w 97622"/>
                <a:gd name="connsiteY1" fmla="*/ 866 h 99764"/>
                <a:gd name="connsiteX2" fmla="*/ 70300 w 97622"/>
                <a:gd name="connsiteY2" fmla="*/ 4705 h 99764"/>
                <a:gd name="connsiteX3" fmla="*/ 79226 w 97622"/>
                <a:gd name="connsiteY3" fmla="*/ 10953 h 99764"/>
                <a:gd name="connsiteX4" fmla="*/ 87200 w 97622"/>
                <a:gd name="connsiteY4" fmla="*/ 18124 h 99764"/>
                <a:gd name="connsiteX5" fmla="*/ 92824 w 97622"/>
                <a:gd name="connsiteY5" fmla="*/ 27734 h 99764"/>
                <a:gd name="connsiteX6" fmla="*/ 96097 w 97622"/>
                <a:gd name="connsiteY6" fmla="*/ 38297 h 99764"/>
                <a:gd name="connsiteX7" fmla="*/ 97525 w 97622"/>
                <a:gd name="connsiteY7" fmla="*/ 49811 h 99764"/>
                <a:gd name="connsiteX8" fmla="*/ 96067 w 97622"/>
                <a:gd name="connsiteY8" fmla="*/ 61326 h 99764"/>
                <a:gd name="connsiteX9" fmla="*/ 92794 w 97622"/>
                <a:gd name="connsiteY9" fmla="*/ 71859 h 99764"/>
                <a:gd name="connsiteX10" fmla="*/ 87171 w 97622"/>
                <a:gd name="connsiteY10" fmla="*/ 80488 h 99764"/>
                <a:gd name="connsiteX11" fmla="*/ 79197 w 97622"/>
                <a:gd name="connsiteY11" fmla="*/ 88640 h 99764"/>
                <a:gd name="connsiteX12" fmla="*/ 70270 w 97622"/>
                <a:gd name="connsiteY12" fmla="*/ 94412 h 99764"/>
                <a:gd name="connsiteX13" fmla="*/ 59946 w 97622"/>
                <a:gd name="connsiteY13" fmla="*/ 98251 h 99764"/>
                <a:gd name="connsiteX14" fmla="*/ 48669 w 97622"/>
                <a:gd name="connsiteY14" fmla="*/ 99679 h 99764"/>
                <a:gd name="connsiteX15" fmla="*/ 37422 w 97622"/>
                <a:gd name="connsiteY15" fmla="*/ 98251 h 99764"/>
                <a:gd name="connsiteX16" fmla="*/ 27098 w 97622"/>
                <a:gd name="connsiteY16" fmla="*/ 94412 h 99764"/>
                <a:gd name="connsiteX17" fmla="*/ 18172 w 97622"/>
                <a:gd name="connsiteY17" fmla="*/ 88640 h 99764"/>
                <a:gd name="connsiteX18" fmla="*/ 10674 w 97622"/>
                <a:gd name="connsiteY18" fmla="*/ 80488 h 99764"/>
                <a:gd name="connsiteX19" fmla="*/ 4574 w 97622"/>
                <a:gd name="connsiteY19" fmla="*/ 71859 h 99764"/>
                <a:gd name="connsiteX20" fmla="*/ 855 w 97622"/>
                <a:gd name="connsiteY20" fmla="*/ 61326 h 99764"/>
                <a:gd name="connsiteX21" fmla="*/ -97 w 97622"/>
                <a:gd name="connsiteY21" fmla="*/ 49811 h 99764"/>
                <a:gd name="connsiteX22" fmla="*/ 855 w 97622"/>
                <a:gd name="connsiteY22" fmla="*/ 38297 h 99764"/>
                <a:gd name="connsiteX23" fmla="*/ 4604 w 97622"/>
                <a:gd name="connsiteY23" fmla="*/ 27734 h 99764"/>
                <a:gd name="connsiteX24" fmla="*/ 10703 w 97622"/>
                <a:gd name="connsiteY24" fmla="*/ 18124 h 99764"/>
                <a:gd name="connsiteX25" fmla="*/ 18201 w 97622"/>
                <a:gd name="connsiteY25" fmla="*/ 10953 h 99764"/>
                <a:gd name="connsiteX26" fmla="*/ 27127 w 97622"/>
                <a:gd name="connsiteY26" fmla="*/ 4705 h 99764"/>
                <a:gd name="connsiteX27" fmla="*/ 37452 w 97622"/>
                <a:gd name="connsiteY27" fmla="*/ 866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7622" h="99764">
                  <a:moveTo>
                    <a:pt x="48699" y="-86"/>
                  </a:moveTo>
                  <a:lnTo>
                    <a:pt x="59976" y="866"/>
                  </a:lnTo>
                  <a:lnTo>
                    <a:pt x="70300" y="4705"/>
                  </a:lnTo>
                  <a:lnTo>
                    <a:pt x="79226" y="10953"/>
                  </a:lnTo>
                  <a:lnTo>
                    <a:pt x="87200" y="18124"/>
                  </a:lnTo>
                  <a:lnTo>
                    <a:pt x="92824" y="27734"/>
                  </a:lnTo>
                  <a:lnTo>
                    <a:pt x="96097" y="38297"/>
                  </a:lnTo>
                  <a:lnTo>
                    <a:pt x="97525" y="49811"/>
                  </a:lnTo>
                  <a:lnTo>
                    <a:pt x="96067" y="61326"/>
                  </a:lnTo>
                  <a:lnTo>
                    <a:pt x="92794" y="71859"/>
                  </a:lnTo>
                  <a:lnTo>
                    <a:pt x="87171" y="80488"/>
                  </a:lnTo>
                  <a:lnTo>
                    <a:pt x="79197" y="88640"/>
                  </a:lnTo>
                  <a:lnTo>
                    <a:pt x="70270" y="94412"/>
                  </a:lnTo>
                  <a:lnTo>
                    <a:pt x="59946" y="98251"/>
                  </a:lnTo>
                  <a:lnTo>
                    <a:pt x="48669" y="99679"/>
                  </a:lnTo>
                  <a:lnTo>
                    <a:pt x="37422" y="98251"/>
                  </a:lnTo>
                  <a:lnTo>
                    <a:pt x="27098" y="94412"/>
                  </a:lnTo>
                  <a:lnTo>
                    <a:pt x="18172" y="88640"/>
                  </a:lnTo>
                  <a:lnTo>
                    <a:pt x="10674" y="80488"/>
                  </a:lnTo>
                  <a:lnTo>
                    <a:pt x="4574" y="71859"/>
                  </a:lnTo>
                  <a:lnTo>
                    <a:pt x="855" y="61326"/>
                  </a:lnTo>
                  <a:lnTo>
                    <a:pt x="-97" y="49811"/>
                  </a:lnTo>
                  <a:lnTo>
                    <a:pt x="855" y="38297"/>
                  </a:lnTo>
                  <a:lnTo>
                    <a:pt x="4604" y="27734"/>
                  </a:lnTo>
                  <a:lnTo>
                    <a:pt x="10703" y="18124"/>
                  </a:lnTo>
                  <a:lnTo>
                    <a:pt x="18201" y="10953"/>
                  </a:lnTo>
                  <a:lnTo>
                    <a:pt x="27127" y="4705"/>
                  </a:lnTo>
                  <a:lnTo>
                    <a:pt x="37452" y="866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B78BCC5-6E81-4013-B0D1-2C1B7CBD4320}"/>
                </a:ext>
              </a:extLst>
            </p:cNvPr>
            <p:cNvSpPr/>
            <p:nvPr/>
          </p:nvSpPr>
          <p:spPr>
            <a:xfrm>
              <a:off x="3409603" y="4965452"/>
              <a:ext cx="99764" cy="97651"/>
            </a:xfrm>
            <a:custGeom>
              <a:avLst/>
              <a:gdLst>
                <a:gd name="connsiteX0" fmla="*/ 49294 w 99764"/>
                <a:gd name="connsiteY0" fmla="*/ -86 h 97651"/>
                <a:gd name="connsiteX1" fmla="*/ 60809 w 99764"/>
                <a:gd name="connsiteY1" fmla="*/ 1313 h 97651"/>
                <a:gd name="connsiteX2" fmla="*/ 71342 w 99764"/>
                <a:gd name="connsiteY2" fmla="*/ 4615 h 97651"/>
                <a:gd name="connsiteX3" fmla="*/ 80952 w 99764"/>
                <a:gd name="connsiteY3" fmla="*/ 10715 h 97651"/>
                <a:gd name="connsiteX4" fmla="*/ 88628 w 99764"/>
                <a:gd name="connsiteY4" fmla="*/ 18213 h 97651"/>
                <a:gd name="connsiteX5" fmla="*/ 94401 w 99764"/>
                <a:gd name="connsiteY5" fmla="*/ 27139 h 97651"/>
                <a:gd name="connsiteX6" fmla="*/ 98715 w 99764"/>
                <a:gd name="connsiteY6" fmla="*/ 37464 h 97651"/>
                <a:gd name="connsiteX7" fmla="*/ 99667 w 99764"/>
                <a:gd name="connsiteY7" fmla="*/ 48711 h 97651"/>
                <a:gd name="connsiteX8" fmla="*/ 98715 w 99764"/>
                <a:gd name="connsiteY8" fmla="*/ 59987 h 97651"/>
                <a:gd name="connsiteX9" fmla="*/ 94430 w 99764"/>
                <a:gd name="connsiteY9" fmla="*/ 70312 h 97651"/>
                <a:gd name="connsiteX10" fmla="*/ 88658 w 99764"/>
                <a:gd name="connsiteY10" fmla="*/ 79238 h 97651"/>
                <a:gd name="connsiteX11" fmla="*/ 80982 w 99764"/>
                <a:gd name="connsiteY11" fmla="*/ 86766 h 97651"/>
                <a:gd name="connsiteX12" fmla="*/ 71371 w 99764"/>
                <a:gd name="connsiteY12" fmla="*/ 92389 h 97651"/>
                <a:gd name="connsiteX13" fmla="*/ 60839 w 99764"/>
                <a:gd name="connsiteY13" fmla="*/ 96614 h 97651"/>
                <a:gd name="connsiteX14" fmla="*/ 49324 w 99764"/>
                <a:gd name="connsiteY14" fmla="*/ 97566 h 97651"/>
                <a:gd name="connsiteX15" fmla="*/ 38761 w 99764"/>
                <a:gd name="connsiteY15" fmla="*/ 96614 h 97651"/>
                <a:gd name="connsiteX16" fmla="*/ 28228 w 99764"/>
                <a:gd name="connsiteY16" fmla="*/ 92389 h 97651"/>
                <a:gd name="connsiteX17" fmla="*/ 18618 w 99764"/>
                <a:gd name="connsiteY17" fmla="*/ 86766 h 97651"/>
                <a:gd name="connsiteX18" fmla="*/ 10941 w 99764"/>
                <a:gd name="connsiteY18" fmla="*/ 79238 h 97651"/>
                <a:gd name="connsiteX19" fmla="*/ 5169 w 99764"/>
                <a:gd name="connsiteY19" fmla="*/ 70312 h 97651"/>
                <a:gd name="connsiteX20" fmla="*/ 1331 w 99764"/>
                <a:gd name="connsiteY20" fmla="*/ 59987 h 97651"/>
                <a:gd name="connsiteX21" fmla="*/ -97 w 99764"/>
                <a:gd name="connsiteY21" fmla="*/ 48711 h 97651"/>
                <a:gd name="connsiteX22" fmla="*/ 1331 w 99764"/>
                <a:gd name="connsiteY22" fmla="*/ 37464 h 97651"/>
                <a:gd name="connsiteX23" fmla="*/ 5169 w 99764"/>
                <a:gd name="connsiteY23" fmla="*/ 27139 h 97651"/>
                <a:gd name="connsiteX24" fmla="*/ 10941 w 99764"/>
                <a:gd name="connsiteY24" fmla="*/ 18213 h 97651"/>
                <a:gd name="connsiteX25" fmla="*/ 18618 w 99764"/>
                <a:gd name="connsiteY25" fmla="*/ 10715 h 97651"/>
                <a:gd name="connsiteX26" fmla="*/ 28228 w 99764"/>
                <a:gd name="connsiteY26" fmla="*/ 4615 h 97651"/>
                <a:gd name="connsiteX27" fmla="*/ 38761 w 99764"/>
                <a:gd name="connsiteY27" fmla="*/ 1313 h 9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764" h="97651">
                  <a:moveTo>
                    <a:pt x="49294" y="-86"/>
                  </a:moveTo>
                  <a:lnTo>
                    <a:pt x="60809" y="1313"/>
                  </a:lnTo>
                  <a:lnTo>
                    <a:pt x="71342" y="4615"/>
                  </a:lnTo>
                  <a:lnTo>
                    <a:pt x="80952" y="10715"/>
                  </a:lnTo>
                  <a:lnTo>
                    <a:pt x="88628" y="18213"/>
                  </a:lnTo>
                  <a:lnTo>
                    <a:pt x="94401" y="27139"/>
                  </a:lnTo>
                  <a:lnTo>
                    <a:pt x="98715" y="37464"/>
                  </a:lnTo>
                  <a:lnTo>
                    <a:pt x="99667" y="48711"/>
                  </a:lnTo>
                  <a:lnTo>
                    <a:pt x="98715" y="59987"/>
                  </a:lnTo>
                  <a:lnTo>
                    <a:pt x="94430" y="70312"/>
                  </a:lnTo>
                  <a:lnTo>
                    <a:pt x="88658" y="79238"/>
                  </a:lnTo>
                  <a:lnTo>
                    <a:pt x="80982" y="86766"/>
                  </a:lnTo>
                  <a:lnTo>
                    <a:pt x="71371" y="92389"/>
                  </a:lnTo>
                  <a:lnTo>
                    <a:pt x="60839" y="96614"/>
                  </a:lnTo>
                  <a:lnTo>
                    <a:pt x="49324" y="97566"/>
                  </a:lnTo>
                  <a:lnTo>
                    <a:pt x="38761" y="96614"/>
                  </a:lnTo>
                  <a:lnTo>
                    <a:pt x="28228" y="92389"/>
                  </a:lnTo>
                  <a:lnTo>
                    <a:pt x="18618" y="86766"/>
                  </a:lnTo>
                  <a:lnTo>
                    <a:pt x="10941" y="79238"/>
                  </a:lnTo>
                  <a:lnTo>
                    <a:pt x="5169" y="70312"/>
                  </a:lnTo>
                  <a:lnTo>
                    <a:pt x="1331" y="59987"/>
                  </a:lnTo>
                  <a:lnTo>
                    <a:pt x="-97" y="48711"/>
                  </a:lnTo>
                  <a:lnTo>
                    <a:pt x="1331" y="37464"/>
                  </a:lnTo>
                  <a:lnTo>
                    <a:pt x="5169" y="27139"/>
                  </a:lnTo>
                  <a:lnTo>
                    <a:pt x="10941" y="18213"/>
                  </a:lnTo>
                  <a:lnTo>
                    <a:pt x="18618" y="10715"/>
                  </a:lnTo>
                  <a:lnTo>
                    <a:pt x="28228" y="4615"/>
                  </a:lnTo>
                  <a:lnTo>
                    <a:pt x="38761" y="131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7858437-A6B3-43AC-982F-C6468CF36E49}"/>
                </a:ext>
              </a:extLst>
            </p:cNvPr>
            <p:cNvSpPr/>
            <p:nvPr/>
          </p:nvSpPr>
          <p:spPr>
            <a:xfrm>
              <a:off x="2270777" y="5468678"/>
              <a:ext cx="99794" cy="99913"/>
            </a:xfrm>
            <a:custGeom>
              <a:avLst/>
              <a:gdLst>
                <a:gd name="connsiteX0" fmla="*/ 49800 w 99794"/>
                <a:gd name="connsiteY0" fmla="*/ -86 h 99913"/>
                <a:gd name="connsiteX1" fmla="*/ 61315 w 99794"/>
                <a:gd name="connsiteY1" fmla="*/ 1848 h 99913"/>
                <a:gd name="connsiteX2" fmla="*/ 71847 w 99794"/>
                <a:gd name="connsiteY2" fmla="*/ 5211 h 99913"/>
                <a:gd name="connsiteX3" fmla="*/ 80506 w 99794"/>
                <a:gd name="connsiteY3" fmla="*/ 10953 h 99913"/>
                <a:gd name="connsiteX4" fmla="*/ 88658 w 99794"/>
                <a:gd name="connsiteY4" fmla="*/ 19106 h 99913"/>
                <a:gd name="connsiteX5" fmla="*/ 94877 w 99794"/>
                <a:gd name="connsiteY5" fmla="*/ 28240 h 99913"/>
                <a:gd name="connsiteX6" fmla="*/ 98239 w 99794"/>
                <a:gd name="connsiteY6" fmla="*/ 38773 h 99913"/>
                <a:gd name="connsiteX7" fmla="*/ 99697 w 99794"/>
                <a:gd name="connsiteY7" fmla="*/ 49811 h 99913"/>
                <a:gd name="connsiteX8" fmla="*/ 98239 w 99794"/>
                <a:gd name="connsiteY8" fmla="*/ 61326 h 99913"/>
                <a:gd name="connsiteX9" fmla="*/ 94877 w 99794"/>
                <a:gd name="connsiteY9" fmla="*/ 71889 h 99913"/>
                <a:gd name="connsiteX10" fmla="*/ 88658 w 99794"/>
                <a:gd name="connsiteY10" fmla="*/ 81469 h 99913"/>
                <a:gd name="connsiteX11" fmla="*/ 80506 w 99794"/>
                <a:gd name="connsiteY11" fmla="*/ 89146 h 99913"/>
                <a:gd name="connsiteX12" fmla="*/ 71847 w 99794"/>
                <a:gd name="connsiteY12" fmla="*/ 94918 h 99913"/>
                <a:gd name="connsiteX13" fmla="*/ 61315 w 99794"/>
                <a:gd name="connsiteY13" fmla="*/ 98875 h 99913"/>
                <a:gd name="connsiteX14" fmla="*/ 49800 w 99794"/>
                <a:gd name="connsiteY14" fmla="*/ 99828 h 99913"/>
                <a:gd name="connsiteX15" fmla="*/ 38285 w 99794"/>
                <a:gd name="connsiteY15" fmla="*/ 98875 h 99913"/>
                <a:gd name="connsiteX16" fmla="*/ 27723 w 99794"/>
                <a:gd name="connsiteY16" fmla="*/ 95037 h 99913"/>
                <a:gd name="connsiteX17" fmla="*/ 18142 w 99794"/>
                <a:gd name="connsiteY17" fmla="*/ 89265 h 99913"/>
                <a:gd name="connsiteX18" fmla="*/ 10941 w 99794"/>
                <a:gd name="connsiteY18" fmla="*/ 81589 h 99913"/>
                <a:gd name="connsiteX19" fmla="*/ 4693 w 99794"/>
                <a:gd name="connsiteY19" fmla="*/ 72008 h 99913"/>
                <a:gd name="connsiteX20" fmla="*/ 855 w 99794"/>
                <a:gd name="connsiteY20" fmla="*/ 61445 h 99913"/>
                <a:gd name="connsiteX21" fmla="*/ -97 w 99794"/>
                <a:gd name="connsiteY21" fmla="*/ 49930 h 99913"/>
                <a:gd name="connsiteX22" fmla="*/ 855 w 99794"/>
                <a:gd name="connsiteY22" fmla="*/ 38892 h 99913"/>
                <a:gd name="connsiteX23" fmla="*/ 4693 w 99794"/>
                <a:gd name="connsiteY23" fmla="*/ 28359 h 99913"/>
                <a:gd name="connsiteX24" fmla="*/ 10941 w 99794"/>
                <a:gd name="connsiteY24" fmla="*/ 19225 h 99913"/>
                <a:gd name="connsiteX25" fmla="*/ 18142 w 99794"/>
                <a:gd name="connsiteY25" fmla="*/ 11072 h 99913"/>
                <a:gd name="connsiteX26" fmla="*/ 27723 w 99794"/>
                <a:gd name="connsiteY26" fmla="*/ 5330 h 99913"/>
                <a:gd name="connsiteX27" fmla="*/ 38285 w 99794"/>
                <a:gd name="connsiteY27" fmla="*/ 1967 h 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9794" h="99913">
                  <a:moveTo>
                    <a:pt x="49800" y="-86"/>
                  </a:moveTo>
                  <a:lnTo>
                    <a:pt x="61315" y="1848"/>
                  </a:lnTo>
                  <a:lnTo>
                    <a:pt x="71847" y="5211"/>
                  </a:lnTo>
                  <a:lnTo>
                    <a:pt x="80506" y="10953"/>
                  </a:lnTo>
                  <a:lnTo>
                    <a:pt x="88658" y="19106"/>
                  </a:lnTo>
                  <a:lnTo>
                    <a:pt x="94877" y="28240"/>
                  </a:lnTo>
                  <a:lnTo>
                    <a:pt x="98239" y="38773"/>
                  </a:lnTo>
                  <a:lnTo>
                    <a:pt x="99697" y="49811"/>
                  </a:lnTo>
                  <a:lnTo>
                    <a:pt x="98239" y="61326"/>
                  </a:lnTo>
                  <a:lnTo>
                    <a:pt x="94877" y="71889"/>
                  </a:lnTo>
                  <a:lnTo>
                    <a:pt x="88658" y="81469"/>
                  </a:lnTo>
                  <a:lnTo>
                    <a:pt x="80506" y="89146"/>
                  </a:lnTo>
                  <a:lnTo>
                    <a:pt x="71847" y="94918"/>
                  </a:lnTo>
                  <a:lnTo>
                    <a:pt x="61315" y="98875"/>
                  </a:lnTo>
                  <a:lnTo>
                    <a:pt x="49800" y="99828"/>
                  </a:lnTo>
                  <a:lnTo>
                    <a:pt x="38285" y="98875"/>
                  </a:lnTo>
                  <a:lnTo>
                    <a:pt x="27723" y="95037"/>
                  </a:lnTo>
                  <a:lnTo>
                    <a:pt x="18142" y="89265"/>
                  </a:lnTo>
                  <a:lnTo>
                    <a:pt x="10941" y="81589"/>
                  </a:lnTo>
                  <a:lnTo>
                    <a:pt x="4693" y="72008"/>
                  </a:lnTo>
                  <a:lnTo>
                    <a:pt x="855" y="61445"/>
                  </a:lnTo>
                  <a:lnTo>
                    <a:pt x="-97" y="49930"/>
                  </a:lnTo>
                  <a:lnTo>
                    <a:pt x="855" y="38892"/>
                  </a:lnTo>
                  <a:lnTo>
                    <a:pt x="4693" y="28359"/>
                  </a:lnTo>
                  <a:lnTo>
                    <a:pt x="10941" y="19225"/>
                  </a:lnTo>
                  <a:lnTo>
                    <a:pt x="18142" y="11072"/>
                  </a:lnTo>
                  <a:lnTo>
                    <a:pt x="27723" y="5330"/>
                  </a:lnTo>
                  <a:lnTo>
                    <a:pt x="38285" y="1967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CB8EA7A-A678-4C17-A408-5F77FA2725E5}"/>
                </a:ext>
              </a:extLst>
            </p:cNvPr>
            <p:cNvSpPr/>
            <p:nvPr/>
          </p:nvSpPr>
          <p:spPr>
            <a:xfrm>
              <a:off x="2365840" y="4742031"/>
              <a:ext cx="1062894" cy="1060157"/>
            </a:xfrm>
            <a:custGeom>
              <a:avLst/>
              <a:gdLst>
                <a:gd name="connsiteX0" fmla="*/ 1060387 w 1062894"/>
                <a:gd name="connsiteY0" fmla="*/ 476808 h 1060157"/>
                <a:gd name="connsiteX1" fmla="*/ 1055597 w 1062894"/>
                <a:gd name="connsiteY1" fmla="*/ 441461 h 1060157"/>
                <a:gd name="connsiteX2" fmla="*/ 1048932 w 1062894"/>
                <a:gd name="connsiteY2" fmla="*/ 406589 h 1060157"/>
                <a:gd name="connsiteX3" fmla="*/ 1039381 w 1062894"/>
                <a:gd name="connsiteY3" fmla="*/ 372670 h 1060157"/>
                <a:gd name="connsiteX4" fmla="*/ 1027479 w 1062894"/>
                <a:gd name="connsiteY4" fmla="*/ 338750 h 1060157"/>
                <a:gd name="connsiteX5" fmla="*/ 1013614 w 1062894"/>
                <a:gd name="connsiteY5" fmla="*/ 305307 h 1060157"/>
                <a:gd name="connsiteX6" fmla="*/ 997369 w 1062894"/>
                <a:gd name="connsiteY6" fmla="*/ 273292 h 1060157"/>
                <a:gd name="connsiteX7" fmla="*/ 978237 w 1062894"/>
                <a:gd name="connsiteY7" fmla="*/ 241753 h 1060157"/>
                <a:gd name="connsiteX8" fmla="*/ 956695 w 1062894"/>
                <a:gd name="connsiteY8" fmla="*/ 211672 h 1060157"/>
                <a:gd name="connsiteX9" fmla="*/ 933279 w 1062894"/>
                <a:gd name="connsiteY9" fmla="*/ 182513 h 1060157"/>
                <a:gd name="connsiteX10" fmla="*/ 907453 w 1062894"/>
                <a:gd name="connsiteY10" fmla="*/ 154813 h 1060157"/>
                <a:gd name="connsiteX11" fmla="*/ 879752 w 1062894"/>
                <a:gd name="connsiteY11" fmla="*/ 128540 h 1060157"/>
                <a:gd name="connsiteX12" fmla="*/ 849671 w 1062894"/>
                <a:gd name="connsiteY12" fmla="*/ 104737 h 1060157"/>
                <a:gd name="connsiteX13" fmla="*/ 818578 w 1062894"/>
                <a:gd name="connsiteY13" fmla="*/ 83255 h 1060157"/>
                <a:gd name="connsiteX14" fmla="*/ 786563 w 1062894"/>
                <a:gd name="connsiteY14" fmla="*/ 64153 h 1060157"/>
                <a:gd name="connsiteX15" fmla="*/ 752644 w 1062894"/>
                <a:gd name="connsiteY15" fmla="*/ 46925 h 1060157"/>
                <a:gd name="connsiteX16" fmla="*/ 718219 w 1062894"/>
                <a:gd name="connsiteY16" fmla="*/ 33090 h 1060157"/>
                <a:gd name="connsiteX17" fmla="*/ 682514 w 1062894"/>
                <a:gd name="connsiteY17" fmla="*/ 21188 h 1060157"/>
                <a:gd name="connsiteX18" fmla="*/ 645738 w 1062894"/>
                <a:gd name="connsiteY18" fmla="*/ 12113 h 1060157"/>
                <a:gd name="connsiteX19" fmla="*/ 607981 w 1062894"/>
                <a:gd name="connsiteY19" fmla="*/ 5449 h 1060157"/>
                <a:gd name="connsiteX20" fmla="*/ 570045 w 1062894"/>
                <a:gd name="connsiteY20" fmla="*/ 1342 h 1060157"/>
                <a:gd name="connsiteX21" fmla="*/ 531811 w 1062894"/>
                <a:gd name="connsiteY21" fmla="*/ -86 h 1060157"/>
                <a:gd name="connsiteX22" fmla="*/ 493578 w 1062894"/>
                <a:gd name="connsiteY22" fmla="*/ 1342 h 1060157"/>
                <a:gd name="connsiteX23" fmla="*/ 454898 w 1062894"/>
                <a:gd name="connsiteY23" fmla="*/ 5181 h 1060157"/>
                <a:gd name="connsiteX24" fmla="*/ 418152 w 1062894"/>
                <a:gd name="connsiteY24" fmla="*/ 11965 h 1060157"/>
                <a:gd name="connsiteX25" fmla="*/ 381346 w 1062894"/>
                <a:gd name="connsiteY25" fmla="*/ 21039 h 1060157"/>
                <a:gd name="connsiteX26" fmla="*/ 345642 w 1062894"/>
                <a:gd name="connsiteY26" fmla="*/ 32941 h 1060157"/>
                <a:gd name="connsiteX27" fmla="*/ 311038 w 1062894"/>
                <a:gd name="connsiteY27" fmla="*/ 46836 h 1060157"/>
                <a:gd name="connsiteX28" fmla="*/ 277119 w 1062894"/>
                <a:gd name="connsiteY28" fmla="*/ 64063 h 1060157"/>
                <a:gd name="connsiteX29" fmla="*/ 245074 w 1062894"/>
                <a:gd name="connsiteY29" fmla="*/ 83165 h 1060157"/>
                <a:gd name="connsiteX30" fmla="*/ 214011 w 1062894"/>
                <a:gd name="connsiteY30" fmla="*/ 104648 h 1060157"/>
                <a:gd name="connsiteX31" fmla="*/ 183930 w 1062894"/>
                <a:gd name="connsiteY31" fmla="*/ 128451 h 1060157"/>
                <a:gd name="connsiteX32" fmla="*/ 155723 w 1062894"/>
                <a:gd name="connsiteY32" fmla="*/ 154723 h 1060157"/>
                <a:gd name="connsiteX33" fmla="*/ 129897 w 1062894"/>
                <a:gd name="connsiteY33" fmla="*/ 182900 h 1060157"/>
                <a:gd name="connsiteX34" fmla="*/ 105529 w 1062894"/>
                <a:gd name="connsiteY34" fmla="*/ 212654 h 1060157"/>
                <a:gd name="connsiteX35" fmla="*/ 84017 w 1062894"/>
                <a:gd name="connsiteY35" fmla="*/ 243717 h 1060157"/>
                <a:gd name="connsiteX36" fmla="*/ 64439 w 1062894"/>
                <a:gd name="connsiteY36" fmla="*/ 276178 h 1060157"/>
                <a:gd name="connsiteX37" fmla="*/ 47717 w 1062894"/>
                <a:gd name="connsiteY37" fmla="*/ 310098 h 1060157"/>
                <a:gd name="connsiteX38" fmla="*/ 33376 w 1062894"/>
                <a:gd name="connsiteY38" fmla="*/ 344493 h 1060157"/>
                <a:gd name="connsiteX39" fmla="*/ 21891 w 1062894"/>
                <a:gd name="connsiteY39" fmla="*/ 379840 h 1060157"/>
                <a:gd name="connsiteX40" fmla="*/ 12340 w 1062894"/>
                <a:gd name="connsiteY40" fmla="*/ 416646 h 1060157"/>
                <a:gd name="connsiteX41" fmla="*/ 5169 w 1062894"/>
                <a:gd name="connsiteY41" fmla="*/ 453898 h 1060157"/>
                <a:gd name="connsiteX42" fmla="*/ 1361 w 1062894"/>
                <a:gd name="connsiteY42" fmla="*/ 491655 h 1060157"/>
                <a:gd name="connsiteX43" fmla="*/ -97 w 1062894"/>
                <a:gd name="connsiteY43" fmla="*/ 529859 h 1060157"/>
                <a:gd name="connsiteX44" fmla="*/ 1361 w 1062894"/>
                <a:gd name="connsiteY44" fmla="*/ 568539 h 1060157"/>
                <a:gd name="connsiteX45" fmla="*/ 5169 w 1062894"/>
                <a:gd name="connsiteY45" fmla="*/ 606267 h 1060157"/>
                <a:gd name="connsiteX46" fmla="*/ 12340 w 1062894"/>
                <a:gd name="connsiteY46" fmla="*/ 643519 h 1060157"/>
                <a:gd name="connsiteX47" fmla="*/ 21861 w 1062894"/>
                <a:gd name="connsiteY47" fmla="*/ 679729 h 1060157"/>
                <a:gd name="connsiteX48" fmla="*/ 33346 w 1062894"/>
                <a:gd name="connsiteY48" fmla="*/ 715434 h 1060157"/>
                <a:gd name="connsiteX49" fmla="*/ 47687 w 1062894"/>
                <a:gd name="connsiteY49" fmla="*/ 750305 h 1060157"/>
                <a:gd name="connsiteX50" fmla="*/ 64409 w 1062894"/>
                <a:gd name="connsiteY50" fmla="*/ 783867 h 1060157"/>
                <a:gd name="connsiteX51" fmla="*/ 83987 w 1062894"/>
                <a:gd name="connsiteY51" fmla="*/ 815882 h 1060157"/>
                <a:gd name="connsiteX52" fmla="*/ 105499 w 1062894"/>
                <a:gd name="connsiteY52" fmla="*/ 847392 h 1060157"/>
                <a:gd name="connsiteX53" fmla="*/ 129867 w 1062894"/>
                <a:gd name="connsiteY53" fmla="*/ 876550 h 1060157"/>
                <a:gd name="connsiteX54" fmla="*/ 155694 w 1062894"/>
                <a:gd name="connsiteY54" fmla="*/ 905203 h 1060157"/>
                <a:gd name="connsiteX55" fmla="*/ 182472 w 1062894"/>
                <a:gd name="connsiteY55" fmla="*/ 930048 h 1060157"/>
                <a:gd name="connsiteX56" fmla="*/ 210679 w 1062894"/>
                <a:gd name="connsiteY56" fmla="*/ 952512 h 1060157"/>
                <a:gd name="connsiteX57" fmla="*/ 240432 w 1062894"/>
                <a:gd name="connsiteY57" fmla="*/ 973042 h 1060157"/>
                <a:gd name="connsiteX58" fmla="*/ 270870 w 1062894"/>
                <a:gd name="connsiteY58" fmla="*/ 992144 h 1060157"/>
                <a:gd name="connsiteX59" fmla="*/ 302886 w 1062894"/>
                <a:gd name="connsiteY59" fmla="*/ 1008389 h 1060157"/>
                <a:gd name="connsiteX60" fmla="*/ 335377 w 1062894"/>
                <a:gd name="connsiteY60" fmla="*/ 1022255 h 1060157"/>
                <a:gd name="connsiteX61" fmla="*/ 368850 w 1062894"/>
                <a:gd name="connsiteY61" fmla="*/ 1034662 h 1060157"/>
                <a:gd name="connsiteX62" fmla="*/ 403275 w 1062894"/>
                <a:gd name="connsiteY62" fmla="*/ 1044332 h 1060157"/>
                <a:gd name="connsiteX63" fmla="*/ 403275 w 1062894"/>
                <a:gd name="connsiteY63" fmla="*/ 1044510 h 1060157"/>
                <a:gd name="connsiteX64" fmla="*/ 403275 w 1062894"/>
                <a:gd name="connsiteY64" fmla="*/ 1044510 h 1060157"/>
                <a:gd name="connsiteX65" fmla="*/ 422377 w 1062894"/>
                <a:gd name="connsiteY65" fmla="*/ 1049271 h 1060157"/>
                <a:gd name="connsiteX66" fmla="*/ 443710 w 1062894"/>
                <a:gd name="connsiteY66" fmla="*/ 1053228 h 1060157"/>
                <a:gd name="connsiteX67" fmla="*/ 471024 w 1062894"/>
                <a:gd name="connsiteY67" fmla="*/ 1056739 h 1060157"/>
                <a:gd name="connsiteX68" fmla="*/ 501135 w 1062894"/>
                <a:gd name="connsiteY68" fmla="*/ 1059120 h 1060157"/>
                <a:gd name="connsiteX69" fmla="*/ 531722 w 1062894"/>
                <a:gd name="connsiteY69" fmla="*/ 1060072 h 1060157"/>
                <a:gd name="connsiteX70" fmla="*/ 562309 w 1062894"/>
                <a:gd name="connsiteY70" fmla="*/ 1059120 h 1060157"/>
                <a:gd name="connsiteX71" fmla="*/ 592063 w 1062894"/>
                <a:gd name="connsiteY71" fmla="*/ 1056739 h 1060157"/>
                <a:gd name="connsiteX72" fmla="*/ 621816 w 1062894"/>
                <a:gd name="connsiteY72" fmla="*/ 1051949 h 1060157"/>
                <a:gd name="connsiteX73" fmla="*/ 660169 w 1062894"/>
                <a:gd name="connsiteY73" fmla="*/ 1044957 h 1060157"/>
                <a:gd name="connsiteX74" fmla="*/ 694445 w 1062894"/>
                <a:gd name="connsiteY74" fmla="*/ 1034751 h 1060157"/>
                <a:gd name="connsiteX75" fmla="*/ 728365 w 1062894"/>
                <a:gd name="connsiteY75" fmla="*/ 1022850 h 1060157"/>
                <a:gd name="connsiteX76" fmla="*/ 760886 w 1062894"/>
                <a:gd name="connsiteY76" fmla="*/ 1008508 h 1060157"/>
                <a:gd name="connsiteX77" fmla="*/ 792425 w 1062894"/>
                <a:gd name="connsiteY77" fmla="*/ 992263 h 1060157"/>
                <a:gd name="connsiteX78" fmla="*/ 823488 w 1062894"/>
                <a:gd name="connsiteY78" fmla="*/ 973637 h 1060157"/>
                <a:gd name="connsiteX79" fmla="*/ 852646 w 1062894"/>
                <a:gd name="connsiteY79" fmla="*/ 952631 h 1060157"/>
                <a:gd name="connsiteX80" fmla="*/ 881329 w 1062894"/>
                <a:gd name="connsiteY80" fmla="*/ 930167 h 1060157"/>
                <a:gd name="connsiteX81" fmla="*/ 907572 w 1062894"/>
                <a:gd name="connsiteY81" fmla="*/ 905322 h 1060157"/>
                <a:gd name="connsiteX82" fmla="*/ 933398 w 1062894"/>
                <a:gd name="connsiteY82" fmla="*/ 877145 h 1060157"/>
                <a:gd name="connsiteX83" fmla="*/ 956814 w 1062894"/>
                <a:gd name="connsiteY83" fmla="*/ 848463 h 1060157"/>
                <a:gd name="connsiteX84" fmla="*/ 978326 w 1062894"/>
                <a:gd name="connsiteY84" fmla="*/ 818382 h 1060157"/>
                <a:gd name="connsiteX85" fmla="*/ 997458 w 1062894"/>
                <a:gd name="connsiteY85" fmla="*/ 786843 h 1060157"/>
                <a:gd name="connsiteX86" fmla="*/ 1013703 w 1062894"/>
                <a:gd name="connsiteY86" fmla="*/ 754351 h 1060157"/>
                <a:gd name="connsiteX87" fmla="*/ 1027420 w 1062894"/>
                <a:gd name="connsiteY87" fmla="*/ 721384 h 1060157"/>
                <a:gd name="connsiteX88" fmla="*/ 1039321 w 1062894"/>
                <a:gd name="connsiteY88" fmla="*/ 687465 h 1060157"/>
                <a:gd name="connsiteX89" fmla="*/ 1048932 w 1062894"/>
                <a:gd name="connsiteY89" fmla="*/ 652951 h 1060157"/>
                <a:gd name="connsiteX90" fmla="*/ 1055627 w 1062894"/>
                <a:gd name="connsiteY90" fmla="*/ 618079 h 1060157"/>
                <a:gd name="connsiteX91" fmla="*/ 1060417 w 1062894"/>
                <a:gd name="connsiteY91" fmla="*/ 583208 h 1060157"/>
                <a:gd name="connsiteX92" fmla="*/ 1062797 w 1062894"/>
                <a:gd name="connsiteY92" fmla="*/ 547860 h 1060157"/>
                <a:gd name="connsiteX93" fmla="*/ 1062797 w 1062894"/>
                <a:gd name="connsiteY93" fmla="*/ 512156 h 1060157"/>
                <a:gd name="connsiteX94" fmla="*/ 230257 w 1062894"/>
                <a:gd name="connsiteY94" fmla="*/ 173319 h 1060157"/>
                <a:gd name="connsiteX95" fmla="*/ 255101 w 1062894"/>
                <a:gd name="connsiteY95" fmla="*/ 153741 h 1060157"/>
                <a:gd name="connsiteX96" fmla="*/ 281374 w 1062894"/>
                <a:gd name="connsiteY96" fmla="*/ 136544 h 1060157"/>
                <a:gd name="connsiteX97" fmla="*/ 308152 w 1062894"/>
                <a:gd name="connsiteY97" fmla="*/ 120298 h 1060157"/>
                <a:gd name="connsiteX98" fmla="*/ 335377 w 1062894"/>
                <a:gd name="connsiteY98" fmla="*/ 106463 h 1060157"/>
                <a:gd name="connsiteX99" fmla="*/ 354508 w 1062894"/>
                <a:gd name="connsiteY99" fmla="*/ 148475 h 1060157"/>
                <a:gd name="connsiteX100" fmla="*/ 329634 w 1062894"/>
                <a:gd name="connsiteY100" fmla="*/ 161388 h 1060157"/>
                <a:gd name="connsiteX101" fmla="*/ 305831 w 1062894"/>
                <a:gd name="connsiteY101" fmla="*/ 175253 h 1060157"/>
                <a:gd name="connsiteX102" fmla="*/ 282891 w 1062894"/>
                <a:gd name="connsiteY102" fmla="*/ 190993 h 1060157"/>
                <a:gd name="connsiteX103" fmla="*/ 260457 w 1062894"/>
                <a:gd name="connsiteY103" fmla="*/ 207834 h 1060157"/>
                <a:gd name="connsiteX104" fmla="*/ 239331 w 1062894"/>
                <a:gd name="connsiteY104" fmla="*/ 227471 h 1060157"/>
                <a:gd name="connsiteX105" fmla="*/ 206900 w 1062894"/>
                <a:gd name="connsiteY105" fmla="*/ 194474 h 1060157"/>
                <a:gd name="connsiteX106" fmla="*/ 146619 w 1062894"/>
                <a:gd name="connsiteY106" fmla="*/ 591926 h 1060157"/>
                <a:gd name="connsiteX107" fmla="*/ 144685 w 1062894"/>
                <a:gd name="connsiteY107" fmla="*/ 575680 h 1060157"/>
                <a:gd name="connsiteX108" fmla="*/ 143733 w 1062894"/>
                <a:gd name="connsiteY108" fmla="*/ 569015 h 1060157"/>
                <a:gd name="connsiteX109" fmla="*/ 142780 w 1062894"/>
                <a:gd name="connsiteY109" fmla="*/ 553722 h 1060157"/>
                <a:gd name="connsiteX110" fmla="*/ 142304 w 1062894"/>
                <a:gd name="connsiteY110" fmla="*/ 537952 h 1060157"/>
                <a:gd name="connsiteX111" fmla="*/ 492149 w 1062894"/>
                <a:gd name="connsiteY111" fmla="*/ 537952 h 1060157"/>
                <a:gd name="connsiteX112" fmla="*/ 492149 w 1062894"/>
                <a:gd name="connsiteY112" fmla="*/ 538428 h 1060157"/>
                <a:gd name="connsiteX113" fmla="*/ 171463 w 1062894"/>
                <a:gd name="connsiteY113" fmla="*/ 679372 h 1060157"/>
                <a:gd name="connsiteX114" fmla="*/ 163340 w 1062894"/>
                <a:gd name="connsiteY114" fmla="*/ 656908 h 1060157"/>
                <a:gd name="connsiteX115" fmla="*/ 156318 w 1062894"/>
                <a:gd name="connsiteY115" fmla="*/ 633492 h 1060157"/>
                <a:gd name="connsiteX116" fmla="*/ 150576 w 1062894"/>
                <a:gd name="connsiteY116" fmla="*/ 609689 h 1060157"/>
                <a:gd name="connsiteX117" fmla="*/ 150100 w 1062894"/>
                <a:gd name="connsiteY117" fmla="*/ 608736 h 1060157"/>
                <a:gd name="connsiteX118" fmla="*/ 150100 w 1062894"/>
                <a:gd name="connsiteY118" fmla="*/ 608320 h 1060157"/>
                <a:gd name="connsiteX119" fmla="*/ 492149 w 1062894"/>
                <a:gd name="connsiteY119" fmla="*/ 521231 h 1060157"/>
                <a:gd name="connsiteX120" fmla="*/ 492149 w 1062894"/>
                <a:gd name="connsiteY120" fmla="*/ 522183 h 1060157"/>
                <a:gd name="connsiteX121" fmla="*/ 142304 w 1062894"/>
                <a:gd name="connsiteY121" fmla="*/ 522183 h 1060157"/>
                <a:gd name="connsiteX122" fmla="*/ 142780 w 1062894"/>
                <a:gd name="connsiteY122" fmla="*/ 505937 h 1060157"/>
                <a:gd name="connsiteX123" fmla="*/ 143733 w 1062894"/>
                <a:gd name="connsiteY123" fmla="*/ 490644 h 1060157"/>
                <a:gd name="connsiteX124" fmla="*/ 144209 w 1062894"/>
                <a:gd name="connsiteY124" fmla="*/ 488739 h 1060157"/>
                <a:gd name="connsiteX125" fmla="*/ 144209 w 1062894"/>
                <a:gd name="connsiteY125" fmla="*/ 487311 h 1060157"/>
                <a:gd name="connsiteX126" fmla="*/ 144685 w 1062894"/>
                <a:gd name="connsiteY126" fmla="*/ 485407 h 1060157"/>
                <a:gd name="connsiteX127" fmla="*/ 148523 w 1062894"/>
                <a:gd name="connsiteY127" fmla="*/ 458182 h 1060157"/>
                <a:gd name="connsiteX128" fmla="*/ 154741 w 1062894"/>
                <a:gd name="connsiteY128" fmla="*/ 431404 h 1060157"/>
                <a:gd name="connsiteX129" fmla="*/ 162388 w 1062894"/>
                <a:gd name="connsiteY129" fmla="*/ 405102 h 1060157"/>
                <a:gd name="connsiteX130" fmla="*/ 171463 w 1062894"/>
                <a:gd name="connsiteY130" fmla="*/ 380287 h 1060157"/>
                <a:gd name="connsiteX131" fmla="*/ 178634 w 1062894"/>
                <a:gd name="connsiteY131" fmla="*/ 365975 h 1060157"/>
                <a:gd name="connsiteX132" fmla="*/ 193511 w 1062894"/>
                <a:gd name="connsiteY132" fmla="*/ 337798 h 1060157"/>
                <a:gd name="connsiteX133" fmla="*/ 210708 w 1062894"/>
                <a:gd name="connsiteY133" fmla="*/ 310544 h 1060157"/>
                <a:gd name="connsiteX134" fmla="*/ 229334 w 1062894"/>
                <a:gd name="connsiteY134" fmla="*/ 285223 h 1060157"/>
                <a:gd name="connsiteX135" fmla="*/ 250846 w 1062894"/>
                <a:gd name="connsiteY135" fmla="*/ 261420 h 1060157"/>
                <a:gd name="connsiteX136" fmla="*/ 496017 w 1062894"/>
                <a:gd name="connsiteY136" fmla="*/ 505044 h 1060157"/>
                <a:gd name="connsiteX137" fmla="*/ 495958 w 1062894"/>
                <a:gd name="connsiteY137" fmla="*/ 554198 h 1060157"/>
                <a:gd name="connsiteX138" fmla="*/ 250787 w 1062894"/>
                <a:gd name="connsiteY138" fmla="*/ 798744 h 1060157"/>
                <a:gd name="connsiteX139" fmla="*/ 229275 w 1062894"/>
                <a:gd name="connsiteY139" fmla="*/ 774941 h 1060157"/>
                <a:gd name="connsiteX140" fmla="*/ 210649 w 1062894"/>
                <a:gd name="connsiteY140" fmla="*/ 749621 h 1060157"/>
                <a:gd name="connsiteX141" fmla="*/ 193451 w 1062894"/>
                <a:gd name="connsiteY141" fmla="*/ 722396 h 1060157"/>
                <a:gd name="connsiteX142" fmla="*/ 178574 w 1062894"/>
                <a:gd name="connsiteY142" fmla="*/ 694189 h 1060157"/>
                <a:gd name="connsiteX143" fmla="*/ 503605 w 1062894"/>
                <a:gd name="connsiteY143" fmla="*/ 569967 h 1060157"/>
                <a:gd name="connsiteX144" fmla="*/ 501224 w 1062894"/>
                <a:gd name="connsiteY144" fmla="*/ 578566 h 1060157"/>
                <a:gd name="connsiteX145" fmla="*/ 367332 w 1062894"/>
                <a:gd name="connsiteY145" fmla="*/ 882382 h 1060157"/>
                <a:gd name="connsiteX146" fmla="*/ 344392 w 1062894"/>
                <a:gd name="connsiteY146" fmla="*/ 870480 h 1060157"/>
                <a:gd name="connsiteX147" fmla="*/ 321928 w 1062894"/>
                <a:gd name="connsiteY147" fmla="*/ 857567 h 1060157"/>
                <a:gd name="connsiteX148" fmla="*/ 300981 w 1062894"/>
                <a:gd name="connsiteY148" fmla="*/ 843375 h 1060157"/>
                <a:gd name="connsiteX149" fmla="*/ 281284 w 1062894"/>
                <a:gd name="connsiteY149" fmla="*/ 826980 h 1060157"/>
                <a:gd name="connsiteX150" fmla="*/ 261706 w 1062894"/>
                <a:gd name="connsiteY150" fmla="*/ 810259 h 1060157"/>
                <a:gd name="connsiteX151" fmla="*/ 261796 w 1062894"/>
                <a:gd name="connsiteY151" fmla="*/ 249876 h 1060157"/>
                <a:gd name="connsiteX152" fmla="*/ 285599 w 1062894"/>
                <a:gd name="connsiteY152" fmla="*/ 228870 h 1060157"/>
                <a:gd name="connsiteX153" fmla="*/ 311395 w 1062894"/>
                <a:gd name="connsiteY153" fmla="*/ 209768 h 1060157"/>
                <a:gd name="connsiteX154" fmla="*/ 338650 w 1062894"/>
                <a:gd name="connsiteY154" fmla="*/ 192570 h 1060157"/>
                <a:gd name="connsiteX155" fmla="*/ 367303 w 1062894"/>
                <a:gd name="connsiteY155" fmla="*/ 178229 h 1060157"/>
                <a:gd name="connsiteX156" fmla="*/ 507413 w 1062894"/>
                <a:gd name="connsiteY156" fmla="*/ 494006 h 1060157"/>
                <a:gd name="connsiteX157" fmla="*/ 121268 w 1062894"/>
                <a:gd name="connsiteY157" fmla="*/ 306735 h 1060157"/>
                <a:gd name="connsiteX158" fmla="*/ 137038 w 1062894"/>
                <a:gd name="connsiteY158" fmla="*/ 279957 h 1060157"/>
                <a:gd name="connsiteX159" fmla="*/ 154741 w 1062894"/>
                <a:gd name="connsiteY159" fmla="*/ 254160 h 1060157"/>
                <a:gd name="connsiteX160" fmla="*/ 174319 w 1062894"/>
                <a:gd name="connsiteY160" fmla="*/ 229316 h 1060157"/>
                <a:gd name="connsiteX161" fmla="*/ 195355 w 1062894"/>
                <a:gd name="connsiteY161" fmla="*/ 205900 h 1060157"/>
                <a:gd name="connsiteX162" fmla="*/ 227727 w 1062894"/>
                <a:gd name="connsiteY162" fmla="*/ 238421 h 1060157"/>
                <a:gd name="connsiteX163" fmla="*/ 204311 w 1062894"/>
                <a:gd name="connsiteY163" fmla="*/ 265199 h 1060157"/>
                <a:gd name="connsiteX164" fmla="*/ 183394 w 1062894"/>
                <a:gd name="connsiteY164" fmla="*/ 292930 h 1060157"/>
                <a:gd name="connsiteX165" fmla="*/ 165245 w 1062894"/>
                <a:gd name="connsiteY165" fmla="*/ 322683 h 1060157"/>
                <a:gd name="connsiteX166" fmla="*/ 148999 w 1062894"/>
                <a:gd name="connsiteY166" fmla="*/ 353241 h 1060157"/>
                <a:gd name="connsiteX167" fmla="*/ 107344 w 1062894"/>
                <a:gd name="connsiteY167" fmla="*/ 335091 h 1060157"/>
                <a:gd name="connsiteX168" fmla="*/ 65837 w 1062894"/>
                <a:gd name="connsiteY168" fmla="*/ 485883 h 1060157"/>
                <a:gd name="connsiteX169" fmla="*/ 70628 w 1062894"/>
                <a:gd name="connsiteY169" fmla="*/ 450625 h 1060157"/>
                <a:gd name="connsiteX170" fmla="*/ 77798 w 1062894"/>
                <a:gd name="connsiteY170" fmla="*/ 415753 h 1060157"/>
                <a:gd name="connsiteX171" fmla="*/ 87825 w 1062894"/>
                <a:gd name="connsiteY171" fmla="*/ 381834 h 1060157"/>
                <a:gd name="connsiteX172" fmla="*/ 100262 w 1062894"/>
                <a:gd name="connsiteY172" fmla="*/ 349343 h 1060157"/>
                <a:gd name="connsiteX173" fmla="*/ 142780 w 1062894"/>
                <a:gd name="connsiteY173" fmla="*/ 367493 h 1060157"/>
                <a:gd name="connsiteX174" fmla="*/ 132753 w 1062894"/>
                <a:gd name="connsiteY174" fmla="*/ 392813 h 1060157"/>
                <a:gd name="connsiteX175" fmla="*/ 125107 w 1062894"/>
                <a:gd name="connsiteY175" fmla="*/ 418610 h 1060157"/>
                <a:gd name="connsiteX176" fmla="*/ 118888 w 1062894"/>
                <a:gd name="connsiteY176" fmla="*/ 444406 h 1060157"/>
                <a:gd name="connsiteX177" fmla="*/ 118888 w 1062894"/>
                <a:gd name="connsiteY177" fmla="*/ 444674 h 1060157"/>
                <a:gd name="connsiteX178" fmla="*/ 118412 w 1062894"/>
                <a:gd name="connsiteY178" fmla="*/ 445626 h 1060157"/>
                <a:gd name="connsiteX179" fmla="*/ 112670 w 1062894"/>
                <a:gd name="connsiteY179" fmla="*/ 481331 h 1060157"/>
                <a:gd name="connsiteX180" fmla="*/ 111717 w 1062894"/>
                <a:gd name="connsiteY180" fmla="*/ 487073 h 1060157"/>
                <a:gd name="connsiteX181" fmla="*/ 110765 w 1062894"/>
                <a:gd name="connsiteY181" fmla="*/ 504271 h 1060157"/>
                <a:gd name="connsiteX182" fmla="*/ 110289 w 1062894"/>
                <a:gd name="connsiteY182" fmla="*/ 521945 h 1060157"/>
                <a:gd name="connsiteX183" fmla="*/ 64082 w 1062894"/>
                <a:gd name="connsiteY183" fmla="*/ 521945 h 1060157"/>
                <a:gd name="connsiteX184" fmla="*/ 100262 w 1062894"/>
                <a:gd name="connsiteY184" fmla="*/ 710881 h 1060157"/>
                <a:gd name="connsiteX185" fmla="*/ 87885 w 1062894"/>
                <a:gd name="connsiteY185" fmla="*/ 677914 h 1060157"/>
                <a:gd name="connsiteX186" fmla="*/ 77858 w 1062894"/>
                <a:gd name="connsiteY186" fmla="*/ 644471 h 1060157"/>
                <a:gd name="connsiteX187" fmla="*/ 70687 w 1062894"/>
                <a:gd name="connsiteY187" fmla="*/ 609599 h 1060157"/>
                <a:gd name="connsiteX188" fmla="*/ 65897 w 1062894"/>
                <a:gd name="connsiteY188" fmla="*/ 573895 h 1060157"/>
                <a:gd name="connsiteX189" fmla="*/ 63992 w 1062894"/>
                <a:gd name="connsiteY189" fmla="*/ 538190 h 1060157"/>
                <a:gd name="connsiteX190" fmla="*/ 110349 w 1062894"/>
                <a:gd name="connsiteY190" fmla="*/ 538190 h 1060157"/>
                <a:gd name="connsiteX191" fmla="*/ 110825 w 1062894"/>
                <a:gd name="connsiteY191" fmla="*/ 555388 h 1060157"/>
                <a:gd name="connsiteX192" fmla="*/ 111777 w 1062894"/>
                <a:gd name="connsiteY192" fmla="*/ 573062 h 1060157"/>
                <a:gd name="connsiteX193" fmla="*/ 112729 w 1062894"/>
                <a:gd name="connsiteY193" fmla="*/ 576394 h 1060157"/>
                <a:gd name="connsiteX194" fmla="*/ 113205 w 1062894"/>
                <a:gd name="connsiteY194" fmla="*/ 579756 h 1060157"/>
                <a:gd name="connsiteX195" fmla="*/ 115615 w 1062894"/>
                <a:gd name="connsiteY195" fmla="*/ 597430 h 1060157"/>
                <a:gd name="connsiteX196" fmla="*/ 118591 w 1062894"/>
                <a:gd name="connsiteY196" fmla="*/ 614628 h 1060157"/>
                <a:gd name="connsiteX197" fmla="*/ 119067 w 1062894"/>
                <a:gd name="connsiteY197" fmla="*/ 616056 h 1060157"/>
                <a:gd name="connsiteX198" fmla="*/ 119067 w 1062894"/>
                <a:gd name="connsiteY198" fmla="*/ 617008 h 1060157"/>
                <a:gd name="connsiteX199" fmla="*/ 125285 w 1062894"/>
                <a:gd name="connsiteY199" fmla="*/ 642805 h 1060157"/>
                <a:gd name="connsiteX200" fmla="*/ 133408 w 1062894"/>
                <a:gd name="connsiteY200" fmla="*/ 667649 h 1060157"/>
                <a:gd name="connsiteX201" fmla="*/ 142334 w 1062894"/>
                <a:gd name="connsiteY201" fmla="*/ 692493 h 1060157"/>
                <a:gd name="connsiteX202" fmla="*/ 174319 w 1062894"/>
                <a:gd name="connsiteY202" fmla="*/ 830789 h 1060157"/>
                <a:gd name="connsiteX203" fmla="*/ 154741 w 1062894"/>
                <a:gd name="connsiteY203" fmla="*/ 805945 h 1060157"/>
                <a:gd name="connsiteX204" fmla="*/ 137038 w 1062894"/>
                <a:gd name="connsiteY204" fmla="*/ 779672 h 1060157"/>
                <a:gd name="connsiteX205" fmla="*/ 121268 w 1062894"/>
                <a:gd name="connsiteY205" fmla="*/ 752894 h 1060157"/>
                <a:gd name="connsiteX206" fmla="*/ 107433 w 1062894"/>
                <a:gd name="connsiteY206" fmla="*/ 725193 h 1060157"/>
                <a:gd name="connsiteX207" fmla="*/ 149088 w 1062894"/>
                <a:gd name="connsiteY207" fmla="*/ 707043 h 1060157"/>
                <a:gd name="connsiteX208" fmla="*/ 162001 w 1062894"/>
                <a:gd name="connsiteY208" fmla="*/ 731887 h 1060157"/>
                <a:gd name="connsiteX209" fmla="*/ 176313 w 1062894"/>
                <a:gd name="connsiteY209" fmla="*/ 755274 h 1060157"/>
                <a:gd name="connsiteX210" fmla="*/ 191606 w 1062894"/>
                <a:gd name="connsiteY210" fmla="*/ 778214 h 1060157"/>
                <a:gd name="connsiteX211" fmla="*/ 209310 w 1062894"/>
                <a:gd name="connsiteY211" fmla="*/ 800202 h 1060157"/>
                <a:gd name="connsiteX212" fmla="*/ 227936 w 1062894"/>
                <a:gd name="connsiteY212" fmla="*/ 821208 h 1060157"/>
                <a:gd name="connsiteX213" fmla="*/ 195445 w 1062894"/>
                <a:gd name="connsiteY213" fmla="*/ 853699 h 1060157"/>
                <a:gd name="connsiteX214" fmla="*/ 335377 w 1062894"/>
                <a:gd name="connsiteY214" fmla="*/ 953107 h 1060157"/>
                <a:gd name="connsiteX215" fmla="*/ 308063 w 1062894"/>
                <a:gd name="connsiteY215" fmla="*/ 939242 h 1060157"/>
                <a:gd name="connsiteX216" fmla="*/ 281284 w 1062894"/>
                <a:gd name="connsiteY216" fmla="*/ 923948 h 1060157"/>
                <a:gd name="connsiteX217" fmla="*/ 255012 w 1062894"/>
                <a:gd name="connsiteY217" fmla="*/ 906274 h 1060157"/>
                <a:gd name="connsiteX218" fmla="*/ 230167 w 1062894"/>
                <a:gd name="connsiteY218" fmla="*/ 886696 h 1060157"/>
                <a:gd name="connsiteX219" fmla="*/ 206900 w 1062894"/>
                <a:gd name="connsiteY219" fmla="*/ 865184 h 1060157"/>
                <a:gd name="connsiteX220" fmla="*/ 239421 w 1062894"/>
                <a:gd name="connsiteY220" fmla="*/ 832693 h 1060157"/>
                <a:gd name="connsiteX221" fmla="*/ 260427 w 1062894"/>
                <a:gd name="connsiteY221" fmla="*/ 851349 h 1060157"/>
                <a:gd name="connsiteX222" fmla="*/ 282891 w 1062894"/>
                <a:gd name="connsiteY222" fmla="*/ 869023 h 1060157"/>
                <a:gd name="connsiteX223" fmla="*/ 305831 w 1062894"/>
                <a:gd name="connsiteY223" fmla="*/ 884792 h 1060157"/>
                <a:gd name="connsiteX224" fmla="*/ 329634 w 1062894"/>
                <a:gd name="connsiteY224" fmla="*/ 898628 h 1060157"/>
                <a:gd name="connsiteX225" fmla="*/ 354508 w 1062894"/>
                <a:gd name="connsiteY225" fmla="*/ 911065 h 1060157"/>
                <a:gd name="connsiteX226" fmla="*/ 513572 w 1062894"/>
                <a:gd name="connsiteY226" fmla="*/ 997232 h 1060157"/>
                <a:gd name="connsiteX227" fmla="*/ 483104 w 1062894"/>
                <a:gd name="connsiteY227" fmla="*/ 994792 h 1060157"/>
                <a:gd name="connsiteX228" fmla="*/ 452547 w 1062894"/>
                <a:gd name="connsiteY228" fmla="*/ 990864 h 1060157"/>
                <a:gd name="connsiteX229" fmla="*/ 421514 w 1062894"/>
                <a:gd name="connsiteY229" fmla="*/ 984527 h 1060157"/>
                <a:gd name="connsiteX230" fmla="*/ 391076 w 1062894"/>
                <a:gd name="connsiteY230" fmla="*/ 975898 h 1060157"/>
                <a:gd name="connsiteX231" fmla="*/ 361322 w 1062894"/>
                <a:gd name="connsiteY231" fmla="*/ 964949 h 1060157"/>
                <a:gd name="connsiteX232" fmla="*/ 378966 w 1062894"/>
                <a:gd name="connsiteY232" fmla="*/ 922520 h 1060157"/>
                <a:gd name="connsiteX233" fmla="*/ 405506 w 1062894"/>
                <a:gd name="connsiteY233" fmla="*/ 931744 h 1060157"/>
                <a:gd name="connsiteX234" fmla="*/ 433029 w 1062894"/>
                <a:gd name="connsiteY234" fmla="*/ 939509 h 1060157"/>
                <a:gd name="connsiteX235" fmla="*/ 460253 w 1062894"/>
                <a:gd name="connsiteY235" fmla="*/ 945460 h 1060157"/>
                <a:gd name="connsiteX236" fmla="*/ 487597 w 1062894"/>
                <a:gd name="connsiteY236" fmla="*/ 949150 h 1060157"/>
                <a:gd name="connsiteX237" fmla="*/ 515328 w 1062894"/>
                <a:gd name="connsiteY237" fmla="*/ 951173 h 1060157"/>
                <a:gd name="connsiteX238" fmla="*/ 473702 w 1062894"/>
                <a:gd name="connsiteY238" fmla="*/ 915022 h 1060157"/>
                <a:gd name="connsiteX239" fmla="*/ 427078 w 1062894"/>
                <a:gd name="connsiteY239" fmla="*/ 906691 h 1060157"/>
                <a:gd name="connsiteX240" fmla="*/ 386791 w 1062894"/>
                <a:gd name="connsiteY240" fmla="*/ 892528 h 1060157"/>
                <a:gd name="connsiteX241" fmla="*/ 518601 w 1062894"/>
                <a:gd name="connsiteY241" fmla="*/ 581928 h 1060157"/>
                <a:gd name="connsiteX242" fmla="*/ 522290 w 1062894"/>
                <a:gd name="connsiteY242" fmla="*/ 919634 h 1060157"/>
                <a:gd name="connsiteX243" fmla="*/ 523688 w 1062894"/>
                <a:gd name="connsiteY243" fmla="*/ 490168 h 1060157"/>
                <a:gd name="connsiteX244" fmla="*/ 522736 w 1062894"/>
                <a:gd name="connsiteY244" fmla="*/ 490168 h 1060157"/>
                <a:gd name="connsiteX245" fmla="*/ 381733 w 1062894"/>
                <a:gd name="connsiteY245" fmla="*/ 170939 h 1060157"/>
                <a:gd name="connsiteX246" fmla="*/ 407083 w 1062894"/>
                <a:gd name="connsiteY246" fmla="*/ 162013 h 1060157"/>
                <a:gd name="connsiteX247" fmla="*/ 433356 w 1062894"/>
                <a:gd name="connsiteY247" fmla="*/ 153890 h 1060157"/>
                <a:gd name="connsiteX248" fmla="*/ 460134 w 1062894"/>
                <a:gd name="connsiteY248" fmla="*/ 148148 h 1060157"/>
                <a:gd name="connsiteX249" fmla="*/ 487359 w 1062894"/>
                <a:gd name="connsiteY249" fmla="*/ 143387 h 1060157"/>
                <a:gd name="connsiteX250" fmla="*/ 492536 w 1062894"/>
                <a:gd name="connsiteY250" fmla="*/ 143387 h 1060157"/>
                <a:gd name="connsiteX251" fmla="*/ 507830 w 1062894"/>
                <a:gd name="connsiteY251" fmla="*/ 141959 h 1060157"/>
                <a:gd name="connsiteX252" fmla="*/ 523599 w 1062894"/>
                <a:gd name="connsiteY252" fmla="*/ 141483 h 1060157"/>
                <a:gd name="connsiteX253" fmla="*/ 523688 w 1062894"/>
                <a:gd name="connsiteY253" fmla="*/ 109319 h 1060157"/>
                <a:gd name="connsiteX254" fmla="*/ 506491 w 1062894"/>
                <a:gd name="connsiteY254" fmla="*/ 110271 h 1060157"/>
                <a:gd name="connsiteX255" fmla="*/ 488787 w 1062894"/>
                <a:gd name="connsiteY255" fmla="*/ 111223 h 1060157"/>
                <a:gd name="connsiteX256" fmla="*/ 486407 w 1062894"/>
                <a:gd name="connsiteY256" fmla="*/ 111699 h 1060157"/>
                <a:gd name="connsiteX257" fmla="*/ 484027 w 1062894"/>
                <a:gd name="connsiteY257" fmla="*/ 112175 h 1060157"/>
                <a:gd name="connsiteX258" fmla="*/ 453856 w 1062894"/>
                <a:gd name="connsiteY258" fmla="*/ 116609 h 1060157"/>
                <a:gd name="connsiteX259" fmla="*/ 425174 w 1062894"/>
                <a:gd name="connsiteY259" fmla="*/ 122798 h 1060157"/>
                <a:gd name="connsiteX260" fmla="*/ 396967 w 1062894"/>
                <a:gd name="connsiteY260" fmla="*/ 130920 h 1060157"/>
                <a:gd name="connsiteX261" fmla="*/ 368790 w 1062894"/>
                <a:gd name="connsiteY261" fmla="*/ 141929 h 1060157"/>
                <a:gd name="connsiteX262" fmla="*/ 350135 w 1062894"/>
                <a:gd name="connsiteY262" fmla="*/ 99887 h 1060157"/>
                <a:gd name="connsiteX263" fmla="*/ 383102 w 1062894"/>
                <a:gd name="connsiteY263" fmla="*/ 87450 h 1060157"/>
                <a:gd name="connsiteX264" fmla="*/ 417051 w 1062894"/>
                <a:gd name="connsiteY264" fmla="*/ 77423 h 1060157"/>
                <a:gd name="connsiteX265" fmla="*/ 451922 w 1062894"/>
                <a:gd name="connsiteY265" fmla="*/ 70252 h 1060157"/>
                <a:gd name="connsiteX266" fmla="*/ 487299 w 1062894"/>
                <a:gd name="connsiteY266" fmla="*/ 65492 h 1060157"/>
                <a:gd name="connsiteX267" fmla="*/ 523629 w 1062894"/>
                <a:gd name="connsiteY267" fmla="*/ 64063 h 1060157"/>
                <a:gd name="connsiteX268" fmla="*/ 889273 w 1062894"/>
                <a:gd name="connsiteY268" fmla="*/ 229703 h 1060157"/>
                <a:gd name="connsiteX269" fmla="*/ 908881 w 1062894"/>
                <a:gd name="connsiteY269" fmla="*/ 254547 h 1060157"/>
                <a:gd name="connsiteX270" fmla="*/ 926079 w 1062894"/>
                <a:gd name="connsiteY270" fmla="*/ 280344 h 1060157"/>
                <a:gd name="connsiteX271" fmla="*/ 942324 w 1062894"/>
                <a:gd name="connsiteY271" fmla="*/ 307122 h 1060157"/>
                <a:gd name="connsiteX272" fmla="*/ 955713 w 1062894"/>
                <a:gd name="connsiteY272" fmla="*/ 334823 h 1060157"/>
                <a:gd name="connsiteX273" fmla="*/ 913671 w 1062894"/>
                <a:gd name="connsiteY273" fmla="*/ 352973 h 1060157"/>
                <a:gd name="connsiteX274" fmla="*/ 901234 w 1062894"/>
                <a:gd name="connsiteY274" fmla="*/ 328128 h 1060157"/>
                <a:gd name="connsiteX275" fmla="*/ 887369 w 1062894"/>
                <a:gd name="connsiteY275" fmla="*/ 304325 h 1060157"/>
                <a:gd name="connsiteX276" fmla="*/ 871599 w 1062894"/>
                <a:gd name="connsiteY276" fmla="*/ 281385 h 1060157"/>
                <a:gd name="connsiteX277" fmla="*/ 853926 w 1062894"/>
                <a:gd name="connsiteY277" fmla="*/ 259873 h 1060157"/>
                <a:gd name="connsiteX278" fmla="*/ 835300 w 1062894"/>
                <a:gd name="connsiteY278" fmla="*/ 238391 h 1060157"/>
                <a:gd name="connsiteX279" fmla="*/ 868267 w 1062894"/>
                <a:gd name="connsiteY279" fmla="*/ 205900 h 1060157"/>
                <a:gd name="connsiteX280" fmla="*/ 555704 w 1062894"/>
                <a:gd name="connsiteY280" fmla="*/ 494006 h 1060157"/>
                <a:gd name="connsiteX281" fmla="*/ 696201 w 1062894"/>
                <a:gd name="connsiteY281" fmla="*/ 178229 h 1060157"/>
                <a:gd name="connsiteX282" fmla="*/ 724407 w 1062894"/>
                <a:gd name="connsiteY282" fmla="*/ 192570 h 1060157"/>
                <a:gd name="connsiteX283" fmla="*/ 751632 w 1062894"/>
                <a:gd name="connsiteY283" fmla="*/ 209768 h 1060157"/>
                <a:gd name="connsiteX284" fmla="*/ 777458 w 1062894"/>
                <a:gd name="connsiteY284" fmla="*/ 228870 h 1060157"/>
                <a:gd name="connsiteX285" fmla="*/ 801261 w 1062894"/>
                <a:gd name="connsiteY285" fmla="*/ 249876 h 1060157"/>
                <a:gd name="connsiteX286" fmla="*/ 812806 w 1062894"/>
                <a:gd name="connsiteY286" fmla="*/ 260885 h 1060157"/>
                <a:gd name="connsiteX287" fmla="*/ 833842 w 1062894"/>
                <a:gd name="connsiteY287" fmla="*/ 285223 h 1060157"/>
                <a:gd name="connsiteX288" fmla="*/ 852974 w 1062894"/>
                <a:gd name="connsiteY288" fmla="*/ 310544 h 1060157"/>
                <a:gd name="connsiteX289" fmla="*/ 870171 w 1062894"/>
                <a:gd name="connsiteY289" fmla="*/ 337798 h 1060157"/>
                <a:gd name="connsiteX290" fmla="*/ 885048 w 1062894"/>
                <a:gd name="connsiteY290" fmla="*/ 365975 h 1060157"/>
                <a:gd name="connsiteX291" fmla="*/ 567664 w 1062894"/>
                <a:gd name="connsiteY291" fmla="*/ 504985 h 1060157"/>
                <a:gd name="connsiteX292" fmla="*/ 567664 w 1062894"/>
                <a:gd name="connsiteY292" fmla="*/ 554198 h 1060157"/>
                <a:gd name="connsiteX293" fmla="*/ 884989 w 1062894"/>
                <a:gd name="connsiteY293" fmla="*/ 694041 h 1060157"/>
                <a:gd name="connsiteX294" fmla="*/ 870112 w 1062894"/>
                <a:gd name="connsiteY294" fmla="*/ 722247 h 1060157"/>
                <a:gd name="connsiteX295" fmla="*/ 852914 w 1062894"/>
                <a:gd name="connsiteY295" fmla="*/ 749472 h 1060157"/>
                <a:gd name="connsiteX296" fmla="*/ 833842 w 1062894"/>
                <a:gd name="connsiteY296" fmla="*/ 774941 h 1060157"/>
                <a:gd name="connsiteX297" fmla="*/ 812806 w 1062894"/>
                <a:gd name="connsiteY297" fmla="*/ 798744 h 1060157"/>
                <a:gd name="connsiteX298" fmla="*/ 801351 w 1062894"/>
                <a:gd name="connsiteY298" fmla="*/ 810259 h 1060157"/>
                <a:gd name="connsiteX299" fmla="*/ 777548 w 1062894"/>
                <a:gd name="connsiteY299" fmla="*/ 831265 h 1060157"/>
                <a:gd name="connsiteX300" fmla="*/ 752227 w 1062894"/>
                <a:gd name="connsiteY300" fmla="*/ 850397 h 1060157"/>
                <a:gd name="connsiteX301" fmla="*/ 724407 w 1062894"/>
                <a:gd name="connsiteY301" fmla="*/ 867178 h 1060157"/>
                <a:gd name="connsiteX302" fmla="*/ 696201 w 1062894"/>
                <a:gd name="connsiteY302" fmla="*/ 882471 h 1060157"/>
                <a:gd name="connsiteX303" fmla="*/ 560970 w 1062894"/>
                <a:gd name="connsiteY303" fmla="*/ 577138 h 1060157"/>
                <a:gd name="connsiteX304" fmla="*/ 559512 w 1062894"/>
                <a:gd name="connsiteY304" fmla="*/ 568539 h 1060157"/>
                <a:gd name="connsiteX305" fmla="*/ 571473 w 1062894"/>
                <a:gd name="connsiteY305" fmla="*/ 538904 h 1060157"/>
                <a:gd name="connsiteX306" fmla="*/ 571473 w 1062894"/>
                <a:gd name="connsiteY306" fmla="*/ 537952 h 1060157"/>
                <a:gd name="connsiteX307" fmla="*/ 921288 w 1062894"/>
                <a:gd name="connsiteY307" fmla="*/ 537952 h 1060157"/>
                <a:gd name="connsiteX308" fmla="*/ 920812 w 1062894"/>
                <a:gd name="connsiteY308" fmla="*/ 553722 h 1060157"/>
                <a:gd name="connsiteX309" fmla="*/ 919860 w 1062894"/>
                <a:gd name="connsiteY309" fmla="*/ 569015 h 1060157"/>
                <a:gd name="connsiteX310" fmla="*/ 919384 w 1062894"/>
                <a:gd name="connsiteY310" fmla="*/ 571395 h 1060157"/>
                <a:gd name="connsiteX311" fmla="*/ 919384 w 1062894"/>
                <a:gd name="connsiteY311" fmla="*/ 572824 h 1060157"/>
                <a:gd name="connsiteX312" fmla="*/ 918908 w 1062894"/>
                <a:gd name="connsiteY312" fmla="*/ 574728 h 1060157"/>
                <a:gd name="connsiteX313" fmla="*/ 916528 w 1062894"/>
                <a:gd name="connsiteY313" fmla="*/ 591449 h 1060157"/>
                <a:gd name="connsiteX314" fmla="*/ 913552 w 1062894"/>
                <a:gd name="connsiteY314" fmla="*/ 608171 h 1060157"/>
                <a:gd name="connsiteX315" fmla="*/ 913552 w 1062894"/>
                <a:gd name="connsiteY315" fmla="*/ 609123 h 1060157"/>
                <a:gd name="connsiteX316" fmla="*/ 907810 w 1062894"/>
                <a:gd name="connsiteY316" fmla="*/ 633492 h 1060157"/>
                <a:gd name="connsiteX317" fmla="*/ 900163 w 1062894"/>
                <a:gd name="connsiteY317" fmla="*/ 656908 h 1060157"/>
                <a:gd name="connsiteX318" fmla="*/ 891534 w 1062894"/>
                <a:gd name="connsiteY318" fmla="*/ 679848 h 1060157"/>
                <a:gd name="connsiteX319" fmla="*/ 571473 w 1062894"/>
                <a:gd name="connsiteY319" fmla="*/ 522183 h 1060157"/>
                <a:gd name="connsiteX320" fmla="*/ 571473 w 1062894"/>
                <a:gd name="connsiteY320" fmla="*/ 521231 h 1060157"/>
                <a:gd name="connsiteX321" fmla="*/ 891653 w 1062894"/>
                <a:gd name="connsiteY321" fmla="*/ 380317 h 1060157"/>
                <a:gd name="connsiteX322" fmla="*/ 899806 w 1062894"/>
                <a:gd name="connsiteY322" fmla="*/ 402275 h 1060157"/>
                <a:gd name="connsiteX323" fmla="*/ 907423 w 1062894"/>
                <a:gd name="connsiteY323" fmla="*/ 425215 h 1060157"/>
                <a:gd name="connsiteX324" fmla="*/ 912719 w 1062894"/>
                <a:gd name="connsiteY324" fmla="*/ 448631 h 1060157"/>
                <a:gd name="connsiteX325" fmla="*/ 912719 w 1062894"/>
                <a:gd name="connsiteY325" fmla="*/ 449583 h 1060157"/>
                <a:gd name="connsiteX326" fmla="*/ 913195 w 1062894"/>
                <a:gd name="connsiteY326" fmla="*/ 450536 h 1060157"/>
                <a:gd name="connsiteX327" fmla="*/ 913195 w 1062894"/>
                <a:gd name="connsiteY327" fmla="*/ 451012 h 1060157"/>
                <a:gd name="connsiteX328" fmla="*/ 913671 w 1062894"/>
                <a:gd name="connsiteY328" fmla="*/ 451964 h 1060157"/>
                <a:gd name="connsiteX329" fmla="*/ 916647 w 1062894"/>
                <a:gd name="connsiteY329" fmla="*/ 467733 h 1060157"/>
                <a:gd name="connsiteX330" fmla="*/ 918551 w 1062894"/>
                <a:gd name="connsiteY330" fmla="*/ 483503 h 1060157"/>
                <a:gd name="connsiteX331" fmla="*/ 919027 w 1062894"/>
                <a:gd name="connsiteY331" fmla="*/ 487311 h 1060157"/>
                <a:gd name="connsiteX332" fmla="*/ 919979 w 1062894"/>
                <a:gd name="connsiteY332" fmla="*/ 490644 h 1060157"/>
                <a:gd name="connsiteX333" fmla="*/ 920931 w 1062894"/>
                <a:gd name="connsiteY333" fmla="*/ 506413 h 1060157"/>
                <a:gd name="connsiteX334" fmla="*/ 921407 w 1062894"/>
                <a:gd name="connsiteY334" fmla="*/ 522183 h 1060157"/>
                <a:gd name="connsiteX335" fmla="*/ 727740 w 1062894"/>
                <a:gd name="connsiteY335" fmla="*/ 106076 h 1060157"/>
                <a:gd name="connsiteX336" fmla="*/ 755470 w 1062894"/>
                <a:gd name="connsiteY336" fmla="*/ 120417 h 1060157"/>
                <a:gd name="connsiteX337" fmla="*/ 782249 w 1062894"/>
                <a:gd name="connsiteY337" fmla="*/ 136187 h 1060157"/>
                <a:gd name="connsiteX338" fmla="*/ 808075 w 1062894"/>
                <a:gd name="connsiteY338" fmla="*/ 153860 h 1060157"/>
                <a:gd name="connsiteX339" fmla="*/ 833396 w 1062894"/>
                <a:gd name="connsiteY339" fmla="*/ 173438 h 1060157"/>
                <a:gd name="connsiteX340" fmla="*/ 856812 w 1062894"/>
                <a:gd name="connsiteY340" fmla="*/ 194474 h 1060157"/>
                <a:gd name="connsiteX341" fmla="*/ 824291 w 1062894"/>
                <a:gd name="connsiteY341" fmla="*/ 227471 h 1060157"/>
                <a:gd name="connsiteX342" fmla="*/ 802779 w 1062894"/>
                <a:gd name="connsiteY342" fmla="*/ 207864 h 1060157"/>
                <a:gd name="connsiteX343" fmla="*/ 780791 w 1062894"/>
                <a:gd name="connsiteY343" fmla="*/ 191142 h 1060157"/>
                <a:gd name="connsiteX344" fmla="*/ 757345 w 1062894"/>
                <a:gd name="connsiteY344" fmla="*/ 175372 h 1060157"/>
                <a:gd name="connsiteX345" fmla="*/ 733542 w 1062894"/>
                <a:gd name="connsiteY345" fmla="*/ 161507 h 1060157"/>
                <a:gd name="connsiteX346" fmla="*/ 709173 w 1062894"/>
                <a:gd name="connsiteY346" fmla="*/ 148594 h 1060157"/>
                <a:gd name="connsiteX347" fmla="*/ 539934 w 1062894"/>
                <a:gd name="connsiteY347" fmla="*/ 64063 h 1060157"/>
                <a:gd name="connsiteX348" fmla="*/ 575787 w 1062894"/>
                <a:gd name="connsiteY348" fmla="*/ 65968 h 1060157"/>
                <a:gd name="connsiteX349" fmla="*/ 611492 w 1062894"/>
                <a:gd name="connsiteY349" fmla="*/ 70252 h 1060157"/>
                <a:gd name="connsiteX350" fmla="*/ 645917 w 1062894"/>
                <a:gd name="connsiteY350" fmla="*/ 77423 h 1060157"/>
                <a:gd name="connsiteX351" fmla="*/ 680312 w 1062894"/>
                <a:gd name="connsiteY351" fmla="*/ 87450 h 1060157"/>
                <a:gd name="connsiteX352" fmla="*/ 712803 w 1062894"/>
                <a:gd name="connsiteY352" fmla="*/ 99887 h 1060157"/>
                <a:gd name="connsiteX353" fmla="*/ 694862 w 1062894"/>
                <a:gd name="connsiteY353" fmla="*/ 141929 h 1060157"/>
                <a:gd name="connsiteX354" fmla="*/ 669928 w 1062894"/>
                <a:gd name="connsiteY354" fmla="*/ 132259 h 1060157"/>
                <a:gd name="connsiteX355" fmla="*/ 645084 w 1062894"/>
                <a:gd name="connsiteY355" fmla="*/ 124642 h 1060157"/>
                <a:gd name="connsiteX356" fmla="*/ 618781 w 1062894"/>
                <a:gd name="connsiteY356" fmla="*/ 118424 h 1060157"/>
                <a:gd name="connsiteX357" fmla="*/ 617829 w 1062894"/>
                <a:gd name="connsiteY357" fmla="*/ 117948 h 1060157"/>
                <a:gd name="connsiteX358" fmla="*/ 616401 w 1062894"/>
                <a:gd name="connsiteY358" fmla="*/ 117472 h 1060157"/>
                <a:gd name="connsiteX359" fmla="*/ 599204 w 1062894"/>
                <a:gd name="connsiteY359" fmla="*/ 114496 h 1060157"/>
                <a:gd name="connsiteX360" fmla="*/ 581976 w 1062894"/>
                <a:gd name="connsiteY360" fmla="*/ 112592 h 1060157"/>
                <a:gd name="connsiteX361" fmla="*/ 579596 w 1062894"/>
                <a:gd name="connsiteY361" fmla="*/ 112116 h 1060157"/>
                <a:gd name="connsiteX362" fmla="*/ 577215 w 1062894"/>
                <a:gd name="connsiteY362" fmla="*/ 111640 h 1060157"/>
                <a:gd name="connsiteX363" fmla="*/ 574805 w 1062894"/>
                <a:gd name="connsiteY363" fmla="*/ 111164 h 1060157"/>
                <a:gd name="connsiteX364" fmla="*/ 556656 w 1062894"/>
                <a:gd name="connsiteY364" fmla="*/ 110212 h 1060157"/>
                <a:gd name="connsiteX365" fmla="*/ 539934 w 1062894"/>
                <a:gd name="connsiteY365" fmla="*/ 109260 h 1060157"/>
                <a:gd name="connsiteX366" fmla="*/ 539934 w 1062894"/>
                <a:gd name="connsiteY366" fmla="*/ 490168 h 1060157"/>
                <a:gd name="connsiteX367" fmla="*/ 539934 w 1062894"/>
                <a:gd name="connsiteY367" fmla="*/ 141453 h 1060157"/>
                <a:gd name="connsiteX368" fmla="*/ 555704 w 1062894"/>
                <a:gd name="connsiteY368" fmla="*/ 141929 h 1060157"/>
                <a:gd name="connsiteX369" fmla="*/ 570997 w 1062894"/>
                <a:gd name="connsiteY369" fmla="*/ 143357 h 1060157"/>
                <a:gd name="connsiteX370" fmla="*/ 573972 w 1062894"/>
                <a:gd name="connsiteY370" fmla="*/ 143357 h 1060157"/>
                <a:gd name="connsiteX371" fmla="*/ 576382 w 1062894"/>
                <a:gd name="connsiteY371" fmla="*/ 143833 h 1060157"/>
                <a:gd name="connsiteX372" fmla="*/ 579358 w 1062894"/>
                <a:gd name="connsiteY372" fmla="*/ 144309 h 1060157"/>
                <a:gd name="connsiteX373" fmla="*/ 610421 w 1062894"/>
                <a:gd name="connsiteY373" fmla="*/ 149100 h 1060157"/>
                <a:gd name="connsiteX374" fmla="*/ 611373 w 1062894"/>
                <a:gd name="connsiteY374" fmla="*/ 149576 h 1060157"/>
                <a:gd name="connsiteX375" fmla="*/ 612325 w 1062894"/>
                <a:gd name="connsiteY375" fmla="*/ 149576 h 1060157"/>
                <a:gd name="connsiteX376" fmla="*/ 613277 w 1062894"/>
                <a:gd name="connsiteY376" fmla="*/ 150052 h 1060157"/>
                <a:gd name="connsiteX377" fmla="*/ 636693 w 1062894"/>
                <a:gd name="connsiteY377" fmla="*/ 155289 h 1060157"/>
                <a:gd name="connsiteX378" fmla="*/ 659633 w 1062894"/>
                <a:gd name="connsiteY378" fmla="*/ 162935 h 1060157"/>
                <a:gd name="connsiteX379" fmla="*/ 682098 w 1062894"/>
                <a:gd name="connsiteY379" fmla="*/ 171058 h 1060157"/>
                <a:gd name="connsiteX380" fmla="*/ 540410 w 1062894"/>
                <a:gd name="connsiteY380" fmla="*/ 490168 h 1060157"/>
                <a:gd name="connsiteX381" fmla="*/ 540797 w 1062894"/>
                <a:gd name="connsiteY381" fmla="*/ 580738 h 1060157"/>
                <a:gd name="connsiteX382" fmla="*/ 682365 w 1062894"/>
                <a:gd name="connsiteY382" fmla="*/ 889672 h 1060157"/>
                <a:gd name="connsiteX383" fmla="*/ 637021 w 1062894"/>
                <a:gd name="connsiteY383" fmla="*/ 906869 h 1060157"/>
                <a:gd name="connsiteX384" fmla="*/ 590724 w 1062894"/>
                <a:gd name="connsiteY384" fmla="*/ 917343 h 1060157"/>
                <a:gd name="connsiteX385" fmla="*/ 541779 w 1062894"/>
                <a:gd name="connsiteY385" fmla="*/ 920318 h 1060157"/>
                <a:gd name="connsiteX386" fmla="*/ 670732 w 1062894"/>
                <a:gd name="connsiteY386" fmla="*/ 973994 h 1060157"/>
                <a:gd name="connsiteX387" fmla="*/ 640978 w 1062894"/>
                <a:gd name="connsiteY387" fmla="*/ 982325 h 1060157"/>
                <a:gd name="connsiteX388" fmla="*/ 609915 w 1062894"/>
                <a:gd name="connsiteY388" fmla="*/ 988603 h 1060157"/>
                <a:gd name="connsiteX389" fmla="*/ 578525 w 1062894"/>
                <a:gd name="connsiteY389" fmla="*/ 992560 h 1060157"/>
                <a:gd name="connsiteX390" fmla="*/ 546777 w 1062894"/>
                <a:gd name="connsiteY390" fmla="*/ 994137 h 1060157"/>
                <a:gd name="connsiteX391" fmla="*/ 546480 w 1062894"/>
                <a:gd name="connsiteY391" fmla="*/ 948168 h 1060157"/>
                <a:gd name="connsiteX392" fmla="*/ 574508 w 1062894"/>
                <a:gd name="connsiteY392" fmla="*/ 946293 h 1060157"/>
                <a:gd name="connsiteX393" fmla="*/ 602863 w 1062894"/>
                <a:gd name="connsiteY393" fmla="*/ 942723 h 1060157"/>
                <a:gd name="connsiteX394" fmla="*/ 630207 w 1062894"/>
                <a:gd name="connsiteY394" fmla="*/ 937456 h 1060157"/>
                <a:gd name="connsiteX395" fmla="*/ 656837 w 1062894"/>
                <a:gd name="connsiteY395" fmla="*/ 930167 h 1060157"/>
                <a:gd name="connsiteX396" fmla="*/ 683139 w 1062894"/>
                <a:gd name="connsiteY396" fmla="*/ 921241 h 1060157"/>
                <a:gd name="connsiteX397" fmla="*/ 699623 w 1062894"/>
                <a:gd name="connsiteY397" fmla="*/ 964354 h 1060157"/>
                <a:gd name="connsiteX398" fmla="*/ 833366 w 1062894"/>
                <a:gd name="connsiteY398" fmla="*/ 886696 h 1060157"/>
                <a:gd name="connsiteX399" fmla="*/ 807926 w 1062894"/>
                <a:gd name="connsiteY399" fmla="*/ 906274 h 1060157"/>
                <a:gd name="connsiteX400" fmla="*/ 782100 w 1062894"/>
                <a:gd name="connsiteY400" fmla="*/ 923948 h 1060157"/>
                <a:gd name="connsiteX401" fmla="*/ 755322 w 1062894"/>
                <a:gd name="connsiteY401" fmla="*/ 939242 h 1060157"/>
                <a:gd name="connsiteX402" fmla="*/ 727591 w 1062894"/>
                <a:gd name="connsiteY402" fmla="*/ 953107 h 1060157"/>
                <a:gd name="connsiteX403" fmla="*/ 708965 w 1062894"/>
                <a:gd name="connsiteY403" fmla="*/ 911452 h 1060157"/>
                <a:gd name="connsiteX404" fmla="*/ 733334 w 1062894"/>
                <a:gd name="connsiteY404" fmla="*/ 899014 h 1060157"/>
                <a:gd name="connsiteX405" fmla="*/ 757137 w 1062894"/>
                <a:gd name="connsiteY405" fmla="*/ 884703 h 1060157"/>
                <a:gd name="connsiteX406" fmla="*/ 780553 w 1062894"/>
                <a:gd name="connsiteY406" fmla="*/ 868933 h 1060157"/>
                <a:gd name="connsiteX407" fmla="*/ 802541 w 1062894"/>
                <a:gd name="connsiteY407" fmla="*/ 851260 h 1060157"/>
                <a:gd name="connsiteX408" fmla="*/ 824053 w 1062894"/>
                <a:gd name="connsiteY408" fmla="*/ 832604 h 1060157"/>
                <a:gd name="connsiteX409" fmla="*/ 856544 w 1062894"/>
                <a:gd name="connsiteY409" fmla="*/ 865095 h 1060157"/>
                <a:gd name="connsiteX410" fmla="*/ 942324 w 1062894"/>
                <a:gd name="connsiteY410" fmla="*/ 752447 h 1060157"/>
                <a:gd name="connsiteX411" fmla="*/ 926079 w 1062894"/>
                <a:gd name="connsiteY411" fmla="*/ 779226 h 1060157"/>
                <a:gd name="connsiteX412" fmla="*/ 908881 w 1062894"/>
                <a:gd name="connsiteY412" fmla="*/ 805022 h 1060157"/>
                <a:gd name="connsiteX413" fmla="*/ 889273 w 1062894"/>
                <a:gd name="connsiteY413" fmla="*/ 830819 h 1060157"/>
                <a:gd name="connsiteX414" fmla="*/ 868267 w 1062894"/>
                <a:gd name="connsiteY414" fmla="*/ 853759 h 1060157"/>
                <a:gd name="connsiteX415" fmla="*/ 835300 w 1062894"/>
                <a:gd name="connsiteY415" fmla="*/ 821238 h 1060157"/>
                <a:gd name="connsiteX416" fmla="*/ 853926 w 1062894"/>
                <a:gd name="connsiteY416" fmla="*/ 800232 h 1060157"/>
                <a:gd name="connsiteX417" fmla="*/ 871599 w 1062894"/>
                <a:gd name="connsiteY417" fmla="*/ 778244 h 1060157"/>
                <a:gd name="connsiteX418" fmla="*/ 887369 w 1062894"/>
                <a:gd name="connsiteY418" fmla="*/ 755304 h 1060157"/>
                <a:gd name="connsiteX419" fmla="*/ 901234 w 1062894"/>
                <a:gd name="connsiteY419" fmla="*/ 731917 h 1060157"/>
                <a:gd name="connsiteX420" fmla="*/ 913671 w 1062894"/>
                <a:gd name="connsiteY420" fmla="*/ 707073 h 1060157"/>
                <a:gd name="connsiteX421" fmla="*/ 955713 w 1062894"/>
                <a:gd name="connsiteY421" fmla="*/ 725223 h 1060157"/>
                <a:gd name="connsiteX422" fmla="*/ 997309 w 1062894"/>
                <a:gd name="connsiteY422" fmla="*/ 573300 h 1060157"/>
                <a:gd name="connsiteX423" fmla="*/ 992400 w 1062894"/>
                <a:gd name="connsiteY423" fmla="*/ 608647 h 1060157"/>
                <a:gd name="connsiteX424" fmla="*/ 984753 w 1062894"/>
                <a:gd name="connsiteY424" fmla="*/ 643043 h 1060157"/>
                <a:gd name="connsiteX425" fmla="*/ 975202 w 1062894"/>
                <a:gd name="connsiteY425" fmla="*/ 676962 h 1060157"/>
                <a:gd name="connsiteX426" fmla="*/ 962765 w 1062894"/>
                <a:gd name="connsiteY426" fmla="*/ 710881 h 1060157"/>
                <a:gd name="connsiteX427" fmla="*/ 921110 w 1062894"/>
                <a:gd name="connsiteY427" fmla="*/ 692255 h 1060157"/>
                <a:gd name="connsiteX428" fmla="*/ 930690 w 1062894"/>
                <a:gd name="connsiteY428" fmla="*/ 666935 h 1060157"/>
                <a:gd name="connsiteX429" fmla="*/ 938337 w 1062894"/>
                <a:gd name="connsiteY429" fmla="*/ 641138 h 1060157"/>
                <a:gd name="connsiteX430" fmla="*/ 944556 w 1062894"/>
                <a:gd name="connsiteY430" fmla="*/ 614360 h 1060157"/>
                <a:gd name="connsiteX431" fmla="*/ 947888 w 1062894"/>
                <a:gd name="connsiteY431" fmla="*/ 596686 h 1060157"/>
                <a:gd name="connsiteX432" fmla="*/ 950863 w 1062894"/>
                <a:gd name="connsiteY432" fmla="*/ 578060 h 1060157"/>
                <a:gd name="connsiteX433" fmla="*/ 950863 w 1062894"/>
                <a:gd name="connsiteY433" fmla="*/ 575085 h 1060157"/>
                <a:gd name="connsiteX434" fmla="*/ 951340 w 1062894"/>
                <a:gd name="connsiteY434" fmla="*/ 572705 h 1060157"/>
                <a:gd name="connsiteX435" fmla="*/ 952797 w 1062894"/>
                <a:gd name="connsiteY435" fmla="*/ 555031 h 1060157"/>
                <a:gd name="connsiteX436" fmla="*/ 952797 w 1062894"/>
                <a:gd name="connsiteY436" fmla="*/ 537833 h 1060157"/>
                <a:gd name="connsiteX437" fmla="*/ 999154 w 1062894"/>
                <a:gd name="connsiteY437" fmla="*/ 537833 h 1060157"/>
                <a:gd name="connsiteX438" fmla="*/ 953333 w 1062894"/>
                <a:gd name="connsiteY438" fmla="*/ 522183 h 1060157"/>
                <a:gd name="connsiteX439" fmla="*/ 952857 w 1062894"/>
                <a:gd name="connsiteY439" fmla="*/ 504509 h 1060157"/>
                <a:gd name="connsiteX440" fmla="*/ 951399 w 1062894"/>
                <a:gd name="connsiteY440" fmla="*/ 487311 h 1060157"/>
                <a:gd name="connsiteX441" fmla="*/ 950923 w 1062894"/>
                <a:gd name="connsiteY441" fmla="*/ 483979 h 1060157"/>
                <a:gd name="connsiteX442" fmla="*/ 950447 w 1062894"/>
                <a:gd name="connsiteY442" fmla="*/ 480141 h 1060157"/>
                <a:gd name="connsiteX443" fmla="*/ 947472 w 1062894"/>
                <a:gd name="connsiteY443" fmla="*/ 462943 h 1060157"/>
                <a:gd name="connsiteX444" fmla="*/ 944496 w 1062894"/>
                <a:gd name="connsiteY444" fmla="*/ 445745 h 1060157"/>
                <a:gd name="connsiteX445" fmla="*/ 944496 w 1062894"/>
                <a:gd name="connsiteY445" fmla="*/ 444317 h 1060157"/>
                <a:gd name="connsiteX446" fmla="*/ 944020 w 1062894"/>
                <a:gd name="connsiteY446" fmla="*/ 442889 h 1060157"/>
                <a:gd name="connsiteX447" fmla="*/ 937325 w 1062894"/>
                <a:gd name="connsiteY447" fmla="*/ 417092 h 1060157"/>
                <a:gd name="connsiteX448" fmla="*/ 930155 w 1062894"/>
                <a:gd name="connsiteY448" fmla="*/ 392248 h 1060157"/>
                <a:gd name="connsiteX449" fmla="*/ 920812 w 1062894"/>
                <a:gd name="connsiteY449" fmla="*/ 367314 h 1060157"/>
                <a:gd name="connsiteX450" fmla="*/ 962884 w 1062894"/>
                <a:gd name="connsiteY450" fmla="*/ 349164 h 1060157"/>
                <a:gd name="connsiteX451" fmla="*/ 975321 w 1062894"/>
                <a:gd name="connsiteY451" fmla="*/ 382191 h 1060157"/>
                <a:gd name="connsiteX452" fmla="*/ 984872 w 1062894"/>
                <a:gd name="connsiteY452" fmla="*/ 416586 h 1060157"/>
                <a:gd name="connsiteX453" fmla="*/ 992400 w 1062894"/>
                <a:gd name="connsiteY453" fmla="*/ 451488 h 1060157"/>
                <a:gd name="connsiteX454" fmla="*/ 997190 w 1062894"/>
                <a:gd name="connsiteY454" fmla="*/ 486835 h 1060157"/>
                <a:gd name="connsiteX455" fmla="*/ 999094 w 1062894"/>
                <a:gd name="connsiteY455" fmla="*/ 522183 h 106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1062894" h="1060157">
                  <a:moveTo>
                    <a:pt x="1060387" y="476808"/>
                  </a:moveTo>
                  <a:lnTo>
                    <a:pt x="1055597" y="441461"/>
                  </a:lnTo>
                  <a:lnTo>
                    <a:pt x="1048932" y="406589"/>
                  </a:lnTo>
                  <a:lnTo>
                    <a:pt x="1039381" y="372670"/>
                  </a:lnTo>
                  <a:lnTo>
                    <a:pt x="1027479" y="338750"/>
                  </a:lnTo>
                  <a:lnTo>
                    <a:pt x="1013614" y="305307"/>
                  </a:lnTo>
                  <a:lnTo>
                    <a:pt x="997369" y="273292"/>
                  </a:lnTo>
                  <a:lnTo>
                    <a:pt x="978237" y="241753"/>
                  </a:lnTo>
                  <a:lnTo>
                    <a:pt x="956695" y="211672"/>
                  </a:lnTo>
                  <a:lnTo>
                    <a:pt x="933279" y="182513"/>
                  </a:lnTo>
                  <a:lnTo>
                    <a:pt x="907453" y="154813"/>
                  </a:lnTo>
                  <a:lnTo>
                    <a:pt x="879752" y="128540"/>
                  </a:lnTo>
                  <a:lnTo>
                    <a:pt x="849671" y="104737"/>
                  </a:lnTo>
                  <a:lnTo>
                    <a:pt x="818578" y="83255"/>
                  </a:lnTo>
                  <a:lnTo>
                    <a:pt x="786563" y="64153"/>
                  </a:lnTo>
                  <a:lnTo>
                    <a:pt x="752644" y="46925"/>
                  </a:lnTo>
                  <a:lnTo>
                    <a:pt x="718219" y="33090"/>
                  </a:lnTo>
                  <a:lnTo>
                    <a:pt x="682514" y="21188"/>
                  </a:lnTo>
                  <a:lnTo>
                    <a:pt x="645738" y="12113"/>
                  </a:lnTo>
                  <a:lnTo>
                    <a:pt x="607981" y="5449"/>
                  </a:lnTo>
                  <a:lnTo>
                    <a:pt x="570045" y="1342"/>
                  </a:lnTo>
                  <a:lnTo>
                    <a:pt x="531811" y="-86"/>
                  </a:lnTo>
                  <a:lnTo>
                    <a:pt x="493578" y="1342"/>
                  </a:lnTo>
                  <a:lnTo>
                    <a:pt x="454898" y="5181"/>
                  </a:lnTo>
                  <a:lnTo>
                    <a:pt x="418152" y="11965"/>
                  </a:lnTo>
                  <a:lnTo>
                    <a:pt x="381346" y="21039"/>
                  </a:lnTo>
                  <a:lnTo>
                    <a:pt x="345642" y="32941"/>
                  </a:lnTo>
                  <a:lnTo>
                    <a:pt x="311038" y="46836"/>
                  </a:lnTo>
                  <a:lnTo>
                    <a:pt x="277119" y="64063"/>
                  </a:lnTo>
                  <a:lnTo>
                    <a:pt x="245074" y="83165"/>
                  </a:lnTo>
                  <a:lnTo>
                    <a:pt x="214011" y="104648"/>
                  </a:lnTo>
                  <a:lnTo>
                    <a:pt x="183930" y="128451"/>
                  </a:lnTo>
                  <a:lnTo>
                    <a:pt x="155723" y="154723"/>
                  </a:lnTo>
                  <a:lnTo>
                    <a:pt x="129897" y="182900"/>
                  </a:lnTo>
                  <a:lnTo>
                    <a:pt x="105529" y="212654"/>
                  </a:lnTo>
                  <a:lnTo>
                    <a:pt x="84017" y="243717"/>
                  </a:lnTo>
                  <a:lnTo>
                    <a:pt x="64439" y="276178"/>
                  </a:lnTo>
                  <a:lnTo>
                    <a:pt x="47717" y="310098"/>
                  </a:lnTo>
                  <a:lnTo>
                    <a:pt x="33376" y="344493"/>
                  </a:lnTo>
                  <a:lnTo>
                    <a:pt x="21891" y="379840"/>
                  </a:lnTo>
                  <a:lnTo>
                    <a:pt x="12340" y="416646"/>
                  </a:lnTo>
                  <a:lnTo>
                    <a:pt x="5169" y="453898"/>
                  </a:lnTo>
                  <a:lnTo>
                    <a:pt x="1361" y="491655"/>
                  </a:lnTo>
                  <a:lnTo>
                    <a:pt x="-97" y="529859"/>
                  </a:lnTo>
                  <a:lnTo>
                    <a:pt x="1361" y="568539"/>
                  </a:lnTo>
                  <a:lnTo>
                    <a:pt x="5169" y="606267"/>
                  </a:lnTo>
                  <a:lnTo>
                    <a:pt x="12340" y="643519"/>
                  </a:lnTo>
                  <a:lnTo>
                    <a:pt x="21861" y="679729"/>
                  </a:lnTo>
                  <a:lnTo>
                    <a:pt x="33346" y="715434"/>
                  </a:lnTo>
                  <a:lnTo>
                    <a:pt x="47687" y="750305"/>
                  </a:lnTo>
                  <a:lnTo>
                    <a:pt x="64409" y="783867"/>
                  </a:lnTo>
                  <a:lnTo>
                    <a:pt x="83987" y="815882"/>
                  </a:lnTo>
                  <a:lnTo>
                    <a:pt x="105499" y="847392"/>
                  </a:lnTo>
                  <a:lnTo>
                    <a:pt x="129867" y="876550"/>
                  </a:lnTo>
                  <a:lnTo>
                    <a:pt x="155694" y="905203"/>
                  </a:lnTo>
                  <a:lnTo>
                    <a:pt x="182472" y="930048"/>
                  </a:lnTo>
                  <a:lnTo>
                    <a:pt x="210679" y="952512"/>
                  </a:lnTo>
                  <a:lnTo>
                    <a:pt x="240432" y="973042"/>
                  </a:lnTo>
                  <a:lnTo>
                    <a:pt x="270870" y="992144"/>
                  </a:lnTo>
                  <a:lnTo>
                    <a:pt x="302886" y="1008389"/>
                  </a:lnTo>
                  <a:lnTo>
                    <a:pt x="335377" y="1022255"/>
                  </a:lnTo>
                  <a:lnTo>
                    <a:pt x="368850" y="1034662"/>
                  </a:lnTo>
                  <a:lnTo>
                    <a:pt x="403275" y="1044332"/>
                  </a:lnTo>
                  <a:lnTo>
                    <a:pt x="403275" y="1044510"/>
                  </a:lnTo>
                  <a:lnTo>
                    <a:pt x="403275" y="1044510"/>
                  </a:lnTo>
                  <a:cubicBezTo>
                    <a:pt x="405625" y="1045195"/>
                    <a:pt x="412737" y="1047188"/>
                    <a:pt x="422377" y="1049271"/>
                  </a:cubicBezTo>
                  <a:cubicBezTo>
                    <a:pt x="424222" y="1049658"/>
                    <a:pt x="432344" y="1051413"/>
                    <a:pt x="443710" y="1053228"/>
                  </a:cubicBezTo>
                  <a:cubicBezTo>
                    <a:pt x="450940" y="1054389"/>
                    <a:pt x="460164" y="1055668"/>
                    <a:pt x="471024" y="1056739"/>
                  </a:cubicBezTo>
                  <a:lnTo>
                    <a:pt x="501135" y="1059120"/>
                  </a:lnTo>
                  <a:lnTo>
                    <a:pt x="531722" y="1060072"/>
                  </a:lnTo>
                  <a:lnTo>
                    <a:pt x="562309" y="1059120"/>
                  </a:lnTo>
                  <a:lnTo>
                    <a:pt x="592063" y="1056739"/>
                  </a:lnTo>
                  <a:lnTo>
                    <a:pt x="621816" y="1051949"/>
                  </a:lnTo>
                  <a:lnTo>
                    <a:pt x="660169" y="1044957"/>
                  </a:lnTo>
                  <a:lnTo>
                    <a:pt x="694445" y="1034751"/>
                  </a:lnTo>
                  <a:lnTo>
                    <a:pt x="728365" y="1022850"/>
                  </a:lnTo>
                  <a:lnTo>
                    <a:pt x="760886" y="1008508"/>
                  </a:lnTo>
                  <a:lnTo>
                    <a:pt x="792425" y="992263"/>
                  </a:lnTo>
                  <a:lnTo>
                    <a:pt x="823488" y="973637"/>
                  </a:lnTo>
                  <a:lnTo>
                    <a:pt x="852646" y="952631"/>
                  </a:lnTo>
                  <a:lnTo>
                    <a:pt x="881329" y="930167"/>
                  </a:lnTo>
                  <a:lnTo>
                    <a:pt x="907572" y="905322"/>
                  </a:lnTo>
                  <a:lnTo>
                    <a:pt x="933398" y="877145"/>
                  </a:lnTo>
                  <a:lnTo>
                    <a:pt x="956814" y="848463"/>
                  </a:lnTo>
                  <a:lnTo>
                    <a:pt x="978326" y="818382"/>
                  </a:lnTo>
                  <a:lnTo>
                    <a:pt x="997458" y="786843"/>
                  </a:lnTo>
                  <a:lnTo>
                    <a:pt x="1013703" y="754351"/>
                  </a:lnTo>
                  <a:lnTo>
                    <a:pt x="1027420" y="721384"/>
                  </a:lnTo>
                  <a:lnTo>
                    <a:pt x="1039321" y="687465"/>
                  </a:lnTo>
                  <a:lnTo>
                    <a:pt x="1048932" y="652951"/>
                  </a:lnTo>
                  <a:lnTo>
                    <a:pt x="1055627" y="618079"/>
                  </a:lnTo>
                  <a:lnTo>
                    <a:pt x="1060417" y="583208"/>
                  </a:lnTo>
                  <a:lnTo>
                    <a:pt x="1062797" y="547860"/>
                  </a:lnTo>
                  <a:lnTo>
                    <a:pt x="1062797" y="512156"/>
                  </a:lnTo>
                  <a:close/>
                  <a:moveTo>
                    <a:pt x="230257" y="173319"/>
                  </a:moveTo>
                  <a:lnTo>
                    <a:pt x="255101" y="153741"/>
                  </a:lnTo>
                  <a:lnTo>
                    <a:pt x="281374" y="136544"/>
                  </a:lnTo>
                  <a:lnTo>
                    <a:pt x="308152" y="120298"/>
                  </a:lnTo>
                  <a:lnTo>
                    <a:pt x="335377" y="106463"/>
                  </a:lnTo>
                  <a:lnTo>
                    <a:pt x="354508" y="148475"/>
                  </a:lnTo>
                  <a:lnTo>
                    <a:pt x="329634" y="161388"/>
                  </a:lnTo>
                  <a:lnTo>
                    <a:pt x="305831" y="175253"/>
                  </a:lnTo>
                  <a:lnTo>
                    <a:pt x="282891" y="190993"/>
                  </a:lnTo>
                  <a:lnTo>
                    <a:pt x="260457" y="207834"/>
                  </a:lnTo>
                  <a:lnTo>
                    <a:pt x="239331" y="227471"/>
                  </a:lnTo>
                  <a:lnTo>
                    <a:pt x="206900" y="194474"/>
                  </a:lnTo>
                  <a:close/>
                  <a:moveTo>
                    <a:pt x="146619" y="591926"/>
                  </a:moveTo>
                  <a:lnTo>
                    <a:pt x="144685" y="575680"/>
                  </a:lnTo>
                  <a:lnTo>
                    <a:pt x="143733" y="569015"/>
                  </a:lnTo>
                  <a:lnTo>
                    <a:pt x="142780" y="553722"/>
                  </a:lnTo>
                  <a:lnTo>
                    <a:pt x="142304" y="537952"/>
                  </a:lnTo>
                  <a:lnTo>
                    <a:pt x="492149" y="537952"/>
                  </a:lnTo>
                  <a:lnTo>
                    <a:pt x="492149" y="538428"/>
                  </a:lnTo>
                  <a:lnTo>
                    <a:pt x="171463" y="679372"/>
                  </a:lnTo>
                  <a:lnTo>
                    <a:pt x="163340" y="656908"/>
                  </a:lnTo>
                  <a:lnTo>
                    <a:pt x="156318" y="633492"/>
                  </a:lnTo>
                  <a:lnTo>
                    <a:pt x="150576" y="609689"/>
                  </a:lnTo>
                  <a:lnTo>
                    <a:pt x="150100" y="608736"/>
                  </a:lnTo>
                  <a:lnTo>
                    <a:pt x="150100" y="608320"/>
                  </a:lnTo>
                  <a:close/>
                  <a:moveTo>
                    <a:pt x="492149" y="521231"/>
                  </a:moveTo>
                  <a:lnTo>
                    <a:pt x="492149" y="522183"/>
                  </a:lnTo>
                  <a:lnTo>
                    <a:pt x="142304" y="522183"/>
                  </a:lnTo>
                  <a:lnTo>
                    <a:pt x="142780" y="505937"/>
                  </a:lnTo>
                  <a:lnTo>
                    <a:pt x="143733" y="490644"/>
                  </a:lnTo>
                  <a:lnTo>
                    <a:pt x="144209" y="488739"/>
                  </a:lnTo>
                  <a:lnTo>
                    <a:pt x="144209" y="487311"/>
                  </a:lnTo>
                  <a:lnTo>
                    <a:pt x="144685" y="485407"/>
                  </a:lnTo>
                  <a:lnTo>
                    <a:pt x="148523" y="458182"/>
                  </a:lnTo>
                  <a:lnTo>
                    <a:pt x="154741" y="431404"/>
                  </a:lnTo>
                  <a:lnTo>
                    <a:pt x="162388" y="405102"/>
                  </a:lnTo>
                  <a:lnTo>
                    <a:pt x="171463" y="380287"/>
                  </a:lnTo>
                  <a:close/>
                  <a:moveTo>
                    <a:pt x="178634" y="365975"/>
                  </a:moveTo>
                  <a:lnTo>
                    <a:pt x="193511" y="337798"/>
                  </a:lnTo>
                  <a:lnTo>
                    <a:pt x="210708" y="310544"/>
                  </a:lnTo>
                  <a:lnTo>
                    <a:pt x="229334" y="285223"/>
                  </a:lnTo>
                  <a:lnTo>
                    <a:pt x="250846" y="261420"/>
                  </a:lnTo>
                  <a:lnTo>
                    <a:pt x="496017" y="505044"/>
                  </a:lnTo>
                  <a:close/>
                  <a:moveTo>
                    <a:pt x="495958" y="554198"/>
                  </a:moveTo>
                  <a:lnTo>
                    <a:pt x="250787" y="798744"/>
                  </a:lnTo>
                  <a:lnTo>
                    <a:pt x="229275" y="774941"/>
                  </a:lnTo>
                  <a:lnTo>
                    <a:pt x="210649" y="749621"/>
                  </a:lnTo>
                  <a:lnTo>
                    <a:pt x="193451" y="722396"/>
                  </a:lnTo>
                  <a:lnTo>
                    <a:pt x="178574" y="694189"/>
                  </a:lnTo>
                  <a:close/>
                  <a:moveTo>
                    <a:pt x="503605" y="569967"/>
                  </a:moveTo>
                  <a:lnTo>
                    <a:pt x="501224" y="578566"/>
                  </a:lnTo>
                  <a:lnTo>
                    <a:pt x="367332" y="882382"/>
                  </a:lnTo>
                  <a:lnTo>
                    <a:pt x="344392" y="870480"/>
                  </a:lnTo>
                  <a:lnTo>
                    <a:pt x="321928" y="857567"/>
                  </a:lnTo>
                  <a:lnTo>
                    <a:pt x="300981" y="843375"/>
                  </a:lnTo>
                  <a:lnTo>
                    <a:pt x="281284" y="826980"/>
                  </a:lnTo>
                  <a:lnTo>
                    <a:pt x="261706" y="810259"/>
                  </a:lnTo>
                  <a:close/>
                  <a:moveTo>
                    <a:pt x="261796" y="249876"/>
                  </a:moveTo>
                  <a:lnTo>
                    <a:pt x="285599" y="228870"/>
                  </a:lnTo>
                  <a:lnTo>
                    <a:pt x="311395" y="209768"/>
                  </a:lnTo>
                  <a:lnTo>
                    <a:pt x="338650" y="192570"/>
                  </a:lnTo>
                  <a:lnTo>
                    <a:pt x="367303" y="178229"/>
                  </a:lnTo>
                  <a:lnTo>
                    <a:pt x="507413" y="494006"/>
                  </a:lnTo>
                  <a:close/>
                  <a:moveTo>
                    <a:pt x="121268" y="306735"/>
                  </a:moveTo>
                  <a:lnTo>
                    <a:pt x="137038" y="279957"/>
                  </a:lnTo>
                  <a:lnTo>
                    <a:pt x="154741" y="254160"/>
                  </a:lnTo>
                  <a:lnTo>
                    <a:pt x="174319" y="229316"/>
                  </a:lnTo>
                  <a:lnTo>
                    <a:pt x="195355" y="205900"/>
                  </a:lnTo>
                  <a:lnTo>
                    <a:pt x="227727" y="238421"/>
                  </a:lnTo>
                  <a:lnTo>
                    <a:pt x="204311" y="265199"/>
                  </a:lnTo>
                  <a:lnTo>
                    <a:pt x="183394" y="292930"/>
                  </a:lnTo>
                  <a:lnTo>
                    <a:pt x="165245" y="322683"/>
                  </a:lnTo>
                  <a:lnTo>
                    <a:pt x="148999" y="353241"/>
                  </a:lnTo>
                  <a:lnTo>
                    <a:pt x="107344" y="335091"/>
                  </a:lnTo>
                  <a:close/>
                  <a:moveTo>
                    <a:pt x="65837" y="485883"/>
                  </a:moveTo>
                  <a:lnTo>
                    <a:pt x="70628" y="450625"/>
                  </a:lnTo>
                  <a:lnTo>
                    <a:pt x="77798" y="415753"/>
                  </a:lnTo>
                  <a:lnTo>
                    <a:pt x="87825" y="381834"/>
                  </a:lnTo>
                  <a:lnTo>
                    <a:pt x="100262" y="349343"/>
                  </a:lnTo>
                  <a:lnTo>
                    <a:pt x="142780" y="367493"/>
                  </a:lnTo>
                  <a:lnTo>
                    <a:pt x="132753" y="392813"/>
                  </a:lnTo>
                  <a:lnTo>
                    <a:pt x="125107" y="418610"/>
                  </a:lnTo>
                  <a:lnTo>
                    <a:pt x="118888" y="444406"/>
                  </a:lnTo>
                  <a:lnTo>
                    <a:pt x="118888" y="444674"/>
                  </a:lnTo>
                  <a:lnTo>
                    <a:pt x="118412" y="445626"/>
                  </a:lnTo>
                  <a:lnTo>
                    <a:pt x="112670" y="481331"/>
                  </a:lnTo>
                  <a:lnTo>
                    <a:pt x="111717" y="487073"/>
                  </a:lnTo>
                  <a:lnTo>
                    <a:pt x="110765" y="504271"/>
                  </a:lnTo>
                  <a:lnTo>
                    <a:pt x="110289" y="521945"/>
                  </a:lnTo>
                  <a:lnTo>
                    <a:pt x="64082" y="521945"/>
                  </a:lnTo>
                  <a:close/>
                  <a:moveTo>
                    <a:pt x="100262" y="710881"/>
                  </a:moveTo>
                  <a:lnTo>
                    <a:pt x="87885" y="677914"/>
                  </a:lnTo>
                  <a:lnTo>
                    <a:pt x="77858" y="644471"/>
                  </a:lnTo>
                  <a:lnTo>
                    <a:pt x="70687" y="609599"/>
                  </a:lnTo>
                  <a:lnTo>
                    <a:pt x="65897" y="573895"/>
                  </a:lnTo>
                  <a:lnTo>
                    <a:pt x="63992" y="538190"/>
                  </a:lnTo>
                  <a:lnTo>
                    <a:pt x="110349" y="538190"/>
                  </a:lnTo>
                  <a:lnTo>
                    <a:pt x="110825" y="555388"/>
                  </a:lnTo>
                  <a:lnTo>
                    <a:pt x="111777" y="573062"/>
                  </a:lnTo>
                  <a:lnTo>
                    <a:pt x="112729" y="576394"/>
                  </a:lnTo>
                  <a:lnTo>
                    <a:pt x="113205" y="579756"/>
                  </a:lnTo>
                  <a:lnTo>
                    <a:pt x="115615" y="597430"/>
                  </a:lnTo>
                  <a:lnTo>
                    <a:pt x="118591" y="614628"/>
                  </a:lnTo>
                  <a:lnTo>
                    <a:pt x="119067" y="616056"/>
                  </a:lnTo>
                  <a:lnTo>
                    <a:pt x="119067" y="617008"/>
                  </a:lnTo>
                  <a:lnTo>
                    <a:pt x="125285" y="642805"/>
                  </a:lnTo>
                  <a:lnTo>
                    <a:pt x="133408" y="667649"/>
                  </a:lnTo>
                  <a:lnTo>
                    <a:pt x="142334" y="692493"/>
                  </a:lnTo>
                  <a:close/>
                  <a:moveTo>
                    <a:pt x="174319" y="830789"/>
                  </a:moveTo>
                  <a:lnTo>
                    <a:pt x="154741" y="805945"/>
                  </a:lnTo>
                  <a:lnTo>
                    <a:pt x="137038" y="779672"/>
                  </a:lnTo>
                  <a:lnTo>
                    <a:pt x="121268" y="752894"/>
                  </a:lnTo>
                  <a:lnTo>
                    <a:pt x="107433" y="725193"/>
                  </a:lnTo>
                  <a:lnTo>
                    <a:pt x="149088" y="707043"/>
                  </a:lnTo>
                  <a:lnTo>
                    <a:pt x="162001" y="731887"/>
                  </a:lnTo>
                  <a:lnTo>
                    <a:pt x="176313" y="755274"/>
                  </a:lnTo>
                  <a:lnTo>
                    <a:pt x="191606" y="778214"/>
                  </a:lnTo>
                  <a:lnTo>
                    <a:pt x="209310" y="800202"/>
                  </a:lnTo>
                  <a:lnTo>
                    <a:pt x="227936" y="821208"/>
                  </a:lnTo>
                  <a:lnTo>
                    <a:pt x="195445" y="853699"/>
                  </a:lnTo>
                  <a:close/>
                  <a:moveTo>
                    <a:pt x="335377" y="953107"/>
                  </a:moveTo>
                  <a:lnTo>
                    <a:pt x="308063" y="939242"/>
                  </a:lnTo>
                  <a:lnTo>
                    <a:pt x="281284" y="923948"/>
                  </a:lnTo>
                  <a:lnTo>
                    <a:pt x="255012" y="906274"/>
                  </a:lnTo>
                  <a:lnTo>
                    <a:pt x="230167" y="886696"/>
                  </a:lnTo>
                  <a:lnTo>
                    <a:pt x="206900" y="865184"/>
                  </a:lnTo>
                  <a:lnTo>
                    <a:pt x="239421" y="832693"/>
                  </a:lnTo>
                  <a:lnTo>
                    <a:pt x="260427" y="851349"/>
                  </a:lnTo>
                  <a:lnTo>
                    <a:pt x="282891" y="869023"/>
                  </a:lnTo>
                  <a:lnTo>
                    <a:pt x="305831" y="884792"/>
                  </a:lnTo>
                  <a:lnTo>
                    <a:pt x="329634" y="898628"/>
                  </a:lnTo>
                  <a:lnTo>
                    <a:pt x="354508" y="911065"/>
                  </a:lnTo>
                  <a:close/>
                  <a:moveTo>
                    <a:pt x="513572" y="997232"/>
                  </a:moveTo>
                  <a:lnTo>
                    <a:pt x="483104" y="994792"/>
                  </a:lnTo>
                  <a:lnTo>
                    <a:pt x="452547" y="990864"/>
                  </a:lnTo>
                  <a:lnTo>
                    <a:pt x="421514" y="984527"/>
                  </a:lnTo>
                  <a:lnTo>
                    <a:pt x="391076" y="975898"/>
                  </a:lnTo>
                  <a:lnTo>
                    <a:pt x="361322" y="964949"/>
                  </a:lnTo>
                  <a:lnTo>
                    <a:pt x="378966" y="922520"/>
                  </a:lnTo>
                  <a:lnTo>
                    <a:pt x="405506" y="931744"/>
                  </a:lnTo>
                  <a:lnTo>
                    <a:pt x="433029" y="939509"/>
                  </a:lnTo>
                  <a:lnTo>
                    <a:pt x="460253" y="945460"/>
                  </a:lnTo>
                  <a:lnTo>
                    <a:pt x="487597" y="949150"/>
                  </a:lnTo>
                  <a:lnTo>
                    <a:pt x="515328" y="951173"/>
                  </a:lnTo>
                  <a:close/>
                  <a:moveTo>
                    <a:pt x="473702" y="915022"/>
                  </a:moveTo>
                  <a:lnTo>
                    <a:pt x="427078" y="906691"/>
                  </a:lnTo>
                  <a:lnTo>
                    <a:pt x="386791" y="892528"/>
                  </a:lnTo>
                  <a:lnTo>
                    <a:pt x="518601" y="581928"/>
                  </a:lnTo>
                  <a:lnTo>
                    <a:pt x="522290" y="919634"/>
                  </a:lnTo>
                  <a:close/>
                  <a:moveTo>
                    <a:pt x="523688" y="490168"/>
                  </a:moveTo>
                  <a:lnTo>
                    <a:pt x="522736" y="490168"/>
                  </a:lnTo>
                  <a:lnTo>
                    <a:pt x="381733" y="170939"/>
                  </a:lnTo>
                  <a:lnTo>
                    <a:pt x="407083" y="162013"/>
                  </a:lnTo>
                  <a:lnTo>
                    <a:pt x="433356" y="153890"/>
                  </a:lnTo>
                  <a:lnTo>
                    <a:pt x="460134" y="148148"/>
                  </a:lnTo>
                  <a:lnTo>
                    <a:pt x="487359" y="143387"/>
                  </a:lnTo>
                  <a:lnTo>
                    <a:pt x="492536" y="143387"/>
                  </a:lnTo>
                  <a:lnTo>
                    <a:pt x="507830" y="141959"/>
                  </a:lnTo>
                  <a:lnTo>
                    <a:pt x="523599" y="141483"/>
                  </a:lnTo>
                  <a:close/>
                  <a:moveTo>
                    <a:pt x="523688" y="109319"/>
                  </a:moveTo>
                  <a:lnTo>
                    <a:pt x="506491" y="110271"/>
                  </a:lnTo>
                  <a:lnTo>
                    <a:pt x="488787" y="111223"/>
                  </a:lnTo>
                  <a:lnTo>
                    <a:pt x="486407" y="111699"/>
                  </a:lnTo>
                  <a:lnTo>
                    <a:pt x="484027" y="112175"/>
                  </a:lnTo>
                  <a:lnTo>
                    <a:pt x="453856" y="116609"/>
                  </a:lnTo>
                  <a:lnTo>
                    <a:pt x="425174" y="122798"/>
                  </a:lnTo>
                  <a:lnTo>
                    <a:pt x="396967" y="130920"/>
                  </a:lnTo>
                  <a:lnTo>
                    <a:pt x="368790" y="141929"/>
                  </a:lnTo>
                  <a:lnTo>
                    <a:pt x="350135" y="99887"/>
                  </a:lnTo>
                  <a:lnTo>
                    <a:pt x="383102" y="87450"/>
                  </a:lnTo>
                  <a:lnTo>
                    <a:pt x="417051" y="77423"/>
                  </a:lnTo>
                  <a:lnTo>
                    <a:pt x="451922" y="70252"/>
                  </a:lnTo>
                  <a:lnTo>
                    <a:pt x="487299" y="65492"/>
                  </a:lnTo>
                  <a:lnTo>
                    <a:pt x="523629" y="64063"/>
                  </a:lnTo>
                  <a:close/>
                  <a:moveTo>
                    <a:pt x="889273" y="229703"/>
                  </a:moveTo>
                  <a:lnTo>
                    <a:pt x="908881" y="254547"/>
                  </a:lnTo>
                  <a:lnTo>
                    <a:pt x="926079" y="280344"/>
                  </a:lnTo>
                  <a:lnTo>
                    <a:pt x="942324" y="307122"/>
                  </a:lnTo>
                  <a:lnTo>
                    <a:pt x="955713" y="334823"/>
                  </a:lnTo>
                  <a:lnTo>
                    <a:pt x="913671" y="352973"/>
                  </a:lnTo>
                  <a:lnTo>
                    <a:pt x="901234" y="328128"/>
                  </a:lnTo>
                  <a:lnTo>
                    <a:pt x="887369" y="304325"/>
                  </a:lnTo>
                  <a:lnTo>
                    <a:pt x="871599" y="281385"/>
                  </a:lnTo>
                  <a:lnTo>
                    <a:pt x="853926" y="259873"/>
                  </a:lnTo>
                  <a:lnTo>
                    <a:pt x="835300" y="238391"/>
                  </a:lnTo>
                  <a:lnTo>
                    <a:pt x="868267" y="205900"/>
                  </a:lnTo>
                  <a:close/>
                  <a:moveTo>
                    <a:pt x="555704" y="494006"/>
                  </a:moveTo>
                  <a:lnTo>
                    <a:pt x="696201" y="178229"/>
                  </a:lnTo>
                  <a:lnTo>
                    <a:pt x="724407" y="192570"/>
                  </a:lnTo>
                  <a:lnTo>
                    <a:pt x="751632" y="209768"/>
                  </a:lnTo>
                  <a:lnTo>
                    <a:pt x="777458" y="228870"/>
                  </a:lnTo>
                  <a:lnTo>
                    <a:pt x="801261" y="249876"/>
                  </a:lnTo>
                  <a:close/>
                  <a:moveTo>
                    <a:pt x="812806" y="260885"/>
                  </a:moveTo>
                  <a:lnTo>
                    <a:pt x="833842" y="285223"/>
                  </a:lnTo>
                  <a:lnTo>
                    <a:pt x="852974" y="310544"/>
                  </a:lnTo>
                  <a:lnTo>
                    <a:pt x="870171" y="337798"/>
                  </a:lnTo>
                  <a:lnTo>
                    <a:pt x="885048" y="365975"/>
                  </a:lnTo>
                  <a:lnTo>
                    <a:pt x="567664" y="504985"/>
                  </a:lnTo>
                  <a:close/>
                  <a:moveTo>
                    <a:pt x="567664" y="554198"/>
                  </a:moveTo>
                  <a:lnTo>
                    <a:pt x="884989" y="694041"/>
                  </a:lnTo>
                  <a:lnTo>
                    <a:pt x="870112" y="722247"/>
                  </a:lnTo>
                  <a:lnTo>
                    <a:pt x="852914" y="749472"/>
                  </a:lnTo>
                  <a:lnTo>
                    <a:pt x="833842" y="774941"/>
                  </a:lnTo>
                  <a:lnTo>
                    <a:pt x="812806" y="798744"/>
                  </a:lnTo>
                  <a:close/>
                  <a:moveTo>
                    <a:pt x="801351" y="810259"/>
                  </a:moveTo>
                  <a:lnTo>
                    <a:pt x="777548" y="831265"/>
                  </a:lnTo>
                  <a:lnTo>
                    <a:pt x="752227" y="850397"/>
                  </a:lnTo>
                  <a:lnTo>
                    <a:pt x="724407" y="867178"/>
                  </a:lnTo>
                  <a:lnTo>
                    <a:pt x="696201" y="882471"/>
                  </a:lnTo>
                  <a:lnTo>
                    <a:pt x="560970" y="577138"/>
                  </a:lnTo>
                  <a:lnTo>
                    <a:pt x="559512" y="568539"/>
                  </a:lnTo>
                  <a:close/>
                  <a:moveTo>
                    <a:pt x="571473" y="538904"/>
                  </a:moveTo>
                  <a:lnTo>
                    <a:pt x="571473" y="537952"/>
                  </a:lnTo>
                  <a:lnTo>
                    <a:pt x="921288" y="537952"/>
                  </a:lnTo>
                  <a:lnTo>
                    <a:pt x="920812" y="553722"/>
                  </a:lnTo>
                  <a:lnTo>
                    <a:pt x="919860" y="569015"/>
                  </a:lnTo>
                  <a:lnTo>
                    <a:pt x="919384" y="571395"/>
                  </a:lnTo>
                  <a:lnTo>
                    <a:pt x="919384" y="572824"/>
                  </a:lnTo>
                  <a:lnTo>
                    <a:pt x="918908" y="574728"/>
                  </a:lnTo>
                  <a:lnTo>
                    <a:pt x="916528" y="591449"/>
                  </a:lnTo>
                  <a:lnTo>
                    <a:pt x="913552" y="608171"/>
                  </a:lnTo>
                  <a:lnTo>
                    <a:pt x="913552" y="609123"/>
                  </a:lnTo>
                  <a:lnTo>
                    <a:pt x="907810" y="633492"/>
                  </a:lnTo>
                  <a:lnTo>
                    <a:pt x="900163" y="656908"/>
                  </a:lnTo>
                  <a:lnTo>
                    <a:pt x="891534" y="679848"/>
                  </a:lnTo>
                  <a:close/>
                  <a:moveTo>
                    <a:pt x="571473" y="522183"/>
                  </a:moveTo>
                  <a:lnTo>
                    <a:pt x="571473" y="521231"/>
                  </a:lnTo>
                  <a:lnTo>
                    <a:pt x="891653" y="380317"/>
                  </a:lnTo>
                  <a:lnTo>
                    <a:pt x="899806" y="402275"/>
                  </a:lnTo>
                  <a:lnTo>
                    <a:pt x="907423" y="425215"/>
                  </a:lnTo>
                  <a:lnTo>
                    <a:pt x="912719" y="448631"/>
                  </a:lnTo>
                  <a:lnTo>
                    <a:pt x="912719" y="449583"/>
                  </a:lnTo>
                  <a:lnTo>
                    <a:pt x="913195" y="450536"/>
                  </a:lnTo>
                  <a:lnTo>
                    <a:pt x="913195" y="451012"/>
                  </a:lnTo>
                  <a:lnTo>
                    <a:pt x="913671" y="451964"/>
                  </a:lnTo>
                  <a:lnTo>
                    <a:pt x="916647" y="467733"/>
                  </a:lnTo>
                  <a:lnTo>
                    <a:pt x="918551" y="483503"/>
                  </a:lnTo>
                  <a:lnTo>
                    <a:pt x="919027" y="487311"/>
                  </a:lnTo>
                  <a:lnTo>
                    <a:pt x="919979" y="490644"/>
                  </a:lnTo>
                  <a:lnTo>
                    <a:pt x="920931" y="506413"/>
                  </a:lnTo>
                  <a:lnTo>
                    <a:pt x="921407" y="522183"/>
                  </a:lnTo>
                  <a:close/>
                  <a:moveTo>
                    <a:pt x="727740" y="106076"/>
                  </a:moveTo>
                  <a:lnTo>
                    <a:pt x="755470" y="120417"/>
                  </a:lnTo>
                  <a:lnTo>
                    <a:pt x="782249" y="136187"/>
                  </a:lnTo>
                  <a:lnTo>
                    <a:pt x="808075" y="153860"/>
                  </a:lnTo>
                  <a:lnTo>
                    <a:pt x="833396" y="173438"/>
                  </a:lnTo>
                  <a:lnTo>
                    <a:pt x="856812" y="194474"/>
                  </a:lnTo>
                  <a:lnTo>
                    <a:pt x="824291" y="227471"/>
                  </a:lnTo>
                  <a:lnTo>
                    <a:pt x="802779" y="207864"/>
                  </a:lnTo>
                  <a:lnTo>
                    <a:pt x="780791" y="191142"/>
                  </a:lnTo>
                  <a:lnTo>
                    <a:pt x="757345" y="175372"/>
                  </a:lnTo>
                  <a:lnTo>
                    <a:pt x="733542" y="161507"/>
                  </a:lnTo>
                  <a:lnTo>
                    <a:pt x="709173" y="148594"/>
                  </a:lnTo>
                  <a:close/>
                  <a:moveTo>
                    <a:pt x="539934" y="64063"/>
                  </a:moveTo>
                  <a:lnTo>
                    <a:pt x="575787" y="65968"/>
                  </a:lnTo>
                  <a:lnTo>
                    <a:pt x="611492" y="70252"/>
                  </a:lnTo>
                  <a:lnTo>
                    <a:pt x="645917" y="77423"/>
                  </a:lnTo>
                  <a:lnTo>
                    <a:pt x="680312" y="87450"/>
                  </a:lnTo>
                  <a:lnTo>
                    <a:pt x="712803" y="99887"/>
                  </a:lnTo>
                  <a:lnTo>
                    <a:pt x="694862" y="141929"/>
                  </a:lnTo>
                  <a:lnTo>
                    <a:pt x="669928" y="132259"/>
                  </a:lnTo>
                  <a:lnTo>
                    <a:pt x="645084" y="124642"/>
                  </a:lnTo>
                  <a:lnTo>
                    <a:pt x="618781" y="118424"/>
                  </a:lnTo>
                  <a:lnTo>
                    <a:pt x="617829" y="117948"/>
                  </a:lnTo>
                  <a:lnTo>
                    <a:pt x="616401" y="117472"/>
                  </a:lnTo>
                  <a:lnTo>
                    <a:pt x="599204" y="114496"/>
                  </a:lnTo>
                  <a:lnTo>
                    <a:pt x="581976" y="112592"/>
                  </a:lnTo>
                  <a:lnTo>
                    <a:pt x="579596" y="112116"/>
                  </a:lnTo>
                  <a:lnTo>
                    <a:pt x="577215" y="111640"/>
                  </a:lnTo>
                  <a:lnTo>
                    <a:pt x="574805" y="111164"/>
                  </a:lnTo>
                  <a:lnTo>
                    <a:pt x="556656" y="110212"/>
                  </a:lnTo>
                  <a:lnTo>
                    <a:pt x="539934" y="109260"/>
                  </a:lnTo>
                  <a:close/>
                  <a:moveTo>
                    <a:pt x="539934" y="490168"/>
                  </a:moveTo>
                  <a:lnTo>
                    <a:pt x="539934" y="141453"/>
                  </a:lnTo>
                  <a:lnTo>
                    <a:pt x="555704" y="141929"/>
                  </a:lnTo>
                  <a:lnTo>
                    <a:pt x="570997" y="143357"/>
                  </a:lnTo>
                  <a:lnTo>
                    <a:pt x="573972" y="143357"/>
                  </a:lnTo>
                  <a:lnTo>
                    <a:pt x="576382" y="143833"/>
                  </a:lnTo>
                  <a:lnTo>
                    <a:pt x="579358" y="144309"/>
                  </a:lnTo>
                  <a:lnTo>
                    <a:pt x="610421" y="149100"/>
                  </a:lnTo>
                  <a:lnTo>
                    <a:pt x="611373" y="149576"/>
                  </a:lnTo>
                  <a:lnTo>
                    <a:pt x="612325" y="149576"/>
                  </a:lnTo>
                  <a:lnTo>
                    <a:pt x="613277" y="150052"/>
                  </a:lnTo>
                  <a:lnTo>
                    <a:pt x="636693" y="155289"/>
                  </a:lnTo>
                  <a:lnTo>
                    <a:pt x="659633" y="162935"/>
                  </a:lnTo>
                  <a:lnTo>
                    <a:pt x="682098" y="171058"/>
                  </a:lnTo>
                  <a:lnTo>
                    <a:pt x="540410" y="490168"/>
                  </a:lnTo>
                  <a:close/>
                  <a:moveTo>
                    <a:pt x="540797" y="580738"/>
                  </a:moveTo>
                  <a:lnTo>
                    <a:pt x="682365" y="889672"/>
                  </a:lnTo>
                  <a:lnTo>
                    <a:pt x="637021" y="906869"/>
                  </a:lnTo>
                  <a:lnTo>
                    <a:pt x="590724" y="917343"/>
                  </a:lnTo>
                  <a:lnTo>
                    <a:pt x="541779" y="920318"/>
                  </a:lnTo>
                  <a:close/>
                  <a:moveTo>
                    <a:pt x="670732" y="973994"/>
                  </a:moveTo>
                  <a:lnTo>
                    <a:pt x="640978" y="982325"/>
                  </a:lnTo>
                  <a:lnTo>
                    <a:pt x="609915" y="988603"/>
                  </a:lnTo>
                  <a:lnTo>
                    <a:pt x="578525" y="992560"/>
                  </a:lnTo>
                  <a:lnTo>
                    <a:pt x="546777" y="994137"/>
                  </a:lnTo>
                  <a:lnTo>
                    <a:pt x="546480" y="948168"/>
                  </a:lnTo>
                  <a:lnTo>
                    <a:pt x="574508" y="946293"/>
                  </a:lnTo>
                  <a:lnTo>
                    <a:pt x="602863" y="942723"/>
                  </a:lnTo>
                  <a:lnTo>
                    <a:pt x="630207" y="937456"/>
                  </a:lnTo>
                  <a:lnTo>
                    <a:pt x="656837" y="930167"/>
                  </a:lnTo>
                  <a:lnTo>
                    <a:pt x="683139" y="921241"/>
                  </a:lnTo>
                  <a:lnTo>
                    <a:pt x="699623" y="964354"/>
                  </a:lnTo>
                  <a:close/>
                  <a:moveTo>
                    <a:pt x="833366" y="886696"/>
                  </a:moveTo>
                  <a:lnTo>
                    <a:pt x="807926" y="906274"/>
                  </a:lnTo>
                  <a:lnTo>
                    <a:pt x="782100" y="923948"/>
                  </a:lnTo>
                  <a:lnTo>
                    <a:pt x="755322" y="939242"/>
                  </a:lnTo>
                  <a:lnTo>
                    <a:pt x="727591" y="953107"/>
                  </a:lnTo>
                  <a:lnTo>
                    <a:pt x="708965" y="911452"/>
                  </a:lnTo>
                  <a:lnTo>
                    <a:pt x="733334" y="899014"/>
                  </a:lnTo>
                  <a:lnTo>
                    <a:pt x="757137" y="884703"/>
                  </a:lnTo>
                  <a:lnTo>
                    <a:pt x="780553" y="868933"/>
                  </a:lnTo>
                  <a:lnTo>
                    <a:pt x="802541" y="851260"/>
                  </a:lnTo>
                  <a:lnTo>
                    <a:pt x="824053" y="832604"/>
                  </a:lnTo>
                  <a:lnTo>
                    <a:pt x="856544" y="865095"/>
                  </a:lnTo>
                  <a:close/>
                  <a:moveTo>
                    <a:pt x="942324" y="752447"/>
                  </a:moveTo>
                  <a:lnTo>
                    <a:pt x="926079" y="779226"/>
                  </a:lnTo>
                  <a:lnTo>
                    <a:pt x="908881" y="805022"/>
                  </a:lnTo>
                  <a:lnTo>
                    <a:pt x="889273" y="830819"/>
                  </a:lnTo>
                  <a:lnTo>
                    <a:pt x="868267" y="853759"/>
                  </a:lnTo>
                  <a:lnTo>
                    <a:pt x="835300" y="821238"/>
                  </a:lnTo>
                  <a:lnTo>
                    <a:pt x="853926" y="800232"/>
                  </a:lnTo>
                  <a:lnTo>
                    <a:pt x="871599" y="778244"/>
                  </a:lnTo>
                  <a:lnTo>
                    <a:pt x="887369" y="755304"/>
                  </a:lnTo>
                  <a:lnTo>
                    <a:pt x="901234" y="731917"/>
                  </a:lnTo>
                  <a:lnTo>
                    <a:pt x="913671" y="707073"/>
                  </a:lnTo>
                  <a:lnTo>
                    <a:pt x="955713" y="725223"/>
                  </a:lnTo>
                  <a:close/>
                  <a:moveTo>
                    <a:pt x="997309" y="573300"/>
                  </a:moveTo>
                  <a:lnTo>
                    <a:pt x="992400" y="608647"/>
                  </a:lnTo>
                  <a:lnTo>
                    <a:pt x="984753" y="643043"/>
                  </a:lnTo>
                  <a:lnTo>
                    <a:pt x="975202" y="676962"/>
                  </a:lnTo>
                  <a:lnTo>
                    <a:pt x="962765" y="710881"/>
                  </a:lnTo>
                  <a:lnTo>
                    <a:pt x="921110" y="692255"/>
                  </a:lnTo>
                  <a:lnTo>
                    <a:pt x="930690" y="666935"/>
                  </a:lnTo>
                  <a:lnTo>
                    <a:pt x="938337" y="641138"/>
                  </a:lnTo>
                  <a:lnTo>
                    <a:pt x="944556" y="614360"/>
                  </a:lnTo>
                  <a:lnTo>
                    <a:pt x="947888" y="596686"/>
                  </a:lnTo>
                  <a:lnTo>
                    <a:pt x="950863" y="578060"/>
                  </a:lnTo>
                  <a:lnTo>
                    <a:pt x="950863" y="575085"/>
                  </a:lnTo>
                  <a:lnTo>
                    <a:pt x="951340" y="572705"/>
                  </a:lnTo>
                  <a:lnTo>
                    <a:pt x="952797" y="555031"/>
                  </a:lnTo>
                  <a:lnTo>
                    <a:pt x="952797" y="537833"/>
                  </a:lnTo>
                  <a:lnTo>
                    <a:pt x="999154" y="537833"/>
                  </a:lnTo>
                  <a:close/>
                  <a:moveTo>
                    <a:pt x="953333" y="522183"/>
                  </a:moveTo>
                  <a:lnTo>
                    <a:pt x="952857" y="504509"/>
                  </a:lnTo>
                  <a:lnTo>
                    <a:pt x="951399" y="487311"/>
                  </a:lnTo>
                  <a:lnTo>
                    <a:pt x="950923" y="483979"/>
                  </a:lnTo>
                  <a:lnTo>
                    <a:pt x="950447" y="480141"/>
                  </a:lnTo>
                  <a:lnTo>
                    <a:pt x="947472" y="462943"/>
                  </a:lnTo>
                  <a:lnTo>
                    <a:pt x="944496" y="445745"/>
                  </a:lnTo>
                  <a:lnTo>
                    <a:pt x="944496" y="444317"/>
                  </a:lnTo>
                  <a:lnTo>
                    <a:pt x="944020" y="442889"/>
                  </a:lnTo>
                  <a:lnTo>
                    <a:pt x="937325" y="417092"/>
                  </a:lnTo>
                  <a:lnTo>
                    <a:pt x="930155" y="392248"/>
                  </a:lnTo>
                  <a:lnTo>
                    <a:pt x="920812" y="367314"/>
                  </a:lnTo>
                  <a:lnTo>
                    <a:pt x="962884" y="349164"/>
                  </a:lnTo>
                  <a:lnTo>
                    <a:pt x="975321" y="382191"/>
                  </a:lnTo>
                  <a:lnTo>
                    <a:pt x="984872" y="416586"/>
                  </a:lnTo>
                  <a:lnTo>
                    <a:pt x="992400" y="451488"/>
                  </a:lnTo>
                  <a:lnTo>
                    <a:pt x="997190" y="486835"/>
                  </a:lnTo>
                  <a:lnTo>
                    <a:pt x="999094" y="522183"/>
                  </a:lnTo>
                  <a:close/>
                </a:path>
              </a:pathLst>
            </a:custGeom>
            <a:solidFill>
              <a:srgbClr val="00ADEF"/>
            </a:solidFill>
            <a:ln w="29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4DAAE16-CC87-4215-9412-0704B60B5D38}"/>
              </a:ext>
            </a:extLst>
          </p:cNvPr>
          <p:cNvGrpSpPr/>
          <p:nvPr/>
        </p:nvGrpSpPr>
        <p:grpSpPr>
          <a:xfrm>
            <a:off x="3048197" y="6083454"/>
            <a:ext cx="787805" cy="725757"/>
            <a:chOff x="3048197" y="6083454"/>
            <a:chExt cx="787805" cy="725757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3D1F66E-6E68-41CB-9DA0-FEDAEB011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5151" y="6083454"/>
              <a:ext cx="148134" cy="683574"/>
            </a:xfrm>
            <a:prstGeom prst="line">
              <a:avLst/>
            </a:prstGeom>
            <a:ln w="31750">
              <a:solidFill>
                <a:srgbClr val="00A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37A8336-972E-4321-88BA-5360E03A82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3285" y="6083454"/>
              <a:ext cx="138063" cy="715778"/>
            </a:xfrm>
            <a:prstGeom prst="line">
              <a:avLst/>
            </a:prstGeom>
            <a:ln w="31750">
              <a:solidFill>
                <a:srgbClr val="00A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Freeform 107">
              <a:extLst>
                <a:ext uri="{FF2B5EF4-FFF2-40B4-BE49-F238E27FC236}">
                  <a16:creationId xmlns:a16="http://schemas.microsoft.com/office/drawing/2014/main" id="{F3EB1B81-35B2-49EF-9F9E-7F97FFA1A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197" y="6731878"/>
              <a:ext cx="787805" cy="77333"/>
            </a:xfrm>
            <a:custGeom>
              <a:avLst/>
              <a:gdLst>
                <a:gd name="T0" fmla="*/ 121 w 3428"/>
                <a:gd name="T1" fmla="*/ 0 h 279"/>
                <a:gd name="T2" fmla="*/ 3306 w 3428"/>
                <a:gd name="T3" fmla="*/ 0 h 279"/>
                <a:gd name="T4" fmla="*/ 3327 w 3428"/>
                <a:gd name="T5" fmla="*/ 3 h 279"/>
                <a:gd name="T6" fmla="*/ 3347 w 3428"/>
                <a:gd name="T7" fmla="*/ 11 h 279"/>
                <a:gd name="T8" fmla="*/ 3365 w 3428"/>
                <a:gd name="T9" fmla="*/ 22 h 279"/>
                <a:gd name="T10" fmla="*/ 3380 w 3428"/>
                <a:gd name="T11" fmla="*/ 38 h 279"/>
                <a:gd name="T12" fmla="*/ 3392 w 3428"/>
                <a:gd name="T13" fmla="*/ 56 h 279"/>
                <a:gd name="T14" fmla="*/ 3398 w 3428"/>
                <a:gd name="T15" fmla="*/ 76 h 279"/>
                <a:gd name="T16" fmla="*/ 3426 w 3428"/>
                <a:gd name="T17" fmla="*/ 204 h 279"/>
                <a:gd name="T18" fmla="*/ 3428 w 3428"/>
                <a:gd name="T19" fmla="*/ 224 h 279"/>
                <a:gd name="T20" fmla="*/ 3424 w 3428"/>
                <a:gd name="T21" fmla="*/ 242 h 279"/>
                <a:gd name="T22" fmla="*/ 3414 w 3428"/>
                <a:gd name="T23" fmla="*/ 257 h 279"/>
                <a:gd name="T24" fmla="*/ 3402 w 3428"/>
                <a:gd name="T25" fmla="*/ 269 h 279"/>
                <a:gd name="T26" fmla="*/ 3385 w 3428"/>
                <a:gd name="T27" fmla="*/ 277 h 279"/>
                <a:gd name="T28" fmla="*/ 3365 w 3428"/>
                <a:gd name="T29" fmla="*/ 279 h 279"/>
                <a:gd name="T30" fmla="*/ 63 w 3428"/>
                <a:gd name="T31" fmla="*/ 279 h 279"/>
                <a:gd name="T32" fmla="*/ 43 w 3428"/>
                <a:gd name="T33" fmla="*/ 277 h 279"/>
                <a:gd name="T34" fmla="*/ 26 w 3428"/>
                <a:gd name="T35" fmla="*/ 269 h 279"/>
                <a:gd name="T36" fmla="*/ 13 w 3428"/>
                <a:gd name="T37" fmla="*/ 257 h 279"/>
                <a:gd name="T38" fmla="*/ 4 w 3428"/>
                <a:gd name="T39" fmla="*/ 242 h 279"/>
                <a:gd name="T40" fmla="*/ 0 w 3428"/>
                <a:gd name="T41" fmla="*/ 224 h 279"/>
                <a:gd name="T42" fmla="*/ 2 w 3428"/>
                <a:gd name="T43" fmla="*/ 204 h 279"/>
                <a:gd name="T44" fmla="*/ 29 w 3428"/>
                <a:gd name="T45" fmla="*/ 76 h 279"/>
                <a:gd name="T46" fmla="*/ 36 w 3428"/>
                <a:gd name="T47" fmla="*/ 56 h 279"/>
                <a:gd name="T48" fmla="*/ 47 w 3428"/>
                <a:gd name="T49" fmla="*/ 38 h 279"/>
                <a:gd name="T50" fmla="*/ 63 w 3428"/>
                <a:gd name="T51" fmla="*/ 22 h 279"/>
                <a:gd name="T52" fmla="*/ 81 w 3428"/>
                <a:gd name="T53" fmla="*/ 11 h 279"/>
                <a:gd name="T54" fmla="*/ 101 w 3428"/>
                <a:gd name="T55" fmla="*/ 3 h 279"/>
                <a:gd name="T56" fmla="*/ 121 w 3428"/>
                <a:gd name="T5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28" h="279">
                  <a:moveTo>
                    <a:pt x="121" y="0"/>
                  </a:moveTo>
                  <a:lnTo>
                    <a:pt x="3306" y="0"/>
                  </a:lnTo>
                  <a:lnTo>
                    <a:pt x="3327" y="3"/>
                  </a:lnTo>
                  <a:lnTo>
                    <a:pt x="3347" y="11"/>
                  </a:lnTo>
                  <a:lnTo>
                    <a:pt x="3365" y="22"/>
                  </a:lnTo>
                  <a:lnTo>
                    <a:pt x="3380" y="38"/>
                  </a:lnTo>
                  <a:lnTo>
                    <a:pt x="3392" y="56"/>
                  </a:lnTo>
                  <a:lnTo>
                    <a:pt x="3398" y="76"/>
                  </a:lnTo>
                  <a:lnTo>
                    <a:pt x="3426" y="204"/>
                  </a:lnTo>
                  <a:lnTo>
                    <a:pt x="3428" y="224"/>
                  </a:lnTo>
                  <a:lnTo>
                    <a:pt x="3424" y="242"/>
                  </a:lnTo>
                  <a:lnTo>
                    <a:pt x="3414" y="257"/>
                  </a:lnTo>
                  <a:lnTo>
                    <a:pt x="3402" y="269"/>
                  </a:lnTo>
                  <a:lnTo>
                    <a:pt x="3385" y="277"/>
                  </a:lnTo>
                  <a:lnTo>
                    <a:pt x="3365" y="279"/>
                  </a:lnTo>
                  <a:lnTo>
                    <a:pt x="63" y="279"/>
                  </a:lnTo>
                  <a:lnTo>
                    <a:pt x="43" y="277"/>
                  </a:lnTo>
                  <a:lnTo>
                    <a:pt x="26" y="269"/>
                  </a:lnTo>
                  <a:lnTo>
                    <a:pt x="13" y="257"/>
                  </a:lnTo>
                  <a:lnTo>
                    <a:pt x="4" y="242"/>
                  </a:lnTo>
                  <a:lnTo>
                    <a:pt x="0" y="224"/>
                  </a:lnTo>
                  <a:lnTo>
                    <a:pt x="2" y="204"/>
                  </a:lnTo>
                  <a:lnTo>
                    <a:pt x="29" y="76"/>
                  </a:lnTo>
                  <a:lnTo>
                    <a:pt x="36" y="56"/>
                  </a:lnTo>
                  <a:lnTo>
                    <a:pt x="47" y="38"/>
                  </a:lnTo>
                  <a:lnTo>
                    <a:pt x="63" y="22"/>
                  </a:lnTo>
                  <a:lnTo>
                    <a:pt x="81" y="11"/>
                  </a:lnTo>
                  <a:lnTo>
                    <a:pt x="101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2BF8F5F4-B2D6-466F-9B1F-E8F07BF259DC}"/>
              </a:ext>
            </a:extLst>
          </p:cNvPr>
          <p:cNvGrpSpPr/>
          <p:nvPr/>
        </p:nvGrpSpPr>
        <p:grpSpPr>
          <a:xfrm>
            <a:off x="10183616" y="-2000319"/>
            <a:ext cx="3961257" cy="4082891"/>
            <a:chOff x="7512190" y="346464"/>
            <a:chExt cx="3961257" cy="4082891"/>
          </a:xfrm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EC2E0BD-E5DD-4AA6-88D9-6EE104F6435C}"/>
                </a:ext>
              </a:extLst>
            </p:cNvPr>
            <p:cNvSpPr/>
            <p:nvPr/>
          </p:nvSpPr>
          <p:spPr>
            <a:xfrm>
              <a:off x="8529473" y="1475799"/>
              <a:ext cx="1859128" cy="1859126"/>
            </a:xfrm>
            <a:custGeom>
              <a:avLst/>
              <a:gdLst>
                <a:gd name="connsiteX0" fmla="*/ 2090547 w 2090547"/>
                <a:gd name="connsiteY0" fmla="*/ 1045274 h 2090546"/>
                <a:gd name="connsiteX1" fmla="*/ 1045274 w 2090547"/>
                <a:gd name="connsiteY1" fmla="*/ 2090547 h 2090546"/>
                <a:gd name="connsiteX2" fmla="*/ 0 w 2090547"/>
                <a:gd name="connsiteY2" fmla="*/ 1045274 h 2090546"/>
                <a:gd name="connsiteX3" fmla="*/ 1045274 w 2090547"/>
                <a:gd name="connsiteY3" fmla="*/ 0 h 2090546"/>
                <a:gd name="connsiteX4" fmla="*/ 2090547 w 2090547"/>
                <a:gd name="connsiteY4" fmla="*/ 1045274 h 209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0547" h="2090546">
                  <a:moveTo>
                    <a:pt x="2090547" y="1045274"/>
                  </a:moveTo>
                  <a:cubicBezTo>
                    <a:pt x="2090547" y="1622562"/>
                    <a:pt x="1622562" y="2090547"/>
                    <a:pt x="1045274" y="2090547"/>
                  </a:cubicBezTo>
                  <a:cubicBezTo>
                    <a:pt x="467985" y="2090547"/>
                    <a:pt x="0" y="1622562"/>
                    <a:pt x="0" y="1045274"/>
                  </a:cubicBezTo>
                  <a:cubicBezTo>
                    <a:pt x="0" y="467985"/>
                    <a:pt x="467985" y="0"/>
                    <a:pt x="1045274" y="0"/>
                  </a:cubicBezTo>
                  <a:cubicBezTo>
                    <a:pt x="1622562" y="0"/>
                    <a:pt x="2090547" y="467985"/>
                    <a:pt x="2090547" y="1045274"/>
                  </a:cubicBezTo>
                  <a:close/>
                </a:path>
              </a:pathLst>
            </a:custGeom>
            <a:solidFill>
              <a:srgbClr val="FFC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0" name="Graphic 99">
              <a:extLst>
                <a:ext uri="{FF2B5EF4-FFF2-40B4-BE49-F238E27FC236}">
                  <a16:creationId xmlns:a16="http://schemas.microsoft.com/office/drawing/2014/main" id="{817DD5FD-D52B-4EA0-8141-76A55C02CCB5}"/>
                </a:ext>
              </a:extLst>
            </p:cNvPr>
            <p:cNvGrpSpPr/>
            <p:nvPr/>
          </p:nvGrpSpPr>
          <p:grpSpPr>
            <a:xfrm>
              <a:off x="7512190" y="346464"/>
              <a:ext cx="3961257" cy="4082891"/>
              <a:chOff x="7512190" y="346464"/>
              <a:chExt cx="3961257" cy="4082891"/>
            </a:xfrm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71B59D8E-31E0-4ADA-BE22-1DEFD05D0D29}"/>
                  </a:ext>
                </a:extLst>
              </p:cNvPr>
              <p:cNvSpPr/>
              <p:nvPr/>
            </p:nvSpPr>
            <p:spPr>
              <a:xfrm>
                <a:off x="7512190" y="2714855"/>
                <a:ext cx="838200" cy="285749"/>
              </a:xfrm>
              <a:custGeom>
                <a:avLst/>
                <a:gdLst>
                  <a:gd name="connsiteX0" fmla="*/ 0 w 838200"/>
                  <a:gd name="connsiteY0" fmla="*/ 285750 h 285749"/>
                  <a:gd name="connsiteX1" fmla="*/ 838200 w 838200"/>
                  <a:gd name="connsiteY1" fmla="*/ 0 h 285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8200" h="285749">
                    <a:moveTo>
                      <a:pt x="0" y="285750"/>
                    </a:moveTo>
                    <a:lnTo>
                      <a:pt x="838200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3697024D-3E2F-4438-A203-974E5F79019A}"/>
                  </a:ext>
                </a:extLst>
              </p:cNvPr>
              <p:cNvSpPr/>
              <p:nvPr/>
            </p:nvSpPr>
            <p:spPr>
              <a:xfrm>
                <a:off x="8023492" y="3065756"/>
                <a:ext cx="491871" cy="326897"/>
              </a:xfrm>
              <a:custGeom>
                <a:avLst/>
                <a:gdLst>
                  <a:gd name="connsiteX0" fmla="*/ 491871 w 491871"/>
                  <a:gd name="connsiteY0" fmla="*/ 0 h 326897"/>
                  <a:gd name="connsiteX1" fmla="*/ 0 w 491871"/>
                  <a:gd name="connsiteY1" fmla="*/ 326898 h 326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1871" h="326897">
                    <a:moveTo>
                      <a:pt x="491871" y="0"/>
                    </a:moveTo>
                    <a:lnTo>
                      <a:pt x="0" y="326898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425E9ABF-38A7-4170-9FF7-A063AD4F61AA}"/>
                  </a:ext>
                </a:extLst>
              </p:cNvPr>
              <p:cNvSpPr/>
              <p:nvPr/>
            </p:nvSpPr>
            <p:spPr>
              <a:xfrm>
                <a:off x="8302765" y="3333980"/>
                <a:ext cx="485774" cy="666750"/>
              </a:xfrm>
              <a:custGeom>
                <a:avLst/>
                <a:gdLst>
                  <a:gd name="connsiteX0" fmla="*/ 485775 w 485774"/>
                  <a:gd name="connsiteY0" fmla="*/ 0 h 666750"/>
                  <a:gd name="connsiteX1" fmla="*/ 0 w 485774"/>
                  <a:gd name="connsiteY1" fmla="*/ 666750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5774" h="666750">
                    <a:moveTo>
                      <a:pt x="485775" y="0"/>
                    </a:moveTo>
                    <a:lnTo>
                      <a:pt x="0" y="66675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5DFBE35-D50A-4A66-AF28-CF09A139B1A9}"/>
                  </a:ext>
                </a:extLst>
              </p:cNvPr>
              <p:cNvSpPr/>
              <p:nvPr/>
            </p:nvSpPr>
            <p:spPr>
              <a:xfrm>
                <a:off x="8940940" y="3505430"/>
                <a:ext cx="180975" cy="552450"/>
              </a:xfrm>
              <a:custGeom>
                <a:avLst/>
                <a:gdLst>
                  <a:gd name="connsiteX0" fmla="*/ 180975 w 180975"/>
                  <a:gd name="connsiteY0" fmla="*/ 0 h 552450"/>
                  <a:gd name="connsiteX1" fmla="*/ 0 w 180975"/>
                  <a:gd name="connsiteY1" fmla="*/ 55245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552450">
                    <a:moveTo>
                      <a:pt x="180975" y="0"/>
                    </a:moveTo>
                    <a:lnTo>
                      <a:pt x="0" y="55245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F414524-4893-4192-8F03-A2F209BA11B4}"/>
                  </a:ext>
                </a:extLst>
              </p:cNvPr>
              <p:cNvSpPr/>
              <p:nvPr/>
            </p:nvSpPr>
            <p:spPr>
              <a:xfrm>
                <a:off x="9464815" y="3553055"/>
                <a:ext cx="9525" cy="876300"/>
              </a:xfrm>
              <a:custGeom>
                <a:avLst/>
                <a:gdLst>
                  <a:gd name="connsiteX0" fmla="*/ 0 w 9525"/>
                  <a:gd name="connsiteY0" fmla="*/ 0 h 876300"/>
                  <a:gd name="connsiteX1" fmla="*/ 0 w 9525"/>
                  <a:gd name="connsiteY1" fmla="*/ 876300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876300">
                    <a:moveTo>
                      <a:pt x="0" y="0"/>
                    </a:moveTo>
                    <a:lnTo>
                      <a:pt x="0" y="87630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241E1BE-3631-4B55-8F43-CDF52B37CEF5}"/>
                  </a:ext>
                </a:extLst>
              </p:cNvPr>
              <p:cNvSpPr/>
              <p:nvPr/>
            </p:nvSpPr>
            <p:spPr>
              <a:xfrm>
                <a:off x="9817240" y="3495905"/>
                <a:ext cx="219075" cy="561975"/>
              </a:xfrm>
              <a:custGeom>
                <a:avLst/>
                <a:gdLst>
                  <a:gd name="connsiteX0" fmla="*/ 0 w 219075"/>
                  <a:gd name="connsiteY0" fmla="*/ 0 h 561975"/>
                  <a:gd name="connsiteX1" fmla="*/ 219075 w 219075"/>
                  <a:gd name="connsiteY1" fmla="*/ 561975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9075" h="561975">
                    <a:moveTo>
                      <a:pt x="0" y="0"/>
                    </a:moveTo>
                    <a:lnTo>
                      <a:pt x="219075" y="561975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B5CE45AE-AC4F-4D63-8F3A-4EFB7D8D751B}"/>
                  </a:ext>
                </a:extLst>
              </p:cNvPr>
              <p:cNvSpPr/>
              <p:nvPr/>
            </p:nvSpPr>
            <p:spPr>
              <a:xfrm>
                <a:off x="10153949" y="3325503"/>
                <a:ext cx="514350" cy="722852"/>
              </a:xfrm>
              <a:custGeom>
                <a:avLst/>
                <a:gdLst>
                  <a:gd name="connsiteX0" fmla="*/ 0 w 514350"/>
                  <a:gd name="connsiteY0" fmla="*/ 0 h 722852"/>
                  <a:gd name="connsiteX1" fmla="*/ 514350 w 514350"/>
                  <a:gd name="connsiteY1" fmla="*/ 722852 h 722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350" h="722852">
                    <a:moveTo>
                      <a:pt x="0" y="0"/>
                    </a:moveTo>
                    <a:lnTo>
                      <a:pt x="514350" y="722852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D993CFF-4194-4E48-BD53-0E8033B86757}"/>
                  </a:ext>
                </a:extLst>
              </p:cNvPr>
              <p:cNvSpPr/>
              <p:nvPr/>
            </p:nvSpPr>
            <p:spPr>
              <a:xfrm>
                <a:off x="10388169" y="3080139"/>
                <a:ext cx="480726" cy="361378"/>
              </a:xfrm>
              <a:custGeom>
                <a:avLst/>
                <a:gdLst>
                  <a:gd name="connsiteX0" fmla="*/ 0 w 480726"/>
                  <a:gd name="connsiteY0" fmla="*/ 0 h 361378"/>
                  <a:gd name="connsiteX1" fmla="*/ 480727 w 480726"/>
                  <a:gd name="connsiteY1" fmla="*/ 361379 h 361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0726" h="361378">
                    <a:moveTo>
                      <a:pt x="0" y="0"/>
                    </a:moveTo>
                    <a:lnTo>
                      <a:pt x="480727" y="361379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AE8B463-8710-46E1-B195-07D33BE30567}"/>
                  </a:ext>
                </a:extLst>
              </p:cNvPr>
              <p:cNvSpPr/>
              <p:nvPr/>
            </p:nvSpPr>
            <p:spPr>
              <a:xfrm>
                <a:off x="10545236" y="2783530"/>
                <a:ext cx="855154" cy="265461"/>
              </a:xfrm>
              <a:custGeom>
                <a:avLst/>
                <a:gdLst>
                  <a:gd name="connsiteX0" fmla="*/ 0 w 855154"/>
                  <a:gd name="connsiteY0" fmla="*/ 0 h 265461"/>
                  <a:gd name="connsiteX1" fmla="*/ 855155 w 855154"/>
                  <a:gd name="connsiteY1" fmla="*/ 265462 h 26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55154" h="265461">
                    <a:moveTo>
                      <a:pt x="0" y="0"/>
                    </a:moveTo>
                    <a:lnTo>
                      <a:pt x="855155" y="265462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1AE128E-C01C-4310-B90F-62C55BEBB6B5}"/>
                  </a:ext>
                </a:extLst>
              </p:cNvPr>
              <p:cNvSpPr/>
              <p:nvPr/>
            </p:nvSpPr>
            <p:spPr>
              <a:xfrm>
                <a:off x="10609435" y="2450917"/>
                <a:ext cx="601789" cy="11811"/>
              </a:xfrm>
              <a:custGeom>
                <a:avLst/>
                <a:gdLst>
                  <a:gd name="connsiteX0" fmla="*/ 0 w 601789"/>
                  <a:gd name="connsiteY0" fmla="*/ 0 h 11811"/>
                  <a:gd name="connsiteX1" fmla="*/ 601789 w 601789"/>
                  <a:gd name="connsiteY1" fmla="*/ 11811 h 11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1789" h="11811">
                    <a:moveTo>
                      <a:pt x="0" y="0"/>
                    </a:moveTo>
                    <a:lnTo>
                      <a:pt x="601789" y="11811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CF9D936-6D96-4664-8B8C-CF68AB07E7AE}"/>
                  </a:ext>
                </a:extLst>
              </p:cNvPr>
              <p:cNvSpPr/>
              <p:nvPr/>
            </p:nvSpPr>
            <p:spPr>
              <a:xfrm>
                <a:off x="10566096" y="1871321"/>
                <a:ext cx="907351" cy="241268"/>
              </a:xfrm>
              <a:custGeom>
                <a:avLst/>
                <a:gdLst>
                  <a:gd name="connsiteX0" fmla="*/ 0 w 907351"/>
                  <a:gd name="connsiteY0" fmla="*/ 241268 h 241268"/>
                  <a:gd name="connsiteX1" fmla="*/ 907351 w 907351"/>
                  <a:gd name="connsiteY1" fmla="*/ 0 h 241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7351" h="241268">
                    <a:moveTo>
                      <a:pt x="0" y="241268"/>
                    </a:moveTo>
                    <a:lnTo>
                      <a:pt x="907351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1D8DF50-C28B-41C9-9327-9EF326389CB6}"/>
                  </a:ext>
                </a:extLst>
              </p:cNvPr>
              <p:cNvSpPr/>
              <p:nvPr/>
            </p:nvSpPr>
            <p:spPr>
              <a:xfrm>
                <a:off x="10404933" y="1396976"/>
                <a:ext cx="495871" cy="373189"/>
              </a:xfrm>
              <a:custGeom>
                <a:avLst/>
                <a:gdLst>
                  <a:gd name="connsiteX0" fmla="*/ 0 w 495871"/>
                  <a:gd name="connsiteY0" fmla="*/ 373190 h 373189"/>
                  <a:gd name="connsiteX1" fmla="*/ 495871 w 495871"/>
                  <a:gd name="connsiteY1" fmla="*/ 0 h 373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871" h="373189">
                    <a:moveTo>
                      <a:pt x="0" y="373190"/>
                    </a:moveTo>
                    <a:lnTo>
                      <a:pt x="495871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7BEA69D-2936-4E4A-89A8-89B2F1D24BF0}"/>
                  </a:ext>
                </a:extLst>
              </p:cNvPr>
              <p:cNvSpPr/>
              <p:nvPr/>
            </p:nvSpPr>
            <p:spPr>
              <a:xfrm>
                <a:off x="10168522" y="772612"/>
                <a:ext cx="564737" cy="720756"/>
              </a:xfrm>
              <a:custGeom>
                <a:avLst/>
                <a:gdLst>
                  <a:gd name="connsiteX0" fmla="*/ 0 w 564737"/>
                  <a:gd name="connsiteY0" fmla="*/ 720757 h 720756"/>
                  <a:gd name="connsiteX1" fmla="*/ 564737 w 564737"/>
                  <a:gd name="connsiteY1" fmla="*/ 0 h 72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4737" h="720756">
                    <a:moveTo>
                      <a:pt x="0" y="720757"/>
                    </a:moveTo>
                    <a:lnTo>
                      <a:pt x="564737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7B50ACF-977F-4DB0-8531-8CDF7AB924B5}"/>
                  </a:ext>
                </a:extLst>
              </p:cNvPr>
              <p:cNvSpPr/>
              <p:nvPr/>
            </p:nvSpPr>
            <p:spPr>
              <a:xfrm>
                <a:off x="9837910" y="744799"/>
                <a:ext cx="206787" cy="576548"/>
              </a:xfrm>
              <a:custGeom>
                <a:avLst/>
                <a:gdLst>
                  <a:gd name="connsiteX0" fmla="*/ 0 w 206787"/>
                  <a:gd name="connsiteY0" fmla="*/ 576548 h 576548"/>
                  <a:gd name="connsiteX1" fmla="*/ 206788 w 206787"/>
                  <a:gd name="connsiteY1" fmla="*/ 0 h 57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6787" h="576548">
                    <a:moveTo>
                      <a:pt x="0" y="576548"/>
                    </a:moveTo>
                    <a:lnTo>
                      <a:pt x="206788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310CEC56-4A7A-43DB-8D07-BD67367BD2C7}"/>
                  </a:ext>
                </a:extLst>
              </p:cNvPr>
              <p:cNvSpPr/>
              <p:nvPr/>
            </p:nvSpPr>
            <p:spPr>
              <a:xfrm>
                <a:off x="9507392" y="346464"/>
                <a:ext cx="9525" cy="909351"/>
              </a:xfrm>
              <a:custGeom>
                <a:avLst/>
                <a:gdLst>
                  <a:gd name="connsiteX0" fmla="*/ 0 w 9525"/>
                  <a:gd name="connsiteY0" fmla="*/ 909352 h 909351"/>
                  <a:gd name="connsiteX1" fmla="*/ 0 w 9525"/>
                  <a:gd name="connsiteY1" fmla="*/ 0 h 90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09351">
                    <a:moveTo>
                      <a:pt x="0" y="909352"/>
                    </a:moveTo>
                    <a:lnTo>
                      <a:pt x="0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FAA20F-183B-4A10-A1E0-D1BFC523F2B0}"/>
                  </a:ext>
                </a:extLst>
              </p:cNvPr>
              <p:cNvSpPr/>
              <p:nvPr/>
            </p:nvSpPr>
            <p:spPr>
              <a:xfrm>
                <a:off x="8964467" y="709557"/>
                <a:ext cx="193262" cy="588264"/>
              </a:xfrm>
              <a:custGeom>
                <a:avLst/>
                <a:gdLst>
                  <a:gd name="connsiteX0" fmla="*/ 193262 w 193262"/>
                  <a:gd name="connsiteY0" fmla="*/ 588264 h 588264"/>
                  <a:gd name="connsiteX1" fmla="*/ 0 w 193262"/>
                  <a:gd name="connsiteY1" fmla="*/ 0 h 588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262" h="588264">
                    <a:moveTo>
                      <a:pt x="193262" y="588264"/>
                    </a:moveTo>
                    <a:lnTo>
                      <a:pt x="0" y="0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DAB87DF-599B-4FCC-B5A3-7BF75739D663}"/>
                  </a:ext>
                </a:extLst>
              </p:cNvPr>
              <p:cNvSpPr/>
              <p:nvPr/>
            </p:nvSpPr>
            <p:spPr>
              <a:xfrm>
                <a:off x="8294860" y="738703"/>
                <a:ext cx="519398" cy="724471"/>
              </a:xfrm>
              <a:custGeom>
                <a:avLst/>
                <a:gdLst>
                  <a:gd name="connsiteX0" fmla="*/ 0 w 519398"/>
                  <a:gd name="connsiteY0" fmla="*/ 0 h 724471"/>
                  <a:gd name="connsiteX1" fmla="*/ 519398 w 519398"/>
                  <a:gd name="connsiteY1" fmla="*/ 724472 h 724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9398" h="724471">
                    <a:moveTo>
                      <a:pt x="0" y="0"/>
                    </a:moveTo>
                    <a:lnTo>
                      <a:pt x="519398" y="724472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FD1337D9-4F00-4A83-8B38-268EADC36596}"/>
                  </a:ext>
                </a:extLst>
              </p:cNvPr>
              <p:cNvSpPr/>
              <p:nvPr/>
            </p:nvSpPr>
            <p:spPr>
              <a:xfrm>
                <a:off x="8066831" y="1312394"/>
                <a:ext cx="492537" cy="369855"/>
              </a:xfrm>
              <a:custGeom>
                <a:avLst/>
                <a:gdLst>
                  <a:gd name="connsiteX0" fmla="*/ 0 w 492537"/>
                  <a:gd name="connsiteY0" fmla="*/ 0 h 369855"/>
                  <a:gd name="connsiteX1" fmla="*/ 492538 w 492537"/>
                  <a:gd name="connsiteY1" fmla="*/ 369856 h 3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2537" h="369855">
                    <a:moveTo>
                      <a:pt x="0" y="0"/>
                    </a:moveTo>
                    <a:lnTo>
                      <a:pt x="492538" y="369856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89874B9-98D9-4C93-98D1-367CFBF107B3}"/>
                  </a:ext>
                </a:extLst>
              </p:cNvPr>
              <p:cNvSpPr/>
              <p:nvPr/>
            </p:nvSpPr>
            <p:spPr>
              <a:xfrm>
                <a:off x="7529526" y="1737114"/>
                <a:ext cx="845439" cy="287464"/>
              </a:xfrm>
              <a:custGeom>
                <a:avLst/>
                <a:gdLst>
                  <a:gd name="connsiteX0" fmla="*/ 0 w 845439"/>
                  <a:gd name="connsiteY0" fmla="*/ 0 h 287464"/>
                  <a:gd name="connsiteX1" fmla="*/ 845439 w 845439"/>
                  <a:gd name="connsiteY1" fmla="*/ 287464 h 28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5439" h="287464">
                    <a:moveTo>
                      <a:pt x="0" y="0"/>
                    </a:moveTo>
                    <a:lnTo>
                      <a:pt x="845439" y="287464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87B4C46-B5BD-4A4E-BDB9-8AC97FADDAC0}"/>
                  </a:ext>
                </a:extLst>
              </p:cNvPr>
              <p:cNvSpPr/>
              <p:nvPr/>
            </p:nvSpPr>
            <p:spPr>
              <a:xfrm>
                <a:off x="7686879" y="2335284"/>
                <a:ext cx="615886" cy="35242"/>
              </a:xfrm>
              <a:custGeom>
                <a:avLst/>
                <a:gdLst>
                  <a:gd name="connsiteX0" fmla="*/ 0 w 615886"/>
                  <a:gd name="connsiteY0" fmla="*/ 0 h 35242"/>
                  <a:gd name="connsiteX1" fmla="*/ 615887 w 615886"/>
                  <a:gd name="connsiteY1" fmla="*/ 35243 h 3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5886" h="35242">
                    <a:moveTo>
                      <a:pt x="0" y="0"/>
                    </a:moveTo>
                    <a:lnTo>
                      <a:pt x="615887" y="35243"/>
                    </a:lnTo>
                  </a:path>
                </a:pathLst>
              </a:custGeom>
              <a:ln w="190500" cap="flat">
                <a:solidFill>
                  <a:srgbClr val="FFC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6126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 advClick="0">
        <p15:prstTrans prst="airplane"/>
        <p:sndAc>
          <p:stSnd>
            <p:snd r:embed="rId3" name="ariplane_whoosh.wav"/>
          </p:stSnd>
        </p:sndAc>
      </p:transition>
    </mc:Choice>
    <mc:Fallback xmlns="">
      <p:transition spd="slow" advClick="0">
        <p:fade/>
        <p:sndAc>
          <p:stSnd>
            <p:snd r:embed="rId10" name="ariplane_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9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143">
            <a:extLst>
              <a:ext uri="{FF2B5EF4-FFF2-40B4-BE49-F238E27FC236}">
                <a16:creationId xmlns:a16="http://schemas.microsoft.com/office/drawing/2014/main" id="{E995EE8D-39AB-45EB-B07D-67CEF132FF56}"/>
              </a:ext>
            </a:extLst>
          </p:cNvPr>
          <p:cNvSpPr txBox="1"/>
          <p:nvPr/>
        </p:nvSpPr>
        <p:spPr>
          <a:xfrm>
            <a:off x="3050767" y="191578"/>
            <a:ext cx="671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u="sng" dirty="0">
                <a:solidFill>
                  <a:srgbClr val="00AD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Welcome!</a:t>
            </a:r>
            <a:endParaRPr lang="ko-KR" altLang="en-US" sz="4800" b="1" u="sng" dirty="0">
              <a:solidFill>
                <a:srgbClr val="00ADE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ED433-CF2C-44AB-B20F-54F8F6342C80}"/>
              </a:ext>
            </a:extLst>
          </p:cNvPr>
          <p:cNvSpPr/>
          <p:nvPr/>
        </p:nvSpPr>
        <p:spPr>
          <a:xfrm>
            <a:off x="2047773" y="1304719"/>
            <a:ext cx="9232803" cy="462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73824-F726-4F6D-B596-6E3F45C2963D}"/>
              </a:ext>
            </a:extLst>
          </p:cNvPr>
          <p:cNvSpPr/>
          <p:nvPr/>
        </p:nvSpPr>
        <p:spPr>
          <a:xfrm>
            <a:off x="2047773" y="1305478"/>
            <a:ext cx="9235195" cy="406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8E882-4765-41AF-B833-4BF717E92BC6}"/>
              </a:ext>
            </a:extLst>
          </p:cNvPr>
          <p:cNvSpPr/>
          <p:nvPr/>
        </p:nvSpPr>
        <p:spPr>
          <a:xfrm>
            <a:off x="10889368" y="1331440"/>
            <a:ext cx="363512" cy="344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1422B32-479F-43BB-A63C-B020C4293133}"/>
              </a:ext>
            </a:extLst>
          </p:cNvPr>
          <p:cNvSpPr/>
          <p:nvPr/>
        </p:nvSpPr>
        <p:spPr>
          <a:xfrm>
            <a:off x="10492808" y="1331440"/>
            <a:ext cx="363512" cy="344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8A855EE-A0A9-42A0-96F5-947AA34B08FB}"/>
              </a:ext>
            </a:extLst>
          </p:cNvPr>
          <p:cNvSpPr/>
          <p:nvPr/>
        </p:nvSpPr>
        <p:spPr>
          <a:xfrm>
            <a:off x="10094060" y="1331440"/>
            <a:ext cx="363512" cy="344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C9293DFC-3172-44A1-93BD-E7141BC8C82C}"/>
              </a:ext>
            </a:extLst>
          </p:cNvPr>
          <p:cNvSpPr/>
          <p:nvPr/>
        </p:nvSpPr>
        <p:spPr>
          <a:xfrm>
            <a:off x="10911736" y="1339940"/>
            <a:ext cx="327137" cy="327137"/>
          </a:xfrm>
          <a:prstGeom prst="mathMultiply">
            <a:avLst>
              <a:gd name="adj1" fmla="val 1187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8746B4-A6F9-43EF-A419-B262C125AAAC}"/>
              </a:ext>
            </a:extLst>
          </p:cNvPr>
          <p:cNvGrpSpPr/>
          <p:nvPr/>
        </p:nvGrpSpPr>
        <p:grpSpPr>
          <a:xfrm>
            <a:off x="10568943" y="1421757"/>
            <a:ext cx="217168" cy="175837"/>
            <a:chOff x="10568943" y="1421757"/>
            <a:chExt cx="217168" cy="175837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1132043-62A3-426E-8EDE-AF3CB6E76CF1}"/>
                </a:ext>
              </a:extLst>
            </p:cNvPr>
            <p:cNvSpPr/>
            <p:nvPr/>
          </p:nvSpPr>
          <p:spPr>
            <a:xfrm>
              <a:off x="10618603" y="1421757"/>
              <a:ext cx="167508" cy="12800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77377-ADB6-4EFC-B26E-164FB898FD31}"/>
                </a:ext>
              </a:extLst>
            </p:cNvPr>
            <p:cNvSpPr/>
            <p:nvPr/>
          </p:nvSpPr>
          <p:spPr>
            <a:xfrm>
              <a:off x="10568943" y="1469588"/>
              <a:ext cx="167508" cy="1280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CD17A5-AC41-49F9-AA48-D464B92C4E56}"/>
              </a:ext>
            </a:extLst>
          </p:cNvPr>
          <p:cNvCxnSpPr>
            <a:cxnSpLocks/>
          </p:cNvCxnSpPr>
          <p:nvPr/>
        </p:nvCxnSpPr>
        <p:spPr>
          <a:xfrm flipV="1">
            <a:off x="10175395" y="1502568"/>
            <a:ext cx="209934" cy="94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457E9A0-8418-4D24-A2EE-802092352BC5}"/>
              </a:ext>
            </a:extLst>
          </p:cNvPr>
          <p:cNvSpPr txBox="1"/>
          <p:nvPr/>
        </p:nvSpPr>
        <p:spPr>
          <a:xfrm>
            <a:off x="2490865" y="1327240"/>
            <a:ext cx="20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A6FD09-7551-49EE-AEED-46DDB7ABB0BC}"/>
              </a:ext>
            </a:extLst>
          </p:cNvPr>
          <p:cNvSpPr txBox="1"/>
          <p:nvPr/>
        </p:nvSpPr>
        <p:spPr>
          <a:xfrm>
            <a:off x="6093805" y="2189577"/>
            <a:ext cx="4941667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Travel Anywhere In The World!</a:t>
            </a:r>
            <a:endParaRPr lang="ko-KR" altLang="en-US" sz="40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D6500A-7DB1-4D69-A1A2-E6DA6832FBA9}"/>
              </a:ext>
            </a:extLst>
          </p:cNvPr>
          <p:cNvSpPr/>
          <p:nvPr/>
        </p:nvSpPr>
        <p:spPr>
          <a:xfrm>
            <a:off x="5931126" y="3868802"/>
            <a:ext cx="2023733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1B03DCB-E611-414D-B41B-FE1FFB369312}"/>
              </a:ext>
            </a:extLst>
          </p:cNvPr>
          <p:cNvSpPr/>
          <p:nvPr/>
        </p:nvSpPr>
        <p:spPr>
          <a:xfrm>
            <a:off x="8216549" y="4689618"/>
            <a:ext cx="2378527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Login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438E2CB-E00E-4C81-932F-4EA936D5A69B}"/>
              </a:ext>
            </a:extLst>
          </p:cNvPr>
          <p:cNvSpPr/>
          <p:nvPr/>
        </p:nvSpPr>
        <p:spPr>
          <a:xfrm>
            <a:off x="5931127" y="4689618"/>
            <a:ext cx="2016308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Cancel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54D9ECC-9EA2-4F22-AABA-CE07B36FD4EC}"/>
              </a:ext>
            </a:extLst>
          </p:cNvPr>
          <p:cNvGrpSpPr/>
          <p:nvPr/>
        </p:nvGrpSpPr>
        <p:grpSpPr>
          <a:xfrm>
            <a:off x="9365142" y="296330"/>
            <a:ext cx="2342382" cy="616956"/>
            <a:chOff x="9365142" y="296330"/>
            <a:chExt cx="2342382" cy="616956"/>
          </a:xfrm>
        </p:grpSpPr>
        <p:grpSp>
          <p:nvGrpSpPr>
            <p:cNvPr id="152" name="그룹 7">
              <a:extLst>
                <a:ext uri="{FF2B5EF4-FFF2-40B4-BE49-F238E27FC236}">
                  <a16:creationId xmlns:a16="http://schemas.microsoft.com/office/drawing/2014/main" id="{AC87174B-0EFB-4B6D-A517-1B9EB6D1BB41}"/>
                </a:ext>
              </a:extLst>
            </p:cNvPr>
            <p:cNvGrpSpPr/>
            <p:nvPr/>
          </p:nvGrpSpPr>
          <p:grpSpPr>
            <a:xfrm>
              <a:off x="9365142" y="296330"/>
              <a:ext cx="2039212" cy="616956"/>
              <a:chOff x="9365142" y="296330"/>
              <a:chExt cx="2039212" cy="616956"/>
            </a:xfrm>
          </p:grpSpPr>
          <p:sp>
            <p:nvSpPr>
              <p:cNvPr id="155" name="현 147">
                <a:extLst>
                  <a:ext uri="{FF2B5EF4-FFF2-40B4-BE49-F238E27FC236}">
                    <a16:creationId xmlns:a16="http://schemas.microsoft.com/office/drawing/2014/main" id="{1547C9E5-CA80-4098-847A-F73AA1D7D482}"/>
                  </a:ext>
                </a:extLst>
              </p:cNvPr>
              <p:cNvSpPr/>
              <p:nvPr/>
            </p:nvSpPr>
            <p:spPr>
              <a:xfrm rot="20737392">
                <a:off x="10908576" y="296330"/>
                <a:ext cx="495778" cy="495778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7" name="직선 연결선 152">
                <a:extLst>
                  <a:ext uri="{FF2B5EF4-FFF2-40B4-BE49-F238E27FC236}">
                    <a16:creationId xmlns:a16="http://schemas.microsoft.com/office/drawing/2014/main" id="{7E0E356E-5C97-45F6-852D-E1AECA47CED3}"/>
                  </a:ext>
                </a:extLst>
              </p:cNvPr>
              <p:cNvCxnSpPr/>
              <p:nvPr/>
            </p:nvCxnSpPr>
            <p:spPr>
              <a:xfrm flipV="1">
                <a:off x="9365142" y="567286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5">
                <a:extLst>
                  <a:ext uri="{FF2B5EF4-FFF2-40B4-BE49-F238E27FC236}">
                    <a16:creationId xmlns:a16="http://schemas.microsoft.com/office/drawing/2014/main" id="{58583504-2E67-4D44-8532-9A14392BEACA}"/>
                  </a:ext>
                </a:extLst>
              </p:cNvPr>
              <p:cNvCxnSpPr/>
              <p:nvPr/>
            </p:nvCxnSpPr>
            <p:spPr>
              <a:xfrm flipV="1">
                <a:off x="9724117" y="666152"/>
                <a:ext cx="877371" cy="247134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8">
                <a:extLst>
                  <a:ext uri="{FF2B5EF4-FFF2-40B4-BE49-F238E27FC236}">
                    <a16:creationId xmlns:a16="http://schemas.microsoft.com/office/drawing/2014/main" id="{E442EADB-194F-4C19-8A05-6649ED213BC9}"/>
                  </a:ext>
                </a:extLst>
              </p:cNvPr>
              <p:cNvCxnSpPr/>
              <p:nvPr/>
            </p:nvCxnSpPr>
            <p:spPr>
              <a:xfrm flipV="1">
                <a:off x="9602847" y="349521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D3B5FB3F-17CC-481C-8D9D-FE31247D1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8">
              <a:off x="10758000" y="350217"/>
              <a:ext cx="949524" cy="500083"/>
            </a:xfrm>
            <a:prstGeom prst="rect">
              <a:avLst/>
            </a:prstGeom>
          </p:spPr>
        </p:pic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0E8ABC3A-615E-45FE-B86D-0573334A5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" y="0"/>
            <a:ext cx="9779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118C1-9AF4-411A-A2D9-FE3EA3E977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0977" y="1369069"/>
            <a:ext cx="409500" cy="28009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E8F737EC-1012-4054-8FDA-9604A02E0C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7865" y="2706669"/>
            <a:ext cx="3218496" cy="2201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98AB031-3A3E-4CED-AD47-D61ACC3D9119}"/>
              </a:ext>
            </a:extLst>
          </p:cNvPr>
          <p:cNvSpPr/>
          <p:nvPr/>
        </p:nvSpPr>
        <p:spPr>
          <a:xfrm>
            <a:off x="8214202" y="3876851"/>
            <a:ext cx="2387286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23F045A6-962D-452D-9F81-6BBA78C59E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02">
            <a:off x="10019547" y="3331872"/>
            <a:ext cx="514350" cy="4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6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Click="0" advTm="3300">
        <p15:prstTrans prst="curtains"/>
      </p:transition>
    </mc:Choice>
    <mc:Fallback xmlns="">
      <p:transition spd="slow" advClick="0" advTm="3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8" presetClass="entr" presetSubtype="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25E-6 4.44444E-6 L -0.02253 0.14722 " pathEditMode="relative" rAng="0" ptsTypes="AA">
                                      <p:cBhvr>
                                        <p:cTn id="98" dur="1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2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3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5"/>
      <p:bldP spid="5" grpId="0" animBg="1"/>
      <p:bldP spid="6" grpId="0" animBg="1"/>
      <p:bldP spid="7" grpId="0" animBg="1"/>
      <p:bldP spid="102" grpId="0" animBg="1"/>
      <p:bldP spid="104" grpId="0" animBg="1"/>
      <p:bldP spid="12" grpId="0" animBg="1"/>
      <p:bldP spid="117" grpId="0"/>
      <p:bldP spid="118" grpId="1"/>
      <p:bldP spid="21" grpId="2" animBg="1"/>
      <p:bldP spid="122" grpId="0" animBg="1"/>
      <p:bldP spid="123" grpId="0" animBg="1"/>
      <p:bldP spid="113" grpId="0" animBg="1"/>
      <p:bldP spid="1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3">
            <a:extLst>
              <a:ext uri="{FF2B5EF4-FFF2-40B4-BE49-F238E27FC236}">
                <a16:creationId xmlns:a16="http://schemas.microsoft.com/office/drawing/2014/main" id="{C28817B5-447D-423C-BB8D-52F20BB16CD7}"/>
              </a:ext>
            </a:extLst>
          </p:cNvPr>
          <p:cNvSpPr txBox="1"/>
          <p:nvPr/>
        </p:nvSpPr>
        <p:spPr>
          <a:xfrm>
            <a:off x="3050767" y="191578"/>
            <a:ext cx="671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u="sng" dirty="0">
                <a:solidFill>
                  <a:srgbClr val="00AD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Registration</a:t>
            </a:r>
            <a:endParaRPr lang="ko-KR" altLang="en-US" sz="4800" b="1" u="sng" dirty="0">
              <a:solidFill>
                <a:srgbClr val="00ADE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FED433-CF2C-44AB-B20F-54F8F6342C80}"/>
              </a:ext>
            </a:extLst>
          </p:cNvPr>
          <p:cNvSpPr/>
          <p:nvPr/>
        </p:nvSpPr>
        <p:spPr>
          <a:xfrm>
            <a:off x="2047773" y="1304719"/>
            <a:ext cx="9232803" cy="462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B2651BA-92EB-44A0-BCA6-E6ED48C54E42}"/>
              </a:ext>
            </a:extLst>
          </p:cNvPr>
          <p:cNvSpPr/>
          <p:nvPr/>
        </p:nvSpPr>
        <p:spPr>
          <a:xfrm>
            <a:off x="7814316" y="4411051"/>
            <a:ext cx="3058872" cy="322724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773824-F726-4F6D-B596-6E3F45C2963D}"/>
              </a:ext>
            </a:extLst>
          </p:cNvPr>
          <p:cNvSpPr/>
          <p:nvPr/>
        </p:nvSpPr>
        <p:spPr>
          <a:xfrm>
            <a:off x="2047773" y="1305478"/>
            <a:ext cx="9235195" cy="406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94B7-8A9F-4A7C-9827-4B6D54255574}"/>
              </a:ext>
            </a:extLst>
          </p:cNvPr>
          <p:cNvGrpSpPr/>
          <p:nvPr/>
        </p:nvGrpSpPr>
        <p:grpSpPr>
          <a:xfrm>
            <a:off x="10094060" y="1331440"/>
            <a:ext cx="1158820" cy="344138"/>
            <a:chOff x="10094060" y="1331440"/>
            <a:chExt cx="1158820" cy="3441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A8E882-4765-41AF-B833-4BF717E92BC6}"/>
                </a:ext>
              </a:extLst>
            </p:cNvPr>
            <p:cNvSpPr/>
            <p:nvPr/>
          </p:nvSpPr>
          <p:spPr>
            <a:xfrm>
              <a:off x="1088936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422B32-479F-43BB-A63C-B020C4293133}"/>
                </a:ext>
              </a:extLst>
            </p:cNvPr>
            <p:cNvSpPr/>
            <p:nvPr/>
          </p:nvSpPr>
          <p:spPr>
            <a:xfrm>
              <a:off x="1049280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A855EE-A0A9-42A0-96F5-947AA34B08FB}"/>
                </a:ext>
              </a:extLst>
            </p:cNvPr>
            <p:cNvSpPr/>
            <p:nvPr/>
          </p:nvSpPr>
          <p:spPr>
            <a:xfrm>
              <a:off x="10094060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C9293DFC-3172-44A1-93BD-E7141BC8C82C}"/>
                </a:ext>
              </a:extLst>
            </p:cNvPr>
            <p:cNvSpPr/>
            <p:nvPr/>
          </p:nvSpPr>
          <p:spPr>
            <a:xfrm>
              <a:off x="10911736" y="1339940"/>
              <a:ext cx="327137" cy="327137"/>
            </a:xfrm>
            <a:prstGeom prst="mathMultiply">
              <a:avLst>
                <a:gd name="adj1" fmla="val 118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1132043-62A3-426E-8EDE-AF3CB6E76CF1}"/>
                </a:ext>
              </a:extLst>
            </p:cNvPr>
            <p:cNvSpPr/>
            <p:nvPr/>
          </p:nvSpPr>
          <p:spPr>
            <a:xfrm>
              <a:off x="10618603" y="1421757"/>
              <a:ext cx="167508" cy="12800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77377-ADB6-4EFC-B26E-164FB898FD31}"/>
                </a:ext>
              </a:extLst>
            </p:cNvPr>
            <p:cNvSpPr/>
            <p:nvPr/>
          </p:nvSpPr>
          <p:spPr>
            <a:xfrm>
              <a:off x="10568943" y="1469588"/>
              <a:ext cx="167508" cy="1280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D17A5-AC41-49F9-AA48-D464B92C4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5395" y="1502568"/>
              <a:ext cx="209934" cy="94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457E9A0-8418-4D24-A2EE-802092352BC5}"/>
              </a:ext>
            </a:extLst>
          </p:cNvPr>
          <p:cNvSpPr txBox="1"/>
          <p:nvPr/>
        </p:nvSpPr>
        <p:spPr>
          <a:xfrm>
            <a:off x="2490865" y="1327240"/>
            <a:ext cx="20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A6FD09-7551-49EE-AEED-46DDB7ABB0BC}"/>
              </a:ext>
            </a:extLst>
          </p:cNvPr>
          <p:cNvSpPr txBox="1"/>
          <p:nvPr/>
        </p:nvSpPr>
        <p:spPr>
          <a:xfrm>
            <a:off x="5771868" y="1885083"/>
            <a:ext cx="582731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Your Information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D6500A-7DB1-4D69-A1A2-E6DA6832FBA9}"/>
              </a:ext>
            </a:extLst>
          </p:cNvPr>
          <p:cNvSpPr/>
          <p:nvPr/>
        </p:nvSpPr>
        <p:spPr>
          <a:xfrm>
            <a:off x="8333522" y="4826278"/>
            <a:ext cx="2213321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438E2CB-E00E-4C81-932F-4EA936D5A69B}"/>
              </a:ext>
            </a:extLst>
          </p:cNvPr>
          <p:cNvSpPr/>
          <p:nvPr/>
        </p:nvSpPr>
        <p:spPr>
          <a:xfrm>
            <a:off x="5683160" y="4828100"/>
            <a:ext cx="2213321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3A16AACD-8EA2-4635-98EE-90980FDD2BCA}"/>
              </a:ext>
            </a:extLst>
          </p:cNvPr>
          <p:cNvSpPr/>
          <p:nvPr/>
        </p:nvSpPr>
        <p:spPr>
          <a:xfrm>
            <a:off x="7813565" y="2884066"/>
            <a:ext cx="3058870" cy="322724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user_name@gmail.com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97BC3B1-6C23-4EC5-9A06-99170A482029}"/>
              </a:ext>
            </a:extLst>
          </p:cNvPr>
          <p:cNvSpPr/>
          <p:nvPr/>
        </p:nvSpPr>
        <p:spPr>
          <a:xfrm>
            <a:off x="7813481" y="2504999"/>
            <a:ext cx="3058872" cy="322724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User_Name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AFD42DD-988D-4C86-AF70-CA326ED7248F}"/>
              </a:ext>
            </a:extLst>
          </p:cNvPr>
          <p:cNvSpPr/>
          <p:nvPr/>
        </p:nvSpPr>
        <p:spPr>
          <a:xfrm>
            <a:off x="7812203" y="3651981"/>
            <a:ext cx="3058870" cy="322724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a Question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D66FC04-E51E-4728-ABA4-E59F7D19B8B4}"/>
              </a:ext>
            </a:extLst>
          </p:cNvPr>
          <p:cNvSpPr/>
          <p:nvPr/>
        </p:nvSpPr>
        <p:spPr>
          <a:xfrm>
            <a:off x="7812119" y="3272914"/>
            <a:ext cx="3058872" cy="322724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E19A6A6-FECA-4B48-B500-2D94415AD97E}"/>
              </a:ext>
            </a:extLst>
          </p:cNvPr>
          <p:cNvSpPr/>
          <p:nvPr/>
        </p:nvSpPr>
        <p:spPr>
          <a:xfrm>
            <a:off x="7813791" y="4030702"/>
            <a:ext cx="3058870" cy="322724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 Designing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A117726-F29E-4B6F-8710-F645FAF2440E}"/>
              </a:ext>
            </a:extLst>
          </p:cNvPr>
          <p:cNvGrpSpPr/>
          <p:nvPr/>
        </p:nvGrpSpPr>
        <p:grpSpPr>
          <a:xfrm>
            <a:off x="9365142" y="296330"/>
            <a:ext cx="2342382" cy="616956"/>
            <a:chOff x="9365142" y="296330"/>
            <a:chExt cx="2342382" cy="616956"/>
          </a:xfrm>
        </p:grpSpPr>
        <p:grpSp>
          <p:nvGrpSpPr>
            <p:cNvPr id="136" name="그룹 7">
              <a:extLst>
                <a:ext uri="{FF2B5EF4-FFF2-40B4-BE49-F238E27FC236}">
                  <a16:creationId xmlns:a16="http://schemas.microsoft.com/office/drawing/2014/main" id="{C547DB81-3855-406B-95B1-F02C035617A6}"/>
                </a:ext>
              </a:extLst>
            </p:cNvPr>
            <p:cNvGrpSpPr/>
            <p:nvPr/>
          </p:nvGrpSpPr>
          <p:grpSpPr>
            <a:xfrm>
              <a:off x="9365142" y="296330"/>
              <a:ext cx="2039212" cy="616956"/>
              <a:chOff x="9365142" y="296330"/>
              <a:chExt cx="2039212" cy="616956"/>
            </a:xfrm>
          </p:grpSpPr>
          <p:sp>
            <p:nvSpPr>
              <p:cNvPr id="138" name="현 147">
                <a:extLst>
                  <a:ext uri="{FF2B5EF4-FFF2-40B4-BE49-F238E27FC236}">
                    <a16:creationId xmlns:a16="http://schemas.microsoft.com/office/drawing/2014/main" id="{4DC54F76-8A5B-4D0A-9CDA-032206C4DAAE}"/>
                  </a:ext>
                </a:extLst>
              </p:cNvPr>
              <p:cNvSpPr/>
              <p:nvPr/>
            </p:nvSpPr>
            <p:spPr>
              <a:xfrm rot="20737392">
                <a:off x="10908576" y="296330"/>
                <a:ext cx="495778" cy="495778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9" name="직선 연결선 152">
                <a:extLst>
                  <a:ext uri="{FF2B5EF4-FFF2-40B4-BE49-F238E27FC236}">
                    <a16:creationId xmlns:a16="http://schemas.microsoft.com/office/drawing/2014/main" id="{D1D7867B-621E-4688-99F8-F29095F65CAE}"/>
                  </a:ext>
                </a:extLst>
              </p:cNvPr>
              <p:cNvCxnSpPr/>
              <p:nvPr/>
            </p:nvCxnSpPr>
            <p:spPr>
              <a:xfrm flipV="1">
                <a:off x="9365142" y="567286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55">
                <a:extLst>
                  <a:ext uri="{FF2B5EF4-FFF2-40B4-BE49-F238E27FC236}">
                    <a16:creationId xmlns:a16="http://schemas.microsoft.com/office/drawing/2014/main" id="{40F56674-171F-495C-AC7C-F94EA1183835}"/>
                  </a:ext>
                </a:extLst>
              </p:cNvPr>
              <p:cNvCxnSpPr/>
              <p:nvPr/>
            </p:nvCxnSpPr>
            <p:spPr>
              <a:xfrm flipV="1">
                <a:off x="9724117" y="666152"/>
                <a:ext cx="877371" cy="247134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58">
                <a:extLst>
                  <a:ext uri="{FF2B5EF4-FFF2-40B4-BE49-F238E27FC236}">
                    <a16:creationId xmlns:a16="http://schemas.microsoft.com/office/drawing/2014/main" id="{29D08805-0C6A-4DEE-99C5-3893F44A5756}"/>
                  </a:ext>
                </a:extLst>
              </p:cNvPr>
              <p:cNvCxnSpPr/>
              <p:nvPr/>
            </p:nvCxnSpPr>
            <p:spPr>
              <a:xfrm flipV="1">
                <a:off x="9602847" y="349521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88AC1A9-160B-4805-8056-1504E08C7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8">
              <a:off x="10758000" y="350217"/>
              <a:ext cx="949524" cy="50008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465F7BF-7FF6-45CE-B1F6-9B46202CA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" y="0"/>
            <a:ext cx="977900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BB3B36E-7834-4097-8F79-6286232144D9}"/>
              </a:ext>
            </a:extLst>
          </p:cNvPr>
          <p:cNvGrpSpPr/>
          <p:nvPr/>
        </p:nvGrpSpPr>
        <p:grpSpPr>
          <a:xfrm>
            <a:off x="7879574" y="3912390"/>
            <a:ext cx="3021932" cy="1094921"/>
            <a:chOff x="7896481" y="3915347"/>
            <a:chExt cx="3021932" cy="10499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4D20B9-1C3E-42BA-B634-116ABFDB0107}"/>
                </a:ext>
              </a:extLst>
            </p:cNvPr>
            <p:cNvSpPr/>
            <p:nvPr/>
          </p:nvSpPr>
          <p:spPr>
            <a:xfrm>
              <a:off x="7896481" y="3958621"/>
              <a:ext cx="2889630" cy="10066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DFF3CA0-B960-4E65-A317-5F1AF34A4385}"/>
                </a:ext>
              </a:extLst>
            </p:cNvPr>
            <p:cNvSpPr txBox="1"/>
            <p:nvPr/>
          </p:nvSpPr>
          <p:spPr>
            <a:xfrm>
              <a:off x="7896481" y="3915347"/>
              <a:ext cx="3021932" cy="10329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is your dream job?</a:t>
              </a:r>
            </a:p>
            <a:p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is your favorite song?</a:t>
              </a:r>
            </a:p>
            <a:p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</a:t>
              </a:r>
              <a:r>
                <a:rPr lang="en-US" altLang="ko-KR" sz="1600" spc="-5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was your first pet’s name</a:t>
              </a:r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?</a:t>
              </a:r>
            </a:p>
            <a:p>
              <a:r>
                <a:rPr lang="en-US" altLang="ko-KR" sz="16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is your Favorite hobby?</a:t>
              </a:r>
            </a:p>
          </p:txBody>
        </p:sp>
      </p:grp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867314-D172-4341-8677-1959421467D8}"/>
              </a:ext>
            </a:extLst>
          </p:cNvPr>
          <p:cNvSpPr/>
          <p:nvPr/>
        </p:nvSpPr>
        <p:spPr>
          <a:xfrm rot="10800000" flipH="1">
            <a:off x="10580563" y="3743325"/>
            <a:ext cx="205548" cy="17719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576FAB-995A-4ABC-89D7-71A9C5B1FC5D}"/>
              </a:ext>
            </a:extLst>
          </p:cNvPr>
          <p:cNvGrpSpPr/>
          <p:nvPr/>
        </p:nvGrpSpPr>
        <p:grpSpPr>
          <a:xfrm>
            <a:off x="7896481" y="4644746"/>
            <a:ext cx="3048651" cy="341470"/>
            <a:chOff x="7896481" y="4644746"/>
            <a:chExt cx="3048651" cy="3414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543D20-8F64-4850-82B0-390EE696DDA0}"/>
                </a:ext>
              </a:extLst>
            </p:cNvPr>
            <p:cNvSpPr/>
            <p:nvPr/>
          </p:nvSpPr>
          <p:spPr>
            <a:xfrm>
              <a:off x="7896481" y="4693733"/>
              <a:ext cx="2839970" cy="2924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A85F118-E261-4303-87AC-25972F92C586}"/>
                </a:ext>
              </a:extLst>
            </p:cNvPr>
            <p:cNvSpPr txBox="1"/>
            <p:nvPr/>
          </p:nvSpPr>
          <p:spPr>
            <a:xfrm>
              <a:off x="7897132" y="4644746"/>
              <a:ext cx="3048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What is your Favorite hobby?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D7118A0-0901-4B43-BEAD-28FF2B2B43BA}"/>
              </a:ext>
            </a:extLst>
          </p:cNvPr>
          <p:cNvSpPr txBox="1"/>
          <p:nvPr/>
        </p:nvSpPr>
        <p:spPr>
          <a:xfrm>
            <a:off x="7808905" y="3633893"/>
            <a:ext cx="2176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Favorite Hobby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00B7471A-8488-4F30-94FF-E5A9AF2B0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7865" y="2706669"/>
            <a:ext cx="3218496" cy="2201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E065F9FB-41D0-4063-AC38-50465B24A8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0977" y="1369069"/>
            <a:ext cx="409500" cy="280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29D11F-1792-4C68-BC94-8117A7950D80}"/>
              </a:ext>
            </a:extLst>
          </p:cNvPr>
          <p:cNvSpPr/>
          <p:nvPr/>
        </p:nvSpPr>
        <p:spPr>
          <a:xfrm>
            <a:off x="6864250" y="4406629"/>
            <a:ext cx="742807" cy="344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761BE2-E713-47E4-A234-EBE6F6AF4EBB}"/>
              </a:ext>
            </a:extLst>
          </p:cNvPr>
          <p:cNvSpPr txBox="1"/>
          <p:nvPr/>
        </p:nvSpPr>
        <p:spPr>
          <a:xfrm>
            <a:off x="5771868" y="2457087"/>
            <a:ext cx="2054447" cy="23237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  <a:p>
            <a:pPr>
              <a:spcBef>
                <a:spcPts val="600"/>
              </a:spcBef>
            </a:pPr>
            <a:r>
              <a:rPr lang="en-US" altLang="ko-KR" sz="2000" spc="-8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Question</a:t>
            </a:r>
            <a:endParaRPr lang="ko-KR" altLang="en-US" sz="2000" spc="-8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Answer</a:t>
            </a:r>
          </a:p>
          <a:p>
            <a:pPr>
              <a:spcBef>
                <a:spcPts val="600"/>
              </a:spcBef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Captcha  </a:t>
            </a:r>
            <a:r>
              <a:rPr lang="en-US" altLang="ko-KR" sz="2000" dirty="0">
                <a:solidFill>
                  <a:srgbClr val="FF33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 + 6</a:t>
            </a:r>
            <a:endParaRPr lang="ko-KR" altLang="en-US" sz="2000" dirty="0">
              <a:solidFill>
                <a:srgbClr val="FF33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9A2F8F7C-5884-4801-BACD-0143D277E5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02">
            <a:off x="8380562" y="4213543"/>
            <a:ext cx="514350" cy="4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1217"/>
      </p:ext>
    </p:extLst>
  </p:cSld>
  <p:clrMapOvr>
    <a:masterClrMapping/>
  </p:clrMapOvr>
  <p:transition spd="med" advClick="0" advTm="7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1575 -0.00672 " pathEditMode="relative" rAng="0" ptsTypes="AA">
                                      <p:cBhvr>
                                        <p:cTn id="12" dur="1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1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75 -0.00672 L 0.18568 -0.058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3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18568 -0.0588 L 0.13672 0.0886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8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5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5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50"/>
                            </p:stCondLst>
                            <p:childTnLst>
                              <p:par>
                                <p:cTn id="61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3672 0.08866 L 0.09076 0.1506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50"/>
                            </p:stCondLst>
                            <p:childTnLst>
                              <p:par>
                                <p:cTn id="6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550"/>
                            </p:stCondLst>
                            <p:childTnLst>
                              <p:par>
                                <p:cTn id="70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2"/>
      <p:bldP spid="21" grpId="0" animBg="1"/>
      <p:bldP spid="1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ED433-CF2C-44AB-B20F-54F8F6342C80}"/>
              </a:ext>
            </a:extLst>
          </p:cNvPr>
          <p:cNvSpPr/>
          <p:nvPr/>
        </p:nvSpPr>
        <p:spPr>
          <a:xfrm>
            <a:off x="2047773" y="1304719"/>
            <a:ext cx="9232803" cy="462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73824-F726-4F6D-B596-6E3F45C2963D}"/>
              </a:ext>
            </a:extLst>
          </p:cNvPr>
          <p:cNvSpPr/>
          <p:nvPr/>
        </p:nvSpPr>
        <p:spPr>
          <a:xfrm>
            <a:off x="2047773" y="1305478"/>
            <a:ext cx="9235195" cy="406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94B7-8A9F-4A7C-9827-4B6D54255574}"/>
              </a:ext>
            </a:extLst>
          </p:cNvPr>
          <p:cNvGrpSpPr/>
          <p:nvPr/>
        </p:nvGrpSpPr>
        <p:grpSpPr>
          <a:xfrm>
            <a:off x="10094060" y="1331440"/>
            <a:ext cx="1158820" cy="344138"/>
            <a:chOff x="10094060" y="1331440"/>
            <a:chExt cx="1158820" cy="3441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A8E882-4765-41AF-B833-4BF717E92BC6}"/>
                </a:ext>
              </a:extLst>
            </p:cNvPr>
            <p:cNvSpPr/>
            <p:nvPr/>
          </p:nvSpPr>
          <p:spPr>
            <a:xfrm>
              <a:off x="1088936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422B32-479F-43BB-A63C-B020C4293133}"/>
                </a:ext>
              </a:extLst>
            </p:cNvPr>
            <p:cNvSpPr/>
            <p:nvPr/>
          </p:nvSpPr>
          <p:spPr>
            <a:xfrm>
              <a:off x="1049280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A855EE-A0A9-42A0-96F5-947AA34B08FB}"/>
                </a:ext>
              </a:extLst>
            </p:cNvPr>
            <p:cNvSpPr/>
            <p:nvPr/>
          </p:nvSpPr>
          <p:spPr>
            <a:xfrm>
              <a:off x="10094060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C9293DFC-3172-44A1-93BD-E7141BC8C82C}"/>
                </a:ext>
              </a:extLst>
            </p:cNvPr>
            <p:cNvSpPr/>
            <p:nvPr/>
          </p:nvSpPr>
          <p:spPr>
            <a:xfrm>
              <a:off x="10911736" y="1339940"/>
              <a:ext cx="327137" cy="327137"/>
            </a:xfrm>
            <a:prstGeom prst="mathMultiply">
              <a:avLst>
                <a:gd name="adj1" fmla="val 118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1132043-62A3-426E-8EDE-AF3CB6E76CF1}"/>
                </a:ext>
              </a:extLst>
            </p:cNvPr>
            <p:cNvSpPr/>
            <p:nvPr/>
          </p:nvSpPr>
          <p:spPr>
            <a:xfrm>
              <a:off x="10618603" y="1421757"/>
              <a:ext cx="167508" cy="12800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77377-ADB6-4EFC-B26E-164FB898FD31}"/>
                </a:ext>
              </a:extLst>
            </p:cNvPr>
            <p:cNvSpPr/>
            <p:nvPr/>
          </p:nvSpPr>
          <p:spPr>
            <a:xfrm>
              <a:off x="10568943" y="1469588"/>
              <a:ext cx="167508" cy="1280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D17A5-AC41-49F9-AA48-D464B92C4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5395" y="1502568"/>
              <a:ext cx="209934" cy="94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457E9A0-8418-4D24-A2EE-802092352BC5}"/>
              </a:ext>
            </a:extLst>
          </p:cNvPr>
          <p:cNvSpPr txBox="1"/>
          <p:nvPr/>
        </p:nvSpPr>
        <p:spPr>
          <a:xfrm>
            <a:off x="2490865" y="1327240"/>
            <a:ext cx="20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A6FD09-7551-49EE-AEED-46DDB7ABB0BC}"/>
              </a:ext>
            </a:extLst>
          </p:cNvPr>
          <p:cNvSpPr txBox="1"/>
          <p:nvPr/>
        </p:nvSpPr>
        <p:spPr>
          <a:xfrm>
            <a:off x="5743368" y="2625169"/>
            <a:ext cx="4941667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200" spc="6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Registration Successfully Completed :)</a:t>
            </a:r>
            <a:endParaRPr lang="ko-KR" altLang="en-US" sz="3200" spc="6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F35F92-5082-430E-859E-B3B50DBE3AD4}"/>
              </a:ext>
            </a:extLst>
          </p:cNvPr>
          <p:cNvSpPr txBox="1"/>
          <p:nvPr/>
        </p:nvSpPr>
        <p:spPr>
          <a:xfrm>
            <a:off x="2230716" y="191578"/>
            <a:ext cx="671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u="sng" dirty="0">
                <a:solidFill>
                  <a:srgbClr val="00AD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Registration Finished!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E60F0FB-96EE-4328-8D3F-C9F89E14D13D}"/>
              </a:ext>
            </a:extLst>
          </p:cNvPr>
          <p:cNvGrpSpPr/>
          <p:nvPr/>
        </p:nvGrpSpPr>
        <p:grpSpPr>
          <a:xfrm>
            <a:off x="9365142" y="296330"/>
            <a:ext cx="2342382" cy="616956"/>
            <a:chOff x="9365142" y="296330"/>
            <a:chExt cx="2342382" cy="616956"/>
          </a:xfrm>
        </p:grpSpPr>
        <p:grpSp>
          <p:nvGrpSpPr>
            <p:cNvPr id="119" name="그룹 7">
              <a:extLst>
                <a:ext uri="{FF2B5EF4-FFF2-40B4-BE49-F238E27FC236}">
                  <a16:creationId xmlns:a16="http://schemas.microsoft.com/office/drawing/2014/main" id="{D297F631-8722-4A59-B6DD-8EE1B9E94D6F}"/>
                </a:ext>
              </a:extLst>
            </p:cNvPr>
            <p:cNvGrpSpPr/>
            <p:nvPr/>
          </p:nvGrpSpPr>
          <p:grpSpPr>
            <a:xfrm>
              <a:off x="9365142" y="296330"/>
              <a:ext cx="2039212" cy="616956"/>
              <a:chOff x="9365142" y="296330"/>
              <a:chExt cx="2039212" cy="616956"/>
            </a:xfrm>
          </p:grpSpPr>
          <p:sp>
            <p:nvSpPr>
              <p:cNvPr id="121" name="현 147">
                <a:extLst>
                  <a:ext uri="{FF2B5EF4-FFF2-40B4-BE49-F238E27FC236}">
                    <a16:creationId xmlns:a16="http://schemas.microsoft.com/office/drawing/2014/main" id="{58F8949C-DFBF-4917-997C-BD056BD9D090}"/>
                  </a:ext>
                </a:extLst>
              </p:cNvPr>
              <p:cNvSpPr/>
              <p:nvPr/>
            </p:nvSpPr>
            <p:spPr>
              <a:xfrm rot="20737392">
                <a:off x="10908576" y="296330"/>
                <a:ext cx="495778" cy="495778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52">
                <a:extLst>
                  <a:ext uri="{FF2B5EF4-FFF2-40B4-BE49-F238E27FC236}">
                    <a16:creationId xmlns:a16="http://schemas.microsoft.com/office/drawing/2014/main" id="{8F388E0F-B131-474E-A86A-A34BC7AF338A}"/>
                  </a:ext>
                </a:extLst>
              </p:cNvPr>
              <p:cNvCxnSpPr/>
              <p:nvPr/>
            </p:nvCxnSpPr>
            <p:spPr>
              <a:xfrm flipV="1">
                <a:off x="9365142" y="567286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55">
                <a:extLst>
                  <a:ext uri="{FF2B5EF4-FFF2-40B4-BE49-F238E27FC236}">
                    <a16:creationId xmlns:a16="http://schemas.microsoft.com/office/drawing/2014/main" id="{8BE5C381-ACB0-46C0-B3A1-6D4205FB47CE}"/>
                  </a:ext>
                </a:extLst>
              </p:cNvPr>
              <p:cNvCxnSpPr/>
              <p:nvPr/>
            </p:nvCxnSpPr>
            <p:spPr>
              <a:xfrm flipV="1">
                <a:off x="9724117" y="666152"/>
                <a:ext cx="877371" cy="247134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58">
                <a:extLst>
                  <a:ext uri="{FF2B5EF4-FFF2-40B4-BE49-F238E27FC236}">
                    <a16:creationId xmlns:a16="http://schemas.microsoft.com/office/drawing/2014/main" id="{6F730182-F07D-4DEB-9FED-E766C9AC770E}"/>
                  </a:ext>
                </a:extLst>
              </p:cNvPr>
              <p:cNvCxnSpPr/>
              <p:nvPr/>
            </p:nvCxnSpPr>
            <p:spPr>
              <a:xfrm flipV="1">
                <a:off x="9602847" y="349521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9609FF4A-38C1-4D26-836B-5C1440CA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8">
              <a:off x="10758000" y="350217"/>
              <a:ext cx="949524" cy="500083"/>
            </a:xfrm>
            <a:prstGeom prst="rect">
              <a:avLst/>
            </a:prstGeom>
          </p:spPr>
        </p:pic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BC1E423-AE0D-44D4-9D46-AD4B9ABB8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" y="0"/>
            <a:ext cx="977900" cy="685800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8E3D7A8-6C57-48FB-AE47-9507E25410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0977" y="1369069"/>
            <a:ext cx="409500" cy="280098"/>
          </a:xfrm>
          <a:prstGeom prst="rect">
            <a:avLst/>
          </a:prstGeom>
        </p:spPr>
      </p:pic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C911DFA-04B8-4334-BD61-41B59DFC4685}"/>
              </a:ext>
            </a:extLst>
          </p:cNvPr>
          <p:cNvSpPr/>
          <p:nvPr/>
        </p:nvSpPr>
        <p:spPr>
          <a:xfrm>
            <a:off x="8333522" y="4087887"/>
            <a:ext cx="2213321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7A875E6-44C3-42A1-936E-2D733ED783D1}"/>
              </a:ext>
            </a:extLst>
          </p:cNvPr>
          <p:cNvSpPr/>
          <p:nvPr/>
        </p:nvSpPr>
        <p:spPr>
          <a:xfrm>
            <a:off x="5683160" y="4089709"/>
            <a:ext cx="2213321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B1B00D0B-95ED-4DBB-9065-96848B3A1F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02">
            <a:off x="9499352" y="5259906"/>
            <a:ext cx="514350" cy="44260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8ED40EF-DE46-47DB-A75B-EBF15560A4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7865" y="2706669"/>
            <a:ext cx="3218496" cy="2201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313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300"/>
    </mc:Choice>
    <mc:Fallback xmlns="">
      <p:transition advClick="0" advTm="4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0039 -0.111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7CD7419A-71C2-47F7-854D-2C19824C5AB0}"/>
              </a:ext>
            </a:extLst>
          </p:cNvPr>
          <p:cNvSpPr txBox="1"/>
          <p:nvPr/>
        </p:nvSpPr>
        <p:spPr>
          <a:xfrm>
            <a:off x="3050767" y="191578"/>
            <a:ext cx="671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u="sng" dirty="0">
                <a:solidFill>
                  <a:srgbClr val="00AD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lang="ko-KR" altLang="en-US" sz="4800" b="1" u="sng" dirty="0">
              <a:solidFill>
                <a:srgbClr val="00ADE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ED433-CF2C-44AB-B20F-54F8F6342C80}"/>
              </a:ext>
            </a:extLst>
          </p:cNvPr>
          <p:cNvSpPr/>
          <p:nvPr/>
        </p:nvSpPr>
        <p:spPr>
          <a:xfrm>
            <a:off x="2047773" y="1304719"/>
            <a:ext cx="9232803" cy="462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73824-F726-4F6D-B596-6E3F45C2963D}"/>
              </a:ext>
            </a:extLst>
          </p:cNvPr>
          <p:cNvSpPr/>
          <p:nvPr/>
        </p:nvSpPr>
        <p:spPr>
          <a:xfrm>
            <a:off x="2047773" y="1305478"/>
            <a:ext cx="9235195" cy="406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94B7-8A9F-4A7C-9827-4B6D54255574}"/>
              </a:ext>
            </a:extLst>
          </p:cNvPr>
          <p:cNvGrpSpPr/>
          <p:nvPr/>
        </p:nvGrpSpPr>
        <p:grpSpPr>
          <a:xfrm>
            <a:off x="10094060" y="1331440"/>
            <a:ext cx="1158820" cy="344138"/>
            <a:chOff x="10094060" y="1331440"/>
            <a:chExt cx="1158820" cy="3441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A8E882-4765-41AF-B833-4BF717E92BC6}"/>
                </a:ext>
              </a:extLst>
            </p:cNvPr>
            <p:cNvSpPr/>
            <p:nvPr/>
          </p:nvSpPr>
          <p:spPr>
            <a:xfrm>
              <a:off x="1088936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422B32-479F-43BB-A63C-B020C4293133}"/>
                </a:ext>
              </a:extLst>
            </p:cNvPr>
            <p:cNvSpPr/>
            <p:nvPr/>
          </p:nvSpPr>
          <p:spPr>
            <a:xfrm>
              <a:off x="1049280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A855EE-A0A9-42A0-96F5-947AA34B08FB}"/>
                </a:ext>
              </a:extLst>
            </p:cNvPr>
            <p:cNvSpPr/>
            <p:nvPr/>
          </p:nvSpPr>
          <p:spPr>
            <a:xfrm>
              <a:off x="10094060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C9293DFC-3172-44A1-93BD-E7141BC8C82C}"/>
                </a:ext>
              </a:extLst>
            </p:cNvPr>
            <p:cNvSpPr/>
            <p:nvPr/>
          </p:nvSpPr>
          <p:spPr>
            <a:xfrm>
              <a:off x="10911736" y="1339940"/>
              <a:ext cx="327137" cy="327137"/>
            </a:xfrm>
            <a:prstGeom prst="mathMultiply">
              <a:avLst>
                <a:gd name="adj1" fmla="val 118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1132043-62A3-426E-8EDE-AF3CB6E76CF1}"/>
                </a:ext>
              </a:extLst>
            </p:cNvPr>
            <p:cNvSpPr/>
            <p:nvPr/>
          </p:nvSpPr>
          <p:spPr>
            <a:xfrm>
              <a:off x="10618603" y="1421757"/>
              <a:ext cx="167508" cy="12800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77377-ADB6-4EFC-B26E-164FB898FD31}"/>
                </a:ext>
              </a:extLst>
            </p:cNvPr>
            <p:cNvSpPr/>
            <p:nvPr/>
          </p:nvSpPr>
          <p:spPr>
            <a:xfrm>
              <a:off x="10568943" y="1469588"/>
              <a:ext cx="167508" cy="1280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D17A5-AC41-49F9-AA48-D464B92C4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5395" y="1502568"/>
              <a:ext cx="209934" cy="94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457E9A0-8418-4D24-A2EE-802092352BC5}"/>
              </a:ext>
            </a:extLst>
          </p:cNvPr>
          <p:cNvSpPr txBox="1"/>
          <p:nvPr/>
        </p:nvSpPr>
        <p:spPr>
          <a:xfrm>
            <a:off x="2490865" y="1327240"/>
            <a:ext cx="20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A6FD09-7551-49EE-AEED-46DDB7ABB0BC}"/>
              </a:ext>
            </a:extLst>
          </p:cNvPr>
          <p:cNvSpPr txBox="1"/>
          <p:nvPr/>
        </p:nvSpPr>
        <p:spPr>
          <a:xfrm>
            <a:off x="5385465" y="2189655"/>
            <a:ext cx="582731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Enter Your Information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D6500A-7DB1-4D69-A1A2-E6DA6832FBA9}"/>
              </a:ext>
            </a:extLst>
          </p:cNvPr>
          <p:cNvSpPr/>
          <p:nvPr/>
        </p:nvSpPr>
        <p:spPr>
          <a:xfrm>
            <a:off x="8333522" y="4826278"/>
            <a:ext cx="2213321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1B03DCB-E611-414D-B41B-FE1FFB369312}"/>
              </a:ext>
            </a:extLst>
          </p:cNvPr>
          <p:cNvSpPr/>
          <p:nvPr/>
        </p:nvSpPr>
        <p:spPr>
          <a:xfrm>
            <a:off x="7450792" y="3092617"/>
            <a:ext cx="2585223" cy="540517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User_Name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438E2CB-E00E-4C81-932F-4EA936D5A69B}"/>
              </a:ext>
            </a:extLst>
          </p:cNvPr>
          <p:cNvSpPr/>
          <p:nvPr/>
        </p:nvSpPr>
        <p:spPr>
          <a:xfrm>
            <a:off x="5683160" y="4828100"/>
            <a:ext cx="2213321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761BE2-E713-47E4-A234-EBE6F6AF4EBB}"/>
              </a:ext>
            </a:extLst>
          </p:cNvPr>
          <p:cNvSpPr txBox="1"/>
          <p:nvPr/>
        </p:nvSpPr>
        <p:spPr>
          <a:xfrm>
            <a:off x="5739742" y="3128384"/>
            <a:ext cx="193105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C2C783-7B96-42A0-927D-659E5BA73020}"/>
              </a:ext>
            </a:extLst>
          </p:cNvPr>
          <p:cNvSpPr txBox="1"/>
          <p:nvPr/>
        </p:nvSpPr>
        <p:spPr>
          <a:xfrm>
            <a:off x="5735673" y="3796603"/>
            <a:ext cx="193105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670F8B2-537F-4A00-8294-0E0E12FA000E}"/>
              </a:ext>
            </a:extLst>
          </p:cNvPr>
          <p:cNvSpPr/>
          <p:nvPr/>
        </p:nvSpPr>
        <p:spPr>
          <a:xfrm>
            <a:off x="7450792" y="3764422"/>
            <a:ext cx="2585223" cy="540517"/>
          </a:xfrm>
          <a:prstGeom prst="roundRect">
            <a:avLst>
              <a:gd name="adj" fmla="val 4782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******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024743B-1BEB-4B60-87DF-CD83090554A8}"/>
              </a:ext>
            </a:extLst>
          </p:cNvPr>
          <p:cNvGrpSpPr/>
          <p:nvPr/>
        </p:nvGrpSpPr>
        <p:grpSpPr>
          <a:xfrm>
            <a:off x="9365142" y="296330"/>
            <a:ext cx="2342382" cy="616956"/>
            <a:chOff x="9365142" y="296330"/>
            <a:chExt cx="2342382" cy="616956"/>
          </a:xfrm>
        </p:grpSpPr>
        <p:grpSp>
          <p:nvGrpSpPr>
            <p:cNvPr id="120" name="그룹 7">
              <a:extLst>
                <a:ext uri="{FF2B5EF4-FFF2-40B4-BE49-F238E27FC236}">
                  <a16:creationId xmlns:a16="http://schemas.microsoft.com/office/drawing/2014/main" id="{CF78454C-B92F-47CC-BB33-DC9E2ECF49DF}"/>
                </a:ext>
              </a:extLst>
            </p:cNvPr>
            <p:cNvGrpSpPr/>
            <p:nvPr/>
          </p:nvGrpSpPr>
          <p:grpSpPr>
            <a:xfrm>
              <a:off x="9365142" y="296330"/>
              <a:ext cx="2039212" cy="616956"/>
              <a:chOff x="9365142" y="296330"/>
              <a:chExt cx="2039212" cy="616956"/>
            </a:xfrm>
          </p:grpSpPr>
          <p:sp>
            <p:nvSpPr>
              <p:cNvPr id="124" name="현 147">
                <a:extLst>
                  <a:ext uri="{FF2B5EF4-FFF2-40B4-BE49-F238E27FC236}">
                    <a16:creationId xmlns:a16="http://schemas.microsoft.com/office/drawing/2014/main" id="{6032B57A-1C61-44E2-BBD5-DCFD1A8257AB}"/>
                  </a:ext>
                </a:extLst>
              </p:cNvPr>
              <p:cNvSpPr/>
              <p:nvPr/>
            </p:nvSpPr>
            <p:spPr>
              <a:xfrm rot="20737392">
                <a:off x="10908576" y="296330"/>
                <a:ext cx="495778" cy="495778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5" name="직선 연결선 152">
                <a:extLst>
                  <a:ext uri="{FF2B5EF4-FFF2-40B4-BE49-F238E27FC236}">
                    <a16:creationId xmlns:a16="http://schemas.microsoft.com/office/drawing/2014/main" id="{4E0C8871-126C-4579-8595-ADE320A04114}"/>
                  </a:ext>
                </a:extLst>
              </p:cNvPr>
              <p:cNvCxnSpPr/>
              <p:nvPr/>
            </p:nvCxnSpPr>
            <p:spPr>
              <a:xfrm flipV="1">
                <a:off x="9365142" y="567286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55">
                <a:extLst>
                  <a:ext uri="{FF2B5EF4-FFF2-40B4-BE49-F238E27FC236}">
                    <a16:creationId xmlns:a16="http://schemas.microsoft.com/office/drawing/2014/main" id="{4B903D84-1BB8-4E7E-91DF-098B8DC78DC3}"/>
                  </a:ext>
                </a:extLst>
              </p:cNvPr>
              <p:cNvCxnSpPr/>
              <p:nvPr/>
            </p:nvCxnSpPr>
            <p:spPr>
              <a:xfrm flipV="1">
                <a:off x="9724117" y="666152"/>
                <a:ext cx="877371" cy="247134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58">
                <a:extLst>
                  <a:ext uri="{FF2B5EF4-FFF2-40B4-BE49-F238E27FC236}">
                    <a16:creationId xmlns:a16="http://schemas.microsoft.com/office/drawing/2014/main" id="{99C1779D-E12C-4A8A-8AEB-ABC913DDD33D}"/>
                  </a:ext>
                </a:extLst>
              </p:cNvPr>
              <p:cNvCxnSpPr/>
              <p:nvPr/>
            </p:nvCxnSpPr>
            <p:spPr>
              <a:xfrm flipV="1">
                <a:off x="9602847" y="349521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7C9C4C09-F7FF-45A1-9D34-979523647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8">
              <a:off x="10758000" y="350217"/>
              <a:ext cx="949524" cy="500083"/>
            </a:xfrm>
            <a:prstGeom prst="rect">
              <a:avLst/>
            </a:prstGeom>
          </p:spPr>
        </p:pic>
      </p:grpSp>
      <p:pic>
        <p:nvPicPr>
          <p:cNvPr id="131" name="Picture 130">
            <a:extLst>
              <a:ext uri="{FF2B5EF4-FFF2-40B4-BE49-F238E27FC236}">
                <a16:creationId xmlns:a16="http://schemas.microsoft.com/office/drawing/2014/main" id="{9B22755D-7CD2-4EBD-BE2E-B370A442E9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02">
            <a:off x="8224700" y="3385695"/>
            <a:ext cx="514350" cy="44260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7BDFB8D6-D0FE-4B57-854A-1549C0CF5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" y="0"/>
            <a:ext cx="977900" cy="685800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BDC21DB-317A-456D-A15B-8D6D83F1D7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0977" y="1369069"/>
            <a:ext cx="409500" cy="280098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AC138D7-337C-49B9-9CF5-4D457753B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7865" y="2706669"/>
            <a:ext cx="3218496" cy="2201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9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conveyor dir="l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07407E-6 L 0.1569 -0.0453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15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9 -0.04537 L 0.10495 0.2798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650"/>
                            </p:stCondLst>
                            <p:childTnLst>
                              <p:par>
                                <p:cTn id="31" presetID="42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6" grpId="2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38F35F92-5082-430E-859E-B3B50DBE3AD4}"/>
              </a:ext>
            </a:extLst>
          </p:cNvPr>
          <p:cNvSpPr txBox="1"/>
          <p:nvPr/>
        </p:nvSpPr>
        <p:spPr>
          <a:xfrm>
            <a:off x="3050767" y="191578"/>
            <a:ext cx="671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u="sng" dirty="0">
                <a:solidFill>
                  <a:srgbClr val="00AD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Choosing Packages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ED433-CF2C-44AB-B20F-54F8F6342C80}"/>
              </a:ext>
            </a:extLst>
          </p:cNvPr>
          <p:cNvSpPr/>
          <p:nvPr/>
        </p:nvSpPr>
        <p:spPr>
          <a:xfrm>
            <a:off x="2047773" y="1304719"/>
            <a:ext cx="9232803" cy="462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73824-F726-4F6D-B596-6E3F45C2963D}"/>
              </a:ext>
            </a:extLst>
          </p:cNvPr>
          <p:cNvSpPr/>
          <p:nvPr/>
        </p:nvSpPr>
        <p:spPr>
          <a:xfrm>
            <a:off x="2047773" y="1305478"/>
            <a:ext cx="9235195" cy="406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94B7-8A9F-4A7C-9827-4B6D54255574}"/>
              </a:ext>
            </a:extLst>
          </p:cNvPr>
          <p:cNvGrpSpPr/>
          <p:nvPr/>
        </p:nvGrpSpPr>
        <p:grpSpPr>
          <a:xfrm>
            <a:off x="10094060" y="1331440"/>
            <a:ext cx="1158820" cy="344138"/>
            <a:chOff x="10094060" y="1331440"/>
            <a:chExt cx="1158820" cy="3441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A8E882-4765-41AF-B833-4BF717E92BC6}"/>
                </a:ext>
              </a:extLst>
            </p:cNvPr>
            <p:cNvSpPr/>
            <p:nvPr/>
          </p:nvSpPr>
          <p:spPr>
            <a:xfrm>
              <a:off x="1088936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422B32-479F-43BB-A63C-B020C4293133}"/>
                </a:ext>
              </a:extLst>
            </p:cNvPr>
            <p:cNvSpPr/>
            <p:nvPr/>
          </p:nvSpPr>
          <p:spPr>
            <a:xfrm>
              <a:off x="1049280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A855EE-A0A9-42A0-96F5-947AA34B08FB}"/>
                </a:ext>
              </a:extLst>
            </p:cNvPr>
            <p:cNvSpPr/>
            <p:nvPr/>
          </p:nvSpPr>
          <p:spPr>
            <a:xfrm>
              <a:off x="10094060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C9293DFC-3172-44A1-93BD-E7141BC8C82C}"/>
                </a:ext>
              </a:extLst>
            </p:cNvPr>
            <p:cNvSpPr/>
            <p:nvPr/>
          </p:nvSpPr>
          <p:spPr>
            <a:xfrm>
              <a:off x="10911736" y="1339940"/>
              <a:ext cx="327137" cy="327137"/>
            </a:xfrm>
            <a:prstGeom prst="mathMultiply">
              <a:avLst>
                <a:gd name="adj1" fmla="val 118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1132043-62A3-426E-8EDE-AF3CB6E76CF1}"/>
                </a:ext>
              </a:extLst>
            </p:cNvPr>
            <p:cNvSpPr/>
            <p:nvPr/>
          </p:nvSpPr>
          <p:spPr>
            <a:xfrm>
              <a:off x="10618603" y="1421757"/>
              <a:ext cx="167508" cy="12800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77377-ADB6-4EFC-B26E-164FB898FD31}"/>
                </a:ext>
              </a:extLst>
            </p:cNvPr>
            <p:cNvSpPr/>
            <p:nvPr/>
          </p:nvSpPr>
          <p:spPr>
            <a:xfrm>
              <a:off x="10568943" y="1469588"/>
              <a:ext cx="167508" cy="1280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D17A5-AC41-49F9-AA48-D464B92C4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5395" y="1502568"/>
              <a:ext cx="209934" cy="94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457E9A0-8418-4D24-A2EE-802092352BC5}"/>
              </a:ext>
            </a:extLst>
          </p:cNvPr>
          <p:cNvSpPr txBox="1"/>
          <p:nvPr/>
        </p:nvSpPr>
        <p:spPr>
          <a:xfrm>
            <a:off x="2490865" y="1327240"/>
            <a:ext cx="20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A6FD09-7551-49EE-AEED-46DDB7ABB0BC}"/>
              </a:ext>
            </a:extLst>
          </p:cNvPr>
          <p:cNvSpPr txBox="1"/>
          <p:nvPr/>
        </p:nvSpPr>
        <p:spPr>
          <a:xfrm>
            <a:off x="5743368" y="2219819"/>
            <a:ext cx="494166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800" spc="6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Choose Your Package</a:t>
            </a:r>
            <a:endParaRPr lang="ko-KR" altLang="en-US" sz="2800" spc="6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D6500A-7DB1-4D69-A1A2-E6DA6832FBA9}"/>
              </a:ext>
            </a:extLst>
          </p:cNvPr>
          <p:cNvSpPr/>
          <p:nvPr/>
        </p:nvSpPr>
        <p:spPr>
          <a:xfrm>
            <a:off x="5937250" y="3047273"/>
            <a:ext cx="4523497" cy="523221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Domestic &amp; International Tour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3ED5B4C-14CB-4AAB-BC89-4039C8F5347A}"/>
              </a:ext>
            </a:extLst>
          </p:cNvPr>
          <p:cNvSpPr/>
          <p:nvPr/>
        </p:nvSpPr>
        <p:spPr>
          <a:xfrm>
            <a:off x="5937250" y="3752865"/>
            <a:ext cx="4523497" cy="523221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Self-Chosen Package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2FFB47F-108D-4D5D-B726-1A02F090A00C}"/>
              </a:ext>
            </a:extLst>
          </p:cNvPr>
          <p:cNvSpPr/>
          <p:nvPr/>
        </p:nvSpPr>
        <p:spPr>
          <a:xfrm>
            <a:off x="5933675" y="4436175"/>
            <a:ext cx="4523497" cy="523221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E60F0FB-96EE-4328-8D3F-C9F89E14D13D}"/>
              </a:ext>
            </a:extLst>
          </p:cNvPr>
          <p:cNvGrpSpPr/>
          <p:nvPr/>
        </p:nvGrpSpPr>
        <p:grpSpPr>
          <a:xfrm>
            <a:off x="9365142" y="296330"/>
            <a:ext cx="2342382" cy="616956"/>
            <a:chOff x="9365142" y="296330"/>
            <a:chExt cx="2342382" cy="616956"/>
          </a:xfrm>
        </p:grpSpPr>
        <p:grpSp>
          <p:nvGrpSpPr>
            <p:cNvPr id="119" name="그룹 7">
              <a:extLst>
                <a:ext uri="{FF2B5EF4-FFF2-40B4-BE49-F238E27FC236}">
                  <a16:creationId xmlns:a16="http://schemas.microsoft.com/office/drawing/2014/main" id="{D297F631-8722-4A59-B6DD-8EE1B9E94D6F}"/>
                </a:ext>
              </a:extLst>
            </p:cNvPr>
            <p:cNvGrpSpPr/>
            <p:nvPr/>
          </p:nvGrpSpPr>
          <p:grpSpPr>
            <a:xfrm>
              <a:off x="9365142" y="296330"/>
              <a:ext cx="2039212" cy="616956"/>
              <a:chOff x="9365142" y="296330"/>
              <a:chExt cx="2039212" cy="616956"/>
            </a:xfrm>
          </p:grpSpPr>
          <p:sp>
            <p:nvSpPr>
              <p:cNvPr id="121" name="현 147">
                <a:extLst>
                  <a:ext uri="{FF2B5EF4-FFF2-40B4-BE49-F238E27FC236}">
                    <a16:creationId xmlns:a16="http://schemas.microsoft.com/office/drawing/2014/main" id="{58F8949C-DFBF-4917-997C-BD056BD9D090}"/>
                  </a:ext>
                </a:extLst>
              </p:cNvPr>
              <p:cNvSpPr/>
              <p:nvPr/>
            </p:nvSpPr>
            <p:spPr>
              <a:xfrm rot="20737392">
                <a:off x="10908576" y="296330"/>
                <a:ext cx="495778" cy="495778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52">
                <a:extLst>
                  <a:ext uri="{FF2B5EF4-FFF2-40B4-BE49-F238E27FC236}">
                    <a16:creationId xmlns:a16="http://schemas.microsoft.com/office/drawing/2014/main" id="{8F388E0F-B131-474E-A86A-A34BC7AF338A}"/>
                  </a:ext>
                </a:extLst>
              </p:cNvPr>
              <p:cNvCxnSpPr/>
              <p:nvPr/>
            </p:nvCxnSpPr>
            <p:spPr>
              <a:xfrm flipV="1">
                <a:off x="9365142" y="567286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55">
                <a:extLst>
                  <a:ext uri="{FF2B5EF4-FFF2-40B4-BE49-F238E27FC236}">
                    <a16:creationId xmlns:a16="http://schemas.microsoft.com/office/drawing/2014/main" id="{8BE5C381-ACB0-46C0-B3A1-6D4205FB47CE}"/>
                  </a:ext>
                </a:extLst>
              </p:cNvPr>
              <p:cNvCxnSpPr/>
              <p:nvPr/>
            </p:nvCxnSpPr>
            <p:spPr>
              <a:xfrm flipV="1">
                <a:off x="9724117" y="666152"/>
                <a:ext cx="877371" cy="247134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58">
                <a:extLst>
                  <a:ext uri="{FF2B5EF4-FFF2-40B4-BE49-F238E27FC236}">
                    <a16:creationId xmlns:a16="http://schemas.microsoft.com/office/drawing/2014/main" id="{6F730182-F07D-4DEB-9FED-E766C9AC770E}"/>
                  </a:ext>
                </a:extLst>
              </p:cNvPr>
              <p:cNvCxnSpPr/>
              <p:nvPr/>
            </p:nvCxnSpPr>
            <p:spPr>
              <a:xfrm flipV="1">
                <a:off x="9602847" y="349521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9609FF4A-38C1-4D26-836B-5C1440CA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8">
              <a:off x="10758000" y="350217"/>
              <a:ext cx="949524" cy="500083"/>
            </a:xfrm>
            <a:prstGeom prst="rect">
              <a:avLst/>
            </a:prstGeom>
          </p:spPr>
        </p:pic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BC1E423-AE0D-44D4-9D46-AD4B9ABB8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" y="0"/>
            <a:ext cx="977900" cy="68580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AEBA150-8F55-40E5-9F57-C6DBD2C159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02">
            <a:off x="9484854" y="5250896"/>
            <a:ext cx="514350" cy="44260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8E3D7A8-6C57-48FB-AE47-9507E25410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0977" y="1369069"/>
            <a:ext cx="409500" cy="28009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A40C532-3690-41AC-BE47-F9C2A03BBE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7865" y="2706669"/>
            <a:ext cx="3218496" cy="2201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7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45833E-6 -0.0007 L -0.10716 -0.25949 " pathEditMode="relative" rAng="0" ptsTypes="AA">
                                      <p:cBhvr>
                                        <p:cTn id="11" dur="1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950"/>
                            </p:stCondLst>
                            <p:childTnLst>
                              <p:par>
                                <p:cTn id="1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450"/>
                            </p:stCondLst>
                            <p:childTnLst>
                              <p:par>
                                <p:cTn id="19" presetID="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/>
      <p:bldP spid="115" grpId="2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ED433-CF2C-44AB-B20F-54F8F6342C80}"/>
              </a:ext>
            </a:extLst>
          </p:cNvPr>
          <p:cNvSpPr/>
          <p:nvPr/>
        </p:nvSpPr>
        <p:spPr>
          <a:xfrm>
            <a:off x="2047773" y="1304719"/>
            <a:ext cx="9232803" cy="462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73824-F726-4F6D-B596-6E3F45C2963D}"/>
              </a:ext>
            </a:extLst>
          </p:cNvPr>
          <p:cNvSpPr/>
          <p:nvPr/>
        </p:nvSpPr>
        <p:spPr>
          <a:xfrm>
            <a:off x="2047773" y="1305478"/>
            <a:ext cx="9235195" cy="406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94B7-8A9F-4A7C-9827-4B6D54255574}"/>
              </a:ext>
            </a:extLst>
          </p:cNvPr>
          <p:cNvGrpSpPr/>
          <p:nvPr/>
        </p:nvGrpSpPr>
        <p:grpSpPr>
          <a:xfrm>
            <a:off x="10094060" y="1331440"/>
            <a:ext cx="1158820" cy="344138"/>
            <a:chOff x="10094060" y="1331440"/>
            <a:chExt cx="1158820" cy="3441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A8E882-4765-41AF-B833-4BF717E92BC6}"/>
                </a:ext>
              </a:extLst>
            </p:cNvPr>
            <p:cNvSpPr/>
            <p:nvPr/>
          </p:nvSpPr>
          <p:spPr>
            <a:xfrm>
              <a:off x="1088936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422B32-479F-43BB-A63C-B020C4293133}"/>
                </a:ext>
              </a:extLst>
            </p:cNvPr>
            <p:cNvSpPr/>
            <p:nvPr/>
          </p:nvSpPr>
          <p:spPr>
            <a:xfrm>
              <a:off x="1049280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A855EE-A0A9-42A0-96F5-947AA34B08FB}"/>
                </a:ext>
              </a:extLst>
            </p:cNvPr>
            <p:cNvSpPr/>
            <p:nvPr/>
          </p:nvSpPr>
          <p:spPr>
            <a:xfrm>
              <a:off x="10094060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C9293DFC-3172-44A1-93BD-E7141BC8C82C}"/>
                </a:ext>
              </a:extLst>
            </p:cNvPr>
            <p:cNvSpPr/>
            <p:nvPr/>
          </p:nvSpPr>
          <p:spPr>
            <a:xfrm>
              <a:off x="10911736" y="1339940"/>
              <a:ext cx="327137" cy="327137"/>
            </a:xfrm>
            <a:prstGeom prst="mathMultiply">
              <a:avLst>
                <a:gd name="adj1" fmla="val 118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1132043-62A3-426E-8EDE-AF3CB6E76CF1}"/>
                </a:ext>
              </a:extLst>
            </p:cNvPr>
            <p:cNvSpPr/>
            <p:nvPr/>
          </p:nvSpPr>
          <p:spPr>
            <a:xfrm>
              <a:off x="10618603" y="1421757"/>
              <a:ext cx="167508" cy="12800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77377-ADB6-4EFC-B26E-164FB898FD31}"/>
                </a:ext>
              </a:extLst>
            </p:cNvPr>
            <p:cNvSpPr/>
            <p:nvPr/>
          </p:nvSpPr>
          <p:spPr>
            <a:xfrm>
              <a:off x="10568943" y="1469588"/>
              <a:ext cx="167508" cy="1280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D17A5-AC41-49F9-AA48-D464B92C4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5395" y="1502568"/>
              <a:ext cx="209934" cy="94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457E9A0-8418-4D24-A2EE-802092352BC5}"/>
              </a:ext>
            </a:extLst>
          </p:cNvPr>
          <p:cNvSpPr txBox="1"/>
          <p:nvPr/>
        </p:nvSpPr>
        <p:spPr>
          <a:xfrm>
            <a:off x="2490865" y="1327240"/>
            <a:ext cx="20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A6FD09-7551-49EE-AEED-46DDB7ABB0BC}"/>
              </a:ext>
            </a:extLst>
          </p:cNvPr>
          <p:cNvSpPr txBox="1"/>
          <p:nvPr/>
        </p:nvSpPr>
        <p:spPr>
          <a:xfrm>
            <a:off x="5617031" y="2525702"/>
            <a:ext cx="1884709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4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Domestic</a:t>
            </a:r>
            <a:endParaRPr lang="ko-KR" altLang="en-US" sz="2400" b="1" spc="-4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2CE9ADD-ED20-4BCE-AC9A-22A0BBF91318}"/>
              </a:ext>
            </a:extLst>
          </p:cNvPr>
          <p:cNvSpPr txBox="1"/>
          <p:nvPr/>
        </p:nvSpPr>
        <p:spPr>
          <a:xfrm>
            <a:off x="3050767" y="191578"/>
            <a:ext cx="671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u="sng" dirty="0">
                <a:solidFill>
                  <a:srgbClr val="00AD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 Types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A6729E8-8AFD-45AD-9BA8-8AE76469DC97}"/>
              </a:ext>
            </a:extLst>
          </p:cNvPr>
          <p:cNvGrpSpPr/>
          <p:nvPr/>
        </p:nvGrpSpPr>
        <p:grpSpPr>
          <a:xfrm>
            <a:off x="9365142" y="296330"/>
            <a:ext cx="2342382" cy="616956"/>
            <a:chOff x="9365142" y="296330"/>
            <a:chExt cx="2342382" cy="616956"/>
          </a:xfrm>
        </p:grpSpPr>
        <p:grpSp>
          <p:nvGrpSpPr>
            <p:cNvPr id="119" name="그룹 7">
              <a:extLst>
                <a:ext uri="{FF2B5EF4-FFF2-40B4-BE49-F238E27FC236}">
                  <a16:creationId xmlns:a16="http://schemas.microsoft.com/office/drawing/2014/main" id="{1F6AC11E-2410-4469-AAB0-0FDB70E85BE7}"/>
                </a:ext>
              </a:extLst>
            </p:cNvPr>
            <p:cNvGrpSpPr/>
            <p:nvPr/>
          </p:nvGrpSpPr>
          <p:grpSpPr>
            <a:xfrm>
              <a:off x="9365142" y="296330"/>
              <a:ext cx="2039212" cy="616956"/>
              <a:chOff x="9365142" y="296330"/>
              <a:chExt cx="2039212" cy="616956"/>
            </a:xfrm>
          </p:grpSpPr>
          <p:sp>
            <p:nvSpPr>
              <p:cNvPr id="121" name="현 147">
                <a:extLst>
                  <a:ext uri="{FF2B5EF4-FFF2-40B4-BE49-F238E27FC236}">
                    <a16:creationId xmlns:a16="http://schemas.microsoft.com/office/drawing/2014/main" id="{978854C4-EB7D-4A69-88BD-2DDBF4D518A0}"/>
                  </a:ext>
                </a:extLst>
              </p:cNvPr>
              <p:cNvSpPr/>
              <p:nvPr/>
            </p:nvSpPr>
            <p:spPr>
              <a:xfrm rot="20737392">
                <a:off x="10908576" y="296330"/>
                <a:ext cx="495778" cy="495778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4" name="직선 연결선 152">
                <a:extLst>
                  <a:ext uri="{FF2B5EF4-FFF2-40B4-BE49-F238E27FC236}">
                    <a16:creationId xmlns:a16="http://schemas.microsoft.com/office/drawing/2014/main" id="{54A20049-8CEC-4D09-B574-8ACE7D2FC69B}"/>
                  </a:ext>
                </a:extLst>
              </p:cNvPr>
              <p:cNvCxnSpPr/>
              <p:nvPr/>
            </p:nvCxnSpPr>
            <p:spPr>
              <a:xfrm flipV="1">
                <a:off x="9365142" y="567286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55">
                <a:extLst>
                  <a:ext uri="{FF2B5EF4-FFF2-40B4-BE49-F238E27FC236}">
                    <a16:creationId xmlns:a16="http://schemas.microsoft.com/office/drawing/2014/main" id="{577C6143-6CE3-4115-8716-5BAA7E5BD54B}"/>
                  </a:ext>
                </a:extLst>
              </p:cNvPr>
              <p:cNvCxnSpPr/>
              <p:nvPr/>
            </p:nvCxnSpPr>
            <p:spPr>
              <a:xfrm flipV="1">
                <a:off x="9724117" y="666152"/>
                <a:ext cx="877371" cy="247134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58">
                <a:extLst>
                  <a:ext uri="{FF2B5EF4-FFF2-40B4-BE49-F238E27FC236}">
                    <a16:creationId xmlns:a16="http://schemas.microsoft.com/office/drawing/2014/main" id="{BABD4AC2-111E-49F9-9735-7039616801A6}"/>
                  </a:ext>
                </a:extLst>
              </p:cNvPr>
              <p:cNvCxnSpPr/>
              <p:nvPr/>
            </p:nvCxnSpPr>
            <p:spPr>
              <a:xfrm flipV="1">
                <a:off x="9602847" y="349521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777AA804-338D-4CCF-9FAF-4F1EA1CCC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8">
              <a:off x="10758000" y="350217"/>
              <a:ext cx="949524" cy="500083"/>
            </a:xfrm>
            <a:prstGeom prst="rect">
              <a:avLst/>
            </a:prstGeom>
          </p:spPr>
        </p:pic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A0A58748-4224-4550-A6E3-1EB165552484}"/>
              </a:ext>
            </a:extLst>
          </p:cNvPr>
          <p:cNvSpPr/>
          <p:nvPr/>
        </p:nvSpPr>
        <p:spPr>
          <a:xfrm>
            <a:off x="8333522" y="4826278"/>
            <a:ext cx="2213321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C11E1AD-061D-4192-A448-C9E9AF10588D}"/>
              </a:ext>
            </a:extLst>
          </p:cNvPr>
          <p:cNvSpPr/>
          <p:nvPr/>
        </p:nvSpPr>
        <p:spPr>
          <a:xfrm>
            <a:off x="5683160" y="4828100"/>
            <a:ext cx="2213321" cy="625099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EABA68-54F0-4CB2-817F-7D9ED0BA5FBD}"/>
              </a:ext>
            </a:extLst>
          </p:cNvPr>
          <p:cNvSpPr txBox="1"/>
          <p:nvPr/>
        </p:nvSpPr>
        <p:spPr>
          <a:xfrm>
            <a:off x="6047052" y="2991597"/>
            <a:ext cx="1757469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25000"/>
                </a:schemeClr>
              </a:buClr>
              <a:buSzPct val="150000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Cox’s Bazar</a:t>
            </a:r>
          </a:p>
          <a:p>
            <a:pPr>
              <a:buClr>
                <a:schemeClr val="bg2">
                  <a:lumMod val="25000"/>
                </a:schemeClr>
              </a:buClr>
              <a:buSzPct val="150000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Sylhet</a:t>
            </a:r>
          </a:p>
          <a:p>
            <a:pPr>
              <a:buClr>
                <a:schemeClr val="bg2">
                  <a:lumMod val="25000"/>
                </a:schemeClr>
              </a:buClr>
              <a:buSzPct val="150000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Sundarban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chemeClr val="bg2">
                  <a:lumMod val="25000"/>
                </a:schemeClr>
              </a:buClr>
              <a:buSzPct val="150000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Rangamati</a:t>
            </a:r>
          </a:p>
          <a:p>
            <a:pPr>
              <a:buClr>
                <a:schemeClr val="bg2">
                  <a:lumMod val="25000"/>
                </a:schemeClr>
              </a:buClr>
              <a:buSzPct val="150000"/>
            </a:pPr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Sajek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Valley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6798A8-A914-4AB2-9C9B-0643826004B1}"/>
              </a:ext>
            </a:extLst>
          </p:cNvPr>
          <p:cNvSpPr/>
          <p:nvPr/>
        </p:nvSpPr>
        <p:spPr>
          <a:xfrm>
            <a:off x="5847767" y="3082677"/>
            <a:ext cx="190500" cy="187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6E21293-2C1C-4B16-B633-BED7E6320AA6}"/>
              </a:ext>
            </a:extLst>
          </p:cNvPr>
          <p:cNvSpPr txBox="1"/>
          <p:nvPr/>
        </p:nvSpPr>
        <p:spPr>
          <a:xfrm>
            <a:off x="5778034" y="1893696"/>
            <a:ext cx="398339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800" spc="6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Your Tour Type</a:t>
            </a:r>
            <a:endParaRPr lang="ko-KR" altLang="en-US" sz="2800" spc="6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8D90419-E3BE-4B41-97E6-B94BF8A2F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" y="0"/>
            <a:ext cx="977900" cy="6858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7EF4930-6E7C-481E-A05C-8CE0E5B2BE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0977" y="1369069"/>
            <a:ext cx="409500" cy="280098"/>
          </a:xfrm>
          <a:prstGeom prst="rect">
            <a:avLst/>
          </a:prstGeom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DA4A4671-3AA0-4B69-B62A-5B432FA952C7}"/>
              </a:ext>
            </a:extLst>
          </p:cNvPr>
          <p:cNvSpPr/>
          <p:nvPr/>
        </p:nvSpPr>
        <p:spPr>
          <a:xfrm>
            <a:off x="5843867" y="3378788"/>
            <a:ext cx="190500" cy="187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BC67F09-2A53-4EE9-B6BD-A63CF629B5B0}"/>
              </a:ext>
            </a:extLst>
          </p:cNvPr>
          <p:cNvSpPr/>
          <p:nvPr/>
        </p:nvSpPr>
        <p:spPr>
          <a:xfrm>
            <a:off x="5843867" y="3653321"/>
            <a:ext cx="190500" cy="187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5750120-1A70-47C8-A984-F47572828A8C}"/>
              </a:ext>
            </a:extLst>
          </p:cNvPr>
          <p:cNvSpPr/>
          <p:nvPr/>
        </p:nvSpPr>
        <p:spPr>
          <a:xfrm>
            <a:off x="5843867" y="3910320"/>
            <a:ext cx="190500" cy="187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942BF567-6884-4321-B6C0-AFDE41DE5DC0}"/>
              </a:ext>
            </a:extLst>
          </p:cNvPr>
          <p:cNvSpPr/>
          <p:nvPr/>
        </p:nvSpPr>
        <p:spPr>
          <a:xfrm>
            <a:off x="5843867" y="4186373"/>
            <a:ext cx="190500" cy="187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3CB48C9-FC4A-44EB-99AD-8EF0AF08371C}"/>
              </a:ext>
            </a:extLst>
          </p:cNvPr>
          <p:cNvSpPr/>
          <p:nvPr/>
        </p:nvSpPr>
        <p:spPr>
          <a:xfrm>
            <a:off x="8524744" y="3082677"/>
            <a:ext cx="190500" cy="187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45CC179C-581A-4264-9B34-0C1D4C631BDD}"/>
              </a:ext>
            </a:extLst>
          </p:cNvPr>
          <p:cNvSpPr/>
          <p:nvPr/>
        </p:nvSpPr>
        <p:spPr>
          <a:xfrm>
            <a:off x="8520844" y="3378788"/>
            <a:ext cx="190500" cy="187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BAA40F5-50A8-45B6-9671-CE9C9713377F}"/>
              </a:ext>
            </a:extLst>
          </p:cNvPr>
          <p:cNvSpPr/>
          <p:nvPr/>
        </p:nvSpPr>
        <p:spPr>
          <a:xfrm>
            <a:off x="8520844" y="3653321"/>
            <a:ext cx="190500" cy="187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191E291-8898-4851-B315-807EB12F6FD1}"/>
              </a:ext>
            </a:extLst>
          </p:cNvPr>
          <p:cNvSpPr/>
          <p:nvPr/>
        </p:nvSpPr>
        <p:spPr>
          <a:xfrm>
            <a:off x="8520844" y="3910320"/>
            <a:ext cx="190500" cy="187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508CF8F-485F-423F-843B-A72740BD9BC6}"/>
              </a:ext>
            </a:extLst>
          </p:cNvPr>
          <p:cNvSpPr/>
          <p:nvPr/>
        </p:nvSpPr>
        <p:spPr>
          <a:xfrm>
            <a:off x="8520844" y="4186373"/>
            <a:ext cx="190500" cy="1873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DD8ABD-A8EA-4878-A402-BC12A42CC66D}"/>
              </a:ext>
            </a:extLst>
          </p:cNvPr>
          <p:cNvSpPr txBox="1"/>
          <p:nvPr/>
        </p:nvSpPr>
        <p:spPr>
          <a:xfrm>
            <a:off x="8444508" y="2525702"/>
            <a:ext cx="234160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</a:t>
            </a:r>
            <a:endParaRPr lang="ko-KR" altLang="en-US" sz="2400" b="1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21DA845-C80D-49AA-9E49-3D5826729FE0}"/>
              </a:ext>
            </a:extLst>
          </p:cNvPr>
          <p:cNvSpPr txBox="1"/>
          <p:nvPr/>
        </p:nvSpPr>
        <p:spPr>
          <a:xfrm>
            <a:off x="8810371" y="2991597"/>
            <a:ext cx="1757469" cy="14773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buClr>
                <a:schemeClr val="bg2">
                  <a:lumMod val="25000"/>
                </a:schemeClr>
              </a:buClr>
              <a:buSzPct val="150000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Germany</a:t>
            </a:r>
          </a:p>
          <a:p>
            <a:pPr>
              <a:buClr>
                <a:schemeClr val="bg2">
                  <a:lumMod val="25000"/>
                </a:schemeClr>
              </a:buClr>
              <a:buSzPct val="150000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Indonesia</a:t>
            </a:r>
          </a:p>
          <a:p>
            <a:pPr>
              <a:buClr>
                <a:schemeClr val="bg2">
                  <a:lumMod val="25000"/>
                </a:schemeClr>
              </a:buClr>
              <a:buSzPct val="150000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Spain</a:t>
            </a:r>
          </a:p>
          <a:p>
            <a:pPr>
              <a:buClr>
                <a:schemeClr val="bg2">
                  <a:lumMod val="25000"/>
                </a:schemeClr>
              </a:buClr>
              <a:buSzPct val="150000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Italy</a:t>
            </a:r>
          </a:p>
          <a:p>
            <a:pPr>
              <a:buClr>
                <a:schemeClr val="bg2">
                  <a:lumMod val="25000"/>
                </a:schemeClr>
              </a:buClr>
              <a:buSzPct val="150000"/>
            </a:pP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Turkey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4162C35-39E0-4FD0-9EA2-8107B43043E4}"/>
              </a:ext>
            </a:extLst>
          </p:cNvPr>
          <p:cNvSpPr/>
          <p:nvPr/>
        </p:nvSpPr>
        <p:spPr>
          <a:xfrm>
            <a:off x="8565804" y="3950841"/>
            <a:ext cx="114480" cy="1125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BC8D3943-9EE0-4770-8207-9CD5A869C7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02">
            <a:off x="8458068" y="3481996"/>
            <a:ext cx="514350" cy="44260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69423B56-F58D-4EBD-8750-F0438A3917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7865" y="2706669"/>
            <a:ext cx="3218496" cy="2201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515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300"/>
    </mc:Choice>
    <mc:Fallback xmlns="">
      <p:transition spd="slow" advClick="0" advTm="4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0.01016 0.0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0.075 L -0.12083 0.2699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3" grpId="0" animBg="1"/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>
            <a:extLst>
              <a:ext uri="{FF2B5EF4-FFF2-40B4-BE49-F238E27FC236}">
                <a16:creationId xmlns:a16="http://schemas.microsoft.com/office/drawing/2014/main" id="{38F35F92-5082-430E-859E-B3B50DBE3AD4}"/>
              </a:ext>
            </a:extLst>
          </p:cNvPr>
          <p:cNvSpPr txBox="1"/>
          <p:nvPr/>
        </p:nvSpPr>
        <p:spPr>
          <a:xfrm>
            <a:off x="3050767" y="191578"/>
            <a:ext cx="671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u="sng" dirty="0">
                <a:solidFill>
                  <a:srgbClr val="00AD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Choosing Packages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ED433-CF2C-44AB-B20F-54F8F6342C80}"/>
              </a:ext>
            </a:extLst>
          </p:cNvPr>
          <p:cNvSpPr/>
          <p:nvPr/>
        </p:nvSpPr>
        <p:spPr>
          <a:xfrm>
            <a:off x="2047773" y="1304719"/>
            <a:ext cx="9232803" cy="4624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73824-F726-4F6D-B596-6E3F45C2963D}"/>
              </a:ext>
            </a:extLst>
          </p:cNvPr>
          <p:cNvSpPr/>
          <p:nvPr/>
        </p:nvSpPr>
        <p:spPr>
          <a:xfrm>
            <a:off x="2047773" y="1305478"/>
            <a:ext cx="9235195" cy="406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94B7-8A9F-4A7C-9827-4B6D54255574}"/>
              </a:ext>
            </a:extLst>
          </p:cNvPr>
          <p:cNvGrpSpPr/>
          <p:nvPr/>
        </p:nvGrpSpPr>
        <p:grpSpPr>
          <a:xfrm>
            <a:off x="10094060" y="1331440"/>
            <a:ext cx="1158820" cy="344138"/>
            <a:chOff x="10094060" y="1331440"/>
            <a:chExt cx="1158820" cy="3441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A8E882-4765-41AF-B833-4BF717E92BC6}"/>
                </a:ext>
              </a:extLst>
            </p:cNvPr>
            <p:cNvSpPr/>
            <p:nvPr/>
          </p:nvSpPr>
          <p:spPr>
            <a:xfrm>
              <a:off x="1088936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422B32-479F-43BB-A63C-B020C4293133}"/>
                </a:ext>
              </a:extLst>
            </p:cNvPr>
            <p:cNvSpPr/>
            <p:nvPr/>
          </p:nvSpPr>
          <p:spPr>
            <a:xfrm>
              <a:off x="1049280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A855EE-A0A9-42A0-96F5-947AA34B08FB}"/>
                </a:ext>
              </a:extLst>
            </p:cNvPr>
            <p:cNvSpPr/>
            <p:nvPr/>
          </p:nvSpPr>
          <p:spPr>
            <a:xfrm>
              <a:off x="10094060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C9293DFC-3172-44A1-93BD-E7141BC8C82C}"/>
                </a:ext>
              </a:extLst>
            </p:cNvPr>
            <p:cNvSpPr/>
            <p:nvPr/>
          </p:nvSpPr>
          <p:spPr>
            <a:xfrm>
              <a:off x="10911736" y="1339940"/>
              <a:ext cx="327137" cy="327137"/>
            </a:xfrm>
            <a:prstGeom prst="mathMultiply">
              <a:avLst>
                <a:gd name="adj1" fmla="val 118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1132043-62A3-426E-8EDE-AF3CB6E76CF1}"/>
                </a:ext>
              </a:extLst>
            </p:cNvPr>
            <p:cNvSpPr/>
            <p:nvPr/>
          </p:nvSpPr>
          <p:spPr>
            <a:xfrm>
              <a:off x="10618603" y="1421757"/>
              <a:ext cx="167508" cy="12800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77377-ADB6-4EFC-B26E-164FB898FD31}"/>
                </a:ext>
              </a:extLst>
            </p:cNvPr>
            <p:cNvSpPr/>
            <p:nvPr/>
          </p:nvSpPr>
          <p:spPr>
            <a:xfrm>
              <a:off x="10568943" y="1469588"/>
              <a:ext cx="167508" cy="1280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D17A5-AC41-49F9-AA48-D464B92C4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5395" y="1502568"/>
              <a:ext cx="209934" cy="94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3457E9A0-8418-4D24-A2EE-802092352BC5}"/>
              </a:ext>
            </a:extLst>
          </p:cNvPr>
          <p:cNvSpPr txBox="1"/>
          <p:nvPr/>
        </p:nvSpPr>
        <p:spPr>
          <a:xfrm>
            <a:off x="2490865" y="1327240"/>
            <a:ext cx="20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BA6FD09-7551-49EE-AEED-46DDB7ABB0BC}"/>
              </a:ext>
            </a:extLst>
          </p:cNvPr>
          <p:cNvSpPr txBox="1"/>
          <p:nvPr/>
        </p:nvSpPr>
        <p:spPr>
          <a:xfrm>
            <a:off x="5743368" y="2219819"/>
            <a:ext cx="4941667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800" spc="6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Choose Your Package</a:t>
            </a:r>
            <a:endParaRPr lang="ko-KR" altLang="en-US" sz="2800" spc="6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D6500A-7DB1-4D69-A1A2-E6DA6832FBA9}"/>
              </a:ext>
            </a:extLst>
          </p:cNvPr>
          <p:cNvSpPr/>
          <p:nvPr/>
        </p:nvSpPr>
        <p:spPr>
          <a:xfrm>
            <a:off x="5937250" y="3047273"/>
            <a:ext cx="4523497" cy="523221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Domestic &amp; International Tour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3ED5B4C-14CB-4AAB-BC89-4039C8F5347A}"/>
              </a:ext>
            </a:extLst>
          </p:cNvPr>
          <p:cNvSpPr/>
          <p:nvPr/>
        </p:nvSpPr>
        <p:spPr>
          <a:xfrm>
            <a:off x="5937250" y="3752865"/>
            <a:ext cx="4523497" cy="523221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Self-Chosen Package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2FFB47F-108D-4D5D-B726-1A02F090A00C}"/>
              </a:ext>
            </a:extLst>
          </p:cNvPr>
          <p:cNvSpPr/>
          <p:nvPr/>
        </p:nvSpPr>
        <p:spPr>
          <a:xfrm>
            <a:off x="5933675" y="4436175"/>
            <a:ext cx="4523497" cy="523221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E60F0FB-96EE-4328-8D3F-C9F89E14D13D}"/>
              </a:ext>
            </a:extLst>
          </p:cNvPr>
          <p:cNvGrpSpPr/>
          <p:nvPr/>
        </p:nvGrpSpPr>
        <p:grpSpPr>
          <a:xfrm>
            <a:off x="9365142" y="296330"/>
            <a:ext cx="2342382" cy="616956"/>
            <a:chOff x="9365142" y="296330"/>
            <a:chExt cx="2342382" cy="616956"/>
          </a:xfrm>
        </p:grpSpPr>
        <p:grpSp>
          <p:nvGrpSpPr>
            <p:cNvPr id="119" name="그룹 7">
              <a:extLst>
                <a:ext uri="{FF2B5EF4-FFF2-40B4-BE49-F238E27FC236}">
                  <a16:creationId xmlns:a16="http://schemas.microsoft.com/office/drawing/2014/main" id="{D297F631-8722-4A59-B6DD-8EE1B9E94D6F}"/>
                </a:ext>
              </a:extLst>
            </p:cNvPr>
            <p:cNvGrpSpPr/>
            <p:nvPr/>
          </p:nvGrpSpPr>
          <p:grpSpPr>
            <a:xfrm>
              <a:off x="9365142" y="296330"/>
              <a:ext cx="2039212" cy="616956"/>
              <a:chOff x="9365142" y="296330"/>
              <a:chExt cx="2039212" cy="616956"/>
            </a:xfrm>
          </p:grpSpPr>
          <p:sp>
            <p:nvSpPr>
              <p:cNvPr id="121" name="현 147">
                <a:extLst>
                  <a:ext uri="{FF2B5EF4-FFF2-40B4-BE49-F238E27FC236}">
                    <a16:creationId xmlns:a16="http://schemas.microsoft.com/office/drawing/2014/main" id="{58F8949C-DFBF-4917-997C-BD056BD9D090}"/>
                  </a:ext>
                </a:extLst>
              </p:cNvPr>
              <p:cNvSpPr/>
              <p:nvPr/>
            </p:nvSpPr>
            <p:spPr>
              <a:xfrm rot="20737392">
                <a:off x="10908576" y="296330"/>
                <a:ext cx="495778" cy="495778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52">
                <a:extLst>
                  <a:ext uri="{FF2B5EF4-FFF2-40B4-BE49-F238E27FC236}">
                    <a16:creationId xmlns:a16="http://schemas.microsoft.com/office/drawing/2014/main" id="{8F388E0F-B131-474E-A86A-A34BC7AF338A}"/>
                  </a:ext>
                </a:extLst>
              </p:cNvPr>
              <p:cNvCxnSpPr/>
              <p:nvPr/>
            </p:nvCxnSpPr>
            <p:spPr>
              <a:xfrm flipV="1">
                <a:off x="9365142" y="567286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55">
                <a:extLst>
                  <a:ext uri="{FF2B5EF4-FFF2-40B4-BE49-F238E27FC236}">
                    <a16:creationId xmlns:a16="http://schemas.microsoft.com/office/drawing/2014/main" id="{8BE5C381-ACB0-46C0-B3A1-6D4205FB47CE}"/>
                  </a:ext>
                </a:extLst>
              </p:cNvPr>
              <p:cNvCxnSpPr/>
              <p:nvPr/>
            </p:nvCxnSpPr>
            <p:spPr>
              <a:xfrm flipV="1">
                <a:off x="9724117" y="666152"/>
                <a:ext cx="877371" cy="247134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58">
                <a:extLst>
                  <a:ext uri="{FF2B5EF4-FFF2-40B4-BE49-F238E27FC236}">
                    <a16:creationId xmlns:a16="http://schemas.microsoft.com/office/drawing/2014/main" id="{6F730182-F07D-4DEB-9FED-E766C9AC770E}"/>
                  </a:ext>
                </a:extLst>
              </p:cNvPr>
              <p:cNvCxnSpPr/>
              <p:nvPr/>
            </p:nvCxnSpPr>
            <p:spPr>
              <a:xfrm flipV="1">
                <a:off x="9602847" y="349521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9609FF4A-38C1-4D26-836B-5C1440CA8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8">
              <a:off x="10758000" y="350217"/>
              <a:ext cx="949524" cy="500083"/>
            </a:xfrm>
            <a:prstGeom prst="rect">
              <a:avLst/>
            </a:prstGeom>
          </p:spPr>
        </p:pic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8BC1E423-AE0D-44D4-9D46-AD4B9ABB8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" y="0"/>
            <a:ext cx="977900" cy="68580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DAEBA150-8F55-40E5-9F57-C6DBD2C159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02">
            <a:off x="9484854" y="5250896"/>
            <a:ext cx="514350" cy="442602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8E3D7A8-6C57-48FB-AE47-9507E25410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0977" y="1369069"/>
            <a:ext cx="409500" cy="28009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70A8C92-2659-4FDF-93C4-5B0FBB4B6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7865" y="2706669"/>
            <a:ext cx="3218496" cy="2201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6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prism dir="r" isContent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45833E-6 -0.0007 L -0.10391 -0.15209 " pathEditMode="relative" rAng="0" ptsTypes="AA">
                                      <p:cBhvr>
                                        <p:cTn id="6" dur="1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5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50"/>
                            </p:stCondLst>
                            <p:childTnLst>
                              <p:par>
                                <p:cTn id="14" presetID="42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99A4585-8330-48AC-866C-BDACAF71293B}"/>
              </a:ext>
            </a:extLst>
          </p:cNvPr>
          <p:cNvGrpSpPr/>
          <p:nvPr/>
        </p:nvGrpSpPr>
        <p:grpSpPr>
          <a:xfrm>
            <a:off x="5717662" y="2529479"/>
            <a:ext cx="4831290" cy="3862596"/>
            <a:chOff x="5771868" y="2425337"/>
            <a:chExt cx="4831290" cy="3862596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9761BE2-E713-47E4-A234-EBE6F6AF4EBB}"/>
                </a:ext>
              </a:extLst>
            </p:cNvPr>
            <p:cNvSpPr txBox="1"/>
            <p:nvPr/>
          </p:nvSpPr>
          <p:spPr>
            <a:xfrm>
              <a:off x="5771868" y="2425337"/>
              <a:ext cx="2442334" cy="38625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Package ID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Country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Class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Desirable Places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Tour Ride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Total Persons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Hotel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Number of Nights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Number of Days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20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Your Guide</a:t>
              </a:r>
              <a:endParaRPr lang="ko-KR" altLang="en-US" sz="20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5A0DA2-A9ED-43DB-854C-E93BA74525C9}"/>
                </a:ext>
              </a:extLst>
            </p:cNvPr>
            <p:cNvGrpSpPr/>
            <p:nvPr/>
          </p:nvGrpSpPr>
          <p:grpSpPr>
            <a:xfrm>
              <a:off x="8333521" y="2504999"/>
              <a:ext cx="2269637" cy="3750403"/>
              <a:chOff x="8333521" y="2504999"/>
              <a:chExt cx="2269637" cy="3750403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3A16AACD-8EA2-4635-98EE-90980FDD2BCA}"/>
                  </a:ext>
                </a:extLst>
              </p:cNvPr>
              <p:cNvSpPr/>
              <p:nvPr/>
            </p:nvSpPr>
            <p:spPr>
              <a:xfrm>
                <a:off x="8334967" y="2884066"/>
                <a:ext cx="2267965" cy="322724"/>
              </a:xfrm>
              <a:prstGeom prst="roundRect">
                <a:avLst>
                  <a:gd name="adj" fmla="val 4782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Italy</a:t>
                </a:r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497BC3B1-6C23-4EC5-9A06-99170A482029}"/>
                  </a:ext>
                </a:extLst>
              </p:cNvPr>
              <p:cNvSpPr/>
              <p:nvPr/>
            </p:nvSpPr>
            <p:spPr>
              <a:xfrm>
                <a:off x="8334883" y="2504999"/>
                <a:ext cx="2267967" cy="322724"/>
              </a:xfrm>
              <a:prstGeom prst="roundRect">
                <a:avLst>
                  <a:gd name="adj" fmla="val 4782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1210</a:t>
                </a:r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      </a:t>
                </a:r>
                <a:r>
                  <a:rPr lang="en-US" sz="20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!</a:t>
                </a:r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CAFD42DD-988D-4C86-AF70-CA326ED7248F}"/>
                  </a:ext>
                </a:extLst>
              </p:cNvPr>
              <p:cNvSpPr/>
              <p:nvPr/>
            </p:nvSpPr>
            <p:spPr>
              <a:xfrm>
                <a:off x="8333605" y="3651981"/>
                <a:ext cx="2267965" cy="322724"/>
              </a:xfrm>
              <a:prstGeom prst="roundRect">
                <a:avLst>
                  <a:gd name="adj" fmla="val 4782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Colosseum</a:t>
                </a:r>
                <a:endParaRPr lang="en-US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D66FC04-E51E-4728-ABA4-E59F7D19B8B4}"/>
                  </a:ext>
                </a:extLst>
              </p:cNvPr>
              <p:cNvSpPr/>
              <p:nvPr/>
            </p:nvSpPr>
            <p:spPr>
              <a:xfrm>
                <a:off x="8333521" y="3272914"/>
                <a:ext cx="2267967" cy="322724"/>
              </a:xfrm>
              <a:prstGeom prst="roundRect">
                <a:avLst>
                  <a:gd name="adj" fmla="val 4782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First</a:t>
                </a:r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DE19A6A6-FECA-4B48-B500-2D94415AD97E}"/>
                  </a:ext>
                </a:extLst>
              </p:cNvPr>
              <p:cNvSpPr/>
              <p:nvPr/>
            </p:nvSpPr>
            <p:spPr>
              <a:xfrm>
                <a:off x="8335193" y="4030702"/>
                <a:ext cx="2267965" cy="322724"/>
              </a:xfrm>
              <a:prstGeom prst="roundRect">
                <a:avLst>
                  <a:gd name="adj" fmla="val 4782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Airplane</a:t>
                </a:r>
                <a:endParaRPr lang="en-US" sz="2000" dirty="0">
                  <a:solidFill>
                    <a:schemeClr val="bg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174286BF-5CF9-477E-93CA-A8DD306B0F4B}"/>
                  </a:ext>
                </a:extLst>
              </p:cNvPr>
              <p:cNvSpPr/>
              <p:nvPr/>
            </p:nvSpPr>
            <p:spPr>
              <a:xfrm>
                <a:off x="8334681" y="4424197"/>
                <a:ext cx="2267965" cy="322724"/>
              </a:xfrm>
              <a:prstGeom prst="roundRect">
                <a:avLst>
                  <a:gd name="adj" fmla="val 4782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  <a:endPara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6CF3579A-EDBC-4A9A-908E-5970B49D809A}"/>
                  </a:ext>
                </a:extLst>
              </p:cNvPr>
              <p:cNvSpPr/>
              <p:nvPr/>
            </p:nvSpPr>
            <p:spPr>
              <a:xfrm>
                <a:off x="8334681" y="4800797"/>
                <a:ext cx="2267965" cy="322724"/>
              </a:xfrm>
              <a:prstGeom prst="roundRect">
                <a:avLst>
                  <a:gd name="adj" fmla="val 4782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Palazzo</a:t>
                </a:r>
                <a:endPara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E82D340D-F95C-4BC6-A511-0D135697B946}"/>
                  </a:ext>
                </a:extLst>
              </p:cNvPr>
              <p:cNvSpPr/>
              <p:nvPr/>
            </p:nvSpPr>
            <p:spPr>
              <a:xfrm>
                <a:off x="8334681" y="5178162"/>
                <a:ext cx="2267965" cy="322724"/>
              </a:xfrm>
              <a:prstGeom prst="roundRect">
                <a:avLst>
                  <a:gd name="adj" fmla="val 4782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6" name="Rectangle: Rounded Corners 155">
                <a:extLst>
                  <a:ext uri="{FF2B5EF4-FFF2-40B4-BE49-F238E27FC236}">
                    <a16:creationId xmlns:a16="http://schemas.microsoft.com/office/drawing/2014/main" id="{39E8B8DF-C479-4F33-9B98-31B5C5EF9670}"/>
                  </a:ext>
                </a:extLst>
              </p:cNvPr>
              <p:cNvSpPr/>
              <p:nvPr/>
            </p:nvSpPr>
            <p:spPr>
              <a:xfrm>
                <a:off x="8334681" y="5557106"/>
                <a:ext cx="2267965" cy="322724"/>
              </a:xfrm>
              <a:prstGeom prst="roundRect">
                <a:avLst>
                  <a:gd name="adj" fmla="val 4782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2">
                        <a:lumMod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endPara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9707C9AF-1563-407C-9D9A-4C8441B6E049}"/>
                  </a:ext>
                </a:extLst>
              </p:cNvPr>
              <p:cNvSpPr/>
              <p:nvPr/>
            </p:nvSpPr>
            <p:spPr>
              <a:xfrm>
                <a:off x="8334681" y="5932678"/>
                <a:ext cx="2267965" cy="322724"/>
              </a:xfrm>
              <a:prstGeom prst="roundRect">
                <a:avLst>
                  <a:gd name="adj" fmla="val 4782"/>
                </a:avLst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en-US" sz="1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1958049-8AD7-4763-819D-C9E020582D56}"/>
              </a:ext>
            </a:extLst>
          </p:cNvPr>
          <p:cNvSpPr/>
          <p:nvPr/>
        </p:nvSpPr>
        <p:spPr>
          <a:xfrm>
            <a:off x="5685470" y="1616922"/>
            <a:ext cx="5450265" cy="4334000"/>
          </a:xfrm>
          <a:custGeom>
            <a:avLst/>
            <a:gdLst>
              <a:gd name="connsiteX0" fmla="*/ 0 w 5450265"/>
              <a:gd name="connsiteY0" fmla="*/ 3263589 h 4334000"/>
              <a:gd name="connsiteX1" fmla="*/ 5450265 w 5450265"/>
              <a:gd name="connsiteY1" fmla="*/ 3263589 h 4334000"/>
              <a:gd name="connsiteX2" fmla="*/ 5450265 w 5450265"/>
              <a:gd name="connsiteY2" fmla="*/ 4153346 h 4334000"/>
              <a:gd name="connsiteX3" fmla="*/ 5450265 w 5450265"/>
              <a:gd name="connsiteY3" fmla="*/ 4166638 h 4334000"/>
              <a:gd name="connsiteX4" fmla="*/ 5450265 w 5450265"/>
              <a:gd name="connsiteY4" fmla="*/ 4334000 h 4334000"/>
              <a:gd name="connsiteX5" fmla="*/ 0 w 5450265"/>
              <a:gd name="connsiteY5" fmla="*/ 4334000 h 4334000"/>
              <a:gd name="connsiteX6" fmla="*/ 0 w 5450265"/>
              <a:gd name="connsiteY6" fmla="*/ 4166638 h 4334000"/>
              <a:gd name="connsiteX7" fmla="*/ 0 w 5450265"/>
              <a:gd name="connsiteY7" fmla="*/ 4153346 h 4334000"/>
              <a:gd name="connsiteX8" fmla="*/ 0 w 5450265"/>
              <a:gd name="connsiteY8" fmla="*/ 0 h 4334000"/>
              <a:gd name="connsiteX9" fmla="*/ 5450265 w 5450265"/>
              <a:gd name="connsiteY9" fmla="*/ 0 h 4334000"/>
              <a:gd name="connsiteX10" fmla="*/ 5450265 w 5450265"/>
              <a:gd name="connsiteY10" fmla="*/ 240867 h 4334000"/>
              <a:gd name="connsiteX11" fmla="*/ 5450265 w 5450265"/>
              <a:gd name="connsiteY11" fmla="*/ 242983 h 4334000"/>
              <a:gd name="connsiteX12" fmla="*/ 5450265 w 5450265"/>
              <a:gd name="connsiteY12" fmla="*/ 976552 h 4334000"/>
              <a:gd name="connsiteX13" fmla="*/ 0 w 5450265"/>
              <a:gd name="connsiteY13" fmla="*/ 976552 h 4334000"/>
              <a:gd name="connsiteX14" fmla="*/ 0 w 5450265"/>
              <a:gd name="connsiteY14" fmla="*/ 242983 h 4334000"/>
              <a:gd name="connsiteX15" fmla="*/ 0 w 5450265"/>
              <a:gd name="connsiteY15" fmla="*/ 240867 h 4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0265" h="4334000">
                <a:moveTo>
                  <a:pt x="0" y="3263589"/>
                </a:moveTo>
                <a:lnTo>
                  <a:pt x="5450265" y="3263589"/>
                </a:lnTo>
                <a:lnTo>
                  <a:pt x="5450265" y="4153346"/>
                </a:lnTo>
                <a:lnTo>
                  <a:pt x="5450265" y="4166638"/>
                </a:lnTo>
                <a:lnTo>
                  <a:pt x="5450265" y="4334000"/>
                </a:lnTo>
                <a:lnTo>
                  <a:pt x="0" y="4334000"/>
                </a:lnTo>
                <a:lnTo>
                  <a:pt x="0" y="4166638"/>
                </a:lnTo>
                <a:lnTo>
                  <a:pt x="0" y="4153346"/>
                </a:lnTo>
                <a:close/>
                <a:moveTo>
                  <a:pt x="0" y="0"/>
                </a:moveTo>
                <a:lnTo>
                  <a:pt x="5450265" y="0"/>
                </a:lnTo>
                <a:lnTo>
                  <a:pt x="5450265" y="240867"/>
                </a:lnTo>
                <a:lnTo>
                  <a:pt x="5450265" y="242983"/>
                </a:lnTo>
                <a:lnTo>
                  <a:pt x="5450265" y="976552"/>
                </a:lnTo>
                <a:lnTo>
                  <a:pt x="0" y="976552"/>
                </a:lnTo>
                <a:lnTo>
                  <a:pt x="0" y="242983"/>
                </a:lnTo>
                <a:lnTo>
                  <a:pt x="0" y="24086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84094B2-57CC-4CB1-A8F9-77B5D4EDD833}"/>
              </a:ext>
            </a:extLst>
          </p:cNvPr>
          <p:cNvSpPr/>
          <p:nvPr/>
        </p:nvSpPr>
        <p:spPr>
          <a:xfrm>
            <a:off x="0" y="0"/>
            <a:ext cx="12192000" cy="6849026"/>
          </a:xfrm>
          <a:custGeom>
            <a:avLst/>
            <a:gdLst>
              <a:gd name="connsiteX0" fmla="*/ 2049846 w 12192000"/>
              <a:gd name="connsiteY0" fmla="*/ 1339834 h 6849026"/>
              <a:gd name="connsiteX1" fmla="*/ 2049846 w 12192000"/>
              <a:gd name="connsiteY1" fmla="*/ 5947724 h 6849026"/>
              <a:gd name="connsiteX2" fmla="*/ 11287423 w 12192000"/>
              <a:gd name="connsiteY2" fmla="*/ 5947724 h 6849026"/>
              <a:gd name="connsiteX3" fmla="*/ 11287423 w 12192000"/>
              <a:gd name="connsiteY3" fmla="*/ 1339834 h 6849026"/>
              <a:gd name="connsiteX4" fmla="*/ 0 w 12192000"/>
              <a:gd name="connsiteY4" fmla="*/ 0 h 6849026"/>
              <a:gd name="connsiteX5" fmla="*/ 12192000 w 12192000"/>
              <a:gd name="connsiteY5" fmla="*/ 0 h 6849026"/>
              <a:gd name="connsiteX6" fmla="*/ 12192000 w 12192000"/>
              <a:gd name="connsiteY6" fmla="*/ 6849026 h 6849026"/>
              <a:gd name="connsiteX7" fmla="*/ 0 w 12192000"/>
              <a:gd name="connsiteY7" fmla="*/ 6849026 h 684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49026">
                <a:moveTo>
                  <a:pt x="2049846" y="1339834"/>
                </a:moveTo>
                <a:lnTo>
                  <a:pt x="2049846" y="5947724"/>
                </a:lnTo>
                <a:lnTo>
                  <a:pt x="11287423" y="5947724"/>
                </a:lnTo>
                <a:lnTo>
                  <a:pt x="11287423" y="133983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49026"/>
                </a:lnTo>
                <a:lnTo>
                  <a:pt x="0" y="68490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BA6FD09-7551-49EE-AEED-46DDB7ABB0BC}"/>
              </a:ext>
            </a:extLst>
          </p:cNvPr>
          <p:cNvSpPr txBox="1"/>
          <p:nvPr/>
        </p:nvSpPr>
        <p:spPr>
          <a:xfrm>
            <a:off x="5652922" y="1917044"/>
            <a:ext cx="582731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Your Details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D6500A-7DB1-4D69-A1A2-E6DA6832FBA9}"/>
              </a:ext>
            </a:extLst>
          </p:cNvPr>
          <p:cNvSpPr/>
          <p:nvPr/>
        </p:nvSpPr>
        <p:spPr>
          <a:xfrm>
            <a:off x="8472264" y="5064385"/>
            <a:ext cx="1994183" cy="538331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Details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438E2CB-E00E-4C81-932F-4EA936D5A69B}"/>
              </a:ext>
            </a:extLst>
          </p:cNvPr>
          <p:cNvSpPr/>
          <p:nvPr/>
        </p:nvSpPr>
        <p:spPr>
          <a:xfrm>
            <a:off x="5902017" y="5066207"/>
            <a:ext cx="1994183" cy="538331"/>
          </a:xfrm>
          <a:prstGeom prst="roundRect">
            <a:avLst>
              <a:gd name="adj" fmla="val 4782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E7E8089-A5BF-4FCC-B48C-5D4CC42F92CE}"/>
              </a:ext>
            </a:extLst>
          </p:cNvPr>
          <p:cNvSpPr txBox="1"/>
          <p:nvPr/>
        </p:nvSpPr>
        <p:spPr>
          <a:xfrm>
            <a:off x="2660242" y="191578"/>
            <a:ext cx="67106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u="sng" dirty="0">
                <a:solidFill>
                  <a:srgbClr val="00ADE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 Details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A92967F-EADF-4D29-BCF9-BFC27D03BF59}"/>
              </a:ext>
            </a:extLst>
          </p:cNvPr>
          <p:cNvGrpSpPr/>
          <p:nvPr/>
        </p:nvGrpSpPr>
        <p:grpSpPr>
          <a:xfrm>
            <a:off x="9365142" y="296330"/>
            <a:ext cx="2342382" cy="616956"/>
            <a:chOff x="9365142" y="296330"/>
            <a:chExt cx="2342382" cy="616956"/>
          </a:xfrm>
        </p:grpSpPr>
        <p:grpSp>
          <p:nvGrpSpPr>
            <p:cNvPr id="125" name="그룹 7">
              <a:extLst>
                <a:ext uri="{FF2B5EF4-FFF2-40B4-BE49-F238E27FC236}">
                  <a16:creationId xmlns:a16="http://schemas.microsoft.com/office/drawing/2014/main" id="{8E15F7FD-1108-4550-B271-11DC0F19AFAC}"/>
                </a:ext>
              </a:extLst>
            </p:cNvPr>
            <p:cNvGrpSpPr/>
            <p:nvPr/>
          </p:nvGrpSpPr>
          <p:grpSpPr>
            <a:xfrm>
              <a:off x="9365142" y="296330"/>
              <a:ext cx="2039212" cy="616956"/>
              <a:chOff x="9365142" y="296330"/>
              <a:chExt cx="2039212" cy="616956"/>
            </a:xfrm>
          </p:grpSpPr>
          <p:sp>
            <p:nvSpPr>
              <p:cNvPr id="130" name="현 147">
                <a:extLst>
                  <a:ext uri="{FF2B5EF4-FFF2-40B4-BE49-F238E27FC236}">
                    <a16:creationId xmlns:a16="http://schemas.microsoft.com/office/drawing/2014/main" id="{D97AA922-AD78-455A-AEFA-912F27D36055}"/>
                  </a:ext>
                </a:extLst>
              </p:cNvPr>
              <p:cNvSpPr/>
              <p:nvPr/>
            </p:nvSpPr>
            <p:spPr>
              <a:xfrm rot="20737392">
                <a:off x="10908576" y="296330"/>
                <a:ext cx="495778" cy="495778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1" name="직선 연결선 152">
                <a:extLst>
                  <a:ext uri="{FF2B5EF4-FFF2-40B4-BE49-F238E27FC236}">
                    <a16:creationId xmlns:a16="http://schemas.microsoft.com/office/drawing/2014/main" id="{F38481A0-895A-48E2-A670-EF2270593FBD}"/>
                  </a:ext>
                </a:extLst>
              </p:cNvPr>
              <p:cNvCxnSpPr/>
              <p:nvPr/>
            </p:nvCxnSpPr>
            <p:spPr>
              <a:xfrm flipV="1">
                <a:off x="9365142" y="567286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55">
                <a:extLst>
                  <a:ext uri="{FF2B5EF4-FFF2-40B4-BE49-F238E27FC236}">
                    <a16:creationId xmlns:a16="http://schemas.microsoft.com/office/drawing/2014/main" id="{5E97266F-EBD2-4C2E-AF99-173108A5A098}"/>
                  </a:ext>
                </a:extLst>
              </p:cNvPr>
              <p:cNvCxnSpPr/>
              <p:nvPr/>
            </p:nvCxnSpPr>
            <p:spPr>
              <a:xfrm flipV="1">
                <a:off x="9724117" y="666152"/>
                <a:ext cx="877371" cy="247134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58">
                <a:extLst>
                  <a:ext uri="{FF2B5EF4-FFF2-40B4-BE49-F238E27FC236}">
                    <a16:creationId xmlns:a16="http://schemas.microsoft.com/office/drawing/2014/main" id="{60966EC2-1C97-468B-AE94-4313044BDE51}"/>
                  </a:ext>
                </a:extLst>
              </p:cNvPr>
              <p:cNvCxnSpPr/>
              <p:nvPr/>
            </p:nvCxnSpPr>
            <p:spPr>
              <a:xfrm flipV="1">
                <a:off x="9602847" y="349521"/>
                <a:ext cx="1029771" cy="243248"/>
              </a:xfrm>
              <a:prstGeom prst="line">
                <a:avLst/>
              </a:prstGeom>
              <a:ln>
                <a:solidFill>
                  <a:srgbClr val="00ADE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0BFCC424-B2D2-47D6-B7F0-4CEAEC7F8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8">
              <a:off x="10758000" y="350217"/>
              <a:ext cx="949524" cy="500083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39CE272-71E3-43C0-BC81-E20A32C5DB30}"/>
              </a:ext>
            </a:extLst>
          </p:cNvPr>
          <p:cNvSpPr/>
          <p:nvPr/>
        </p:nvSpPr>
        <p:spPr>
          <a:xfrm>
            <a:off x="10702357" y="2489776"/>
            <a:ext cx="200380" cy="25349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1D5E62-AD75-4A07-A83C-508BED2BF3D8}"/>
              </a:ext>
            </a:extLst>
          </p:cNvPr>
          <p:cNvGrpSpPr/>
          <p:nvPr/>
        </p:nvGrpSpPr>
        <p:grpSpPr>
          <a:xfrm>
            <a:off x="10712513" y="4840028"/>
            <a:ext cx="177785" cy="173619"/>
            <a:chOff x="10712513" y="4840028"/>
            <a:chExt cx="177785" cy="17361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DAE174-61D9-4B02-B658-B976CC921205}"/>
                </a:ext>
              </a:extLst>
            </p:cNvPr>
            <p:cNvSpPr/>
            <p:nvPr/>
          </p:nvSpPr>
          <p:spPr>
            <a:xfrm>
              <a:off x="10712513" y="4840028"/>
              <a:ext cx="177785" cy="1736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BB373C1-F4F7-4D0B-B178-4F3762F4528D}"/>
                </a:ext>
              </a:extLst>
            </p:cNvPr>
            <p:cNvSpPr/>
            <p:nvPr/>
          </p:nvSpPr>
          <p:spPr>
            <a:xfrm flipH="1" flipV="1">
              <a:off x="10736450" y="4869730"/>
              <a:ext cx="131069" cy="11421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CC828C-16C7-4D98-9478-08E64E6EBB05}"/>
              </a:ext>
            </a:extLst>
          </p:cNvPr>
          <p:cNvGrpSpPr/>
          <p:nvPr/>
        </p:nvGrpSpPr>
        <p:grpSpPr>
          <a:xfrm flipV="1">
            <a:off x="10712513" y="2504893"/>
            <a:ext cx="177785" cy="173619"/>
            <a:chOff x="10712513" y="4840028"/>
            <a:chExt cx="177785" cy="173619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4D4246C-03A8-4C50-ABED-1E9301DC7298}"/>
                </a:ext>
              </a:extLst>
            </p:cNvPr>
            <p:cNvSpPr/>
            <p:nvPr/>
          </p:nvSpPr>
          <p:spPr>
            <a:xfrm>
              <a:off x="10712513" y="4840028"/>
              <a:ext cx="177785" cy="1736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7213E53D-D656-4183-AA89-E5E0BD76BBCA}"/>
                </a:ext>
              </a:extLst>
            </p:cNvPr>
            <p:cNvSpPr/>
            <p:nvPr/>
          </p:nvSpPr>
          <p:spPr>
            <a:xfrm flipH="1" flipV="1">
              <a:off x="10736450" y="4869730"/>
              <a:ext cx="131069" cy="114216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B61ED5-4045-4E28-AABE-2330217CBBAA}"/>
              </a:ext>
            </a:extLst>
          </p:cNvPr>
          <p:cNvGrpSpPr/>
          <p:nvPr/>
        </p:nvGrpSpPr>
        <p:grpSpPr>
          <a:xfrm>
            <a:off x="10736450" y="2702771"/>
            <a:ext cx="131069" cy="1530679"/>
            <a:chOff x="10736450" y="2702771"/>
            <a:chExt cx="131069" cy="15306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56D411-A123-426B-9EE4-92E7BC5441D3}"/>
                </a:ext>
              </a:extLst>
            </p:cNvPr>
            <p:cNvSpPr/>
            <p:nvPr/>
          </p:nvSpPr>
          <p:spPr>
            <a:xfrm>
              <a:off x="10736450" y="2702771"/>
              <a:ext cx="131069" cy="15306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452277-EDF5-48AE-A17B-3481E4F6DFD0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10736450" y="3468111"/>
              <a:ext cx="131069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E0D95A3-C67B-48A3-943A-4A4BD094FB4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6450" y="3414930"/>
              <a:ext cx="131069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5263FCF-4241-451E-9257-291164AC51F0}"/>
                </a:ext>
              </a:extLst>
            </p:cNvPr>
            <p:cNvCxnSpPr>
              <a:cxnSpLocks/>
            </p:cNvCxnSpPr>
            <p:nvPr/>
          </p:nvCxnSpPr>
          <p:spPr>
            <a:xfrm>
              <a:off x="10736450" y="3520499"/>
              <a:ext cx="131069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ED433-CF2C-44AB-B20F-54F8F6342C80}"/>
              </a:ext>
            </a:extLst>
          </p:cNvPr>
          <p:cNvSpPr/>
          <p:nvPr/>
        </p:nvSpPr>
        <p:spPr>
          <a:xfrm>
            <a:off x="2047773" y="1297827"/>
            <a:ext cx="9232803" cy="46372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73824-F726-4F6D-B596-6E3F45C2963D}"/>
              </a:ext>
            </a:extLst>
          </p:cNvPr>
          <p:cNvSpPr/>
          <p:nvPr/>
        </p:nvSpPr>
        <p:spPr>
          <a:xfrm>
            <a:off x="2047773" y="1301085"/>
            <a:ext cx="9232803" cy="406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294B7-8A9F-4A7C-9827-4B6D54255574}"/>
              </a:ext>
            </a:extLst>
          </p:cNvPr>
          <p:cNvGrpSpPr/>
          <p:nvPr/>
        </p:nvGrpSpPr>
        <p:grpSpPr>
          <a:xfrm>
            <a:off x="10094060" y="1331440"/>
            <a:ext cx="1158820" cy="344138"/>
            <a:chOff x="10094060" y="1331440"/>
            <a:chExt cx="1158820" cy="3441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A8E882-4765-41AF-B833-4BF717E92BC6}"/>
                </a:ext>
              </a:extLst>
            </p:cNvPr>
            <p:cNvSpPr/>
            <p:nvPr/>
          </p:nvSpPr>
          <p:spPr>
            <a:xfrm>
              <a:off x="1088936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1422B32-479F-43BB-A63C-B020C4293133}"/>
                </a:ext>
              </a:extLst>
            </p:cNvPr>
            <p:cNvSpPr/>
            <p:nvPr/>
          </p:nvSpPr>
          <p:spPr>
            <a:xfrm>
              <a:off x="10492808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8A855EE-A0A9-42A0-96F5-947AA34B08FB}"/>
                </a:ext>
              </a:extLst>
            </p:cNvPr>
            <p:cNvSpPr/>
            <p:nvPr/>
          </p:nvSpPr>
          <p:spPr>
            <a:xfrm>
              <a:off x="10094060" y="1331440"/>
              <a:ext cx="363512" cy="3441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C9293DFC-3172-44A1-93BD-E7141BC8C82C}"/>
                </a:ext>
              </a:extLst>
            </p:cNvPr>
            <p:cNvSpPr/>
            <p:nvPr/>
          </p:nvSpPr>
          <p:spPr>
            <a:xfrm>
              <a:off x="10911736" y="1339940"/>
              <a:ext cx="327137" cy="327137"/>
            </a:xfrm>
            <a:prstGeom prst="mathMultiply">
              <a:avLst>
                <a:gd name="adj1" fmla="val 1187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1132043-62A3-426E-8EDE-AF3CB6E76CF1}"/>
                </a:ext>
              </a:extLst>
            </p:cNvPr>
            <p:cNvSpPr/>
            <p:nvPr/>
          </p:nvSpPr>
          <p:spPr>
            <a:xfrm>
              <a:off x="10618603" y="1421757"/>
              <a:ext cx="167508" cy="128006"/>
            </a:xfrm>
            <a:prstGeom prst="rect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C77377-ADB6-4EFC-B26E-164FB898FD31}"/>
                </a:ext>
              </a:extLst>
            </p:cNvPr>
            <p:cNvSpPr/>
            <p:nvPr/>
          </p:nvSpPr>
          <p:spPr>
            <a:xfrm>
              <a:off x="10568943" y="1469588"/>
              <a:ext cx="167508" cy="12800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D17A5-AC41-49F9-AA48-D464B92C4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5395" y="1502568"/>
              <a:ext cx="209934" cy="940"/>
            </a:xfrm>
            <a:prstGeom prst="line">
              <a:avLst/>
            </a:prstGeom>
            <a:ln w="317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273BBF40-068F-4956-AEDD-F30E9081B4F9}"/>
              </a:ext>
            </a:extLst>
          </p:cNvPr>
          <p:cNvSpPr txBox="1"/>
          <p:nvPr/>
        </p:nvSpPr>
        <p:spPr>
          <a:xfrm>
            <a:off x="2490865" y="1327240"/>
            <a:ext cx="205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Travel Agency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B3CDAC13-0DFE-4C07-A412-D7B63130C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" y="0"/>
            <a:ext cx="977900" cy="68580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2FD59DAC-A0D3-477C-9784-CC4E460D17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9002">
            <a:off x="9662580" y="5440861"/>
            <a:ext cx="514350" cy="442602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DF50BAEA-A627-4FD3-811F-D503B1D96D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00977" y="1369069"/>
            <a:ext cx="409500" cy="28009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600CDF2-40C6-48FF-8D7E-0C3B23C895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17865" y="2706669"/>
            <a:ext cx="3218496" cy="2201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E3F4F55-508A-4C3C-A9AF-EB51B4D8BF39}"/>
              </a:ext>
            </a:extLst>
          </p:cNvPr>
          <p:cNvGrpSpPr/>
          <p:nvPr/>
        </p:nvGrpSpPr>
        <p:grpSpPr>
          <a:xfrm>
            <a:off x="9241762" y="2207336"/>
            <a:ext cx="1429659" cy="728369"/>
            <a:chOff x="9872363" y="2513171"/>
            <a:chExt cx="658713" cy="327067"/>
          </a:xfrm>
        </p:grpSpPr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A79AFF5-C592-472B-BB58-44F6B86F3EF8}"/>
                </a:ext>
              </a:extLst>
            </p:cNvPr>
            <p:cNvSpPr/>
            <p:nvPr/>
          </p:nvSpPr>
          <p:spPr>
            <a:xfrm>
              <a:off x="9872363" y="2523243"/>
              <a:ext cx="658713" cy="185102"/>
            </a:xfrm>
            <a:custGeom>
              <a:avLst/>
              <a:gdLst>
                <a:gd name="connsiteX0" fmla="*/ 23804 w 1446632"/>
                <a:gd name="connsiteY0" fmla="*/ 0 h 463815"/>
                <a:gd name="connsiteX1" fmla="*/ 1422828 w 1446632"/>
                <a:gd name="connsiteY1" fmla="*/ 0 h 463815"/>
                <a:gd name="connsiteX2" fmla="*/ 1446632 w 1446632"/>
                <a:gd name="connsiteY2" fmla="*/ 23804 h 463815"/>
                <a:gd name="connsiteX3" fmla="*/ 1446632 w 1446632"/>
                <a:gd name="connsiteY3" fmla="*/ 347607 h 463815"/>
                <a:gd name="connsiteX4" fmla="*/ 1422828 w 1446632"/>
                <a:gd name="connsiteY4" fmla="*/ 371411 h 463815"/>
                <a:gd name="connsiteX5" fmla="*/ 1215672 w 1446632"/>
                <a:gd name="connsiteY5" fmla="*/ 371411 h 463815"/>
                <a:gd name="connsiteX6" fmla="*/ 1165509 w 1446632"/>
                <a:gd name="connsiteY6" fmla="*/ 463815 h 463815"/>
                <a:gd name="connsiteX7" fmla="*/ 1115346 w 1446632"/>
                <a:gd name="connsiteY7" fmla="*/ 371411 h 463815"/>
                <a:gd name="connsiteX8" fmla="*/ 23804 w 1446632"/>
                <a:gd name="connsiteY8" fmla="*/ 371411 h 463815"/>
                <a:gd name="connsiteX9" fmla="*/ 0 w 1446632"/>
                <a:gd name="connsiteY9" fmla="*/ 347607 h 463815"/>
                <a:gd name="connsiteX10" fmla="*/ 0 w 1446632"/>
                <a:gd name="connsiteY10" fmla="*/ 23804 h 463815"/>
                <a:gd name="connsiteX11" fmla="*/ 23804 w 1446632"/>
                <a:gd name="connsiteY11" fmla="*/ 0 h 463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6632" h="463815">
                  <a:moveTo>
                    <a:pt x="23804" y="0"/>
                  </a:moveTo>
                  <a:lnTo>
                    <a:pt x="1422828" y="0"/>
                  </a:lnTo>
                  <a:cubicBezTo>
                    <a:pt x="1435975" y="0"/>
                    <a:pt x="1446632" y="10657"/>
                    <a:pt x="1446632" y="23804"/>
                  </a:cubicBezTo>
                  <a:lnTo>
                    <a:pt x="1446632" y="347607"/>
                  </a:lnTo>
                  <a:cubicBezTo>
                    <a:pt x="1446632" y="360754"/>
                    <a:pt x="1435975" y="371411"/>
                    <a:pt x="1422828" y="371411"/>
                  </a:cubicBezTo>
                  <a:lnTo>
                    <a:pt x="1215672" y="371411"/>
                  </a:lnTo>
                  <a:lnTo>
                    <a:pt x="1165509" y="463815"/>
                  </a:lnTo>
                  <a:lnTo>
                    <a:pt x="1115346" y="371411"/>
                  </a:lnTo>
                  <a:lnTo>
                    <a:pt x="23804" y="371411"/>
                  </a:lnTo>
                  <a:cubicBezTo>
                    <a:pt x="10657" y="371411"/>
                    <a:pt x="0" y="360754"/>
                    <a:pt x="0" y="347607"/>
                  </a:cubicBezTo>
                  <a:lnTo>
                    <a:pt x="0" y="23804"/>
                  </a:lnTo>
                  <a:cubicBezTo>
                    <a:pt x="0" y="10657"/>
                    <a:pt x="10657" y="0"/>
                    <a:pt x="23804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D2F0335-2AAA-4776-A1EC-AFC96E0CA584}"/>
                </a:ext>
              </a:extLst>
            </p:cNvPr>
            <p:cNvSpPr txBox="1"/>
            <p:nvPr/>
          </p:nvSpPr>
          <p:spPr>
            <a:xfrm>
              <a:off x="9908851" y="2513171"/>
              <a:ext cx="583960" cy="32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Package ID Generated by System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96887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6000"/>
    </mc:Choice>
    <mc:Fallback xmlns="">
      <p:transition advClick="0" advTm="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56773E-17 L 0.09284 -0.19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0.0847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2.70833E-6 -0.2229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5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84 -0.19583 L 0.09284 -0.1101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8 -0.10949 L -2.70833E-6 7.56773E-1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97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Mouse 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20" grpId="0"/>
      <p:bldP spid="120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311</Words>
  <Application>Microsoft Office PowerPoint</Application>
  <PresentationFormat>Widescreen</PresentationFormat>
  <Paragraphs>136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Consolas</vt:lpstr>
      <vt:lpstr>Segoe UI Black</vt:lpstr>
      <vt:lpstr>Tahoma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osthirfin@gmail.com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Agency</dc:title>
  <dc:creator>Raofin</dc:creator>
  <cp:lastModifiedBy>user</cp:lastModifiedBy>
  <cp:revision>212</cp:revision>
  <dcterms:created xsi:type="dcterms:W3CDTF">2016-04-27T10:47:32Z</dcterms:created>
  <dcterms:modified xsi:type="dcterms:W3CDTF">2021-11-06T16:07:19Z</dcterms:modified>
</cp:coreProperties>
</file>