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79" r:id="rId7"/>
    <p:sldId id="282" r:id="rId8"/>
    <p:sldId id="28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2A76B-C349-4B6E-9D6A-6F2C041EF71A}" v="69" dt="2024-12-07T21:39:14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0655" autoAdjust="0"/>
  </p:normalViewPr>
  <p:slideViewPr>
    <p:cSldViewPr snapToGrid="0">
      <p:cViewPr varScale="1">
        <p:scale>
          <a:sx n="86" d="100"/>
          <a:sy n="86" d="100"/>
        </p:scale>
        <p:origin x="60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qi najihadi" userId="3d42536e24e7f789" providerId="LiveId" clId="{68A2A76B-C349-4B6E-9D6A-6F2C041EF71A}"/>
    <pc:docChg chg="undo custSel addSld delSld modSld sldOrd">
      <pc:chgData name="taqi najihadi" userId="3d42536e24e7f789" providerId="LiveId" clId="{68A2A76B-C349-4B6E-9D6A-6F2C041EF71A}" dt="2024-12-09T20:19:23.099" v="940" actId="20577"/>
      <pc:docMkLst>
        <pc:docMk/>
      </pc:docMkLst>
      <pc:sldChg chg="modSp del mod">
        <pc:chgData name="taqi najihadi" userId="3d42536e24e7f789" providerId="LiveId" clId="{68A2A76B-C349-4B6E-9D6A-6F2C041EF71A}" dt="2024-12-07T20:36:47.395" v="7" actId="2696"/>
        <pc:sldMkLst>
          <pc:docMk/>
          <pc:sldMk cId="2586058810" sldId="256"/>
        </pc:sldMkLst>
        <pc:spChg chg="mod">
          <ac:chgData name="taqi najihadi" userId="3d42536e24e7f789" providerId="LiveId" clId="{68A2A76B-C349-4B6E-9D6A-6F2C041EF71A}" dt="2024-11-26T16:31:08.766" v="6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addSp modSp mod">
        <pc:chgData name="taqi najihadi" userId="3d42536e24e7f789" providerId="LiveId" clId="{68A2A76B-C349-4B6E-9D6A-6F2C041EF71A}" dt="2024-12-09T20:19:23.099" v="940" actId="20577"/>
        <pc:sldMkLst>
          <pc:docMk/>
          <pc:sldMk cId="1713219598" sldId="257"/>
        </pc:sldMkLst>
        <pc:spChg chg="mod">
          <ac:chgData name="taqi najihadi" userId="3d42536e24e7f789" providerId="LiveId" clId="{68A2A76B-C349-4B6E-9D6A-6F2C041EF71A}" dt="2024-12-09T20:19:23.099" v="940" actId="20577"/>
          <ac:spMkLst>
            <pc:docMk/>
            <pc:sldMk cId="1713219598" sldId="257"/>
            <ac:spMk id="2" creationId="{1BEF5859-10C9-4588-9727-B9362E26C29D}"/>
          </ac:spMkLst>
        </pc:spChg>
        <pc:spChg chg="add mod">
          <ac:chgData name="taqi najihadi" userId="3d42536e24e7f789" providerId="LiveId" clId="{68A2A76B-C349-4B6E-9D6A-6F2C041EF71A}" dt="2024-12-07T20:38:38.999" v="46" actId="1076"/>
          <ac:spMkLst>
            <pc:docMk/>
            <pc:sldMk cId="1713219598" sldId="257"/>
            <ac:spMk id="3" creationId="{4A0B88F5-149D-C161-6976-E380C07435C9}"/>
          </ac:spMkLst>
        </pc:spChg>
      </pc:sldChg>
      <pc:sldChg chg="addSp delSp modSp mod">
        <pc:chgData name="taqi najihadi" userId="3d42536e24e7f789" providerId="LiveId" clId="{68A2A76B-C349-4B6E-9D6A-6F2C041EF71A}" dt="2024-12-07T21:06:13.018" v="192" actId="20577"/>
        <pc:sldMkLst>
          <pc:docMk/>
          <pc:sldMk cId="3571516367" sldId="258"/>
        </pc:sldMkLst>
        <pc:spChg chg="mod">
          <ac:chgData name="taqi najihadi" userId="3d42536e24e7f789" providerId="LiveId" clId="{68A2A76B-C349-4B6E-9D6A-6F2C041EF71A}" dt="2024-12-07T20:57:09.042" v="110" actId="1076"/>
          <ac:spMkLst>
            <pc:docMk/>
            <pc:sldMk cId="3571516367" sldId="258"/>
            <ac:spMk id="2" creationId="{0A32731C-311B-46F7-A865-6C3AF6B09A47}"/>
          </ac:spMkLst>
        </pc:spChg>
        <pc:spChg chg="del mod">
          <ac:chgData name="taqi najihadi" userId="3d42536e24e7f789" providerId="LiveId" clId="{68A2A76B-C349-4B6E-9D6A-6F2C041EF71A}" dt="2024-12-07T20:53:59.366" v="52"/>
          <ac:spMkLst>
            <pc:docMk/>
            <pc:sldMk cId="3571516367" sldId="258"/>
            <ac:spMk id="3" creationId="{9D5232F9-FD00-464A-9F17-619C91AEF8F3}"/>
          </ac:spMkLst>
        </pc:spChg>
        <pc:spChg chg="add">
          <ac:chgData name="taqi najihadi" userId="3d42536e24e7f789" providerId="LiveId" clId="{68A2A76B-C349-4B6E-9D6A-6F2C041EF71A}" dt="2024-12-07T20:53:48.620" v="47"/>
          <ac:spMkLst>
            <pc:docMk/>
            <pc:sldMk cId="3571516367" sldId="258"/>
            <ac:spMk id="4" creationId="{68330DF6-EDFD-9135-FC54-07D2C059E487}"/>
          </ac:spMkLst>
        </pc:spChg>
        <pc:spChg chg="add mod">
          <ac:chgData name="taqi najihadi" userId="3d42536e24e7f789" providerId="LiveId" clId="{68A2A76B-C349-4B6E-9D6A-6F2C041EF71A}" dt="2024-12-07T21:06:13.018" v="192" actId="20577"/>
          <ac:spMkLst>
            <pc:docMk/>
            <pc:sldMk cId="3571516367" sldId="258"/>
            <ac:spMk id="5" creationId="{02519264-A470-3CF6-E5DE-EF677C078749}"/>
          </ac:spMkLst>
        </pc:spChg>
      </pc:sldChg>
      <pc:sldChg chg="del">
        <pc:chgData name="taqi najihadi" userId="3d42536e24e7f789" providerId="LiveId" clId="{68A2A76B-C349-4B6E-9D6A-6F2C041EF71A}" dt="2024-11-21T01:25:04.260" v="3" actId="2696"/>
        <pc:sldMkLst>
          <pc:docMk/>
          <pc:sldMk cId="1969787568" sldId="271"/>
        </pc:sldMkLst>
      </pc:sldChg>
      <pc:sldChg chg="addSp delSp modSp mod">
        <pc:chgData name="taqi najihadi" userId="3d42536e24e7f789" providerId="LiveId" clId="{68A2A76B-C349-4B6E-9D6A-6F2C041EF71A}" dt="2024-12-07T21:12:39.737" v="327" actId="1076"/>
        <pc:sldMkLst>
          <pc:docMk/>
          <pc:sldMk cId="2241459136" sldId="279"/>
        </pc:sldMkLst>
        <pc:spChg chg="mod">
          <ac:chgData name="taqi najihadi" userId="3d42536e24e7f789" providerId="LiveId" clId="{68A2A76B-C349-4B6E-9D6A-6F2C041EF71A}" dt="2024-12-07T21:05:56.370" v="189" actId="1076"/>
          <ac:spMkLst>
            <pc:docMk/>
            <pc:sldMk cId="2241459136" sldId="279"/>
            <ac:spMk id="2" creationId="{818AFA5E-469B-2BFC-9D4E-BD1EC6E48CA0}"/>
          </ac:spMkLst>
        </pc:spChg>
        <pc:spChg chg="add mod">
          <ac:chgData name="taqi najihadi" userId="3d42536e24e7f789" providerId="LiveId" clId="{68A2A76B-C349-4B6E-9D6A-6F2C041EF71A}" dt="2024-12-07T20:59:48.074" v="144" actId="14100"/>
          <ac:spMkLst>
            <pc:docMk/>
            <pc:sldMk cId="2241459136" sldId="279"/>
            <ac:spMk id="3" creationId="{59B64033-BA4D-EDC9-D35B-EACFAF80D5C3}"/>
          </ac:spMkLst>
        </pc:spChg>
        <pc:spChg chg="add del mod">
          <ac:chgData name="taqi najihadi" userId="3d42536e24e7f789" providerId="LiveId" clId="{68A2A76B-C349-4B6E-9D6A-6F2C041EF71A}" dt="2024-12-07T21:00:25.768" v="148" actId="21"/>
          <ac:spMkLst>
            <pc:docMk/>
            <pc:sldMk cId="2241459136" sldId="279"/>
            <ac:spMk id="5" creationId="{794FC7CB-9703-7CA3-F784-22745187C8DF}"/>
          </ac:spMkLst>
        </pc:spChg>
        <pc:spChg chg="add del mod">
          <ac:chgData name="taqi najihadi" userId="3d42536e24e7f789" providerId="LiveId" clId="{68A2A76B-C349-4B6E-9D6A-6F2C041EF71A}" dt="2024-12-07T21:01:44.606" v="162" actId="767"/>
          <ac:spMkLst>
            <pc:docMk/>
            <pc:sldMk cId="2241459136" sldId="279"/>
            <ac:spMk id="6" creationId="{DB8C0E1F-9C13-9CA6-143E-5E73453ABB65}"/>
          </ac:spMkLst>
        </pc:spChg>
        <pc:spChg chg="add mod">
          <ac:chgData name="taqi najihadi" userId="3d42536e24e7f789" providerId="LiveId" clId="{68A2A76B-C349-4B6E-9D6A-6F2C041EF71A}" dt="2024-12-07T21:00:51.343" v="151"/>
          <ac:spMkLst>
            <pc:docMk/>
            <pc:sldMk cId="2241459136" sldId="279"/>
            <ac:spMk id="7" creationId="{794FC7CB-9703-7CA3-F784-22745187C8DF}"/>
          </ac:spMkLst>
        </pc:spChg>
        <pc:spChg chg="add mod">
          <ac:chgData name="taqi najihadi" userId="3d42536e24e7f789" providerId="LiveId" clId="{68A2A76B-C349-4B6E-9D6A-6F2C041EF71A}" dt="2024-12-07T21:01:41.781" v="159" actId="767"/>
          <ac:spMkLst>
            <pc:docMk/>
            <pc:sldMk cId="2241459136" sldId="279"/>
            <ac:spMk id="8" creationId="{64B1F5A3-95B8-A3C8-4859-94A981DDCF21}"/>
          </ac:spMkLst>
        </pc:spChg>
        <pc:spChg chg="add mod">
          <ac:chgData name="taqi najihadi" userId="3d42536e24e7f789" providerId="LiveId" clId="{68A2A76B-C349-4B6E-9D6A-6F2C041EF71A}" dt="2024-12-07T21:01:39.489" v="157" actId="1076"/>
          <ac:spMkLst>
            <pc:docMk/>
            <pc:sldMk cId="2241459136" sldId="279"/>
            <ac:spMk id="9" creationId="{DB8C0E1F-9C13-9CA6-143E-5E73453ABB65}"/>
          </ac:spMkLst>
        </pc:spChg>
        <pc:spChg chg="add del mod">
          <ac:chgData name="taqi najihadi" userId="3d42536e24e7f789" providerId="LiveId" clId="{68A2A76B-C349-4B6E-9D6A-6F2C041EF71A}" dt="2024-12-07T21:04:02.442" v="176" actId="21"/>
          <ac:spMkLst>
            <pc:docMk/>
            <pc:sldMk cId="2241459136" sldId="279"/>
            <ac:spMk id="10" creationId="{6349CE30-9DB2-95FC-8E89-E70D6B3A4A44}"/>
          </ac:spMkLst>
        </pc:spChg>
        <pc:spChg chg="add del mod">
          <ac:chgData name="taqi najihadi" userId="3d42536e24e7f789" providerId="LiveId" clId="{68A2A76B-C349-4B6E-9D6A-6F2C041EF71A}" dt="2024-12-07T21:03:32.150" v="170"/>
          <ac:spMkLst>
            <pc:docMk/>
            <pc:sldMk cId="2241459136" sldId="279"/>
            <ac:spMk id="11" creationId="{51C8B3DE-9B38-AC37-DBE8-B2BD3FC514D7}"/>
          </ac:spMkLst>
        </pc:spChg>
        <pc:spChg chg="add">
          <ac:chgData name="taqi najihadi" userId="3d42536e24e7f789" providerId="LiveId" clId="{68A2A76B-C349-4B6E-9D6A-6F2C041EF71A}" dt="2024-12-07T21:03:08.628" v="167"/>
          <ac:spMkLst>
            <pc:docMk/>
            <pc:sldMk cId="2241459136" sldId="279"/>
            <ac:spMk id="12" creationId="{8A72E9BC-07EF-49A9-77DF-70C2A392D14C}"/>
          </ac:spMkLst>
        </pc:spChg>
        <pc:spChg chg="add mod">
          <ac:chgData name="taqi najihadi" userId="3d42536e24e7f789" providerId="LiveId" clId="{68A2A76B-C349-4B6E-9D6A-6F2C041EF71A}" dt="2024-12-07T21:12:39.737" v="327" actId="1076"/>
          <ac:spMkLst>
            <pc:docMk/>
            <pc:sldMk cId="2241459136" sldId="279"/>
            <ac:spMk id="13" creationId="{C9E896AB-9C4B-90BF-F162-CF6BF111E281}"/>
          </ac:spMkLst>
        </pc:spChg>
        <pc:spChg chg="mod">
          <ac:chgData name="taqi najihadi" userId="3d42536e24e7f789" providerId="LiveId" clId="{68A2A76B-C349-4B6E-9D6A-6F2C041EF71A}" dt="2024-12-07T20:59:50.659" v="145" actId="14100"/>
          <ac:spMkLst>
            <pc:docMk/>
            <pc:sldMk cId="2241459136" sldId="279"/>
            <ac:spMk id="24" creationId="{99066C2E-4CEF-4673-24F2-BE66BDCFE920}"/>
          </ac:spMkLst>
        </pc:spChg>
        <pc:picChg chg="del">
          <ac:chgData name="taqi najihadi" userId="3d42536e24e7f789" providerId="LiveId" clId="{68A2A76B-C349-4B6E-9D6A-6F2C041EF71A}" dt="2024-12-07T20:59:59.995" v="146" actId="478"/>
          <ac:picMkLst>
            <pc:docMk/>
            <pc:sldMk cId="2241459136" sldId="279"/>
            <ac:picMk id="20" creationId="{BF6DA159-50C4-D3FC-5173-EFC5639FEC4D}"/>
          </ac:picMkLst>
        </pc:picChg>
      </pc:sldChg>
      <pc:sldChg chg="addSp delSp modSp mod">
        <pc:chgData name="taqi najihadi" userId="3d42536e24e7f789" providerId="LiveId" clId="{68A2A76B-C349-4B6E-9D6A-6F2C041EF71A}" dt="2024-12-07T21:33:41.001" v="458" actId="1076"/>
        <pc:sldMkLst>
          <pc:docMk/>
          <pc:sldMk cId="636929804" sldId="282"/>
        </pc:sldMkLst>
        <pc:spChg chg="mod">
          <ac:chgData name="taqi najihadi" userId="3d42536e24e7f789" providerId="LiveId" clId="{68A2A76B-C349-4B6E-9D6A-6F2C041EF71A}" dt="2024-12-07T21:08:28.430" v="209" actId="1076"/>
          <ac:spMkLst>
            <pc:docMk/>
            <pc:sldMk cId="636929804" sldId="282"/>
            <ac:spMk id="2" creationId="{8B27D9B3-B64F-656A-0D99-161A6C0F518F}"/>
          </ac:spMkLst>
        </pc:spChg>
        <pc:spChg chg="add mod">
          <ac:chgData name="taqi najihadi" userId="3d42536e24e7f789" providerId="LiveId" clId="{68A2A76B-C349-4B6E-9D6A-6F2C041EF71A}" dt="2024-12-07T21:07:25.229" v="196"/>
          <ac:spMkLst>
            <pc:docMk/>
            <pc:sldMk cId="636929804" sldId="282"/>
            <ac:spMk id="3" creationId="{23DF468D-C718-C91E-1D07-588CC40E99A2}"/>
          </ac:spMkLst>
        </pc:spChg>
        <pc:spChg chg="add del mod">
          <ac:chgData name="taqi najihadi" userId="3d42536e24e7f789" providerId="LiveId" clId="{68A2A76B-C349-4B6E-9D6A-6F2C041EF71A}" dt="2024-12-07T21:07:43.049" v="198" actId="21"/>
          <ac:spMkLst>
            <pc:docMk/>
            <pc:sldMk cId="636929804" sldId="282"/>
            <ac:spMk id="4" creationId="{4E0D3057-23FC-2AEC-9E5D-DD051783886E}"/>
          </ac:spMkLst>
        </pc:spChg>
        <pc:spChg chg="add del mod">
          <ac:chgData name="taqi najihadi" userId="3d42536e24e7f789" providerId="LiveId" clId="{68A2A76B-C349-4B6E-9D6A-6F2C041EF71A}" dt="2024-12-07T21:07:45.190" v="199"/>
          <ac:spMkLst>
            <pc:docMk/>
            <pc:sldMk cId="636929804" sldId="282"/>
            <ac:spMk id="5" creationId="{1C72F99E-3998-82F4-AE4F-B3230865AD62}"/>
          </ac:spMkLst>
        </pc:spChg>
        <pc:spChg chg="add mod">
          <ac:chgData name="taqi najihadi" userId="3d42536e24e7f789" providerId="LiveId" clId="{68A2A76B-C349-4B6E-9D6A-6F2C041EF71A}" dt="2024-12-07T21:33:41.001" v="458" actId="1076"/>
          <ac:spMkLst>
            <pc:docMk/>
            <pc:sldMk cId="636929804" sldId="282"/>
            <ac:spMk id="6" creationId="{4E0D3057-23FC-2AEC-9E5D-DD051783886E}"/>
          </ac:spMkLst>
        </pc:spChg>
        <pc:spChg chg="add del mod">
          <ac:chgData name="taqi najihadi" userId="3d42536e24e7f789" providerId="LiveId" clId="{68A2A76B-C349-4B6E-9D6A-6F2C041EF71A}" dt="2024-12-07T21:07:31.189" v="197"/>
          <ac:spMkLst>
            <pc:docMk/>
            <pc:sldMk cId="636929804" sldId="282"/>
            <ac:spMk id="36" creationId="{E71298F0-74F1-FECA-0F02-495F9A2EBA7B}"/>
          </ac:spMkLst>
        </pc:spChg>
      </pc:sldChg>
      <pc:sldChg chg="addSp delSp modSp mod ord">
        <pc:chgData name="taqi najihadi" userId="3d42536e24e7f789" providerId="LiveId" clId="{68A2A76B-C349-4B6E-9D6A-6F2C041EF71A}" dt="2024-12-07T21:36:32.653" v="496" actId="20577"/>
        <pc:sldMkLst>
          <pc:docMk/>
          <pc:sldMk cId="2403577982" sldId="284"/>
        </pc:sldMkLst>
        <pc:spChg chg="add del mod">
          <ac:chgData name="taqi najihadi" userId="3d42536e24e7f789" providerId="LiveId" clId="{68A2A76B-C349-4B6E-9D6A-6F2C041EF71A}" dt="2024-12-07T21:21:29.562" v="341" actId="3680"/>
          <ac:spMkLst>
            <pc:docMk/>
            <pc:sldMk cId="2403577982" sldId="284"/>
            <ac:spMk id="2" creationId="{12AEB404-9067-7FC3-8104-0E7FAA917573}"/>
          </ac:spMkLst>
        </pc:spChg>
        <pc:spChg chg="mod">
          <ac:chgData name="taqi najihadi" userId="3d42536e24e7f789" providerId="LiveId" clId="{68A2A76B-C349-4B6E-9D6A-6F2C041EF71A}" dt="2024-12-07T21:36:32.653" v="496" actId="20577"/>
          <ac:spMkLst>
            <pc:docMk/>
            <pc:sldMk cId="2403577982" sldId="284"/>
            <ac:spMk id="17" creationId="{09140014-73D5-419B-8867-972BB18D52D4}"/>
          </ac:spMkLst>
        </pc:spChg>
        <pc:spChg chg="del mod">
          <ac:chgData name="taqi najihadi" userId="3d42536e24e7f789" providerId="LiveId" clId="{68A2A76B-C349-4B6E-9D6A-6F2C041EF71A}" dt="2024-12-07T21:10:49.110" v="289"/>
          <ac:spMkLst>
            <pc:docMk/>
            <pc:sldMk cId="2403577982" sldId="284"/>
            <ac:spMk id="20" creationId="{33D8731E-4977-402E-8BFD-895B4D0544CC}"/>
          </ac:spMkLst>
        </pc:spChg>
        <pc:graphicFrameChg chg="add mod">
          <ac:chgData name="taqi najihadi" userId="3d42536e24e7f789" providerId="LiveId" clId="{68A2A76B-C349-4B6E-9D6A-6F2C041EF71A}" dt="2024-12-07T21:19:38.973" v="334"/>
          <ac:graphicFrameMkLst>
            <pc:docMk/>
            <pc:sldMk cId="2403577982" sldId="284"/>
            <ac:graphicFrameMk id="3" creationId="{6A454CF2-7542-E6B2-EDD0-64306CAB5B4F}"/>
          </ac:graphicFrameMkLst>
        </pc:graphicFrameChg>
        <pc:graphicFrameChg chg="add mod">
          <ac:chgData name="taqi najihadi" userId="3d42536e24e7f789" providerId="LiveId" clId="{68A2A76B-C349-4B6E-9D6A-6F2C041EF71A}" dt="2024-12-07T21:19:26.656" v="329"/>
          <ac:graphicFrameMkLst>
            <pc:docMk/>
            <pc:sldMk cId="2403577982" sldId="284"/>
            <ac:graphicFrameMk id="4" creationId="{C71D0048-7475-7ECB-1045-695B92B441A5}"/>
          </ac:graphicFrameMkLst>
        </pc:graphicFrameChg>
        <pc:graphicFrameChg chg="add mod">
          <ac:chgData name="taqi najihadi" userId="3d42536e24e7f789" providerId="LiveId" clId="{68A2A76B-C349-4B6E-9D6A-6F2C041EF71A}" dt="2024-12-07T21:19:26.656" v="329"/>
          <ac:graphicFrameMkLst>
            <pc:docMk/>
            <pc:sldMk cId="2403577982" sldId="284"/>
            <ac:graphicFrameMk id="5" creationId="{A2035882-ACCE-B65F-40BD-BA190FB27ADB}"/>
          </ac:graphicFrameMkLst>
        </pc:graphicFrameChg>
        <pc:graphicFrameChg chg="add mod modGraphic">
          <ac:chgData name="taqi najihadi" userId="3d42536e24e7f789" providerId="LiveId" clId="{68A2A76B-C349-4B6E-9D6A-6F2C041EF71A}" dt="2024-12-07T21:19:38.413" v="333" actId="14100"/>
          <ac:graphicFrameMkLst>
            <pc:docMk/>
            <pc:sldMk cId="2403577982" sldId="284"/>
            <ac:graphicFrameMk id="6" creationId="{923B3F5B-6F37-A703-2CFC-A8FD862A993C}"/>
          </ac:graphicFrameMkLst>
        </pc:graphicFrameChg>
        <pc:graphicFrameChg chg="add del mod ord modGraphic">
          <ac:chgData name="taqi najihadi" userId="3d42536e24e7f789" providerId="LiveId" clId="{68A2A76B-C349-4B6E-9D6A-6F2C041EF71A}" dt="2024-12-07T21:21:04.504" v="336" actId="3680"/>
          <ac:graphicFrameMkLst>
            <pc:docMk/>
            <pc:sldMk cId="2403577982" sldId="284"/>
            <ac:graphicFrameMk id="7" creationId="{0A653BBA-8E18-B305-F828-BB75E49B95AF}"/>
          </ac:graphicFrameMkLst>
        </pc:graphicFrameChg>
        <pc:graphicFrameChg chg="add del mod ord modGraphic">
          <ac:chgData name="taqi najihadi" userId="3d42536e24e7f789" providerId="LiveId" clId="{68A2A76B-C349-4B6E-9D6A-6F2C041EF71A}" dt="2024-12-07T21:21:15.655" v="338" actId="3680"/>
          <ac:graphicFrameMkLst>
            <pc:docMk/>
            <pc:sldMk cId="2403577982" sldId="284"/>
            <ac:graphicFrameMk id="8" creationId="{31BE1EC2-BB51-909F-2B97-B7EA0B5FF69D}"/>
          </ac:graphicFrameMkLst>
        </pc:graphicFrameChg>
        <pc:graphicFrameChg chg="add mod ord modGraphic">
          <ac:chgData name="taqi najihadi" userId="3d42536e24e7f789" providerId="LiveId" clId="{68A2A76B-C349-4B6E-9D6A-6F2C041EF71A}" dt="2024-12-07T21:32:34.873" v="457" actId="1076"/>
          <ac:graphicFrameMkLst>
            <pc:docMk/>
            <pc:sldMk cId="2403577982" sldId="284"/>
            <ac:graphicFrameMk id="10" creationId="{06CCDF95-92E3-2ACD-E0B7-F109E2295CE7}"/>
          </ac:graphicFrameMkLst>
        </pc:graphicFrameChg>
      </pc:sldChg>
      <pc:sldChg chg="addSp modSp new mod ord">
        <pc:chgData name="taqi najihadi" userId="3d42536e24e7f789" providerId="LiveId" clId="{68A2A76B-C349-4B6E-9D6A-6F2C041EF71A}" dt="2024-12-07T21:49:05.411" v="916"/>
        <pc:sldMkLst>
          <pc:docMk/>
          <pc:sldMk cId="458430759" sldId="285"/>
        </pc:sldMkLst>
        <pc:spChg chg="mod">
          <ac:chgData name="taqi najihadi" userId="3d42536e24e7f789" providerId="LiveId" clId="{68A2A76B-C349-4B6E-9D6A-6F2C041EF71A}" dt="2024-12-07T21:36:43.127" v="498" actId="20577"/>
          <ac:spMkLst>
            <pc:docMk/>
            <pc:sldMk cId="458430759" sldId="285"/>
            <ac:spMk id="2" creationId="{238FAB1B-7141-68B9-8628-5911ACF8B5F2}"/>
          </ac:spMkLst>
        </pc:spChg>
        <pc:spChg chg="add mod">
          <ac:chgData name="taqi najihadi" userId="3d42536e24e7f789" providerId="LiveId" clId="{68A2A76B-C349-4B6E-9D6A-6F2C041EF71A}" dt="2024-12-07T21:48:53.675" v="914" actId="20577"/>
          <ac:spMkLst>
            <pc:docMk/>
            <pc:sldMk cId="458430759" sldId="285"/>
            <ac:spMk id="3" creationId="{CA2B8670-AAAB-E53D-3C64-BDFA03781D0E}"/>
          </ac:spMkLst>
        </pc:spChg>
      </pc:sldChg>
      <pc:sldChg chg="new del">
        <pc:chgData name="taqi najihadi" userId="3d42536e24e7f789" providerId="LiveId" clId="{68A2A76B-C349-4B6E-9D6A-6F2C041EF71A}" dt="2024-11-21T01:25:00.319" v="2" actId="2696"/>
        <pc:sldMkLst>
          <pc:docMk/>
          <pc:sldMk cId="4264345838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91" y="745237"/>
            <a:ext cx="5872209" cy="17493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MLP 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B88F5-149D-C161-6976-E380C07435C9}"/>
              </a:ext>
            </a:extLst>
          </p:cNvPr>
          <p:cNvSpPr txBox="1"/>
          <p:nvPr/>
        </p:nvSpPr>
        <p:spPr>
          <a:xfrm>
            <a:off x="3159895" y="6259809"/>
            <a:ext cx="594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MOHAMMED TAQI AHMED IYAAZ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43" y="374892"/>
            <a:ext cx="7288282" cy="212117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519264-A470-3CF6-E5DE-EF677C07874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76743" y="2863686"/>
            <a:ext cx="1003851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build a hand gesture recognition system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that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 to classify gestures in real-time.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detect and classify hand gestures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landmark extraction and MLP (Multilayer Perceptron) for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gesture classification.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evaluate the performance of the MLP model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compare it to a CNN-based gesture recognition model in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terms of accuracy, speed, and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complexity.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050" y="56818"/>
            <a:ext cx="6711518" cy="855762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9066C2E-4CEF-4673-24F2-BE66BDCFE920}"/>
              </a:ext>
            </a:extLst>
          </p:cNvPr>
          <p:cNvSpPr txBox="1">
            <a:spLocks/>
          </p:cNvSpPr>
          <p:nvPr/>
        </p:nvSpPr>
        <p:spPr>
          <a:xfrm>
            <a:off x="5388746" y="1370128"/>
            <a:ext cx="6803254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9E896AB-9C4B-90BF-F162-CF6BF111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21" y="2650445"/>
            <a:ext cx="110934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hand tracking, providing a pre-trained model that can extract 21 hand landmarks from each hand.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Perceptron) is a simple fully connected neural network that classifies gestures based on landmark coordinates.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is utilized to implement and train the MLP model using the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helps with video capture, displaying the output, and preprocessing the frames for hand gesture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Python libraries like NumPy and pandas are used for data manipulation and handling. 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8" y="354614"/>
            <a:ext cx="9953308" cy="178086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0D3057-23FC-2AEC-9E5D-DD051783886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438" y="2717734"/>
            <a:ext cx="106966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The dataset consists of labeled hand gestures, where each gesture is represented by the 21 coordinates of hand.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The MLP model is trained on these landmark coordinates to predict the gesture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The model is evaluated using accuracy, confusion matrix, and cross-validation techniques. We also measure real-time classification performance using a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CNN: We compare the performance of the MLP model with a CNN-based model in terms of classification accuracy, model complexity, and computational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AB1B-7141-68B9-8628-5911ACF8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208" y="-337352"/>
            <a:ext cx="7173157" cy="164495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B8670-AAAB-E53D-3C64-BDFA03781D0E}"/>
              </a:ext>
            </a:extLst>
          </p:cNvPr>
          <p:cNvSpPr txBox="1"/>
          <p:nvPr/>
        </p:nvSpPr>
        <p:spPr>
          <a:xfrm>
            <a:off x="5776404" y="1917577"/>
            <a:ext cx="62439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going with 10 Hand Gestures in this Project, namely: ‘okay’, ‘peace’, ‘thumbs up’, ‘thumbs down’, ‘call me’, ‘stop’, ‘rock’, ‘live long’, ‘fist’, ‘smile’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working in real-time webcam feed in a well-lit environment with our hands clearly visible.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One or two hands in this project, we will be demonstrating with One hand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4584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655197" cy="1287494"/>
          </a:xfrm>
        </p:spPr>
        <p:txBody>
          <a:bodyPr anchor="b"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COMPARISSION WITH CNN and RNN MODEL: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CCDF95-92E3-2ACD-E0B7-F109E2295C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6588392"/>
              </p:ext>
            </p:extLst>
          </p:nvPr>
        </p:nvGraphicFramePr>
        <p:xfrm>
          <a:off x="838200" y="1915629"/>
          <a:ext cx="10702771" cy="488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80">
                  <a:extLst>
                    <a:ext uri="{9D8B030D-6E8A-4147-A177-3AD203B41FA5}">
                      <a16:colId xmlns:a16="http://schemas.microsoft.com/office/drawing/2014/main" val="248371741"/>
                    </a:ext>
                  </a:extLst>
                </a:gridCol>
                <a:gridCol w="1731145">
                  <a:extLst>
                    <a:ext uri="{9D8B030D-6E8A-4147-A177-3AD203B41FA5}">
                      <a16:colId xmlns:a16="http://schemas.microsoft.com/office/drawing/2014/main" val="23662086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189971329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1600646742"/>
                    </a:ext>
                  </a:extLst>
                </a:gridCol>
                <a:gridCol w="2627789">
                  <a:extLst>
                    <a:ext uri="{9D8B030D-6E8A-4147-A177-3AD203B41FA5}">
                      <a16:colId xmlns:a16="http://schemas.microsoft.com/office/drawing/2014/main" val="1689801345"/>
                    </a:ext>
                  </a:extLst>
                </a:gridCol>
              </a:tblGrid>
              <a:tr h="4764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Ideal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30050"/>
                  </a:ext>
                </a:extLst>
              </a:tr>
              <a:tr h="1677624">
                <a:tc>
                  <a:txBody>
                    <a:bodyPr/>
                    <a:lstStyle/>
                    <a:p>
                      <a:r>
                        <a:rPr lang="en-US" dirty="0"/>
                        <a:t>MLP (Landmark-based)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 landmarks (coordinates)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Lightweight, real-time, works with 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feature extraction, less accurate for complex gestures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gesture recognition with low resource usage (e.g., embedded systems)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47909"/>
                  </a:ext>
                </a:extLst>
              </a:tr>
              <a:tr h="1363069">
                <a:tc>
                  <a:txBody>
                    <a:bodyPr/>
                    <a:lstStyle/>
                    <a:p>
                      <a:r>
                        <a:rPr lang="en-US" dirty="0"/>
                        <a:t>CNN (Image-based)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images (frames)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for spatial pattern recognition, works end-to-end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computational cost, needs large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gesture recognition from images (e.g., desktop or server-based systems)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63928"/>
                  </a:ext>
                </a:extLst>
              </a:tr>
              <a:tr h="1363069">
                <a:tc>
                  <a:txBody>
                    <a:bodyPr/>
                    <a:lstStyle/>
                    <a:p>
                      <a:r>
                        <a:rPr lang="en-US" dirty="0"/>
                        <a:t>RNN/LSTM (Sequence-based)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Landmark sequences or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for recognizing dynamic, sequential gestures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large training data, slower training/inference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or sequential gesture recognition (e.g., sign language or drawing gestures)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{8855E2B9-C444-4819-A775-E7D75D877BCD}tf67328976_win32</Template>
  <TotalTime>181</TotalTime>
  <Words>531</Words>
  <Application>Microsoft Office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Tenorite</vt:lpstr>
      <vt:lpstr>Times New Roman</vt:lpstr>
      <vt:lpstr>Custom</vt:lpstr>
      <vt:lpstr>HAND GESTURE RECOGNITION System using MLP MODEL </vt:lpstr>
      <vt:lpstr>Objective of the project:</vt:lpstr>
      <vt:lpstr>Tools and techniques:</vt:lpstr>
      <vt:lpstr>Evaluation Methodology:</vt:lpstr>
      <vt:lpstr>Working of the Project:</vt:lpstr>
      <vt:lpstr>COMPARISSION WITH CNN and RNN MODEL: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taqi najihadi</dc:creator>
  <cp:lastModifiedBy>taqi najihadi</cp:lastModifiedBy>
  <cp:revision>1</cp:revision>
  <dcterms:created xsi:type="dcterms:W3CDTF">2024-11-20T23:46:31Z</dcterms:created>
  <dcterms:modified xsi:type="dcterms:W3CDTF">2024-12-09T20:19:25Z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