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83" r:id="rId3"/>
    <p:sldId id="278" r:id="rId4"/>
    <p:sldId id="289" r:id="rId5"/>
    <p:sldId id="279" r:id="rId6"/>
    <p:sldId id="280" r:id="rId7"/>
    <p:sldId id="281" r:id="rId8"/>
    <p:sldId id="282" r:id="rId9"/>
    <p:sldId id="277" r:id="rId10"/>
    <p:sldId id="284" r:id="rId11"/>
    <p:sldId id="285" r:id="rId12"/>
    <p:sldId id="286" r:id="rId13"/>
    <p:sldId id="287" r:id="rId14"/>
    <p:sldId id="288" r:id="rId15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8"/>
  </p:normalViewPr>
  <p:slideViewPr>
    <p:cSldViewPr>
      <p:cViewPr>
        <p:scale>
          <a:sx n="110" d="100"/>
          <a:sy n="110" d="100"/>
        </p:scale>
        <p:origin x="2430" y="-1356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CCA2-F8DB-4880-AD4B-017DBA8BC60F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FF26D-C1CF-4EE2-825C-2632CCBDF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8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F26D-C1CF-4EE2-825C-2632CCBDF17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1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28/02/2024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844824" y="2411760"/>
            <a:ext cx="518457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P24-P27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-and-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24-27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3 promedio para ver cual es mas alto, el mas alto se lleva un premio”</a:t>
            </a:r>
          </a:p>
          <a:p>
            <a:r>
              <a:rPr lang="es-MX" sz="1200" dirty="0"/>
              <a:t>     Imprime “Promedio1:”</a:t>
            </a:r>
          </a:p>
          <a:p>
            <a:r>
              <a:rPr lang="es-MX" sz="1200" dirty="0"/>
              <a:t>     Lee num1</a:t>
            </a:r>
          </a:p>
          <a:p>
            <a:r>
              <a:rPr lang="es-MX" sz="1200" dirty="0"/>
              <a:t>      Imprime “Promedio1:”</a:t>
            </a:r>
          </a:p>
          <a:p>
            <a:r>
              <a:rPr lang="es-MX" sz="1200" dirty="0"/>
              <a:t>     Lee num2</a:t>
            </a:r>
          </a:p>
          <a:p>
            <a:r>
              <a:rPr lang="es-MX" sz="1200" dirty="0"/>
              <a:t>     Imprime “Promedio1:”</a:t>
            </a:r>
          </a:p>
          <a:p>
            <a:r>
              <a:rPr lang="es-MX" sz="1200" dirty="0"/>
              <a:t>     Lee num3</a:t>
            </a:r>
          </a:p>
          <a:p>
            <a:endParaRPr lang="es-MX" sz="1200" dirty="0"/>
          </a:p>
          <a:p>
            <a:r>
              <a:rPr lang="es-MX" sz="1200" dirty="0">
                <a:solidFill>
                  <a:schemeClr val="tx1"/>
                </a:solidFill>
              </a:rPr>
              <a:t>Si((num1&gt;num2) y (num1&gt;num3)){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premio",num1)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Si((num2&gt;num1) y (num2&gt;num3)){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premio",num2)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Si((num3&gt;num2) y (num3&gt;num1)){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("El mejor promedio  se lleva el premio",num3)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2"/>
            <a:ext cx="6624736" cy="6868440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num1,num2,num3;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los 3 promedios en orden, para ver cual de los 3 se lleva el premio a mejor promedio\n");</a:t>
            </a:r>
          </a:p>
          <a:p>
            <a:r>
              <a:rPr lang="es-MX" sz="1200"/>
              <a:t>    printf</a:t>
            </a:r>
            <a:r>
              <a:rPr lang="es-MX" sz="1200" dirty="0"/>
              <a:t>("Promedio 1:");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("%f",&amp;num1);</a:t>
            </a:r>
          </a:p>
          <a:p>
            <a:r>
              <a:rPr lang="es-MX" sz="1200"/>
              <a:t>    printf</a:t>
            </a:r>
            <a:r>
              <a:rPr lang="es-MX" sz="1200" dirty="0"/>
              <a:t>("Promedio 2:");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("%f",&amp;num2);</a:t>
            </a:r>
          </a:p>
          <a:p>
            <a:r>
              <a:rPr lang="es-MX" sz="1200"/>
              <a:t>    printf</a:t>
            </a:r>
            <a:r>
              <a:rPr lang="es-MX" sz="1200" dirty="0"/>
              <a:t>("Promedio 3:");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("%f",&amp;num3);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((num1&gt;num2)&amp;&amp;(num1&gt;num3)){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("El mejor promedio %.2f se lleva el premio",num1);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((num2&gt;num1)&amp;&amp;(num2&gt;num3)){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("El mejor promedio %.2f se lleva el premio",num2);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((num3&gt;num2)&amp;&amp;(num3&gt;num1)){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("El mejor promedio %.2f se lleva el premio",num3);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1730B6-2DB5-9B83-1BF0-C0829D6C6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34" y="6300192"/>
            <a:ext cx="5661248" cy="10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una encuesta del INEGI se diseña un programa que pida la edad  de cada uno de los entrevistados e indique en qué etapa de su vida se encuentra: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1-12 (niño)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13-18 (adolescente)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19-25 (joven)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26-59 (adulto)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60… (Tercera edad)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30472" y="3483027"/>
            <a:ext cx="1321952" cy="5017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483027"/>
            <a:ext cx="4464497" cy="501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084010"/>
            <a:ext cx="1321952" cy="24193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084010"/>
            <a:ext cx="4464498" cy="24193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000" dirty="0">
                <a:solidFill>
                  <a:schemeClr val="tx1"/>
                </a:solidFill>
              </a:rPr>
              <a:t> Si(edad&lt;=12){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</a:t>
            </a:r>
            <a:r>
              <a:rPr lang="es-MX" sz="1000" dirty="0" err="1">
                <a:solidFill>
                  <a:schemeClr val="tx1"/>
                </a:solidFill>
              </a:rPr>
              <a:t>nino</a:t>
            </a:r>
            <a:r>
              <a:rPr lang="es-MX" sz="1000" dirty="0">
                <a:solidFill>
                  <a:schemeClr val="tx1"/>
                </a:solidFill>
              </a:rPr>
              <a:t>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Si((edad&gt;13) y (edad&lt;=18)){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</a:t>
            </a:r>
            <a:r>
              <a:rPr lang="es-MX" sz="1000" dirty="0" err="1">
                <a:solidFill>
                  <a:schemeClr val="tx1"/>
                </a:solidFill>
              </a:rPr>
              <a:t>adolecente</a:t>
            </a:r>
            <a:r>
              <a:rPr lang="es-MX" sz="1000" dirty="0">
                <a:solidFill>
                  <a:schemeClr val="tx1"/>
                </a:solidFill>
              </a:rPr>
              <a:t>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Si((edad&gt;19) y (edad&lt;=25)){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joven")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Si((edad&gt;26) y (edad&lt;=59)){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adulto")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Si(edad &gt;=60){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    Imprime ("Eres un adulto de la tercera edad")</a:t>
            </a:r>
          </a:p>
          <a:p>
            <a:r>
              <a:rPr lang="es-MX" sz="10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Imprime "Eres un </a:t>
            </a:r>
            <a:r>
              <a:rPr lang="es-MX" sz="1600" dirty="0" err="1">
                <a:solidFill>
                  <a:schemeClr val="tx1"/>
                </a:solidFill>
              </a:rPr>
              <a:t>nino</a:t>
            </a:r>
            <a:r>
              <a:rPr lang="es-MX" sz="1600" dirty="0">
                <a:solidFill>
                  <a:schemeClr val="tx1"/>
                </a:solidFill>
              </a:rPr>
              <a:t>" o Imprime "Eres un </a:t>
            </a:r>
            <a:r>
              <a:rPr lang="es-MX" sz="1600" dirty="0" err="1">
                <a:solidFill>
                  <a:schemeClr val="tx1"/>
                </a:solidFill>
              </a:rPr>
              <a:t>adolecente</a:t>
            </a:r>
            <a:r>
              <a:rPr lang="es-MX" sz="1600" dirty="0">
                <a:solidFill>
                  <a:schemeClr val="tx1"/>
                </a:solidFill>
              </a:rPr>
              <a:t>" o Imprime "Eres un joven" o  Imprime "Eres un adulto" o Imprime "Eres un adulto de la tercera edad"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Print</a:t>
            </a:r>
            <a:r>
              <a:rPr lang="es-MX" sz="1200" dirty="0"/>
              <a:t> “Introduce tu edad:”</a:t>
            </a:r>
          </a:p>
          <a:p>
            <a:r>
              <a:rPr lang="es-MX" sz="1200" dirty="0"/>
              <a:t>     Lee edad</a:t>
            </a:r>
          </a:p>
          <a:p>
            <a:r>
              <a:rPr lang="es-MX" sz="1200" dirty="0"/>
              <a:t>     </a:t>
            </a:r>
            <a:r>
              <a:rPr lang="es-MX" sz="1200" dirty="0">
                <a:solidFill>
                  <a:schemeClr val="tx1"/>
                </a:solidFill>
              </a:rPr>
              <a:t> Si(edad&lt;=12){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</a:t>
            </a:r>
            <a:r>
              <a:rPr lang="es-MX" sz="1200" dirty="0" err="1">
                <a:solidFill>
                  <a:schemeClr val="tx1"/>
                </a:solidFill>
              </a:rPr>
              <a:t>nino</a:t>
            </a:r>
            <a:r>
              <a:rPr lang="es-MX" sz="1200" dirty="0">
                <a:solidFill>
                  <a:schemeClr val="tx1"/>
                </a:solidFill>
              </a:rPr>
              <a:t>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Si((edad&gt;13) y (edad&lt;=18)){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</a:t>
            </a:r>
            <a:r>
              <a:rPr lang="es-MX" sz="1200" dirty="0" err="1">
                <a:solidFill>
                  <a:schemeClr val="tx1"/>
                </a:solidFill>
              </a:rPr>
              <a:t>adolecente</a:t>
            </a:r>
            <a:r>
              <a:rPr lang="es-MX" sz="1200" dirty="0">
                <a:solidFill>
                  <a:schemeClr val="tx1"/>
                </a:solidFill>
              </a:rPr>
              <a:t>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Si((edad&gt;19) y (edad&lt;=25)){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joven")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Si((edad&gt;26) y (edad&lt;=59)){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adulto")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Si(edad &gt;=60){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 ("Eres un adulto de la tercera edad")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1"/>
            <a:ext cx="6413775" cy="6936267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edad;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tu edad:\n");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i",&amp;edad</a:t>
            </a:r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(edad&lt;=12){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</a:t>
            </a:r>
            <a:r>
              <a:rPr lang="es-MX" sz="1200" dirty="0" err="1"/>
              <a:t>nino</a:t>
            </a:r>
            <a:r>
              <a:rPr lang="es-MX" sz="1200" dirty="0"/>
              <a:t>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((edad&gt;13)&amp;&amp;(edad&lt;=18)){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</a:t>
            </a:r>
            <a:r>
              <a:rPr lang="es-MX" sz="1200" dirty="0" err="1"/>
              <a:t>adolecente</a:t>
            </a:r>
            <a:r>
              <a:rPr lang="es-MX" sz="1200" dirty="0"/>
              <a:t>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((edad&gt;19)&amp;&amp;(edad&lt;=25)){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joven");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((edad&gt;26)&amp;&amp;(edad&lt;=59)){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adulto");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(edad &gt;=60){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("Eres un adulto de la tercera edad");</a:t>
            </a:r>
          </a:p>
          <a:p>
            <a:r>
              <a:rPr lang="es-MX" sz="1200" dirty="0"/>
              <a:t>    }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A974B-75A7-4234-633F-90B9BB39D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768" y="6084168"/>
            <a:ext cx="2305020" cy="12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733554"/>
            <a:ext cx="1321952" cy="5424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733554"/>
            <a:ext cx="4464497" cy="5424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edad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280903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397691"/>
            <a:ext cx="4464498" cy="276659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Si((edad &gt;= 5 y edad &lt;= 10) o (edad &gt;= 60 y edad &lt;= 80)){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imprime("Pagas la mitad de </a:t>
            </a:r>
            <a:r>
              <a:rPr lang="es-MX" sz="1400" dirty="0" err="1">
                <a:solidFill>
                  <a:schemeClr val="tx1"/>
                </a:solidFill>
              </a:rPr>
              <a:t>precio.Solo</a:t>
            </a:r>
            <a:r>
              <a:rPr lang="es-MX" sz="1400" dirty="0">
                <a:solidFill>
                  <a:schemeClr val="tx1"/>
                </a:solidFill>
              </a:rPr>
              <a:t> pagaras 5 pesos.")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Si((edad&lt;5) o (edad&gt;80)){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    imprime ("No pagas pasaje")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} Si no{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    imprime ("Pagas 10 pesos de pasaje")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s-MX" sz="1600" dirty="0"/>
              <a:t>  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7236296"/>
            <a:ext cx="1296144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7236296"/>
            <a:ext cx="4490305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imprime “Pagan solo la mitad” o imprime “No pagas pasaje” o imprime “El pasaje cuesta 10 pesos”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sp>
        <p:nvSpPr>
          <p:cNvPr id="14" name="3 Rectángulo redondeado">
            <a:extLst>
              <a:ext uri="{FF2B5EF4-FFF2-40B4-BE49-F238E27FC236}">
                <a16:creationId xmlns:a16="http://schemas.microsoft.com/office/drawing/2014/main" id="{2B005D9C-BA26-04AD-5B8C-24E9B2BD44B0}"/>
              </a:ext>
            </a:extLst>
          </p:cNvPr>
          <p:cNvSpPr/>
          <p:nvPr/>
        </p:nvSpPr>
        <p:spPr>
          <a:xfrm>
            <a:off x="116632" y="1079104"/>
            <a:ext cx="6624736" cy="2532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 transporte RUTA, quiere hacer nuevos cambios en su sistema de pasaje, ya que quiere aplicar descuentos a personas mayores de 60 años y a niños menores de 10 años, por lo que te contratan y te piden que diseñes un programa en C donde debes de cumplir con los siguientes requisitos: </a:t>
            </a:r>
          </a:p>
          <a:p>
            <a:pPr algn="just"/>
            <a:endParaRPr lang="es-MX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entre 5 y 10 años además de personas de entre 60 a 80 años paguen sólo la mitad del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menores de 5 años y adultos mayores de 80 años no pagan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 el costo del pasaje de 10 pesos</a:t>
            </a: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788583"/>
            <a:ext cx="6399711" cy="628736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“Introduce tu edad para saber cuanto pagaras en el transporte RUTA”</a:t>
            </a:r>
          </a:p>
          <a:p>
            <a:r>
              <a:rPr lang="es-MX" sz="1200" dirty="0"/>
              <a:t>      Imprime “Introduce tu edad:”</a:t>
            </a:r>
          </a:p>
          <a:p>
            <a:r>
              <a:rPr lang="es-MX" sz="1200" dirty="0"/>
              <a:t>      Lee edad</a:t>
            </a:r>
          </a:p>
          <a:p>
            <a:r>
              <a:rPr lang="es-MX" sz="1200" dirty="0"/>
              <a:t>      </a:t>
            </a:r>
            <a:r>
              <a:rPr lang="es-MX" sz="1200" dirty="0">
                <a:solidFill>
                  <a:schemeClr val="tx1"/>
                </a:solidFill>
              </a:rPr>
              <a:t>Si((edad &gt;= 5 y edad &lt;= 10) o (edad &gt;= 60 y edad &lt;= 80)){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imprime("Pagas la mitad de </a:t>
            </a:r>
            <a:r>
              <a:rPr lang="es-MX" sz="1200" dirty="0" err="1">
                <a:solidFill>
                  <a:schemeClr val="tx1"/>
                </a:solidFill>
              </a:rPr>
              <a:t>precio.Solo</a:t>
            </a:r>
            <a:r>
              <a:rPr lang="es-MX" sz="1200" dirty="0">
                <a:solidFill>
                  <a:schemeClr val="tx1"/>
                </a:solidFill>
              </a:rPr>
              <a:t> pagaras 5 pesos.")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Si((edad&lt;5) o (edad&gt;80)){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imprime("No pagas pasaje")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   </a:t>
            </a:r>
            <a:r>
              <a:rPr lang="es-MX" sz="1200" dirty="0"/>
              <a:t>Imprime</a:t>
            </a:r>
            <a:r>
              <a:rPr lang="es-MX" sz="1200" dirty="0">
                <a:solidFill>
                  <a:schemeClr val="tx1"/>
                </a:solidFill>
              </a:rPr>
              <a:t>("Pagas 10 pesos de pasaje")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s-MX" sz="1200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06805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90D90-66A9-4E14-9950-F11255B5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53080E94-24BF-37AA-ACCA-B3B11FC27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A648A115-A138-8D20-D3C8-D28EE7F9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88965AB-3E31-8C99-885B-307A9768C67B}"/>
              </a:ext>
            </a:extLst>
          </p:cNvPr>
          <p:cNvSpPr/>
          <p:nvPr/>
        </p:nvSpPr>
        <p:spPr>
          <a:xfrm>
            <a:off x="2042177" y="106757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17E1F760-6299-3B47-14FF-B97A7510853A}"/>
              </a:ext>
            </a:extLst>
          </p:cNvPr>
          <p:cNvSpPr/>
          <p:nvPr/>
        </p:nvSpPr>
        <p:spPr>
          <a:xfrm>
            <a:off x="260648" y="1787625"/>
            <a:ext cx="6408712" cy="627176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5C9B02A2-FA0C-5508-020C-7D23D6CDB7D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1057B2DF-61FC-A89D-16C0-B33371C18312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</p:spTree>
    <p:extLst>
      <p:ext uri="{BB962C8B-B14F-4D97-AF65-F5344CB8AC3E}">
        <p14:creationId xmlns:p14="http://schemas.microsoft.com/office/powerpoint/2010/main" val="41764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edad;</a:t>
            </a:r>
          </a:p>
          <a:p>
            <a:endParaRPr lang="es-MX" sz="1200" dirty="0"/>
          </a:p>
          <a:p>
            <a:r>
              <a:rPr lang="es-MX" sz="1200"/>
              <a:t>    printf</a:t>
            </a:r>
            <a:r>
              <a:rPr lang="es-MX" sz="1200" dirty="0"/>
              <a:t>("Introduce tu </a:t>
            </a:r>
            <a:r>
              <a:rPr lang="es-MX" sz="1200" dirty="0" err="1"/>
              <a:t>edada</a:t>
            </a:r>
            <a:r>
              <a:rPr lang="es-MX" sz="1200" dirty="0"/>
              <a:t> para saber cuanto pagaras en el transporte RUTA.\n"</a:t>
            </a:r>
          </a:p>
          <a:p>
            <a:r>
              <a:rPr lang="es-MX" sz="1200" dirty="0"/>
              <a:t>           "Introduce tu edad:");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i",&amp;edad</a:t>
            </a:r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((edad &gt;= 5 &amp;&amp; edad &lt;= 10) || (edad &gt;= 60 &amp;&amp; edad &lt;= 80)){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("Pagas la mitad de precio.\</a:t>
            </a:r>
            <a:r>
              <a:rPr lang="es-MX" sz="1200" dirty="0" err="1"/>
              <a:t>nSolo</a:t>
            </a:r>
            <a:r>
              <a:rPr lang="es-MX" sz="1200" dirty="0"/>
              <a:t> pagaras 5 pesos.");</a:t>
            </a:r>
          </a:p>
          <a:p>
            <a:r>
              <a:rPr lang="es-MX" sz="1200" dirty="0"/>
              <a:t>    }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((edad&lt;5)||(edad&gt;80)){</a:t>
            </a:r>
          </a:p>
          <a:p>
            <a:r>
              <a:rPr lang="es-MX" sz="1200"/>
              <a:t>            printf</a:t>
            </a:r>
            <a:r>
              <a:rPr lang="es-MX" sz="1200" dirty="0"/>
              <a:t>("No pagas pasaje");</a:t>
            </a:r>
          </a:p>
          <a:p>
            <a:r>
              <a:rPr lang="es-MX" sz="1200" dirty="0"/>
              <a:t>    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/>
              <a:t>            printf</a:t>
            </a:r>
            <a:r>
              <a:rPr lang="es-MX" sz="1200" dirty="0"/>
              <a:t>("Pagas 10 pesos de pasaje");</a:t>
            </a:r>
          </a:p>
          <a:p>
            <a:r>
              <a:rPr lang="es-MX" sz="1200" dirty="0"/>
              <a:t>        }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0E251-0E33-1AEA-77D2-CBCFB2D69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1924"/>
          <a:stretch/>
        </p:blipFill>
        <p:spPr>
          <a:xfrm>
            <a:off x="836128" y="5548329"/>
            <a:ext cx="2333951" cy="1195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CFD5E7-442D-9AE0-DD79-465BC2D36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62" y="6760835"/>
            <a:ext cx="2333951" cy="1066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45C044-EF2D-0CD3-0E52-81AF149A0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6273143"/>
            <a:ext cx="239110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4127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secretaria debe introducir en orden a los estudiantes de una clase. Ellos tienen asignado un número en base a cómo deben ser escritos. Para corroborar que estan siendo escritos de manera correcta, se diseña un programa que solicitando tres números, determine si se han introducido de manera correcta.</a:t>
            </a:r>
          </a:p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ejemplo: 1,2,3 -&gt; se introducen de forma correcta.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6720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6"/>
            <a:ext cx="4464497" cy="62242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num1,num2,num3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463480"/>
            <a:ext cx="1321952" cy="20399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463480"/>
            <a:ext cx="4464498" cy="20399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Si((</a:t>
            </a:r>
            <a:r>
              <a:rPr lang="es-MX" dirty="0" err="1">
                <a:solidFill>
                  <a:schemeClr val="tx1"/>
                </a:solidFill>
              </a:rPr>
              <a:t>aux</a:t>
            </a:r>
            <a:r>
              <a:rPr lang="es-MX" dirty="0">
                <a:solidFill>
                  <a:schemeClr val="tx1"/>
                </a:solidFill>
              </a:rPr>
              <a:t>=num1) y (aux2=num3)){</a:t>
            </a:r>
          </a:p>
          <a:p>
            <a:r>
              <a:rPr lang="es-MX" dirty="0">
                <a:solidFill>
                  <a:schemeClr val="tx1"/>
                </a:solidFill>
              </a:rPr>
              <a:t>        imprime("Se introdujeron de forma correcta")</a:t>
            </a:r>
          </a:p>
          <a:p>
            <a:r>
              <a:rPr lang="es-MX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dirty="0">
                <a:solidFill>
                  <a:schemeClr val="tx1"/>
                </a:solidFill>
              </a:rPr>
              <a:t>        imprime("Error. Introducidos de forma incorrecta")</a:t>
            </a:r>
          </a:p>
          <a:p>
            <a:r>
              <a:rPr lang="es-MX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imprime"Se</a:t>
            </a:r>
            <a:r>
              <a:rPr lang="es-MX" dirty="0">
                <a:solidFill>
                  <a:schemeClr val="tx1"/>
                </a:solidFill>
              </a:rPr>
              <a:t> introdujeron de forma correcta“ o imprime "Error. Introducidos de forma incorrecta"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“Se van a introducir 3 números”</a:t>
            </a:r>
            <a:br>
              <a:rPr lang="es-MX" sz="1200" dirty="0"/>
            </a:br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num1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num2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num3</a:t>
            </a:r>
          </a:p>
          <a:p>
            <a:r>
              <a:rPr lang="es-MX" sz="1200" dirty="0"/>
              <a:t>      </a:t>
            </a:r>
            <a:r>
              <a:rPr lang="es-MX" sz="1200" dirty="0" err="1"/>
              <a:t>aux</a:t>
            </a:r>
            <a:r>
              <a:rPr lang="es-MX" sz="1200" dirty="0"/>
              <a:t>=num2-1</a:t>
            </a:r>
          </a:p>
          <a:p>
            <a:r>
              <a:rPr lang="es-MX" sz="1200" dirty="0"/>
              <a:t>      aux2=num2+1</a:t>
            </a:r>
          </a:p>
          <a:p>
            <a:r>
              <a:rPr lang="es-MX" sz="1200" dirty="0"/>
              <a:t>      </a:t>
            </a:r>
            <a:r>
              <a:rPr lang="es-MX" sz="1200" dirty="0">
                <a:solidFill>
                  <a:schemeClr val="tx1"/>
                </a:solidFill>
              </a:rPr>
              <a:t>Si((</a:t>
            </a:r>
            <a:r>
              <a:rPr lang="es-MX" sz="1200" dirty="0" err="1">
                <a:solidFill>
                  <a:schemeClr val="tx1"/>
                </a:solidFill>
              </a:rPr>
              <a:t>aux</a:t>
            </a:r>
            <a:r>
              <a:rPr lang="es-MX" sz="1200" dirty="0">
                <a:solidFill>
                  <a:schemeClr val="tx1"/>
                </a:solidFill>
              </a:rPr>
              <a:t>=num1) y (aux2=num3)){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Imprime("Se introdujeron de forma correcta")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    Imprime("Error. Introducidos de forma incorrecta")</a:t>
            </a:r>
          </a:p>
          <a:p>
            <a:r>
              <a:rPr lang="es-MX" sz="12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88641" y="1124448"/>
            <a:ext cx="6480720" cy="6975944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int</a:t>
            </a:r>
            <a:r>
              <a:rPr lang="es-MX" sz="1200" dirty="0"/>
              <a:t> num1, num2,num3,aux,aux2;</a:t>
            </a:r>
          </a:p>
          <a:p>
            <a:endParaRPr lang="es-MX" sz="1200" dirty="0"/>
          </a:p>
          <a:p>
            <a:r>
              <a:rPr lang="es-MX" sz="1200"/>
              <a:t>    printf</a:t>
            </a:r>
            <a:r>
              <a:rPr lang="es-MX" sz="1200" dirty="0"/>
              <a:t>("Se van a introducir 3 </a:t>
            </a:r>
            <a:r>
              <a:rPr lang="es-MX" sz="1200" dirty="0" err="1"/>
              <a:t>numeros</a:t>
            </a:r>
            <a:r>
              <a:rPr lang="es-MX" sz="1200" dirty="0"/>
              <a:t>.\n"</a:t>
            </a:r>
          </a:p>
          <a:p>
            <a:r>
              <a:rPr lang="es-MX" sz="1200" dirty="0"/>
              <a:t>           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("%i",&amp;num1);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("%i",&amp;num2);</a:t>
            </a:r>
          </a:p>
          <a:p>
            <a:r>
              <a:rPr lang="es-MX" sz="1200"/>
              <a:t>    printf</a:t>
            </a:r>
            <a:r>
              <a:rPr lang="es-MX" sz="1200" dirty="0"/>
              <a:t>("Introduce el tuyo:");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("%i",&amp;num3);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aux</a:t>
            </a:r>
            <a:r>
              <a:rPr lang="es-MX" sz="1200" dirty="0"/>
              <a:t>=num2-1;</a:t>
            </a:r>
          </a:p>
          <a:p>
            <a:r>
              <a:rPr lang="es-MX" sz="1200" dirty="0"/>
              <a:t>    aux2=num2+1;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((</a:t>
            </a:r>
            <a:r>
              <a:rPr lang="es-MX" sz="1200" dirty="0" err="1"/>
              <a:t>aux</a:t>
            </a:r>
            <a:r>
              <a:rPr lang="es-MX" sz="1200" dirty="0"/>
              <a:t>==num1)&amp;&amp;(aux2==num3)){</a:t>
            </a:r>
          </a:p>
          <a:p>
            <a:r>
              <a:rPr lang="es-MX" sz="1200"/>
              <a:t>        printf</a:t>
            </a:r>
            <a:r>
              <a:rPr lang="es-MX" sz="1200" dirty="0"/>
              <a:t>("Se introdujeron de forma correcta");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/>
              <a:t>        printf</a:t>
            </a:r>
            <a:r>
              <a:rPr lang="es-MX" sz="1200" dirty="0"/>
              <a:t>("Error. Introducidos de forma incorrecta");</a:t>
            </a:r>
          </a:p>
          <a:p>
            <a:r>
              <a:rPr lang="es-MX" sz="1200" dirty="0"/>
              <a:t>    }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8DFDAF-D7E5-4A99-1816-47F448546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89" y="6462147"/>
            <a:ext cx="2775641" cy="10202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A41AB5-8670-D76A-D979-AA09C970D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69" y="6466563"/>
            <a:ext cx="2750862" cy="10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determinar quién gana el reconocimiento de mejor estudiante entre tres personas, se diseña un código que, introduciendo el promedio general de los tres; determine el mayor de los mismos.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25008" y="3474150"/>
            <a:ext cx="1321952" cy="4746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68495" y="3471849"/>
            <a:ext cx="4464497" cy="4177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num1,num2,num3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4084009"/>
            <a:ext cx="1321952" cy="26616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007116"/>
            <a:ext cx="4464498" cy="28691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 Si((num1&gt;num2) y (num1&gt;num3)){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premio",num1)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Si((num2&gt;num1) y (num2&gt;num3)){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premio",num2)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Si((num3&gt;num2) y (num3&gt;num1)){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    Imprime ("El mejor promedio  se lleva el premio",num3)</a:t>
            </a:r>
          </a:p>
          <a:p>
            <a:r>
              <a:rPr lang="es-MX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973162"/>
            <a:ext cx="1296144" cy="1077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973162"/>
            <a:ext cx="4490305" cy="13789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Imprime "El mejor promedio  se lleva el Imprime",num3 o </a:t>
            </a:r>
            <a:r>
              <a:rPr lang="es-MX" sz="1400" dirty="0" err="1">
                <a:solidFill>
                  <a:schemeClr val="tx1"/>
                </a:solidFill>
              </a:rPr>
              <a:t>print</a:t>
            </a:r>
            <a:r>
              <a:rPr lang="es-MX" sz="1400" dirty="0">
                <a:solidFill>
                  <a:schemeClr val="tx1"/>
                </a:solidFill>
              </a:rPr>
              <a:t> "El mejor promedio  se lleva el premio",num2 o</a:t>
            </a:r>
          </a:p>
          <a:p>
            <a:r>
              <a:rPr lang="es-MX" sz="1400" dirty="0">
                <a:solidFill>
                  <a:schemeClr val="tx1"/>
                </a:solidFill>
              </a:rPr>
              <a:t>Imprime "El mejor promedio  se lleva el premio",num1</a:t>
            </a:r>
          </a:p>
          <a:p>
            <a:endParaRPr lang="es-MX" sz="1400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1828</Words>
  <Application>Microsoft Office PowerPoint</Application>
  <PresentationFormat>Presentación en pantalla (4:3)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331</cp:revision>
  <dcterms:created xsi:type="dcterms:W3CDTF">2011-05-31T18:01:49Z</dcterms:created>
  <dcterms:modified xsi:type="dcterms:W3CDTF">2024-02-29T06:26:17Z</dcterms:modified>
</cp:coreProperties>
</file>