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83" r:id="rId3"/>
    <p:sldId id="278" r:id="rId4"/>
    <p:sldId id="279" r:id="rId5"/>
    <p:sldId id="277" r:id="rId6"/>
    <p:sldId id="281" r:id="rId7"/>
    <p:sldId id="282" r:id="rId8"/>
    <p:sldId id="280" r:id="rId9"/>
    <p:sldId id="284" r:id="rId10"/>
    <p:sldId id="285" r:id="rId11"/>
  </p:sldIdLst>
  <p:sldSz cx="6858000" cy="9144000" type="screen4x3"/>
  <p:notesSz cx="6858000" cy="9296400"/>
  <p:defaultTextStyle>
    <a:defPPr>
      <a:defRPr lang="es-MX"/>
    </a:defPPr>
    <a:lvl1pPr marL="0" algn="l" defTabSz="914347" rtl="0" eaLnBrk="1" latinLnBrk="0" hangingPunct="1">
      <a:defRPr sz="1800" kern="1200">
        <a:solidFill>
          <a:schemeClr val="tx1"/>
        </a:solidFill>
        <a:latin typeface="+mn-lt"/>
        <a:ea typeface="+mn-ea"/>
        <a:cs typeface="+mn-cs"/>
      </a:defRPr>
    </a:lvl1pPr>
    <a:lvl2pPr marL="457174"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1"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7"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9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PAEP" initials="UPAEP"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8A86"/>
    <a:srgbClr val="868686"/>
    <a:srgbClr val="003399"/>
    <a:srgbClr val="008000"/>
    <a:srgbClr val="006666"/>
    <a:srgbClr val="0025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4628"/>
  </p:normalViewPr>
  <p:slideViewPr>
    <p:cSldViewPr>
      <p:cViewPr varScale="1">
        <p:scale>
          <a:sx n="83" d="100"/>
          <a:sy n="83" d="100"/>
        </p:scale>
        <p:origin x="2934" y="108"/>
      </p:cViewPr>
      <p:guideLst>
        <p:guide orient="horz" pos="2880"/>
        <p:guide pos="2194"/>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t>
        <a:bodyPr/>
        <a:lstStyle/>
        <a:p>
          <a:endParaRPr lang="es-ES"/>
        </a:p>
      </dgm:t>
    </dgm:pt>
  </dgm:ptLst>
  <dgm:cxnLst>
    <dgm:cxn modelId="{45E8670E-210C-4AA1-AE69-B0B60859891E}"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t>
        <a:bodyPr/>
        <a:lstStyle/>
        <a:p>
          <a:endParaRPr lang="es-ES"/>
        </a:p>
      </dgm:t>
    </dgm:pt>
  </dgm:ptLst>
  <dgm:cxnLst>
    <dgm:cxn modelId="{6D481762-0AEB-48B6-8288-B271075D2578}"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t>
        <a:bodyPr/>
        <a:lstStyle/>
        <a:p>
          <a:endParaRPr lang="es-ES"/>
        </a:p>
      </dgm:t>
    </dgm:pt>
  </dgm:ptLst>
  <dgm:cxnLst>
    <dgm:cxn modelId="{72DC2910-227B-415E-8E70-9E4B81F3AA90}"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t>
        <a:bodyPr/>
        <a:lstStyle/>
        <a:p>
          <a:endParaRPr lang="es-ES"/>
        </a:p>
      </dgm:t>
    </dgm:pt>
  </dgm:ptLst>
  <dgm:cxnLst>
    <dgm:cxn modelId="{9C217C80-4C5A-44B0-8E98-48BE2B3956A9}"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t>
        <a:bodyPr/>
        <a:lstStyle/>
        <a:p>
          <a:endParaRPr lang="es-ES"/>
        </a:p>
      </dgm:t>
    </dgm:pt>
  </dgm:ptLst>
  <dgm:cxnLst>
    <dgm:cxn modelId="{1F78B992-A7EE-4730-9AD8-8AC1D723DC7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t>
        <a:bodyPr/>
        <a:lstStyle/>
        <a:p>
          <a:endParaRPr lang="es-ES"/>
        </a:p>
      </dgm:t>
    </dgm:pt>
  </dgm:ptLst>
  <dgm:cxnLst>
    <dgm:cxn modelId="{35518AA5-B0DE-4CE9-94E3-4C9B43D09DB7}"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t>
        <a:bodyPr/>
        <a:lstStyle/>
        <a:p>
          <a:endParaRPr lang="es-ES"/>
        </a:p>
      </dgm:t>
    </dgm:pt>
  </dgm:ptLst>
  <dgm:cxnLst>
    <dgm:cxn modelId="{5E8AF63C-45F0-41EE-AF30-1D7FBFDFF2EB}"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t>
        <a:bodyPr/>
        <a:lstStyle/>
        <a:p>
          <a:endParaRPr lang="es-ES"/>
        </a:p>
      </dgm:t>
    </dgm:pt>
  </dgm:ptLst>
  <dgm:cxnLst>
    <dgm:cxn modelId="{6D9596BA-33D7-4420-AA27-DF22AE14E134}"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8A66166-AE58-4430-963F-B7CF1D41D45E}" type="doc">
      <dgm:prSet loTypeId="urn:microsoft.com/office/officeart/2008/layout/PictureAccentList" loCatId="list" qsTypeId="urn:microsoft.com/office/officeart/2005/8/quickstyle/3d1" qsCatId="3D" csTypeId="urn:microsoft.com/office/officeart/2005/8/colors/colorful1" csCatId="colorful" phldr="1"/>
      <dgm:spPr/>
      <dgm:t>
        <a:bodyPr/>
        <a:lstStyle/>
        <a:p>
          <a:endParaRPr lang="es-MX"/>
        </a:p>
      </dgm:t>
    </dgm:pt>
    <dgm:pt modelId="{7BA9120E-AFA8-482C-94E5-B956C4AC6749}" type="pres">
      <dgm:prSet presAssocID="{18A66166-AE58-4430-963F-B7CF1D41D45E}" presName="layout" presStyleCnt="0">
        <dgm:presLayoutVars>
          <dgm:chMax/>
          <dgm:chPref/>
          <dgm:dir/>
          <dgm:animOne val="branch"/>
          <dgm:animLvl val="lvl"/>
          <dgm:resizeHandles/>
        </dgm:presLayoutVars>
      </dgm:prSet>
      <dgm:spPr/>
      <dgm:t>
        <a:bodyPr/>
        <a:lstStyle/>
        <a:p>
          <a:endParaRPr lang="es-ES"/>
        </a:p>
      </dgm:t>
    </dgm:pt>
  </dgm:ptLst>
  <dgm:cxnLst>
    <dgm:cxn modelId="{A0159F13-5DBF-4590-B42C-ABB7BED0CE5C}" type="presOf" srcId="{18A66166-AE58-4430-963F-B7CF1D41D45E}" destId="{7BA9120E-AFA8-482C-94E5-B956C4AC6749}" srcOrd="0"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514350" y="2840570"/>
            <a:ext cx="5829300" cy="1960033"/>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174" indent="0" algn="ctr">
              <a:buNone/>
              <a:defRPr>
                <a:solidFill>
                  <a:schemeClr val="tx1">
                    <a:tint val="75000"/>
                  </a:schemeClr>
                </a:solidFill>
              </a:defRPr>
            </a:lvl2pPr>
            <a:lvl3pPr marL="914347" indent="0" algn="ctr">
              <a:buNone/>
              <a:defRPr>
                <a:solidFill>
                  <a:schemeClr val="tx1">
                    <a:tint val="75000"/>
                  </a:schemeClr>
                </a:solidFill>
              </a:defRPr>
            </a:lvl3pPr>
            <a:lvl4pPr marL="1371521" indent="0" algn="ctr">
              <a:buNone/>
              <a:defRPr>
                <a:solidFill>
                  <a:schemeClr val="tx1">
                    <a:tint val="75000"/>
                  </a:schemeClr>
                </a:solidFill>
              </a:defRPr>
            </a:lvl4pPr>
            <a:lvl5pPr marL="1828694" indent="0" algn="ctr">
              <a:buNone/>
              <a:defRPr>
                <a:solidFill>
                  <a:schemeClr val="tx1">
                    <a:tint val="75000"/>
                  </a:schemeClr>
                </a:solidFill>
              </a:defRPr>
            </a:lvl5pPr>
            <a:lvl6pPr marL="2285867" indent="0" algn="ctr">
              <a:buNone/>
              <a:defRPr>
                <a:solidFill>
                  <a:schemeClr val="tx1">
                    <a:tint val="75000"/>
                  </a:schemeClr>
                </a:solidFill>
              </a:defRPr>
            </a:lvl6pPr>
            <a:lvl7pPr marL="2743041" indent="0" algn="ctr">
              <a:buNone/>
              <a:defRPr>
                <a:solidFill>
                  <a:schemeClr val="tx1">
                    <a:tint val="75000"/>
                  </a:schemeClr>
                </a:solidFill>
              </a:defRPr>
            </a:lvl7pPr>
            <a:lvl8pPr marL="3200214" indent="0" algn="ctr">
              <a:buNone/>
              <a:defRPr>
                <a:solidFill>
                  <a:schemeClr val="tx1">
                    <a:tint val="75000"/>
                  </a:schemeClr>
                </a:solidFill>
              </a:defRPr>
            </a:lvl8pPr>
            <a:lvl9pPr marL="3657388"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02/09/2022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431975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02/09/2022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350340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4972050" y="366188"/>
            <a:ext cx="1543050" cy="7802033"/>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342900" y="366188"/>
            <a:ext cx="4514850" cy="780203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02/09/2022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131144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35CD4824-21C5-40F0-ACC2-517FBE4637A7}" type="datetimeFigureOut">
              <a:rPr lang="es-MX" smtClean="0"/>
              <a:pPr/>
              <a:t>02/09/2022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81441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41735" y="5875870"/>
            <a:ext cx="5829300" cy="1816100"/>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541735" y="3875621"/>
            <a:ext cx="5829300" cy="2000249"/>
          </a:xfrm>
        </p:spPr>
        <p:txBody>
          <a:bodyPr anchor="b"/>
          <a:lstStyle>
            <a:lvl1pPr marL="0" indent="0">
              <a:buNone/>
              <a:defRPr sz="2000">
                <a:solidFill>
                  <a:schemeClr val="tx1">
                    <a:tint val="75000"/>
                  </a:schemeClr>
                </a:solidFill>
              </a:defRPr>
            </a:lvl1pPr>
            <a:lvl2pPr marL="457174" indent="0">
              <a:buNone/>
              <a:defRPr sz="1800">
                <a:solidFill>
                  <a:schemeClr val="tx1">
                    <a:tint val="75000"/>
                  </a:schemeClr>
                </a:solidFill>
              </a:defRPr>
            </a:lvl2pPr>
            <a:lvl3pPr marL="914347" indent="0">
              <a:buNone/>
              <a:defRPr sz="1600">
                <a:solidFill>
                  <a:schemeClr val="tx1">
                    <a:tint val="75000"/>
                  </a:schemeClr>
                </a:solidFill>
              </a:defRPr>
            </a:lvl3pPr>
            <a:lvl4pPr marL="1371521" indent="0">
              <a:buNone/>
              <a:defRPr sz="1400">
                <a:solidFill>
                  <a:schemeClr val="tx1">
                    <a:tint val="75000"/>
                  </a:schemeClr>
                </a:solidFill>
              </a:defRPr>
            </a:lvl4pPr>
            <a:lvl5pPr marL="1828694" indent="0">
              <a:buNone/>
              <a:defRPr sz="1400">
                <a:solidFill>
                  <a:schemeClr val="tx1">
                    <a:tint val="75000"/>
                  </a:schemeClr>
                </a:solidFill>
              </a:defRPr>
            </a:lvl5pPr>
            <a:lvl6pPr marL="2285867" indent="0">
              <a:buNone/>
              <a:defRPr sz="1400">
                <a:solidFill>
                  <a:schemeClr val="tx1">
                    <a:tint val="75000"/>
                  </a:schemeClr>
                </a:solidFill>
              </a:defRPr>
            </a:lvl6pPr>
            <a:lvl7pPr marL="2743041" indent="0">
              <a:buNone/>
              <a:defRPr sz="1400">
                <a:solidFill>
                  <a:schemeClr val="tx1">
                    <a:tint val="75000"/>
                  </a:schemeClr>
                </a:solidFill>
              </a:defRPr>
            </a:lvl7pPr>
            <a:lvl8pPr marL="3200214" indent="0">
              <a:buNone/>
              <a:defRPr sz="1400">
                <a:solidFill>
                  <a:schemeClr val="tx1">
                    <a:tint val="75000"/>
                  </a:schemeClr>
                </a:solidFill>
              </a:defRPr>
            </a:lvl8pPr>
            <a:lvl9pPr marL="3657388"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35CD4824-21C5-40F0-ACC2-517FBE4637A7}" type="datetimeFigureOut">
              <a:rPr lang="es-MX" smtClean="0"/>
              <a:pPr/>
              <a:t>02/09/2022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40374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342900" y="2133604"/>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3486150" y="2133604"/>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35CD4824-21C5-40F0-ACC2-517FBE4637A7}" type="datetimeFigureOut">
              <a:rPr lang="es-MX" smtClean="0"/>
              <a:pPr/>
              <a:t>02/09/2022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1688792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342902" y="2046817"/>
            <a:ext cx="3030141" cy="853016"/>
          </a:xfrm>
        </p:spPr>
        <p:txBody>
          <a:bodyPr anchor="b"/>
          <a:lstStyle>
            <a:lvl1pPr marL="0" indent="0">
              <a:buNone/>
              <a:defRPr sz="2400" b="1"/>
            </a:lvl1pPr>
            <a:lvl2pPr marL="457174" indent="0">
              <a:buNone/>
              <a:defRPr sz="2000" b="1"/>
            </a:lvl2pPr>
            <a:lvl3pPr marL="914347" indent="0">
              <a:buNone/>
              <a:defRPr sz="1800" b="1"/>
            </a:lvl3pPr>
            <a:lvl4pPr marL="1371521" indent="0">
              <a:buNone/>
              <a:defRPr sz="1600" b="1"/>
            </a:lvl4pPr>
            <a:lvl5pPr marL="1828694" indent="0">
              <a:buNone/>
              <a:defRPr sz="1600" b="1"/>
            </a:lvl5pPr>
            <a:lvl6pPr marL="2285867" indent="0">
              <a:buNone/>
              <a:defRPr sz="1600" b="1"/>
            </a:lvl6pPr>
            <a:lvl7pPr marL="2743041" indent="0">
              <a:buNone/>
              <a:defRPr sz="1600" b="1"/>
            </a:lvl7pPr>
            <a:lvl8pPr marL="3200214" indent="0">
              <a:buNone/>
              <a:defRPr sz="1600" b="1"/>
            </a:lvl8pPr>
            <a:lvl9pPr marL="3657388"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342902"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3483771" y="2046817"/>
            <a:ext cx="3031331" cy="853016"/>
          </a:xfrm>
        </p:spPr>
        <p:txBody>
          <a:bodyPr anchor="b"/>
          <a:lstStyle>
            <a:lvl1pPr marL="0" indent="0">
              <a:buNone/>
              <a:defRPr sz="2400" b="1"/>
            </a:lvl1pPr>
            <a:lvl2pPr marL="457174" indent="0">
              <a:buNone/>
              <a:defRPr sz="2000" b="1"/>
            </a:lvl2pPr>
            <a:lvl3pPr marL="914347" indent="0">
              <a:buNone/>
              <a:defRPr sz="1800" b="1"/>
            </a:lvl3pPr>
            <a:lvl4pPr marL="1371521" indent="0">
              <a:buNone/>
              <a:defRPr sz="1600" b="1"/>
            </a:lvl4pPr>
            <a:lvl5pPr marL="1828694" indent="0">
              <a:buNone/>
              <a:defRPr sz="1600" b="1"/>
            </a:lvl5pPr>
            <a:lvl6pPr marL="2285867" indent="0">
              <a:buNone/>
              <a:defRPr sz="1600" b="1"/>
            </a:lvl6pPr>
            <a:lvl7pPr marL="2743041" indent="0">
              <a:buNone/>
              <a:defRPr sz="1600" b="1"/>
            </a:lvl7pPr>
            <a:lvl8pPr marL="3200214" indent="0">
              <a:buNone/>
              <a:defRPr sz="1600" b="1"/>
            </a:lvl8pPr>
            <a:lvl9pPr marL="3657388"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3483771"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35CD4824-21C5-40F0-ACC2-517FBE4637A7}" type="datetimeFigureOut">
              <a:rPr lang="es-MX" smtClean="0"/>
              <a:pPr/>
              <a:t>02/09/2022</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00503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35CD4824-21C5-40F0-ACC2-517FBE4637A7}" type="datetimeFigureOut">
              <a:rPr lang="es-MX" smtClean="0"/>
              <a:pPr/>
              <a:t>02/09/2022</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2012109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5CD4824-21C5-40F0-ACC2-517FBE4637A7}" type="datetimeFigureOut">
              <a:rPr lang="es-MX" smtClean="0"/>
              <a:pPr/>
              <a:t>02/09/2022</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48038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42902" y="364067"/>
            <a:ext cx="2256235" cy="154940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2681288" y="364070"/>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342902" y="1913469"/>
            <a:ext cx="2256235" cy="6254751"/>
          </a:xfrm>
        </p:spPr>
        <p:txBody>
          <a:bodyPr/>
          <a:lstStyle>
            <a:lvl1pPr marL="0" indent="0">
              <a:buNone/>
              <a:defRPr sz="1400"/>
            </a:lvl1pPr>
            <a:lvl2pPr marL="457174" indent="0">
              <a:buNone/>
              <a:defRPr sz="1200"/>
            </a:lvl2pPr>
            <a:lvl3pPr marL="914347" indent="0">
              <a:buNone/>
              <a:defRPr sz="1000"/>
            </a:lvl3pPr>
            <a:lvl4pPr marL="1371521" indent="0">
              <a:buNone/>
              <a:defRPr sz="900"/>
            </a:lvl4pPr>
            <a:lvl5pPr marL="1828694" indent="0">
              <a:buNone/>
              <a:defRPr sz="900"/>
            </a:lvl5pPr>
            <a:lvl6pPr marL="2285867" indent="0">
              <a:buNone/>
              <a:defRPr sz="900"/>
            </a:lvl6pPr>
            <a:lvl7pPr marL="2743041" indent="0">
              <a:buNone/>
              <a:defRPr sz="900"/>
            </a:lvl7pPr>
            <a:lvl8pPr marL="3200214" indent="0">
              <a:buNone/>
              <a:defRPr sz="900"/>
            </a:lvl8pPr>
            <a:lvl9pPr marL="3657388"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5CD4824-21C5-40F0-ACC2-517FBE4637A7}" type="datetimeFigureOut">
              <a:rPr lang="es-MX" smtClean="0"/>
              <a:pPr/>
              <a:t>02/09/2022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410219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344216" y="6400801"/>
            <a:ext cx="4114800" cy="755651"/>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344216" y="817033"/>
            <a:ext cx="4114800" cy="5486400"/>
          </a:xfrm>
        </p:spPr>
        <p:txBody>
          <a:bodyPr/>
          <a:lstStyle>
            <a:lvl1pPr marL="0" indent="0">
              <a:buNone/>
              <a:defRPr sz="3200"/>
            </a:lvl1pPr>
            <a:lvl2pPr marL="457174" indent="0">
              <a:buNone/>
              <a:defRPr sz="2800"/>
            </a:lvl2pPr>
            <a:lvl3pPr marL="914347" indent="0">
              <a:buNone/>
              <a:defRPr sz="2400"/>
            </a:lvl3pPr>
            <a:lvl4pPr marL="1371521" indent="0">
              <a:buNone/>
              <a:defRPr sz="2000"/>
            </a:lvl4pPr>
            <a:lvl5pPr marL="1828694" indent="0">
              <a:buNone/>
              <a:defRPr sz="2000"/>
            </a:lvl5pPr>
            <a:lvl6pPr marL="2285867" indent="0">
              <a:buNone/>
              <a:defRPr sz="2000"/>
            </a:lvl6pPr>
            <a:lvl7pPr marL="2743041" indent="0">
              <a:buNone/>
              <a:defRPr sz="2000"/>
            </a:lvl7pPr>
            <a:lvl8pPr marL="3200214" indent="0">
              <a:buNone/>
              <a:defRPr sz="2000"/>
            </a:lvl8pPr>
            <a:lvl9pPr marL="3657388" indent="0">
              <a:buNone/>
              <a:defRPr sz="2000"/>
            </a:lvl9pPr>
          </a:lstStyle>
          <a:p>
            <a:endParaRPr lang="es-MX"/>
          </a:p>
        </p:txBody>
      </p:sp>
      <p:sp>
        <p:nvSpPr>
          <p:cNvPr id="4" name="3 Marcador de texto"/>
          <p:cNvSpPr>
            <a:spLocks noGrp="1"/>
          </p:cNvSpPr>
          <p:nvPr>
            <p:ph type="body" sz="half" idx="2"/>
          </p:nvPr>
        </p:nvSpPr>
        <p:spPr>
          <a:xfrm>
            <a:off x="1344216" y="7156452"/>
            <a:ext cx="4114800" cy="1073149"/>
          </a:xfrm>
        </p:spPr>
        <p:txBody>
          <a:bodyPr/>
          <a:lstStyle>
            <a:lvl1pPr marL="0" indent="0">
              <a:buNone/>
              <a:defRPr sz="1400"/>
            </a:lvl1pPr>
            <a:lvl2pPr marL="457174" indent="0">
              <a:buNone/>
              <a:defRPr sz="1200"/>
            </a:lvl2pPr>
            <a:lvl3pPr marL="914347" indent="0">
              <a:buNone/>
              <a:defRPr sz="1000"/>
            </a:lvl3pPr>
            <a:lvl4pPr marL="1371521" indent="0">
              <a:buNone/>
              <a:defRPr sz="900"/>
            </a:lvl4pPr>
            <a:lvl5pPr marL="1828694" indent="0">
              <a:buNone/>
              <a:defRPr sz="900"/>
            </a:lvl5pPr>
            <a:lvl6pPr marL="2285867" indent="0">
              <a:buNone/>
              <a:defRPr sz="900"/>
            </a:lvl6pPr>
            <a:lvl7pPr marL="2743041" indent="0">
              <a:buNone/>
              <a:defRPr sz="900"/>
            </a:lvl7pPr>
            <a:lvl8pPr marL="3200214" indent="0">
              <a:buNone/>
              <a:defRPr sz="900"/>
            </a:lvl8pPr>
            <a:lvl9pPr marL="3657388"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5CD4824-21C5-40F0-ACC2-517FBE4637A7}" type="datetimeFigureOut">
              <a:rPr lang="es-MX" smtClean="0"/>
              <a:pPr/>
              <a:t>02/09/2022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3109AF80-D803-4371-B9F1-B9ABBE55B9B4}" type="slidenum">
              <a:rPr lang="es-MX" smtClean="0"/>
              <a:pPr/>
              <a:t>‹Nº›</a:t>
            </a:fld>
            <a:endParaRPr lang="es-MX"/>
          </a:p>
        </p:txBody>
      </p:sp>
    </p:spTree>
    <p:extLst>
      <p:ext uri="{BB962C8B-B14F-4D97-AF65-F5344CB8AC3E}">
        <p14:creationId xmlns:p14="http://schemas.microsoft.com/office/powerpoint/2010/main" val="326143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42900" y="366184"/>
            <a:ext cx="6172200" cy="1524000"/>
          </a:xfrm>
          <a:prstGeom prst="rect">
            <a:avLst/>
          </a:prstGeom>
        </p:spPr>
        <p:txBody>
          <a:bodyPr vert="horz" lIns="91435" tIns="45718" rIns="91435" bIns="45718"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342900" y="2133604"/>
            <a:ext cx="6172200" cy="6034617"/>
          </a:xfrm>
          <a:prstGeom prst="rect">
            <a:avLst/>
          </a:prstGeom>
        </p:spPr>
        <p:txBody>
          <a:bodyPr vert="horz" lIns="91435" tIns="45718" rIns="91435" bIns="45718"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342900" y="8475137"/>
            <a:ext cx="1600200" cy="486833"/>
          </a:xfrm>
          <a:prstGeom prst="rect">
            <a:avLst/>
          </a:prstGeom>
        </p:spPr>
        <p:txBody>
          <a:bodyPr vert="horz" lIns="91435" tIns="45718" rIns="91435" bIns="45718" rtlCol="0" anchor="ctr"/>
          <a:lstStyle>
            <a:lvl1pPr algn="l">
              <a:defRPr sz="1200">
                <a:solidFill>
                  <a:schemeClr val="tx1">
                    <a:tint val="75000"/>
                  </a:schemeClr>
                </a:solidFill>
              </a:defRPr>
            </a:lvl1pPr>
          </a:lstStyle>
          <a:p>
            <a:fld id="{35CD4824-21C5-40F0-ACC2-517FBE4637A7}" type="datetimeFigureOut">
              <a:rPr lang="es-MX" smtClean="0"/>
              <a:pPr/>
              <a:t>02/09/2022</a:t>
            </a:fld>
            <a:endParaRPr lang="es-MX"/>
          </a:p>
        </p:txBody>
      </p:sp>
      <p:sp>
        <p:nvSpPr>
          <p:cNvPr id="5" name="4 Marcador de pie de página"/>
          <p:cNvSpPr>
            <a:spLocks noGrp="1"/>
          </p:cNvSpPr>
          <p:nvPr>
            <p:ph type="ftr" sz="quarter" idx="3"/>
          </p:nvPr>
        </p:nvSpPr>
        <p:spPr>
          <a:xfrm>
            <a:off x="2343150" y="8475137"/>
            <a:ext cx="2171700" cy="486833"/>
          </a:xfrm>
          <a:prstGeom prst="rect">
            <a:avLst/>
          </a:prstGeom>
        </p:spPr>
        <p:txBody>
          <a:bodyPr vert="horz" lIns="91435" tIns="45718" rIns="91435" bIns="45718"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4914900" y="8475137"/>
            <a:ext cx="1600200" cy="486833"/>
          </a:xfrm>
          <a:prstGeom prst="rect">
            <a:avLst/>
          </a:prstGeom>
        </p:spPr>
        <p:txBody>
          <a:bodyPr vert="horz" lIns="91435" tIns="45718" rIns="91435" bIns="45718" rtlCol="0" anchor="ctr"/>
          <a:lstStyle>
            <a:lvl1pPr algn="r">
              <a:defRPr sz="1200">
                <a:solidFill>
                  <a:schemeClr val="tx1">
                    <a:tint val="75000"/>
                  </a:schemeClr>
                </a:solidFill>
              </a:defRPr>
            </a:lvl1pPr>
          </a:lstStyle>
          <a:p>
            <a:fld id="{3109AF80-D803-4371-B9F1-B9ABBE55B9B4}" type="slidenum">
              <a:rPr lang="es-MX" smtClean="0"/>
              <a:pPr/>
              <a:t>‹Nº›</a:t>
            </a:fld>
            <a:endParaRPr lang="es-MX"/>
          </a:p>
        </p:txBody>
      </p:sp>
    </p:spTree>
    <p:extLst>
      <p:ext uri="{BB962C8B-B14F-4D97-AF65-F5344CB8AC3E}">
        <p14:creationId xmlns:p14="http://schemas.microsoft.com/office/powerpoint/2010/main" val="3912776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347" rtl="0" eaLnBrk="1" latinLnBrk="0" hangingPunct="1">
        <a:spcBef>
          <a:spcPct val="0"/>
        </a:spcBef>
        <a:buNone/>
        <a:defRPr sz="4400" kern="1200">
          <a:solidFill>
            <a:schemeClr val="tx1"/>
          </a:solidFill>
          <a:latin typeface="+mj-lt"/>
          <a:ea typeface="+mj-ea"/>
          <a:cs typeface="+mj-cs"/>
        </a:defRPr>
      </a:lvl1pPr>
    </p:titleStyle>
    <p:bodyStyle>
      <a:lvl1pPr marL="342880" indent="-342880" algn="l" defTabSz="91434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07" indent="-285733" algn="l" defTabSz="91434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34" indent="-228587" algn="l" defTabSz="91434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08"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80"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54"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28"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01"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75" indent="-228587" algn="l" defTabSz="91434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347" rtl="0" eaLnBrk="1" latinLnBrk="0" hangingPunct="1">
        <a:defRPr sz="1800" kern="1200">
          <a:solidFill>
            <a:schemeClr val="tx1"/>
          </a:solidFill>
          <a:latin typeface="+mn-lt"/>
          <a:ea typeface="+mn-ea"/>
          <a:cs typeface="+mn-cs"/>
        </a:defRPr>
      </a:lvl1pPr>
      <a:lvl2pPr marL="457174" algn="l" defTabSz="914347" rtl="0" eaLnBrk="1" latinLnBrk="0" hangingPunct="1">
        <a:defRPr sz="1800" kern="1200">
          <a:solidFill>
            <a:schemeClr val="tx1"/>
          </a:solidFill>
          <a:latin typeface="+mn-lt"/>
          <a:ea typeface="+mn-ea"/>
          <a:cs typeface="+mn-cs"/>
        </a:defRPr>
      </a:lvl2pPr>
      <a:lvl3pPr marL="914347" algn="l" defTabSz="914347" rtl="0" eaLnBrk="1" latinLnBrk="0" hangingPunct="1">
        <a:defRPr sz="1800" kern="1200">
          <a:solidFill>
            <a:schemeClr val="tx1"/>
          </a:solidFill>
          <a:latin typeface="+mn-lt"/>
          <a:ea typeface="+mn-ea"/>
          <a:cs typeface="+mn-cs"/>
        </a:defRPr>
      </a:lvl3pPr>
      <a:lvl4pPr marL="1371521" algn="l" defTabSz="914347" rtl="0" eaLnBrk="1" latinLnBrk="0" hangingPunct="1">
        <a:defRPr sz="1800" kern="1200">
          <a:solidFill>
            <a:schemeClr val="tx1"/>
          </a:solidFill>
          <a:latin typeface="+mn-lt"/>
          <a:ea typeface="+mn-ea"/>
          <a:cs typeface="+mn-cs"/>
        </a:defRPr>
      </a:lvl4pPr>
      <a:lvl5pPr marL="1828694" algn="l" defTabSz="914347" rtl="0" eaLnBrk="1" latinLnBrk="0" hangingPunct="1">
        <a:defRPr sz="1800" kern="1200">
          <a:solidFill>
            <a:schemeClr val="tx1"/>
          </a:solidFill>
          <a:latin typeface="+mn-lt"/>
          <a:ea typeface="+mn-ea"/>
          <a:cs typeface="+mn-cs"/>
        </a:defRPr>
      </a:lvl5pPr>
      <a:lvl6pPr marL="2285867" algn="l" defTabSz="914347" rtl="0" eaLnBrk="1" latinLnBrk="0" hangingPunct="1">
        <a:defRPr sz="1800" kern="1200">
          <a:solidFill>
            <a:schemeClr val="tx1"/>
          </a:solidFill>
          <a:latin typeface="+mn-lt"/>
          <a:ea typeface="+mn-ea"/>
          <a:cs typeface="+mn-cs"/>
        </a:defRPr>
      </a:lvl6pPr>
      <a:lvl7pPr marL="2743041" algn="l" defTabSz="914347" rtl="0" eaLnBrk="1" latinLnBrk="0" hangingPunct="1">
        <a:defRPr sz="1800" kern="1200">
          <a:solidFill>
            <a:schemeClr val="tx1"/>
          </a:solidFill>
          <a:latin typeface="+mn-lt"/>
          <a:ea typeface="+mn-ea"/>
          <a:cs typeface="+mn-cs"/>
        </a:defRPr>
      </a:lvl7pPr>
      <a:lvl8pPr marL="3200214" algn="l" defTabSz="914347" rtl="0" eaLnBrk="1" latinLnBrk="0" hangingPunct="1">
        <a:defRPr sz="1800" kern="1200">
          <a:solidFill>
            <a:schemeClr val="tx1"/>
          </a:solidFill>
          <a:latin typeface="+mn-lt"/>
          <a:ea typeface="+mn-ea"/>
          <a:cs typeface="+mn-cs"/>
        </a:defRPr>
      </a:lvl8pPr>
      <a:lvl9pPr marL="3657388" algn="l" defTabSz="91434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5.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2 Marcador de texto"/>
          <p:cNvSpPr txBox="1">
            <a:spLocks/>
          </p:cNvSpPr>
          <p:nvPr/>
        </p:nvSpPr>
        <p:spPr>
          <a:xfrm>
            <a:off x="2060848" y="2411760"/>
            <a:ext cx="4896544"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2400" b="1" dirty="0">
                <a:solidFill>
                  <a:schemeClr val="bg1">
                    <a:lumMod val="75000"/>
                  </a:schemeClr>
                </a:solidFill>
                <a:effectLst>
                  <a:outerShdw blurRad="38100" dist="38100" dir="2700000" algn="tl">
                    <a:srgbClr val="000000">
                      <a:alpha val="43137"/>
                    </a:srgbClr>
                  </a:outerShdw>
                </a:effectLst>
              </a:rPr>
              <a:t>Programas con Condicionales</a:t>
            </a:r>
          </a:p>
          <a:p>
            <a:pPr marL="0" indent="0" algn="ctr">
              <a:buNone/>
            </a:pPr>
            <a:r>
              <a:rPr lang="es-MX" sz="2400" b="1" dirty="0">
                <a:solidFill>
                  <a:schemeClr val="bg1">
                    <a:lumMod val="75000"/>
                  </a:schemeClr>
                </a:solidFill>
                <a:effectLst>
                  <a:outerShdw blurRad="38100" dist="38100" dir="2700000" algn="tl">
                    <a:srgbClr val="000000">
                      <a:alpha val="43137"/>
                    </a:srgbClr>
                  </a:outerShdw>
                </a:effectLst>
              </a:rPr>
              <a:t>P28-P30</a:t>
            </a:r>
          </a:p>
          <a:p>
            <a:pPr marL="0" indent="0" algn="ctr">
              <a:buNone/>
            </a:pPr>
            <a:r>
              <a:rPr lang="es-MX" sz="2400" b="1" dirty="0">
                <a:solidFill>
                  <a:schemeClr val="bg1">
                    <a:lumMod val="75000"/>
                  </a:schemeClr>
                </a:solidFill>
                <a:effectLst>
                  <a:outerShdw blurRad="38100" dist="38100" dir="2700000" algn="tl">
                    <a:srgbClr val="000000">
                      <a:alpha val="43137"/>
                    </a:srgbClr>
                  </a:outerShdw>
                </a:effectLst>
              </a:rPr>
              <a:t>(</a:t>
            </a:r>
            <a:r>
              <a:rPr lang="es-MX" sz="2400" b="1" dirty="0" err="1">
                <a:solidFill>
                  <a:schemeClr val="bg1">
                    <a:lumMod val="75000"/>
                  </a:schemeClr>
                </a:solidFill>
                <a:effectLst>
                  <a:outerShdw blurRad="38100" dist="38100" dir="2700000" algn="tl">
                    <a:srgbClr val="000000">
                      <a:alpha val="43137"/>
                    </a:srgbClr>
                  </a:outerShdw>
                </a:effectLst>
              </a:rPr>
              <a:t>switch</a:t>
            </a:r>
            <a:r>
              <a:rPr lang="es-MX" sz="2400" b="1" dirty="0">
                <a:solidFill>
                  <a:schemeClr val="bg1">
                    <a:lumMod val="75000"/>
                  </a:schemeClr>
                </a:solidFill>
                <a:effectLst>
                  <a:outerShdw blurRad="38100" dist="38100" dir="2700000" algn="tl">
                    <a:srgbClr val="000000">
                      <a:alpha val="43137"/>
                    </a:srgbClr>
                  </a:outerShdw>
                </a:effectLst>
              </a:rPr>
              <a:t>)</a:t>
            </a:r>
          </a:p>
        </p:txBody>
      </p:sp>
      <p:sp>
        <p:nvSpPr>
          <p:cNvPr id="3" name="2 Marcador de texto"/>
          <p:cNvSpPr txBox="1">
            <a:spLocks/>
          </p:cNvSpPr>
          <p:nvPr/>
        </p:nvSpPr>
        <p:spPr>
          <a:xfrm>
            <a:off x="2188840" y="6012160"/>
            <a:ext cx="4464496"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2800" b="1" dirty="0">
                <a:solidFill>
                  <a:schemeClr val="bg1">
                    <a:lumMod val="75000"/>
                  </a:schemeClr>
                </a:solidFill>
                <a:effectLst>
                  <a:outerShdw blurRad="38100" dist="38100" dir="2700000" algn="tl">
                    <a:srgbClr val="000000">
                      <a:alpha val="43137"/>
                    </a:srgbClr>
                  </a:outerShdw>
                </a:effectLst>
              </a:rPr>
              <a:t>Nombre del archivo:</a:t>
            </a:r>
          </a:p>
          <a:p>
            <a:pPr marL="0" indent="0" algn="ctr">
              <a:buNone/>
            </a:pPr>
            <a:r>
              <a:rPr lang="es-MX" sz="2000" b="1" dirty="0" err="1">
                <a:solidFill>
                  <a:schemeClr val="bg1">
                    <a:lumMod val="75000"/>
                  </a:schemeClr>
                </a:solidFill>
                <a:effectLst>
                  <a:outerShdw blurRad="38100" dist="38100" dir="2700000" algn="tl">
                    <a:srgbClr val="000000">
                      <a:alpha val="43137"/>
                    </a:srgbClr>
                  </a:outerShdw>
                </a:effectLst>
              </a:rPr>
              <a:t>PIf</a:t>
            </a:r>
            <a:r>
              <a:rPr lang="es-MX" sz="2000" b="1" dirty="0">
                <a:solidFill>
                  <a:schemeClr val="bg1">
                    <a:lumMod val="75000"/>
                  </a:schemeClr>
                </a:solidFill>
                <a:effectLst>
                  <a:outerShdw blurRad="38100" dist="38100" dir="2700000" algn="tl">
                    <a:srgbClr val="000000">
                      <a:alpha val="43137"/>
                    </a:srgbClr>
                  </a:outerShdw>
                </a:effectLst>
              </a:rPr>
              <a:t> 28-30 Iniciales de tu nombre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68659" y="1403648"/>
            <a:ext cx="2985801"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P30</a:t>
            </a:r>
          </a:p>
        </p:txBody>
      </p:sp>
      <p:sp>
        <p:nvSpPr>
          <p:cNvPr id="14" name="13 Rectángulo redondeado"/>
          <p:cNvSpPr/>
          <p:nvPr/>
        </p:nvSpPr>
        <p:spPr>
          <a:xfrm>
            <a:off x="3645024" y="1403648"/>
            <a:ext cx="2952328"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Tree>
    <p:extLst>
      <p:ext uri="{BB962C8B-B14F-4D97-AF65-F5344CB8AC3E}">
        <p14:creationId xmlns:p14="http://schemas.microsoft.com/office/powerpoint/2010/main" val="3344363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12999" y="1124448"/>
            <a:ext cx="6048672" cy="2295425"/>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ES_tradnl" sz="1500" b="1" dirty="0">
                <a:effectLst>
                  <a:outerShdw blurRad="38100" dist="38100" dir="2700000" algn="tl">
                    <a:srgbClr val="000000">
                      <a:alpha val="43137"/>
                    </a:srgbClr>
                  </a:outerShdw>
                </a:effectLst>
              </a:rPr>
              <a:t>Unos alumnos de Sistemas Computacionales desean realizar una calculadora que pida dos números y te permita elegir en un menú si desea hacer:</a:t>
            </a:r>
            <a:endParaRPr lang="es-MX" sz="1500" b="1" dirty="0">
              <a:effectLst>
                <a:outerShdw blurRad="38100" dist="38100" dir="2700000" algn="tl">
                  <a:srgbClr val="000000">
                    <a:alpha val="43137"/>
                  </a:srgbClr>
                </a:outerShdw>
              </a:effectLst>
            </a:endParaRPr>
          </a:p>
          <a:p>
            <a:pPr marL="342900" lvl="0" indent="-342900" algn="just">
              <a:buFont typeface="+mj-lt"/>
              <a:buAutoNum type="arabicParenR"/>
            </a:pPr>
            <a:r>
              <a:rPr lang="es-ES_tradnl" sz="1500" b="1" dirty="0"/>
              <a:t>Suma</a:t>
            </a:r>
            <a:endParaRPr lang="es-MX" sz="1500" b="1" dirty="0"/>
          </a:p>
          <a:p>
            <a:pPr marL="342900" lvl="0" indent="-342900" algn="just">
              <a:buFont typeface="+mj-lt"/>
              <a:buAutoNum type="arabicParenR"/>
            </a:pPr>
            <a:r>
              <a:rPr lang="es-ES_tradnl" sz="1500" b="1" dirty="0"/>
              <a:t>Resta</a:t>
            </a:r>
            <a:endParaRPr lang="es-MX" sz="1500" b="1" dirty="0"/>
          </a:p>
          <a:p>
            <a:pPr marL="342900" lvl="0" indent="-342900" algn="just">
              <a:buFont typeface="+mj-lt"/>
              <a:buAutoNum type="arabicParenR"/>
            </a:pPr>
            <a:r>
              <a:rPr lang="es-ES_tradnl" sz="1500" b="1" dirty="0"/>
              <a:t>Multiplicación</a:t>
            </a:r>
            <a:endParaRPr lang="es-MX" sz="1500" b="1" dirty="0"/>
          </a:p>
          <a:p>
            <a:pPr marL="342900" lvl="0" indent="-342900" algn="just">
              <a:buFont typeface="+mj-lt"/>
              <a:buAutoNum type="arabicParenR"/>
            </a:pPr>
            <a:r>
              <a:rPr lang="es-ES_tradnl" sz="1500" b="1" dirty="0"/>
              <a:t>División</a:t>
            </a:r>
            <a:endParaRPr lang="es-MX" sz="1500" b="1" dirty="0"/>
          </a:p>
          <a:p>
            <a:pPr algn="just"/>
            <a:r>
              <a:rPr lang="es-ES_tradnl" sz="1500" b="1" dirty="0">
                <a:effectLst>
                  <a:outerShdw blurRad="38100" dist="38100" dir="2700000" algn="tl">
                    <a:srgbClr val="000000">
                      <a:alpha val="43137"/>
                    </a:srgbClr>
                  </a:outerShdw>
                </a:effectLst>
              </a:rPr>
              <a:t> </a:t>
            </a:r>
            <a:endParaRPr lang="es-MX" sz="1500" b="1" dirty="0">
              <a:effectLst>
                <a:outerShdw blurRad="38100" dist="38100" dir="2700000" algn="tl">
                  <a:srgbClr val="000000">
                    <a:alpha val="43137"/>
                  </a:srgbClr>
                </a:outerShdw>
              </a:effectLst>
            </a:endParaRPr>
          </a:p>
          <a:p>
            <a:pPr algn="just"/>
            <a:r>
              <a:rPr lang="es-ES_tradnl" sz="1500" b="1" dirty="0">
                <a:effectLst>
                  <a:outerShdw blurRad="38100" dist="38100" dir="2700000" algn="tl">
                    <a:srgbClr val="000000">
                      <a:alpha val="43137"/>
                    </a:srgbClr>
                  </a:outerShdw>
                </a:effectLst>
              </a:rPr>
              <a:t>Dependiendo de la opción elegida, realizar la operación e imprimir el resultado.</a:t>
            </a:r>
            <a:endParaRPr lang="es-MX" sz="1500" b="1" dirty="0">
              <a:effectLst>
                <a:outerShdw blurRad="38100" dist="38100" dir="2700000" algn="tl">
                  <a:srgbClr val="000000">
                    <a:alpha val="43137"/>
                  </a:srgbClr>
                </a:outerShdw>
              </a:effectLst>
            </a:endParaRPr>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P28</a:t>
            </a:r>
          </a:p>
        </p:txBody>
      </p:sp>
    </p:spTree>
    <p:extLst>
      <p:ext uri="{BB962C8B-B14F-4D97-AF65-F5344CB8AC3E}">
        <p14:creationId xmlns:p14="http://schemas.microsoft.com/office/powerpoint/2010/main" val="1499740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270320118"/>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9" y="2171733"/>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endParaRPr lang="es-MX" sz="1200" dirty="0"/>
          </a:p>
        </p:txBody>
      </p:sp>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3645024" y="2171733"/>
            <a:ext cx="3024336" cy="5472608"/>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P28</a:t>
            </a:r>
          </a:p>
        </p:txBody>
      </p:sp>
    </p:spTree>
    <p:extLst>
      <p:ext uri="{BB962C8B-B14F-4D97-AF65-F5344CB8AC3E}">
        <p14:creationId xmlns:p14="http://schemas.microsoft.com/office/powerpoint/2010/main" val="114184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2126875214"/>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68659" y="1403648"/>
            <a:ext cx="2985801"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P28</a:t>
            </a:r>
          </a:p>
        </p:txBody>
      </p:sp>
      <p:sp>
        <p:nvSpPr>
          <p:cNvPr id="14" name="13 Rectángulo redondeado"/>
          <p:cNvSpPr/>
          <p:nvPr/>
        </p:nvSpPr>
        <p:spPr>
          <a:xfrm>
            <a:off x="3645024" y="1403648"/>
            <a:ext cx="2952328"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Tree>
    <p:extLst>
      <p:ext uri="{BB962C8B-B14F-4D97-AF65-F5344CB8AC3E}">
        <p14:creationId xmlns:p14="http://schemas.microsoft.com/office/powerpoint/2010/main" val="3743446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3628678348"/>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MX" b="1" dirty="0">
                <a:effectLst>
                  <a:outerShdw blurRad="38100" dist="38100" dir="2700000" algn="tl">
                    <a:srgbClr val="000000">
                      <a:alpha val="43137"/>
                    </a:srgbClr>
                  </a:outerShdw>
                </a:effectLst>
              </a:rPr>
              <a:t>Para mayor eficiencia, un programador realiza un programa que, escribiendo en una cuadrícula un número del 1 al 7, automáticamente diga </a:t>
            </a:r>
            <a:r>
              <a:rPr lang="es-MX" b="1">
                <a:effectLst>
                  <a:outerShdw blurRad="38100" dist="38100" dir="2700000" algn="tl">
                    <a:srgbClr val="000000">
                      <a:alpha val="43137"/>
                    </a:srgbClr>
                  </a:outerShdw>
                </a:effectLst>
              </a:rPr>
              <a:t>que </a:t>
            </a:r>
            <a:r>
              <a:rPr lang="es-MX" b="1" smtClean="0">
                <a:effectLst>
                  <a:outerShdw blurRad="38100" dist="38100" dir="2700000" algn="tl">
                    <a:srgbClr val="000000">
                      <a:alpha val="43137"/>
                    </a:srgbClr>
                  </a:outerShdw>
                </a:effectLst>
              </a:rPr>
              <a:t>día </a:t>
            </a:r>
            <a:r>
              <a:rPr lang="es-MX" b="1" dirty="0">
                <a:effectLst>
                  <a:outerShdw blurRad="38100" dist="38100" dir="2700000" algn="tl">
                    <a:srgbClr val="000000">
                      <a:alpha val="43137"/>
                    </a:srgbClr>
                  </a:outerShdw>
                </a:effectLst>
              </a:rPr>
              <a:t>de la semana es. Realiza el programa descrito anteriormente.</a:t>
            </a:r>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P29</a:t>
            </a:r>
          </a:p>
        </p:txBody>
      </p:sp>
    </p:spTree>
    <p:extLst>
      <p:ext uri="{BB962C8B-B14F-4D97-AF65-F5344CB8AC3E}">
        <p14:creationId xmlns:p14="http://schemas.microsoft.com/office/powerpoint/2010/main" val="2831421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9" y="2171733"/>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endParaRPr lang="es-MX" sz="1200" dirty="0"/>
          </a:p>
        </p:txBody>
      </p:sp>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3645024" y="2171733"/>
            <a:ext cx="3024336" cy="5472608"/>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P29</a:t>
            </a:r>
          </a:p>
        </p:txBody>
      </p:sp>
    </p:spTree>
    <p:extLst>
      <p:ext uri="{BB962C8B-B14F-4D97-AF65-F5344CB8AC3E}">
        <p14:creationId xmlns:p14="http://schemas.microsoft.com/office/powerpoint/2010/main" val="251515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1227658" y="-290040"/>
            <a:ext cx="6172200" cy="1524000"/>
          </a:xfrm>
        </p:spPr>
        <p:txBody>
          <a:bodyPr>
            <a:normAutofit/>
          </a:bodyPr>
          <a:lstStyle/>
          <a:p>
            <a:r>
              <a:rPr lang="es-MX" sz="2200" b="1" dirty="0">
                <a:solidFill>
                  <a:schemeClr val="bg1"/>
                </a:solidFill>
                <a:effectLst>
                  <a:outerShdw blurRad="38100" dist="38100" dir="2700000" algn="tl">
                    <a:srgbClr val="000000">
                      <a:alpha val="43137"/>
                    </a:srgbClr>
                  </a:outerShdw>
                </a:effectLst>
              </a:rPr>
              <a:t>Código Fuente</a:t>
            </a:r>
          </a:p>
        </p:txBody>
      </p:sp>
      <p:graphicFrame>
        <p:nvGraphicFramePr>
          <p:cNvPr id="2" name="1 Marcador de contenido"/>
          <p:cNvGraphicFramePr>
            <a:graphicFrameLocks noGrp="1"/>
          </p:cNvGraphicFramePr>
          <p:nvPr>
            <p:ph sz="half" idx="2"/>
            <p:extLst>
              <p:ext uri="{D42A27DB-BD31-4B8C-83A1-F6EECF244321}">
                <p14:modId xmlns:p14="http://schemas.microsoft.com/office/powerpoint/2010/main" val="3017941261"/>
              </p:ext>
            </p:extLst>
          </p:nvPr>
        </p:nvGraphicFramePr>
        <p:xfrm>
          <a:off x="255585" y="2171735"/>
          <a:ext cx="3117456" cy="5996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Rectángulo redondeado"/>
          <p:cNvSpPr/>
          <p:nvPr/>
        </p:nvSpPr>
        <p:spPr>
          <a:xfrm>
            <a:off x="368659" y="1403648"/>
            <a:ext cx="2985801"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
        <p:nvSpPr>
          <p:cNvPr id="11"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P29</a:t>
            </a:r>
          </a:p>
        </p:txBody>
      </p:sp>
      <p:sp>
        <p:nvSpPr>
          <p:cNvPr id="14" name="13 Rectángulo redondeado"/>
          <p:cNvSpPr/>
          <p:nvPr/>
        </p:nvSpPr>
        <p:spPr>
          <a:xfrm>
            <a:off x="3645024" y="1403648"/>
            <a:ext cx="2952328" cy="6624736"/>
          </a:xfrm>
          <a:prstGeom prst="roundRect">
            <a:avLst/>
          </a:prstGeom>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35" tIns="45718" rIns="91435" bIns="45718" rtlCol="0" anchor="t"/>
          <a:lstStyle/>
          <a:p>
            <a:endParaRPr lang="es-MX" sz="1200" dirty="0"/>
          </a:p>
        </p:txBody>
      </p:sp>
    </p:spTree>
    <p:extLst>
      <p:ext uri="{BB962C8B-B14F-4D97-AF65-F5344CB8AC3E}">
        <p14:creationId xmlns:p14="http://schemas.microsoft.com/office/powerpoint/2010/main" val="3344363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13983370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322766"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Análisis del Problema</a:t>
            </a:r>
          </a:p>
        </p:txBody>
      </p:sp>
      <p:sp>
        <p:nvSpPr>
          <p:cNvPr id="4" name="3 Rectángulo redondeado"/>
          <p:cNvSpPr/>
          <p:nvPr/>
        </p:nvSpPr>
        <p:spPr>
          <a:xfrm>
            <a:off x="404664" y="1259632"/>
            <a:ext cx="6048672" cy="2160241"/>
          </a:xfrm>
          <a:prstGeom prst="roundRect">
            <a:avLst/>
          </a:prstGeom>
        </p:spPr>
        <p:style>
          <a:lnRef idx="0">
            <a:schemeClr val="accent1"/>
          </a:lnRef>
          <a:fillRef idx="3">
            <a:schemeClr val="accent1"/>
          </a:fillRef>
          <a:effectRef idx="3">
            <a:schemeClr val="accent1"/>
          </a:effectRef>
          <a:fontRef idx="minor">
            <a:schemeClr val="lt1"/>
          </a:fontRef>
        </p:style>
        <p:txBody>
          <a:bodyPr lIns="91435" tIns="45718" rIns="91435" bIns="45718" rtlCol="0" anchor="ctr"/>
          <a:lstStyle/>
          <a:p>
            <a:pPr algn="just"/>
            <a:r>
              <a:rPr lang="es-ES_tradnl" b="1" dirty="0">
                <a:effectLst>
                  <a:outerShdw blurRad="38100" dist="38100" dir="2700000" algn="tl">
                    <a:srgbClr val="000000">
                      <a:alpha val="43137"/>
                    </a:srgbClr>
                  </a:outerShdw>
                </a:effectLst>
              </a:rPr>
              <a:t>Una empresa le solicita a sus empleados su horario de salida en formato de 24 horas. Desafortunadamente cometen un error en el tipo de formato. Para una mayor facilidad se realiza un programa que lea la hora de un día en notación de 24 horas y dé la respuesta en formato de 12 horas. </a:t>
            </a:r>
            <a:endParaRPr lang="es-MX" b="1" dirty="0"/>
          </a:p>
        </p:txBody>
      </p:sp>
      <p:sp>
        <p:nvSpPr>
          <p:cNvPr id="5" name="4 Rectángulo redondeado"/>
          <p:cNvSpPr/>
          <p:nvPr/>
        </p:nvSpPr>
        <p:spPr>
          <a:xfrm>
            <a:off x="404664" y="3611895"/>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Entradas</a:t>
            </a:r>
          </a:p>
        </p:txBody>
      </p:sp>
      <p:sp>
        <p:nvSpPr>
          <p:cNvPr id="6" name="5 Rectángulo redondeado"/>
          <p:cNvSpPr/>
          <p:nvPr/>
        </p:nvSpPr>
        <p:spPr>
          <a:xfrm>
            <a:off x="1988839" y="3611895"/>
            <a:ext cx="4464497"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8" name="7 Rectángulo redondeado"/>
          <p:cNvSpPr/>
          <p:nvPr/>
        </p:nvSpPr>
        <p:spPr>
          <a:xfrm>
            <a:off x="404664" y="5159244"/>
            <a:ext cx="1321952"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Procesos</a:t>
            </a:r>
          </a:p>
        </p:txBody>
      </p:sp>
      <p:sp>
        <p:nvSpPr>
          <p:cNvPr id="9" name="8 Rectángulo redondeado"/>
          <p:cNvSpPr/>
          <p:nvPr/>
        </p:nvSpPr>
        <p:spPr>
          <a:xfrm>
            <a:off x="1988839" y="5159244"/>
            <a:ext cx="4464498"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10" name="9 Rectángulo redondeado"/>
          <p:cNvSpPr/>
          <p:nvPr/>
        </p:nvSpPr>
        <p:spPr>
          <a:xfrm>
            <a:off x="430472" y="6706592"/>
            <a:ext cx="1296144" cy="1344149"/>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Salidas</a:t>
            </a:r>
          </a:p>
        </p:txBody>
      </p:sp>
      <p:sp>
        <p:nvSpPr>
          <p:cNvPr id="11" name="10 Rectángulo redondeado"/>
          <p:cNvSpPr/>
          <p:nvPr/>
        </p:nvSpPr>
        <p:spPr>
          <a:xfrm>
            <a:off x="1988838" y="6706592"/>
            <a:ext cx="4490305" cy="1344149"/>
          </a:xfrm>
          <a:prstGeom prst="roundRect">
            <a:avLst/>
          </a:prstGeom>
        </p:spPr>
        <p:style>
          <a:lnRef idx="0">
            <a:schemeClr val="accent5"/>
          </a:lnRef>
          <a:fillRef idx="3">
            <a:schemeClr val="accent5"/>
          </a:fillRef>
          <a:effectRef idx="3">
            <a:schemeClr val="accent5"/>
          </a:effectRef>
          <a:fontRef idx="minor">
            <a:schemeClr val="lt1"/>
          </a:fontRef>
        </p:style>
        <p:txBody>
          <a:bodyPr lIns="91435" tIns="45718" rIns="91435" bIns="45718" rtlCol="0" anchor="ctr"/>
          <a:lstStyle/>
          <a:p>
            <a:endParaRPr lang="es-MX" dirty="0"/>
          </a:p>
        </p:txBody>
      </p:sp>
      <p:sp>
        <p:nvSpPr>
          <p:cNvPr id="12"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3" name="12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P30</a:t>
            </a:r>
          </a:p>
        </p:txBody>
      </p:sp>
    </p:spTree>
    <p:extLst>
      <p:ext uri="{BB962C8B-B14F-4D97-AF65-F5344CB8AC3E}">
        <p14:creationId xmlns:p14="http://schemas.microsoft.com/office/powerpoint/2010/main" val="1499740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Marcador de contenido"/>
          <p:cNvGraphicFramePr>
            <a:graphicFrameLocks noGrp="1"/>
          </p:cNvGraphicFramePr>
          <p:nvPr>
            <p:ph idx="1"/>
            <p:extLst>
              <p:ext uri="{D42A27DB-BD31-4B8C-83A1-F6EECF244321}">
                <p14:modId xmlns:p14="http://schemas.microsoft.com/office/powerpoint/2010/main" val="2582742663"/>
              </p:ext>
            </p:extLst>
          </p:nvPr>
        </p:nvGraphicFramePr>
        <p:xfrm>
          <a:off x="351235" y="1788584"/>
          <a:ext cx="6172200" cy="603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Título"/>
          <p:cNvSpPr>
            <a:spLocks noGrp="1"/>
          </p:cNvSpPr>
          <p:nvPr>
            <p:ph type="title"/>
          </p:nvPr>
        </p:nvSpPr>
        <p:spPr>
          <a:xfrm>
            <a:off x="1710190" y="59499"/>
            <a:ext cx="5535234" cy="864096"/>
          </a:xfrm>
        </p:spPr>
        <p:txBody>
          <a:bodyPr>
            <a:normAutofit/>
          </a:bodyPr>
          <a:lstStyle/>
          <a:p>
            <a:r>
              <a:rPr lang="es-MX" sz="2200" b="1" dirty="0">
                <a:solidFill>
                  <a:schemeClr val="bg1"/>
                </a:solidFill>
                <a:effectLst>
                  <a:outerShdw blurRad="38100" dist="38100" dir="2700000" algn="tl">
                    <a:srgbClr val="000000">
                      <a:alpha val="43137"/>
                    </a:srgbClr>
                  </a:outerShdw>
                </a:effectLst>
              </a:rPr>
              <a:t>Algoritmo y Diagrama de Flujo</a:t>
            </a:r>
          </a:p>
        </p:txBody>
      </p:sp>
      <p:sp>
        <p:nvSpPr>
          <p:cNvPr id="3" name="2 Rectángulo redondeado"/>
          <p:cNvSpPr/>
          <p:nvPr/>
        </p:nvSpPr>
        <p:spPr>
          <a:xfrm>
            <a:off x="269649" y="2171733"/>
            <a:ext cx="2941358" cy="5472608"/>
          </a:xfrm>
          <a:prstGeom prst="roundRect">
            <a:avLst/>
          </a:prstGeom>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txBody>
          <a:bodyPr lIns="91435" tIns="45718" rIns="91435" bIns="45718" rtlCol="0" anchor="t"/>
          <a:lstStyle/>
          <a:p>
            <a:endParaRPr lang="es-MX" sz="1200" dirty="0"/>
          </a:p>
        </p:txBody>
      </p:sp>
      <p:sp>
        <p:nvSpPr>
          <p:cNvPr id="12" name="11 Rectángulo redondeado"/>
          <p:cNvSpPr/>
          <p:nvPr/>
        </p:nvSpPr>
        <p:spPr>
          <a:xfrm>
            <a:off x="415632" y="1381590"/>
            <a:ext cx="2795374"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Algoritmo</a:t>
            </a:r>
          </a:p>
        </p:txBody>
      </p:sp>
      <p:sp>
        <p:nvSpPr>
          <p:cNvPr id="13" name="12 Rectángulo redondeado"/>
          <p:cNvSpPr/>
          <p:nvPr/>
        </p:nvSpPr>
        <p:spPr>
          <a:xfrm>
            <a:off x="3879044" y="1317163"/>
            <a:ext cx="2790316" cy="576064"/>
          </a:xfrm>
          <a:prstGeom prst="roundRect">
            <a:avLst/>
          </a:prstGeom>
        </p:spPr>
        <p:style>
          <a:lnRef idx="0">
            <a:schemeClr val="accent2"/>
          </a:lnRef>
          <a:fillRef idx="3">
            <a:schemeClr val="accent2"/>
          </a:fillRef>
          <a:effectRef idx="3">
            <a:schemeClr val="accent2"/>
          </a:effectRef>
          <a:fontRef idx="minor">
            <a:schemeClr val="lt1"/>
          </a:fontRef>
        </p:style>
        <p:txBody>
          <a:bodyPr lIns="91435" tIns="45718" rIns="91435" bIns="45718" rtlCol="0" anchor="ctr"/>
          <a:lstStyle/>
          <a:p>
            <a:pPr algn="ctr"/>
            <a:r>
              <a:rPr lang="es-MX" dirty="0">
                <a:effectLst>
                  <a:outerShdw blurRad="38100" dist="38100" dir="2700000" algn="tl">
                    <a:srgbClr val="000000">
                      <a:alpha val="43137"/>
                    </a:srgbClr>
                  </a:outerShdw>
                </a:effectLst>
              </a:rPr>
              <a:t>Diagrama de Flujo</a:t>
            </a:r>
          </a:p>
        </p:txBody>
      </p:sp>
      <p:sp>
        <p:nvSpPr>
          <p:cNvPr id="14" name="13 Rectángulo redondeado"/>
          <p:cNvSpPr/>
          <p:nvPr/>
        </p:nvSpPr>
        <p:spPr>
          <a:xfrm>
            <a:off x="3645024" y="2171733"/>
            <a:ext cx="3024336" cy="5472608"/>
          </a:xfrm>
          <a:prstGeom prst="roundRect">
            <a:avLst/>
          </a:prstGeom>
          <a:effectLst>
            <a:glow rad="228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lIns="91435" tIns="45718" rIns="91435" bIns="45718" rtlCol="0" anchor="t"/>
          <a:lstStyle/>
          <a:p>
            <a:endParaRPr lang="es-MX" sz="1200" dirty="0"/>
          </a:p>
        </p:txBody>
      </p:sp>
      <p:sp>
        <p:nvSpPr>
          <p:cNvPr id="10" name="2 Marcador de texto"/>
          <p:cNvSpPr txBox="1">
            <a:spLocks/>
          </p:cNvSpPr>
          <p:nvPr/>
        </p:nvSpPr>
        <p:spPr>
          <a:xfrm>
            <a:off x="-2975" y="107504"/>
            <a:ext cx="1065639" cy="1016944"/>
          </a:xfrm>
          <a:prstGeom prst="rect">
            <a:avLst/>
          </a:prstGeom>
        </p:spPr>
        <p:txBody>
          <a:bodyPr vert="horz" lIns="91435" tIns="45718" rIns="91435" bIns="45718"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sz="1400" b="1" dirty="0">
                <a:solidFill>
                  <a:schemeClr val="bg1">
                    <a:lumMod val="75000"/>
                  </a:schemeClr>
                </a:solidFill>
                <a:effectLst>
                  <a:outerShdw blurRad="38100" dist="38100" dir="2700000" algn="tl">
                    <a:srgbClr val="000000">
                      <a:alpha val="43137"/>
                    </a:srgbClr>
                  </a:outerShdw>
                </a:effectLst>
              </a:rPr>
              <a:t>Número del programa:</a:t>
            </a:r>
          </a:p>
        </p:txBody>
      </p:sp>
      <p:sp>
        <p:nvSpPr>
          <p:cNvPr id="11" name="10 Elipse"/>
          <p:cNvSpPr/>
          <p:nvPr/>
        </p:nvSpPr>
        <p:spPr>
          <a:xfrm>
            <a:off x="988532" y="0"/>
            <a:ext cx="1000306" cy="1019605"/>
          </a:xfrm>
          <a:prstGeom prst="ellipse">
            <a:avLst/>
          </a:prstGeom>
        </p:spPr>
        <p:style>
          <a:lnRef idx="2">
            <a:schemeClr val="accent2"/>
          </a:lnRef>
          <a:fillRef idx="1">
            <a:schemeClr val="lt1"/>
          </a:fillRef>
          <a:effectRef idx="0">
            <a:schemeClr val="accent2"/>
          </a:effectRef>
          <a:fontRef idx="minor">
            <a:schemeClr val="dk1"/>
          </a:fontRef>
        </p:style>
        <p:txBody>
          <a:bodyPr lIns="91435" tIns="45718" rIns="91435" bIns="45718" rtlCol="0" anchor="ctr"/>
          <a:lstStyle/>
          <a:p>
            <a:pPr algn="ctr"/>
            <a:r>
              <a:rPr lang="es-MX" sz="1600" b="1" dirty="0">
                <a:solidFill>
                  <a:srgbClr val="FF0000"/>
                </a:solidFill>
                <a:effectLst>
                  <a:outerShdw blurRad="38100" dist="38100" dir="2700000" algn="tl">
                    <a:srgbClr val="000000">
                      <a:alpha val="43137"/>
                    </a:srgbClr>
                  </a:outerShdw>
                </a:effectLst>
              </a:rPr>
              <a:t>P30</a:t>
            </a:r>
          </a:p>
        </p:txBody>
      </p:sp>
    </p:spTree>
    <p:extLst>
      <p:ext uri="{BB962C8B-B14F-4D97-AF65-F5344CB8AC3E}">
        <p14:creationId xmlns:p14="http://schemas.microsoft.com/office/powerpoint/2010/main" val="25151546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alizado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4252</TotalTime>
  <Words>235</Words>
  <Application>Microsoft Office PowerPoint</Application>
  <PresentationFormat>Presentación en pantalla (4:3)</PresentationFormat>
  <Paragraphs>56</Paragraphs>
  <Slides>10</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10</vt:i4>
      </vt:variant>
    </vt:vector>
  </HeadingPairs>
  <TitlesOfParts>
    <vt:vector size="12" baseType="lpstr">
      <vt:lpstr>Arial</vt:lpstr>
      <vt:lpstr>Tema de Office</vt:lpstr>
      <vt:lpstr>Presentación de PowerPoint</vt:lpstr>
      <vt:lpstr>Análisis del Problema</vt:lpstr>
      <vt:lpstr>Algoritmo y Diagrama de Flujo</vt:lpstr>
      <vt:lpstr>Código Fuente</vt:lpstr>
      <vt:lpstr>Análisis del Problema</vt:lpstr>
      <vt:lpstr>Algoritmo y Diagrama de Flujo</vt:lpstr>
      <vt:lpstr>Código Fuente</vt:lpstr>
      <vt:lpstr>Análisis del Problema</vt:lpstr>
      <vt:lpstr>Algoritmo y Diagrama de Flujo</vt:lpstr>
      <vt:lpstr>Código Fuente</vt:lpstr>
    </vt:vector>
  </TitlesOfParts>
  <Company>UPAEP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de Medios Online</dc:title>
  <dc:creator>UPAEP</dc:creator>
  <cp:lastModifiedBy>S203E21</cp:lastModifiedBy>
  <cp:revision>324</cp:revision>
  <dcterms:created xsi:type="dcterms:W3CDTF">2011-05-31T18:01:49Z</dcterms:created>
  <dcterms:modified xsi:type="dcterms:W3CDTF">2022-09-02T14:13:42Z</dcterms:modified>
</cp:coreProperties>
</file>