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8" r:id="rId4"/>
    <p:sldId id="279" r:id="rId5"/>
    <p:sldId id="292" r:id="rId6"/>
    <p:sldId id="281" r:id="rId7"/>
    <p:sldId id="282" r:id="rId8"/>
    <p:sldId id="295" r:id="rId9"/>
    <p:sldId id="301" r:id="rId10"/>
    <p:sldId id="284" r:id="rId11"/>
    <p:sldId id="285" r:id="rId12"/>
    <p:sldId id="283" r:id="rId13"/>
    <p:sldId id="287" r:id="rId14"/>
    <p:sldId id="288" r:id="rId15"/>
    <p:sldId id="289" r:id="rId16"/>
    <p:sldId id="290" r:id="rId17"/>
    <p:sldId id="302" r:id="rId18"/>
    <p:sldId id="291" r:id="rId19"/>
    <p:sldId id="286" r:id="rId20"/>
    <p:sldId id="293" r:id="rId21"/>
    <p:sldId id="294" r:id="rId22"/>
    <p:sldId id="280" r:id="rId23"/>
    <p:sldId id="296" r:id="rId24"/>
    <p:sldId id="297" r:id="rId25"/>
    <p:sldId id="298" r:id="rId26"/>
    <p:sldId id="303" r:id="rId27"/>
    <p:sldId id="299" r:id="rId28"/>
    <p:sldId id="300" r:id="rId29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4628"/>
  </p:normalViewPr>
  <p:slideViewPr>
    <p:cSldViewPr>
      <p:cViewPr>
        <p:scale>
          <a:sx n="75" d="100"/>
          <a:sy n="75" d="100"/>
        </p:scale>
        <p:origin x="2434" y="-182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7E2586-336F-4C4C-AC44-4013B1384BF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E9B0CEF-C50A-471D-803D-1F881C0A08F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A8281A-691A-44B9-835A-ADDB5974139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CED0C2F6-1BF6-436C-BA24-8924D54A7AD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342C47B-194A-4AD2-B457-AF52D5B344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7333FDA-DEC0-4B4F-A354-30B3CFBB79C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21/02/2024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0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1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3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6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30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7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29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1988840" y="2411760"/>
            <a:ext cx="4869160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con Condicionales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P16-P23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ctr">
              <a:buNone/>
            </a:pPr>
            <a:endParaRPr lang="es-MX" sz="2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PIf</a:t>
            </a:r>
            <a:r>
              <a:rPr lang="es-MX" sz="20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16-22 </a:t>
            </a: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2042177" y="1032768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188641" y="1893428"/>
            <a:ext cx="6480720" cy="606294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B38288-FFCE-D6C9-F8D1-9479DAE60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955" y="1859622"/>
            <a:ext cx="3839111" cy="40201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FE58C07-1CED-FB22-8475-46CF09EDE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126" y="6543869"/>
            <a:ext cx="316274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2"/>
            <a:ext cx="6346830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400" dirty="0"/>
              <a:t>#include &lt;</a:t>
            </a:r>
            <a:r>
              <a:rPr lang="es-MX" sz="1400" dirty="0" err="1"/>
              <a:t>stdio.h</a:t>
            </a:r>
            <a:r>
              <a:rPr lang="es-MX" sz="1400" dirty="0"/>
              <a:t>&gt;</a:t>
            </a:r>
          </a:p>
          <a:p>
            <a:r>
              <a:rPr lang="es-MX" sz="1400" dirty="0"/>
              <a:t>#include &lt;</a:t>
            </a:r>
            <a:r>
              <a:rPr lang="es-MX" sz="1400" dirty="0" err="1"/>
              <a:t>process.h</a:t>
            </a:r>
            <a:r>
              <a:rPr lang="es-MX" sz="1400" dirty="0"/>
              <a:t>&gt;</a:t>
            </a:r>
          </a:p>
          <a:p>
            <a:endParaRPr lang="es-MX" sz="1400" dirty="0"/>
          </a:p>
          <a:p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()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float</a:t>
            </a:r>
            <a:r>
              <a:rPr lang="es-MX" sz="1400" dirty="0"/>
              <a:t> </a:t>
            </a:r>
            <a:r>
              <a:rPr lang="es-MX" sz="1400" dirty="0" err="1"/>
              <a:t>hrsTrabajadas,hrsExtras,salario</a:t>
            </a:r>
            <a:r>
              <a:rPr lang="es-MX" sz="1400" dirty="0"/>
              <a:t>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printf</a:t>
            </a:r>
            <a:r>
              <a:rPr lang="es-MX" sz="1400" dirty="0"/>
              <a:t>("Cuantas horas trabajaste:");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scanf</a:t>
            </a:r>
            <a:r>
              <a:rPr lang="es-MX" sz="1400" dirty="0"/>
              <a:t>("%f",&amp;</a:t>
            </a:r>
            <a:r>
              <a:rPr lang="es-MX" sz="1400" dirty="0" err="1"/>
              <a:t>hrsTrabajadas</a:t>
            </a:r>
            <a:r>
              <a:rPr lang="es-MX" sz="1400" dirty="0"/>
              <a:t>);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if</a:t>
            </a:r>
            <a:r>
              <a:rPr lang="es-MX" sz="1400" dirty="0"/>
              <a:t>(</a:t>
            </a:r>
            <a:r>
              <a:rPr lang="es-MX" sz="1400" dirty="0" err="1"/>
              <a:t>hrsTrabajadas</a:t>
            </a:r>
            <a:r>
              <a:rPr lang="es-MX" sz="1400" dirty="0"/>
              <a:t>&gt;40){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hrsExtras</a:t>
            </a:r>
            <a:r>
              <a:rPr lang="es-MX" sz="1400" dirty="0"/>
              <a:t>=hrsTrabajadas-40.0;</a:t>
            </a:r>
          </a:p>
          <a:p>
            <a:r>
              <a:rPr lang="es-MX" sz="1400" dirty="0"/>
              <a:t>        salario = (</a:t>
            </a:r>
            <a:r>
              <a:rPr lang="es-MX" sz="1400" dirty="0" err="1"/>
              <a:t>hrsExtras</a:t>
            </a:r>
            <a:r>
              <a:rPr lang="es-MX" sz="1400" dirty="0"/>
              <a:t>*250.0*1.5)+40.0*250.0;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nSe</a:t>
            </a:r>
            <a:r>
              <a:rPr lang="es-MX" sz="1400" dirty="0"/>
              <a:t> te pagara $%.2f contando tus horas extras.\</a:t>
            </a:r>
            <a:r>
              <a:rPr lang="es-MX" sz="1400" dirty="0" err="1"/>
              <a:t>n",salario</a:t>
            </a:r>
            <a:r>
              <a:rPr lang="es-MX" sz="1400" dirty="0"/>
              <a:t>);</a:t>
            </a:r>
          </a:p>
          <a:p>
            <a:r>
              <a:rPr lang="es-MX" sz="1400" dirty="0"/>
              <a:t>    } </a:t>
            </a:r>
            <a:r>
              <a:rPr lang="es-MX" sz="1400" dirty="0" err="1"/>
              <a:t>else</a:t>
            </a:r>
            <a:r>
              <a:rPr lang="es-MX" sz="1400" dirty="0"/>
              <a:t>{</a:t>
            </a:r>
          </a:p>
          <a:p>
            <a:r>
              <a:rPr lang="es-MX" sz="1400" dirty="0"/>
              <a:t>        salario = </a:t>
            </a:r>
            <a:r>
              <a:rPr lang="es-MX" sz="1400" dirty="0" err="1"/>
              <a:t>hrsTrabajadas</a:t>
            </a:r>
            <a:r>
              <a:rPr lang="es-MX" sz="1400" dirty="0"/>
              <a:t>*250.0;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nSe</a:t>
            </a:r>
            <a:r>
              <a:rPr lang="es-MX" sz="1400" dirty="0"/>
              <a:t> te pagara $%.2f ya que no trabajaste horas extras\</a:t>
            </a:r>
            <a:r>
              <a:rPr lang="es-MX" sz="1400" dirty="0" err="1"/>
              <a:t>n",salario</a:t>
            </a:r>
            <a:r>
              <a:rPr lang="es-MX" sz="1400" dirty="0"/>
              <a:t>);</a:t>
            </a:r>
          </a:p>
          <a:p>
            <a:r>
              <a:rPr lang="es-MX" sz="1400" dirty="0"/>
              <a:t>    }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system</a:t>
            </a:r>
            <a:r>
              <a:rPr lang="es-MX" sz="1400" dirty="0"/>
              <a:t>("PAUSE");</a:t>
            </a:r>
          </a:p>
          <a:p>
            <a:r>
              <a:rPr lang="es-MX" sz="14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9309C7-4CDA-6802-6DD6-79D91360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317" y="5724128"/>
            <a:ext cx="4221287" cy="9601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01037FE-E60C-3209-6D56-D89EB5D6C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0181" y="6938654"/>
            <a:ext cx="4205424" cy="10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encargados de lotería tienen que determinar el ganador de la misma. Para filtrar algunos boletos se diseña un programa que se introduzca los últimos dos dígitos del número y determine si es múltiplo de 5, ayuda a realizar el programa que cumpla con esta característica que los organizadores acordaron previamente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numBoleto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800" dirty="0" err="1"/>
              <a:t>if</a:t>
            </a:r>
            <a:r>
              <a:rPr lang="es-MX" sz="1800" dirty="0"/>
              <a:t>(numBoleto%5==0){</a:t>
            </a:r>
          </a:p>
          <a:p>
            <a:r>
              <a:rPr lang="es-MX" sz="1800" dirty="0"/>
              <a:t>        </a:t>
            </a:r>
            <a:r>
              <a:rPr lang="es-MX" sz="1800" dirty="0" err="1"/>
              <a:t>print</a:t>
            </a:r>
            <a:r>
              <a:rPr lang="es-MX" sz="1800" dirty="0"/>
              <a:t> "Es </a:t>
            </a:r>
            <a:r>
              <a:rPr lang="es-MX" sz="1800" dirty="0" err="1"/>
              <a:t>multiplo</a:t>
            </a:r>
            <a:r>
              <a:rPr lang="es-MX" sz="1800" dirty="0"/>
              <a:t> de 5"</a:t>
            </a:r>
          </a:p>
          <a:p>
            <a:r>
              <a:rPr lang="es-MX" sz="1800" dirty="0"/>
              <a:t>    } </a:t>
            </a:r>
            <a:r>
              <a:rPr lang="es-MX" sz="1800" dirty="0" err="1"/>
              <a:t>else</a:t>
            </a:r>
            <a:r>
              <a:rPr lang="es-MX" sz="1800" dirty="0"/>
              <a:t>{</a:t>
            </a:r>
          </a:p>
          <a:p>
            <a:r>
              <a:rPr lang="es-MX" sz="1800" dirty="0"/>
              <a:t>        </a:t>
            </a:r>
            <a:r>
              <a:rPr lang="es-MX" sz="1800" dirty="0" err="1"/>
              <a:t>print</a:t>
            </a:r>
            <a:r>
              <a:rPr lang="es-MX" sz="1800" dirty="0"/>
              <a:t> "No es </a:t>
            </a:r>
            <a:r>
              <a:rPr lang="es-MX" sz="1800" dirty="0" err="1"/>
              <a:t>multiplo</a:t>
            </a:r>
            <a:r>
              <a:rPr lang="es-MX" sz="1800" dirty="0"/>
              <a:t> de 5 "</a:t>
            </a:r>
          </a:p>
          <a:p>
            <a:r>
              <a:rPr lang="es-MX" sz="18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“Introduce los últimos dos dígitos del boleto: “</a:t>
            </a:r>
          </a:p>
          <a:p>
            <a:r>
              <a:rPr lang="es-MX" sz="1200" dirty="0"/>
              <a:t>     Lee </a:t>
            </a:r>
            <a:r>
              <a:rPr lang="es-MX" sz="1200" dirty="0" err="1"/>
              <a:t>numBoleto</a:t>
            </a:r>
            <a:endParaRPr lang="es-MX" sz="1200" dirty="0"/>
          </a:p>
          <a:p>
            <a:r>
              <a:rPr lang="es-MX" sz="1200" dirty="0"/>
              <a:t>     Si numBoleto%5==0</a:t>
            </a:r>
          </a:p>
          <a:p>
            <a:r>
              <a:rPr lang="es-MX" sz="1200" dirty="0"/>
              <a:t>           Imprime “Es </a:t>
            </a:r>
            <a:r>
              <a:rPr lang="es-MX" sz="1200" dirty="0" err="1"/>
              <a:t>multiplo</a:t>
            </a:r>
            <a:r>
              <a:rPr lang="es-MX" sz="1200" dirty="0"/>
              <a:t> de 5”</a:t>
            </a:r>
          </a:p>
          <a:p>
            <a:r>
              <a:rPr lang="es-MX" sz="1200" dirty="0"/>
              <a:t>     Si no </a:t>
            </a:r>
          </a:p>
          <a:p>
            <a:r>
              <a:rPr lang="es-MX" sz="1200" dirty="0"/>
              <a:t>            Imprime “No es </a:t>
            </a:r>
            <a:r>
              <a:rPr lang="es-MX" sz="1200" dirty="0" err="1"/>
              <a:t>multiplo</a:t>
            </a:r>
            <a:r>
              <a:rPr lang="es-MX" sz="1200" dirty="0"/>
              <a:t> de5”</a:t>
            </a:r>
          </a:p>
          <a:p>
            <a:r>
              <a:rPr lang="es-MX" sz="1200" dirty="0"/>
              <a:t>Fin  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71F46E-16FD-52AD-EFAF-236F4D42C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941" y="2557363"/>
            <a:ext cx="3096802" cy="2480643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D3A687-273B-DB6F-B0F3-21409FC87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5736" y="5343783"/>
            <a:ext cx="2751030" cy="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403648"/>
            <a:ext cx="6485783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400" dirty="0"/>
              <a:t>#include &lt;</a:t>
            </a:r>
            <a:r>
              <a:rPr lang="es-MX" sz="1400" dirty="0" err="1"/>
              <a:t>stdio.h</a:t>
            </a:r>
            <a:r>
              <a:rPr lang="es-MX" sz="1400" dirty="0"/>
              <a:t>&gt;</a:t>
            </a:r>
          </a:p>
          <a:p>
            <a:r>
              <a:rPr lang="es-MX" sz="1400" dirty="0"/>
              <a:t>#include &lt;</a:t>
            </a:r>
            <a:r>
              <a:rPr lang="es-MX" sz="1400" dirty="0" err="1"/>
              <a:t>math.h</a:t>
            </a:r>
            <a:r>
              <a:rPr lang="es-MX" sz="1400" dirty="0"/>
              <a:t>&gt;</a:t>
            </a:r>
          </a:p>
          <a:p>
            <a:r>
              <a:rPr lang="es-MX" sz="1400" dirty="0"/>
              <a:t>#include &lt;</a:t>
            </a:r>
            <a:r>
              <a:rPr lang="es-MX" sz="1400" dirty="0" err="1"/>
              <a:t>process.h</a:t>
            </a:r>
            <a:r>
              <a:rPr lang="es-MX" sz="1400" dirty="0"/>
              <a:t>&gt;</a:t>
            </a:r>
          </a:p>
          <a:p>
            <a:endParaRPr lang="es-MX" sz="1400" dirty="0"/>
          </a:p>
          <a:p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()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int</a:t>
            </a:r>
            <a:r>
              <a:rPr lang="es-MX" sz="1400" dirty="0"/>
              <a:t> </a:t>
            </a:r>
            <a:r>
              <a:rPr lang="es-MX" sz="1400" dirty="0" err="1"/>
              <a:t>numBoleto</a:t>
            </a:r>
            <a:r>
              <a:rPr lang="es-MX" sz="1400" dirty="0"/>
              <a:t>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printf</a:t>
            </a:r>
            <a:r>
              <a:rPr lang="es-MX" sz="1400" dirty="0"/>
              <a:t>("Introduce los </a:t>
            </a:r>
            <a:r>
              <a:rPr lang="es-MX" sz="1400" dirty="0" err="1"/>
              <a:t>ultimos</a:t>
            </a:r>
            <a:r>
              <a:rPr lang="es-MX" sz="1400" dirty="0"/>
              <a:t> dos </a:t>
            </a:r>
            <a:r>
              <a:rPr lang="es-MX" sz="1400" dirty="0" err="1"/>
              <a:t>digitos</a:t>
            </a:r>
            <a:r>
              <a:rPr lang="es-MX" sz="1400" dirty="0"/>
              <a:t> del boleto:");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scanf</a:t>
            </a:r>
            <a:r>
              <a:rPr lang="es-MX" sz="1400" dirty="0"/>
              <a:t>("%d",&amp;</a:t>
            </a:r>
            <a:r>
              <a:rPr lang="es-MX" sz="1400" dirty="0" err="1"/>
              <a:t>numBoleto</a:t>
            </a:r>
            <a:r>
              <a:rPr lang="es-MX" sz="1400" dirty="0"/>
              <a:t>);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if</a:t>
            </a:r>
            <a:r>
              <a:rPr lang="es-MX" sz="1400" dirty="0"/>
              <a:t>(numBoleto%5==0){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nEs</a:t>
            </a:r>
            <a:r>
              <a:rPr lang="es-MX" sz="1400" dirty="0"/>
              <a:t> </a:t>
            </a:r>
            <a:r>
              <a:rPr lang="es-MX" sz="1400" dirty="0" err="1"/>
              <a:t>multiplo</a:t>
            </a:r>
            <a:r>
              <a:rPr lang="es-MX" sz="1400" dirty="0"/>
              <a:t> de 5\n");</a:t>
            </a:r>
          </a:p>
          <a:p>
            <a:r>
              <a:rPr lang="es-MX" sz="1400" dirty="0"/>
              <a:t>    } </a:t>
            </a:r>
            <a:r>
              <a:rPr lang="es-MX" sz="1400" dirty="0" err="1"/>
              <a:t>else</a:t>
            </a:r>
            <a:r>
              <a:rPr lang="es-MX" sz="1400" dirty="0"/>
              <a:t>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nNo</a:t>
            </a:r>
            <a:r>
              <a:rPr lang="es-MX" sz="1400" dirty="0"/>
              <a:t> es </a:t>
            </a:r>
            <a:r>
              <a:rPr lang="es-MX" sz="1400" dirty="0" err="1"/>
              <a:t>multiplo</a:t>
            </a:r>
            <a:r>
              <a:rPr lang="es-MX" sz="1400" dirty="0"/>
              <a:t> de 5\n");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system</a:t>
            </a:r>
            <a:r>
              <a:rPr lang="es-MX" sz="1400" dirty="0"/>
              <a:t>("PAUSE");</a:t>
            </a:r>
          </a:p>
          <a:p>
            <a:r>
              <a:rPr lang="es-MX" sz="14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873AB3-4C9E-2966-199F-C17D0B913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800" y="5076056"/>
            <a:ext cx="4024038" cy="9934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A5E932-2873-6D4A-A524-6ED3BA794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8800" y="6372923"/>
            <a:ext cx="4078520" cy="9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alumno desea saber si obtendrá su premio al estudio en el presente semestre por lo que captura en un Programa de C sus 5 calificaciones, en donde calcula su promedio y determina si obtiene el premio por un promedio mayor a 9.5.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m1,m2,m3,m4,m5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ES" sz="1000" dirty="0"/>
              <a:t>promedio = (m1+m2+m3+m4+m5)/5;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if</a:t>
            </a:r>
            <a:r>
              <a:rPr lang="es-ES" sz="1000" dirty="0"/>
              <a:t> (promedio &gt;9.5){</a:t>
            </a:r>
          </a:p>
          <a:p>
            <a:r>
              <a:rPr lang="es-ES" sz="1000" dirty="0"/>
              <a:t>        </a:t>
            </a:r>
            <a:r>
              <a:rPr lang="es-ES" sz="1000" dirty="0" err="1"/>
              <a:t>print</a:t>
            </a:r>
            <a:r>
              <a:rPr lang="es-ES" sz="1000" dirty="0"/>
              <a:t> "Tu promedio es </a:t>
            </a:r>
            <a:r>
              <a:rPr lang="es-ES" sz="1000" dirty="0" err="1"/>
              <a:t>Obtendras</a:t>
            </a:r>
            <a:r>
              <a:rPr lang="es-ES" sz="1000" dirty="0"/>
              <a:t> un premio a mejor </a:t>
            </a:r>
            <a:r>
              <a:rPr lang="es-ES" sz="1000" dirty="0" err="1"/>
              <a:t>promedio“+promedio</a:t>
            </a:r>
            <a:endParaRPr lang="es-ES" sz="1000" dirty="0"/>
          </a:p>
          <a:p>
            <a:r>
              <a:rPr lang="es-ES" sz="1000" dirty="0"/>
              <a:t>    } </a:t>
            </a:r>
            <a:r>
              <a:rPr lang="es-ES" sz="1000" dirty="0" err="1"/>
              <a:t>else</a:t>
            </a:r>
            <a:r>
              <a:rPr lang="es-ES" sz="1000" dirty="0"/>
              <a:t>{</a:t>
            </a:r>
          </a:p>
          <a:p>
            <a:r>
              <a:rPr lang="es-ES" sz="1000" dirty="0"/>
              <a:t>        </a:t>
            </a:r>
            <a:r>
              <a:rPr lang="es-ES" sz="1000" dirty="0" err="1"/>
              <a:t>print</a:t>
            </a:r>
            <a:r>
              <a:rPr lang="es-ES" sz="1000" dirty="0"/>
              <a:t> "Tu promedio es   por lo que es menor a 9.5“+promedio</a:t>
            </a:r>
          </a:p>
          <a:p>
            <a:r>
              <a:rPr lang="es-ES" sz="10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promedio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8" y="1901366"/>
            <a:ext cx="6399711" cy="6304982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	Imprime “Introduzca calificación 1:”</a:t>
            </a:r>
          </a:p>
          <a:p>
            <a:r>
              <a:rPr lang="es-MX" sz="1200" dirty="0"/>
              <a:t>	Lee m1</a:t>
            </a:r>
          </a:p>
          <a:p>
            <a:r>
              <a:rPr lang="es-MX" sz="1200" dirty="0"/>
              <a:t>	Imprime “Introduzca calificación 2:”</a:t>
            </a:r>
          </a:p>
          <a:p>
            <a:r>
              <a:rPr lang="es-MX" sz="1200" dirty="0"/>
              <a:t>	Lee m2</a:t>
            </a:r>
          </a:p>
          <a:p>
            <a:r>
              <a:rPr lang="es-MX" sz="1200" dirty="0"/>
              <a:t>	Imprime “Introduzca calificación 3:”</a:t>
            </a:r>
          </a:p>
          <a:p>
            <a:r>
              <a:rPr lang="es-MX" sz="1200" dirty="0"/>
              <a:t>	Lee m3</a:t>
            </a:r>
          </a:p>
          <a:p>
            <a:r>
              <a:rPr lang="es-MX" sz="1200" dirty="0"/>
              <a:t>	Imprime “Introduzca calificación 4:”</a:t>
            </a:r>
          </a:p>
          <a:p>
            <a:r>
              <a:rPr lang="es-MX" sz="1200" dirty="0"/>
              <a:t>	Lee m4</a:t>
            </a:r>
          </a:p>
          <a:p>
            <a:r>
              <a:rPr lang="es-MX" sz="1200" dirty="0"/>
              <a:t>	Imprime “Introduzca calificación 5:”</a:t>
            </a:r>
          </a:p>
          <a:p>
            <a:r>
              <a:rPr lang="es-MX" sz="1200" dirty="0"/>
              <a:t>	Lee m5</a:t>
            </a:r>
          </a:p>
          <a:p>
            <a:r>
              <a:rPr lang="es-MX" sz="1200" dirty="0"/>
              <a:t>	promedio = (m1+m2+m3+m4+m5)/5</a:t>
            </a:r>
          </a:p>
          <a:p>
            <a:r>
              <a:rPr lang="es-MX" sz="1200" dirty="0"/>
              <a:t>	Si promedio &gt;9.5 </a:t>
            </a:r>
          </a:p>
          <a:p>
            <a:r>
              <a:rPr lang="es-MX" sz="1200" dirty="0"/>
              <a:t>	           Imprime “Tu promedio es .</a:t>
            </a:r>
            <a:r>
              <a:rPr lang="es-MX" sz="1200" dirty="0" err="1"/>
              <a:t>Obtendras</a:t>
            </a:r>
            <a:r>
              <a:rPr lang="es-MX" sz="1200" dirty="0"/>
              <a:t> un premio a mejor promedio” + promedio</a:t>
            </a:r>
          </a:p>
          <a:p>
            <a:r>
              <a:rPr lang="es-MX" sz="1200" dirty="0"/>
              <a:t>	Si no </a:t>
            </a:r>
          </a:p>
          <a:p>
            <a:r>
              <a:rPr lang="es-MX" sz="1200" dirty="0"/>
              <a:t>	           Imprime “Tu promedio es por lo que es menor a 9.5” + promedio</a:t>
            </a:r>
          </a:p>
          <a:p>
            <a:r>
              <a:rPr lang="es-MX" sz="1200" dirty="0"/>
              <a:t>Fin</a:t>
            </a:r>
          </a:p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31313" y="1124448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E2C1D-4F24-D50F-E44B-80D1B2A51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AB8EAFBB-DE9D-61AD-479D-3D9D22F15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4D86BDC0-8007-2EA7-052D-54BFA479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1AF6AF80-2489-3C5B-E552-6E2295124BC1}"/>
              </a:ext>
            </a:extLst>
          </p:cNvPr>
          <p:cNvSpPr/>
          <p:nvPr/>
        </p:nvSpPr>
        <p:spPr>
          <a:xfrm>
            <a:off x="2042177" y="1075964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4BCF6131-413E-14A6-E5C3-7E3C32722AB7}"/>
              </a:ext>
            </a:extLst>
          </p:cNvPr>
          <p:cNvSpPr/>
          <p:nvPr/>
        </p:nvSpPr>
        <p:spPr>
          <a:xfrm>
            <a:off x="116632" y="1804398"/>
            <a:ext cx="6552728" cy="6295994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ABEB4468-610A-7EA5-51A9-C4784D0104A6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44B66B40-A2D3-BE67-8031-2DABC7D3B3E5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4B145B-A68C-C311-7729-CE8BB9696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6427" y="1788584"/>
            <a:ext cx="4185146" cy="48384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21BBD2-8DE4-9131-9614-625580056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780" y="6781591"/>
            <a:ext cx="311511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23375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m1,m2,m3,m4,m5,promedio;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1:");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("%f",&amp;m1);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2:");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("%f",&amp;m2);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3:");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("%f",&amp;m3);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4:");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("%f",&amp;m4);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</a:t>
            </a:r>
            <a:r>
              <a:rPr lang="es-MX" sz="1200" dirty="0" err="1"/>
              <a:t>calificacion</a:t>
            </a:r>
            <a:r>
              <a:rPr lang="es-MX" sz="1200" dirty="0"/>
              <a:t> 5:");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("%f",&amp;m5);</a:t>
            </a:r>
          </a:p>
          <a:p>
            <a:r>
              <a:rPr lang="es-MX" sz="1200" dirty="0"/>
              <a:t>    promedio = (m1+m2+m3+m4+m5)/5;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 (promedio &gt;9.5){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("Tu promedio es %.2f \</a:t>
            </a:r>
            <a:r>
              <a:rPr lang="es-MX" sz="1200" dirty="0" err="1"/>
              <a:t>nObtendras</a:t>
            </a:r>
            <a:r>
              <a:rPr lang="es-MX" sz="1200" dirty="0"/>
              <a:t> un premio a mejor promedio\</a:t>
            </a:r>
            <a:r>
              <a:rPr lang="es-MX" sz="1200" dirty="0" err="1"/>
              <a:t>n",promedio</a:t>
            </a:r>
            <a:r>
              <a:rPr lang="es-MX" sz="1200" dirty="0"/>
              <a:t>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("Tu promedio es %.2f  por lo que es menor a 9.5\</a:t>
            </a:r>
            <a:r>
              <a:rPr lang="es-MX" sz="1200" dirty="0" err="1"/>
              <a:t>n",promedio</a:t>
            </a:r>
            <a:r>
              <a:rPr lang="es-MX" sz="1200" dirty="0"/>
              <a:t>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endParaRPr lang="es-MX" sz="1200" dirty="0"/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611EAE-6FDD-D109-9A1A-96705DD9E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968" y="6108169"/>
            <a:ext cx="448158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una tienda, se da precio de mayoreo a las personas que compren más de 100 artículos del mismo producto. Se debe diseñar un programa que determine si al escribir la cantidad de producto, este reconozca si es mayor o menor a 100.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num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 err="1"/>
              <a:t>if</a:t>
            </a:r>
            <a:r>
              <a:rPr lang="es-MX" sz="1400" dirty="0"/>
              <a:t>(</a:t>
            </a:r>
            <a:r>
              <a:rPr lang="es-MX" sz="1400" dirty="0" err="1"/>
              <a:t>num</a:t>
            </a:r>
            <a:r>
              <a:rPr lang="es-MX" sz="1400" dirty="0"/>
              <a:t>&gt;100){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</a:t>
            </a:r>
            <a:r>
              <a:rPr lang="es-MX" sz="1400" dirty="0"/>
              <a:t> "Esta comprando a mayoreo"</a:t>
            </a:r>
          </a:p>
          <a:p>
            <a:r>
              <a:rPr lang="es-MX" sz="1400" dirty="0"/>
              <a:t>    } </a:t>
            </a:r>
            <a:r>
              <a:rPr lang="es-MX" sz="1400" dirty="0" err="1"/>
              <a:t>else</a:t>
            </a:r>
            <a:r>
              <a:rPr lang="es-MX" sz="1400" dirty="0"/>
              <a:t>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</a:t>
            </a:r>
            <a:r>
              <a:rPr lang="es-MX" sz="1400" dirty="0"/>
              <a:t> "No es suficiente para comprar a mayoreo"</a:t>
            </a:r>
          </a:p>
          <a:p>
            <a:r>
              <a:rPr lang="es-MX" sz="14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Adrián realiza un prototipo de programa para determinar si una empresa tiene saldos positivos o negativos. Él empieza formando las bases del código escribiendo un número y determinando si es positivo o negativo. Escribra un código que realice esta acción.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saldo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 err="1"/>
              <a:t>if</a:t>
            </a:r>
            <a:r>
              <a:rPr lang="es-MX" sz="1400" dirty="0"/>
              <a:t>(saldo&gt;0)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</a:t>
            </a:r>
            <a:r>
              <a:rPr lang="es-MX" sz="1400" dirty="0"/>
              <a:t> "El saldo es positivo"</a:t>
            </a:r>
          </a:p>
          <a:p>
            <a:r>
              <a:rPr lang="es-MX" sz="1400" dirty="0" err="1"/>
              <a:t>else</a:t>
            </a:r>
            <a:endParaRPr lang="es-MX" sz="1400" dirty="0"/>
          </a:p>
          <a:p>
            <a:r>
              <a:rPr lang="es-MX" sz="1400" dirty="0"/>
              <a:t>        </a:t>
            </a:r>
            <a:r>
              <a:rPr lang="es-MX" sz="1400" dirty="0" err="1"/>
              <a:t>print</a:t>
            </a:r>
            <a:r>
              <a:rPr lang="es-MX" sz="1400" dirty="0"/>
              <a:t> "El saldo es negativo"</a:t>
            </a:r>
          </a:p>
          <a:p>
            <a:r>
              <a:rPr lang="es-MX" sz="1400" dirty="0"/>
              <a:t>  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saldo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0342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“Introduce la cantidad de artículos: “</a:t>
            </a:r>
          </a:p>
          <a:p>
            <a:r>
              <a:rPr lang="es-MX" sz="1200" dirty="0"/>
              <a:t>     Lee </a:t>
            </a:r>
            <a:r>
              <a:rPr lang="es-MX" sz="1200" dirty="0" err="1"/>
              <a:t>num</a:t>
            </a:r>
            <a:endParaRPr lang="es-MX" sz="1200" dirty="0"/>
          </a:p>
          <a:p>
            <a:r>
              <a:rPr lang="es-MX" sz="1200" dirty="0"/>
              <a:t>     Si </a:t>
            </a:r>
            <a:r>
              <a:rPr lang="es-MX" sz="1200" dirty="0" err="1"/>
              <a:t>num</a:t>
            </a:r>
            <a:r>
              <a:rPr lang="es-MX" sz="1200" dirty="0"/>
              <a:t> &gt;100</a:t>
            </a:r>
          </a:p>
          <a:p>
            <a:r>
              <a:rPr lang="es-MX" sz="1200" dirty="0"/>
              <a:t>          Imprime “Esta comprando a mayoreo”</a:t>
            </a:r>
          </a:p>
          <a:p>
            <a:r>
              <a:rPr lang="es-MX" sz="1200" dirty="0"/>
              <a:t>     Si no </a:t>
            </a:r>
          </a:p>
          <a:p>
            <a:r>
              <a:rPr lang="es-MX" sz="1200" dirty="0"/>
              <a:t>          Imprime “No es suficiente para comprar a mayoreo”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C13A89D-7547-35F3-66D3-0749FB4B2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491" y="2364648"/>
            <a:ext cx="2905530" cy="2324424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4DDEBD6-147C-1931-8B6A-BA60412031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1376" y="4915505"/>
            <a:ext cx="2795021" cy="10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919473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23375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</a:t>
            </a:r>
            <a:r>
              <a:rPr lang="es-MX" sz="1200" dirty="0" err="1"/>
              <a:t>num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("Introduce la cantidad de </a:t>
            </a:r>
            <a:r>
              <a:rPr lang="es-MX" sz="1200" dirty="0" err="1"/>
              <a:t>articulos</a:t>
            </a:r>
            <a:r>
              <a:rPr lang="es-MX" sz="1200" dirty="0"/>
              <a:t>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</a:t>
            </a:r>
            <a:r>
              <a:rPr lang="es-MX" sz="1200" dirty="0" err="1"/>
              <a:t>num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</a:t>
            </a:r>
            <a:r>
              <a:rPr lang="es-MX" sz="1200" dirty="0" err="1"/>
              <a:t>num</a:t>
            </a:r>
            <a:r>
              <a:rPr lang="es-MX" sz="1200" dirty="0"/>
              <a:t>&gt;100){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("Esta comprando a mayoreo\n");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("No es suficiente para comprar a mayoreo\n");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A97841-F117-CF83-7557-50EC284ED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44" y="4572000"/>
            <a:ext cx="605874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fila de un establecimiento se enumeraron a los comensales. Los que tengan números impares formarán una fila de lado izquierdo, y los que tengan número par estarán de lado derecho. Se diseña un código que introduzca el número y determine si es número par o impar.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num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200" dirty="0" err="1"/>
              <a:t>if</a:t>
            </a:r>
            <a:r>
              <a:rPr lang="es-MX" sz="1200" dirty="0"/>
              <a:t>(num%2==0){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</a:t>
            </a:r>
            <a:r>
              <a:rPr lang="es-MX" sz="1200" dirty="0"/>
              <a:t> "Tu numero es par, </a:t>
            </a:r>
            <a:r>
              <a:rPr lang="es-MX" sz="1200" dirty="0" err="1"/>
              <a:t>formate</a:t>
            </a:r>
            <a:r>
              <a:rPr lang="es-MX" sz="1200" dirty="0"/>
              <a:t> del lado derecho"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</a:t>
            </a:r>
            <a:r>
              <a:rPr lang="es-MX" sz="1200" dirty="0"/>
              <a:t> "Tu numero es impar, </a:t>
            </a:r>
            <a:r>
              <a:rPr lang="es-MX" sz="1200" dirty="0" err="1"/>
              <a:t>formate</a:t>
            </a:r>
            <a:r>
              <a:rPr lang="es-MX" sz="1200" dirty="0"/>
              <a:t> del lado izquierdo"</a:t>
            </a:r>
          </a:p>
          <a:p>
            <a:r>
              <a:rPr lang="es-MX" sz="12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0342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 Imprime “Introduce tu numero:”</a:t>
            </a:r>
          </a:p>
          <a:p>
            <a:r>
              <a:rPr lang="es-MX" sz="1200" dirty="0"/>
              <a:t>      Lee </a:t>
            </a:r>
            <a:r>
              <a:rPr lang="es-MX" sz="1200" dirty="0" err="1"/>
              <a:t>num</a:t>
            </a:r>
            <a:endParaRPr lang="es-MX" sz="1200" dirty="0"/>
          </a:p>
          <a:p>
            <a:r>
              <a:rPr lang="es-MX" sz="1200" dirty="0"/>
              <a:t>      Si el residuo de </a:t>
            </a:r>
            <a:r>
              <a:rPr lang="es-MX" sz="1200" dirty="0" err="1"/>
              <a:t>num</a:t>
            </a:r>
            <a:r>
              <a:rPr lang="es-MX" sz="1200" dirty="0"/>
              <a:t> es = a 0 </a:t>
            </a:r>
          </a:p>
          <a:p>
            <a:r>
              <a:rPr lang="es-MX" sz="1200" dirty="0"/>
              <a:t>             </a:t>
            </a:r>
            <a:r>
              <a:rPr lang="es-MX" sz="1200" dirty="0" err="1"/>
              <a:t>Imprime”Tu</a:t>
            </a:r>
            <a:r>
              <a:rPr lang="es-MX" sz="1200" dirty="0"/>
              <a:t> numero es par, </a:t>
            </a:r>
            <a:r>
              <a:rPr lang="es-MX" sz="1200" dirty="0" err="1"/>
              <a:t>formate</a:t>
            </a:r>
            <a:r>
              <a:rPr lang="es-MX" sz="1200" dirty="0"/>
              <a:t> del lado derecho”</a:t>
            </a:r>
          </a:p>
          <a:p>
            <a:r>
              <a:rPr lang="es-MX" sz="1200" dirty="0"/>
              <a:t>      Si no </a:t>
            </a:r>
          </a:p>
          <a:p>
            <a:r>
              <a:rPr lang="es-MX" sz="1200" dirty="0"/>
              <a:t>              Imprime “Tu numero es impar </a:t>
            </a:r>
            <a:r>
              <a:rPr lang="es-MX" sz="1200" dirty="0" err="1"/>
              <a:t>formate</a:t>
            </a:r>
            <a:r>
              <a:rPr lang="es-MX" sz="1200" dirty="0"/>
              <a:t> del lado </a:t>
            </a:r>
            <a:r>
              <a:rPr lang="es-MX" sz="1200" dirty="0" err="1"/>
              <a:t>isquierdo</a:t>
            </a:r>
            <a:r>
              <a:rPr lang="es-MX" sz="1200" dirty="0"/>
              <a:t>”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913184-8AF4-3BCF-203E-25A507EF5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2762" y="2300221"/>
            <a:ext cx="2943636" cy="23720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65F1E3-CEE9-D158-1839-28C8DC9F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7381" y="5051015"/>
            <a:ext cx="2891979" cy="10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919473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3007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</a:t>
            </a:r>
            <a:r>
              <a:rPr lang="es-MX" sz="1200" dirty="0" err="1"/>
              <a:t>num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("Introduce tu numero:");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</a:t>
            </a:r>
            <a:r>
              <a:rPr lang="es-MX" sz="1200" dirty="0" err="1"/>
              <a:t>num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(num%2==0){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("Tu numero es par, </a:t>
            </a:r>
            <a:r>
              <a:rPr lang="es-MX" sz="1200" dirty="0" err="1"/>
              <a:t>formate</a:t>
            </a:r>
            <a:r>
              <a:rPr lang="es-MX" sz="1200" dirty="0"/>
              <a:t> del lado derecho\n");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("Tu numero es impar, </a:t>
            </a:r>
            <a:r>
              <a:rPr lang="es-MX" sz="1200" dirty="0" err="1"/>
              <a:t>formate</a:t>
            </a:r>
            <a:r>
              <a:rPr lang="es-MX" sz="1200" dirty="0"/>
              <a:t> del lado </a:t>
            </a:r>
            <a:r>
              <a:rPr lang="es-MX" sz="1200" dirty="0" err="1"/>
              <a:t>isquierdo</a:t>
            </a:r>
            <a:r>
              <a:rPr lang="es-MX" sz="1200" dirty="0"/>
              <a:t>\n");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endParaRPr lang="es-MX" sz="1200" dirty="0"/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01F96E-2DE3-4154-BD84-A84105681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90" y="5364088"/>
            <a:ext cx="568721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2656" y="3923928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16831" y="3923928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a,b,c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332656" y="5388091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16831" y="5388091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ES" sz="900" dirty="0" err="1"/>
              <a:t>aux</a:t>
            </a:r>
            <a:r>
              <a:rPr lang="es-ES" sz="900" dirty="0"/>
              <a:t> = (</a:t>
            </a:r>
            <a:r>
              <a:rPr lang="es-ES" sz="900" dirty="0" err="1"/>
              <a:t>pow</a:t>
            </a:r>
            <a:r>
              <a:rPr lang="es-ES" sz="900" dirty="0"/>
              <a:t>(b,2))-(4*a*c)</a:t>
            </a:r>
          </a:p>
          <a:p>
            <a:r>
              <a:rPr lang="es-ES" sz="900" dirty="0"/>
              <a:t>    </a:t>
            </a:r>
            <a:r>
              <a:rPr lang="es-ES" sz="900" dirty="0" err="1"/>
              <a:t>if</a:t>
            </a:r>
            <a:r>
              <a:rPr lang="es-ES" sz="900" dirty="0"/>
              <a:t> (</a:t>
            </a:r>
            <a:r>
              <a:rPr lang="es-ES" sz="900" dirty="0" err="1"/>
              <a:t>aux</a:t>
            </a:r>
            <a:r>
              <a:rPr lang="es-ES" sz="900" dirty="0"/>
              <a:t>&gt;0){</a:t>
            </a:r>
          </a:p>
          <a:p>
            <a:r>
              <a:rPr lang="es-ES" sz="900" dirty="0"/>
              <a:t>        x = (-b + </a:t>
            </a:r>
            <a:r>
              <a:rPr lang="es-ES" sz="900" dirty="0" err="1"/>
              <a:t>sqrt</a:t>
            </a:r>
            <a:r>
              <a:rPr lang="es-ES" sz="900" dirty="0"/>
              <a:t>(</a:t>
            </a:r>
            <a:r>
              <a:rPr lang="es-ES" sz="900" dirty="0" err="1"/>
              <a:t>aux</a:t>
            </a:r>
            <a:r>
              <a:rPr lang="es-ES" sz="900" dirty="0"/>
              <a:t>)) / (2 * a)</a:t>
            </a:r>
          </a:p>
          <a:p>
            <a:r>
              <a:rPr lang="es-ES" sz="900" dirty="0"/>
              <a:t>        y = (-b - </a:t>
            </a:r>
            <a:r>
              <a:rPr lang="es-ES" sz="900" dirty="0" err="1"/>
              <a:t>sqrt</a:t>
            </a:r>
            <a:r>
              <a:rPr lang="es-ES" sz="900" dirty="0"/>
              <a:t>(</a:t>
            </a:r>
            <a:r>
              <a:rPr lang="es-ES" sz="900" dirty="0" err="1"/>
              <a:t>aux</a:t>
            </a:r>
            <a:r>
              <a:rPr lang="es-ES" sz="900" dirty="0"/>
              <a:t>)) / (2 * a)</a:t>
            </a:r>
          </a:p>
          <a:p>
            <a:r>
              <a:rPr lang="es-ES" sz="900" dirty="0"/>
              <a:t>        </a:t>
            </a:r>
            <a:r>
              <a:rPr lang="es-ES" sz="900" dirty="0" err="1"/>
              <a:t>print</a:t>
            </a:r>
            <a:r>
              <a:rPr lang="es-ES" sz="900" dirty="0"/>
              <a:t> "El resultado de x1 es  El resultado de x2 es “+</a:t>
            </a:r>
            <a:r>
              <a:rPr lang="es-ES" sz="900" dirty="0" err="1"/>
              <a:t>x,y</a:t>
            </a:r>
            <a:r>
              <a:rPr lang="es-ES" sz="900" dirty="0"/>
              <a:t>)</a:t>
            </a:r>
          </a:p>
          <a:p>
            <a:r>
              <a:rPr lang="es-ES" sz="900" dirty="0"/>
              <a:t>    } </a:t>
            </a:r>
            <a:r>
              <a:rPr lang="es-ES" sz="900" dirty="0" err="1"/>
              <a:t>else</a:t>
            </a:r>
            <a:r>
              <a:rPr lang="es-ES" sz="900" dirty="0"/>
              <a:t>{</a:t>
            </a:r>
          </a:p>
          <a:p>
            <a:r>
              <a:rPr lang="es-ES" sz="900" dirty="0"/>
              <a:t>        </a:t>
            </a:r>
            <a:r>
              <a:rPr lang="es-ES" sz="900" dirty="0" err="1"/>
              <a:t>print</a:t>
            </a:r>
            <a:r>
              <a:rPr lang="es-ES" sz="900" dirty="0"/>
              <a:t> "El resultado no existe"</a:t>
            </a:r>
          </a:p>
          <a:p>
            <a:r>
              <a:rPr lang="es-ES" sz="9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358464" y="6900259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16830" y="6900259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x,y</a:t>
            </a:r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 redondeado"/>
              <p:cNvSpPr/>
              <p:nvPr/>
            </p:nvSpPr>
            <p:spPr>
              <a:xfrm>
                <a:off x="58316" y="1087197"/>
                <a:ext cx="6741368" cy="276030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just"/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Estás en tu clase de cálculo y ves el tema de polinomios de segundo grado donde para llegar a las soluciones necesitas utilizar la fórmula general, diseña un programa en C donde solicitas los valores de a, b y c además de que cumpla con los siguientes requerimientos de la fórmula: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5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s-MX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&gt;0 obtenga e imprima los dos posibles resultados de la fórmula (x1 y x2).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5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s-MX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&lt; 0 imprima que el resultado no existe.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Guíate de las siguientes fórmulas:</a:t>
                </a:r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s-MX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MX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s-MX" sz="16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6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sz="16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MX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3 Rectángulo redondead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" y="1087197"/>
                <a:ext cx="6741368" cy="276030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7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785CC-A134-CC5D-2CD1-F146852B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CA8E6790-10EC-10EA-C9A5-B0D1ABDA5C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0DFA5A29-3325-D7F0-F46C-A4004900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002CB706-51FC-D71D-7528-BFB37E6A3976}"/>
              </a:ext>
            </a:extLst>
          </p:cNvPr>
          <p:cNvSpPr/>
          <p:nvPr/>
        </p:nvSpPr>
        <p:spPr>
          <a:xfrm>
            <a:off x="2042177" y="1033661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B202EEB1-5CB3-13A2-DB54-7F3645F308BE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AD6D6979-1F46-F327-5EBF-A226FC4F181F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0CC649-5A1E-6FCF-5723-491EF5918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81" y="1719791"/>
            <a:ext cx="3475055" cy="6027719"/>
          </a:xfrm>
          <a:prstGeom prst="rect">
            <a:avLst/>
          </a:prstGeom>
        </p:spPr>
      </p:pic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6BEA6980-6861-3565-C071-1CC83DC6D0A3}"/>
              </a:ext>
            </a:extLst>
          </p:cNvPr>
          <p:cNvSpPr/>
          <p:nvPr/>
        </p:nvSpPr>
        <p:spPr>
          <a:xfrm>
            <a:off x="188640" y="1719791"/>
            <a:ext cx="6480720" cy="639054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AA3CF0-0056-45CD-7711-E85F3EA5C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1319" y="3306890"/>
            <a:ext cx="3798041" cy="12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6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116632" y="1788584"/>
            <a:ext cx="6624735" cy="6355716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	Imprime “Programa para encontrar solución a polinomios de segundo grado”</a:t>
            </a:r>
          </a:p>
          <a:p>
            <a:r>
              <a:rPr lang="es-MX" sz="1200" dirty="0"/>
              <a:t>	Imprime “Introduzca a: ”</a:t>
            </a:r>
          </a:p>
          <a:p>
            <a:r>
              <a:rPr lang="es-MX" sz="1200" dirty="0"/>
              <a:t>	Lee a</a:t>
            </a:r>
          </a:p>
          <a:p>
            <a:r>
              <a:rPr lang="es-MX" sz="1200" dirty="0"/>
              <a:t>	Imprime “Introduzca b: ”</a:t>
            </a:r>
          </a:p>
          <a:p>
            <a:r>
              <a:rPr lang="es-MX" sz="1200" dirty="0"/>
              <a:t>	Lee b</a:t>
            </a:r>
          </a:p>
          <a:p>
            <a:r>
              <a:rPr lang="es-MX" sz="1200" dirty="0"/>
              <a:t>	Imprime “Introduzca c: ”</a:t>
            </a:r>
          </a:p>
          <a:p>
            <a:r>
              <a:rPr lang="es-MX" sz="1200" dirty="0"/>
              <a:t>	Lee c</a:t>
            </a:r>
          </a:p>
          <a:p>
            <a:r>
              <a:rPr lang="es-MX" sz="1200" dirty="0"/>
              <a:t>	</a:t>
            </a:r>
            <a:r>
              <a:rPr lang="es-MX" sz="1200" dirty="0" err="1"/>
              <a:t>aux</a:t>
            </a:r>
            <a:r>
              <a:rPr lang="es-MX" sz="1200" dirty="0"/>
              <a:t> = </a:t>
            </a:r>
            <a:r>
              <a:rPr lang="en-US" sz="1200" dirty="0"/>
              <a:t>(pow(b,2))-(4*a*c)</a:t>
            </a:r>
          </a:p>
          <a:p>
            <a:r>
              <a:rPr lang="en-US" sz="1200" dirty="0"/>
              <a:t>	Si aux &gt;0</a:t>
            </a:r>
          </a:p>
          <a:p>
            <a:r>
              <a:rPr lang="en-US" sz="1200" dirty="0"/>
              <a:t>	      </a:t>
            </a:r>
            <a:r>
              <a:rPr lang="fr-FR" sz="1200" dirty="0"/>
              <a:t>x = (-b + </a:t>
            </a:r>
            <a:r>
              <a:rPr lang="fr-FR" sz="1200" dirty="0" err="1"/>
              <a:t>sqrt</a:t>
            </a:r>
            <a:r>
              <a:rPr lang="fr-FR" sz="1200" dirty="0"/>
              <a:t>(aux)) / (2 * a)</a:t>
            </a:r>
          </a:p>
          <a:p>
            <a:r>
              <a:rPr lang="fr-FR" sz="1200" dirty="0"/>
              <a:t>        	      y = (-b - </a:t>
            </a:r>
            <a:r>
              <a:rPr lang="fr-FR" sz="1200" dirty="0" err="1"/>
              <a:t>sqrt</a:t>
            </a:r>
            <a:r>
              <a:rPr lang="fr-FR" sz="1200" dirty="0"/>
              <a:t>(aux)) / (2 * a)</a:t>
            </a:r>
            <a:endParaRPr lang="es-MX" sz="1200" dirty="0"/>
          </a:p>
          <a:p>
            <a:r>
              <a:rPr lang="es-MX" sz="1200" dirty="0"/>
              <a:t>	      </a:t>
            </a:r>
            <a:r>
              <a:rPr lang="es-MX" sz="1200" dirty="0" err="1"/>
              <a:t>Imrpime</a:t>
            </a:r>
            <a:r>
              <a:rPr lang="es-MX" sz="1200" dirty="0"/>
              <a:t> “El resultado de x1 “ + x</a:t>
            </a:r>
          </a:p>
          <a:p>
            <a:r>
              <a:rPr lang="es-MX" sz="1200" dirty="0"/>
              <a:t> 	      Imprime “El resultado de x2” +y</a:t>
            </a:r>
          </a:p>
          <a:p>
            <a:r>
              <a:rPr lang="es-MX" sz="1200" dirty="0"/>
              <a:t>	Si no </a:t>
            </a:r>
          </a:p>
          <a:p>
            <a:r>
              <a:rPr lang="es-MX" sz="1200" dirty="0"/>
              <a:t>	       Imprime “El resultado no existe 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031312" y="99970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</p:spTree>
    <p:extLst>
      <p:ext uri="{BB962C8B-B14F-4D97-AF65-F5344CB8AC3E}">
        <p14:creationId xmlns:p14="http://schemas.microsoft.com/office/powerpoint/2010/main" val="550335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403648"/>
            <a:ext cx="662473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math.h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a,b,c,x,y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double</a:t>
            </a:r>
            <a:r>
              <a:rPr lang="es-MX" sz="1200" dirty="0"/>
              <a:t> </a:t>
            </a:r>
            <a:r>
              <a:rPr lang="es-MX" sz="1200" dirty="0" err="1"/>
              <a:t>aux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("Programa para </a:t>
            </a:r>
            <a:r>
              <a:rPr lang="es-MX" sz="1200" dirty="0" err="1"/>
              <a:t>enocntrar</a:t>
            </a:r>
            <a:r>
              <a:rPr lang="es-MX" sz="1200" dirty="0"/>
              <a:t> </a:t>
            </a:r>
            <a:r>
              <a:rPr lang="es-MX" sz="1200" dirty="0" err="1"/>
              <a:t>solucion</a:t>
            </a:r>
            <a:r>
              <a:rPr lang="es-MX" sz="1200" dirty="0"/>
              <a:t> a polinomios de segundo grado\n");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a:");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f",&amp;a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b:");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f",&amp;b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c:");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f",&amp;c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aux</a:t>
            </a:r>
            <a:r>
              <a:rPr lang="es-MX" sz="1200" dirty="0"/>
              <a:t> = (</a:t>
            </a:r>
            <a:r>
              <a:rPr lang="es-MX" sz="1200" dirty="0" err="1"/>
              <a:t>pow</a:t>
            </a:r>
            <a:r>
              <a:rPr lang="es-MX" sz="1200" dirty="0"/>
              <a:t>(b,2))-(4*a*c);</a:t>
            </a:r>
          </a:p>
          <a:p>
            <a:r>
              <a:rPr lang="es-MX" sz="1200" dirty="0"/>
              <a:t>    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 (</a:t>
            </a:r>
            <a:r>
              <a:rPr lang="es-MX" sz="1200" dirty="0" err="1"/>
              <a:t>aux</a:t>
            </a:r>
            <a:r>
              <a:rPr lang="es-MX" sz="1200" dirty="0"/>
              <a:t>&gt;0){</a:t>
            </a:r>
          </a:p>
          <a:p>
            <a:r>
              <a:rPr lang="es-MX" sz="1200" dirty="0"/>
              <a:t>        x = (-b + </a:t>
            </a:r>
            <a:r>
              <a:rPr lang="es-MX" sz="1200" dirty="0" err="1"/>
              <a:t>sqrt</a:t>
            </a:r>
            <a:r>
              <a:rPr lang="es-MX" sz="1200" dirty="0"/>
              <a:t>(</a:t>
            </a:r>
            <a:r>
              <a:rPr lang="es-MX" sz="1200" dirty="0" err="1"/>
              <a:t>aux</a:t>
            </a:r>
            <a:r>
              <a:rPr lang="es-MX" sz="1200" dirty="0"/>
              <a:t>)) / (2 * a);</a:t>
            </a:r>
          </a:p>
          <a:p>
            <a:r>
              <a:rPr lang="es-MX" sz="1200" dirty="0"/>
              <a:t>        y = (-b - </a:t>
            </a:r>
            <a:r>
              <a:rPr lang="es-MX" sz="1200" dirty="0" err="1"/>
              <a:t>sqrt</a:t>
            </a:r>
            <a:r>
              <a:rPr lang="es-MX" sz="1200" dirty="0"/>
              <a:t>(</a:t>
            </a:r>
            <a:r>
              <a:rPr lang="es-MX" sz="1200" dirty="0" err="1"/>
              <a:t>aux</a:t>
            </a:r>
            <a:r>
              <a:rPr lang="es-MX" sz="1200" dirty="0"/>
              <a:t>)) / (2 * a);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("El resultado de x1 es %.2f.\n El resultado de x2 es %.2f\n",</a:t>
            </a:r>
            <a:r>
              <a:rPr lang="es-MX" sz="1200" dirty="0" err="1"/>
              <a:t>x,y</a:t>
            </a:r>
            <a:r>
              <a:rPr lang="es-MX" sz="1200" dirty="0"/>
              <a:t>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("El resultado no existe\n");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705C0B-F18F-A6E1-B416-9E1411F4D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856" y="6086997"/>
            <a:ext cx="3284387" cy="9452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6383B2-56EB-478E-103E-39D90D8B4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8678" y="7172517"/>
            <a:ext cx="3284387" cy="8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 </a:t>
            </a:r>
          </a:p>
          <a:p>
            <a:r>
              <a:rPr lang="es-MX" sz="1200" dirty="0"/>
              <a:t>     Imprime “Dame el saldo:”</a:t>
            </a:r>
          </a:p>
          <a:p>
            <a:r>
              <a:rPr lang="es-MX" sz="1200" dirty="0"/>
              <a:t>     Lee la variable saldo</a:t>
            </a:r>
          </a:p>
          <a:p>
            <a:r>
              <a:rPr lang="es-MX" sz="1200" dirty="0"/>
              <a:t>     Si saldo&gt;0</a:t>
            </a:r>
          </a:p>
          <a:p>
            <a:r>
              <a:rPr lang="es-MX" sz="1200" dirty="0"/>
              <a:t>        Imprime “El saldo es positivo”</a:t>
            </a:r>
          </a:p>
          <a:p>
            <a:r>
              <a:rPr lang="es-MX" sz="1200" dirty="0"/>
              <a:t>     Si no </a:t>
            </a:r>
          </a:p>
          <a:p>
            <a:r>
              <a:rPr lang="es-MX" sz="1200" dirty="0"/>
              <a:t>        Imprime “El saldo es negativo”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3BE190-EDD9-240C-A6A2-A3DF0B7B2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34" y="2364648"/>
            <a:ext cx="2922115" cy="2213073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79852C4-D27E-55C8-A51B-C63A4DFCD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6320" y="5108809"/>
            <a:ext cx="2861741" cy="6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23375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saldo;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("Dame el saldo:");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f",&amp;saldo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(saldo&gt;0)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saldo es positivo\n");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else</a:t>
            </a:r>
            <a:endParaRPr lang="es-MX" sz="1200" dirty="0"/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saldo es negativo\n");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A88FD6-52E6-0C2E-6E26-BFED320A3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88" y="4572000"/>
            <a:ext cx="474411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5075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empresa ofrece a sus clientes un descuento del 25% sobre el costo de la compra cuando esta es mayor a $10,000 pesos. Escriba un programa en C que solicite el importe de una venta e imprima el total con o sin descuento.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costo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ES" sz="1100" dirty="0" err="1"/>
              <a:t>if</a:t>
            </a:r>
            <a:r>
              <a:rPr lang="es-ES" sz="1100" dirty="0"/>
              <a:t>(costo&gt;10000)</a:t>
            </a:r>
          </a:p>
          <a:p>
            <a:r>
              <a:rPr lang="es-ES" sz="1100" dirty="0"/>
              <a:t>        </a:t>
            </a:r>
          </a:p>
          <a:p>
            <a:r>
              <a:rPr lang="es-ES" sz="1100" dirty="0"/>
              <a:t>            total=costo*0.75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print</a:t>
            </a:r>
            <a:r>
              <a:rPr lang="es-ES" sz="1100" dirty="0"/>
              <a:t> “El total con descuento </a:t>
            </a:r>
            <a:r>
              <a:rPr lang="es-ES" sz="1100" dirty="0" err="1"/>
              <a:t>es“+total</a:t>
            </a:r>
            <a:r>
              <a:rPr lang="es-ES" sz="1100" dirty="0"/>
              <a:t>      </a:t>
            </a:r>
          </a:p>
          <a:p>
            <a:r>
              <a:rPr lang="es-ES" sz="1100" dirty="0"/>
              <a:t>  </a:t>
            </a:r>
            <a:r>
              <a:rPr lang="es-ES" sz="1100" dirty="0" err="1"/>
              <a:t>else</a:t>
            </a:r>
            <a:endParaRPr lang="es-ES" sz="1100" dirty="0"/>
          </a:p>
          <a:p>
            <a:r>
              <a:rPr lang="es-ES" sz="1100" dirty="0"/>
              <a:t>        </a:t>
            </a:r>
            <a:r>
              <a:rPr lang="es-ES" sz="1100" dirty="0" err="1"/>
              <a:t>print</a:t>
            </a:r>
            <a:r>
              <a:rPr lang="es-ES" sz="1100" dirty="0"/>
              <a:t> "El total sin el descuento es </a:t>
            </a:r>
            <a:r>
              <a:rPr lang="es-ES" sz="1100" dirty="0" err="1"/>
              <a:t>de“+costo</a:t>
            </a:r>
            <a:endParaRPr lang="es-ES" sz="11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Total o costo</a:t>
            </a:r>
          </a:p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</p:spTree>
    <p:extLst>
      <p:ext uri="{BB962C8B-B14F-4D97-AF65-F5344CB8AC3E}">
        <p14:creationId xmlns:p14="http://schemas.microsoft.com/office/powerpoint/2010/main" val="23111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“Dame el costo:”</a:t>
            </a:r>
          </a:p>
          <a:p>
            <a:r>
              <a:rPr lang="es-MX" sz="1200" dirty="0"/>
              <a:t>     Lee costo</a:t>
            </a:r>
          </a:p>
          <a:p>
            <a:r>
              <a:rPr lang="es-MX" sz="1200" dirty="0"/>
              <a:t>     Si costo &gt;10000</a:t>
            </a:r>
          </a:p>
          <a:p>
            <a:r>
              <a:rPr lang="es-MX" sz="1200" dirty="0"/>
              <a:t>        total=costo*0.75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Imprime”El</a:t>
            </a:r>
            <a:r>
              <a:rPr lang="es-MX" sz="1200" dirty="0"/>
              <a:t> total con descuento        es:”+total</a:t>
            </a:r>
          </a:p>
          <a:p>
            <a:r>
              <a:rPr lang="es-MX" sz="1200" dirty="0"/>
              <a:t>     Si no</a:t>
            </a:r>
          </a:p>
          <a:p>
            <a:r>
              <a:rPr lang="es-MX" sz="1200" dirty="0"/>
              <a:t>         Imprime “El total sin el descuento es:”+costo    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3EFA31-11B4-8666-BC76-F7BC53EA0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804" y="2364648"/>
            <a:ext cx="2960928" cy="2712931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FC2B2E-8CB8-FFC7-21FA-A191B0F9F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804" y="5639960"/>
            <a:ext cx="2588944" cy="8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372709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costo,total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("Dame el costo:");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f",&amp;costo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(costo&gt;10000)</a:t>
            </a:r>
          </a:p>
          <a:p>
            <a:r>
              <a:rPr lang="es-MX" sz="1200" dirty="0"/>
              <a:t>        {</a:t>
            </a:r>
          </a:p>
          <a:p>
            <a:r>
              <a:rPr lang="es-MX" sz="1200" dirty="0"/>
              <a:t>            total=costo*0.75;</a:t>
            </a:r>
          </a:p>
          <a:p>
            <a:r>
              <a:rPr lang="es-MX" sz="1200" dirty="0"/>
              <a:t>    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total con descuento es:%.2f\</a:t>
            </a:r>
            <a:r>
              <a:rPr lang="es-MX" sz="1200" dirty="0" err="1"/>
              <a:t>n",total</a:t>
            </a:r>
            <a:r>
              <a:rPr lang="es-MX" sz="1200" dirty="0"/>
              <a:t>);</a:t>
            </a:r>
          </a:p>
          <a:p>
            <a:r>
              <a:rPr lang="es-MX" sz="1200" dirty="0"/>
              <a:t>    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else</a:t>
            </a:r>
            <a:endParaRPr lang="es-MX" sz="1200" dirty="0"/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total sin el descuento es de:%.2f\</a:t>
            </a:r>
            <a:r>
              <a:rPr lang="es-MX" sz="1200" dirty="0" err="1"/>
              <a:t>n",costo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C04315-87C4-C04D-E309-EAF5055E3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472" y="5076056"/>
            <a:ext cx="3693137" cy="9291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3E7BC5-298C-9370-0974-930971F0E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6019" y="6199027"/>
            <a:ext cx="3693137" cy="8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5075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79104"/>
            <a:ext cx="6624736" cy="2340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Ernesto quiere calcular el salario semanal de un trabajador en base a las horas trabajadas y el pago por hora trabajada, ayúdalo realizando un programa en C que cumpla con las siguientes condiciones: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Se le Paga 250 pesos al trabajador por hora.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Las horas ordinarias de un trabajador por semana son </a:t>
            </a:r>
            <a:r>
              <a:rPr lang="es-MX" sz="1600"/>
              <a:t>de 40 </a:t>
            </a:r>
            <a:r>
              <a:rPr lang="es-MX" sz="1600" dirty="0"/>
              <a:t>horas.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Se le paga 1.5 veces más de su sueldo base por hora extra trabajada.</a:t>
            </a:r>
            <a:r>
              <a:rPr lang="es-MX" sz="2000" dirty="0"/>
              <a:t> 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hrsTrabajadas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900" dirty="0" err="1"/>
              <a:t>if</a:t>
            </a:r>
            <a:r>
              <a:rPr lang="es-MX" sz="900" dirty="0"/>
              <a:t>(</a:t>
            </a:r>
            <a:r>
              <a:rPr lang="es-MX" sz="900" dirty="0" err="1"/>
              <a:t>hrsTrabajadas</a:t>
            </a:r>
            <a:r>
              <a:rPr lang="es-MX" sz="900" dirty="0"/>
              <a:t>&gt;40)</a:t>
            </a:r>
          </a:p>
          <a:p>
            <a:r>
              <a:rPr lang="es-MX" sz="900" dirty="0"/>
              <a:t>        </a:t>
            </a:r>
            <a:r>
              <a:rPr lang="es-MX" sz="900" dirty="0" err="1"/>
              <a:t>hrsExtras</a:t>
            </a:r>
            <a:r>
              <a:rPr lang="es-MX" sz="900" dirty="0"/>
              <a:t>=hrsTrabajadas-40.0</a:t>
            </a:r>
          </a:p>
          <a:p>
            <a:r>
              <a:rPr lang="es-MX" sz="900" dirty="0"/>
              <a:t>        salario = (</a:t>
            </a:r>
            <a:r>
              <a:rPr lang="es-MX" sz="900" dirty="0" err="1"/>
              <a:t>hrsExtras</a:t>
            </a:r>
            <a:r>
              <a:rPr lang="es-MX" sz="900" dirty="0"/>
              <a:t>*250.0*1.5)+40.0*250.0</a:t>
            </a:r>
          </a:p>
          <a:p>
            <a:r>
              <a:rPr lang="es-MX" sz="900" dirty="0"/>
              <a:t>        </a:t>
            </a:r>
            <a:r>
              <a:rPr lang="es-MX" sz="900" dirty="0" err="1"/>
              <a:t>print</a:t>
            </a:r>
            <a:r>
              <a:rPr lang="es-MX" sz="900" dirty="0"/>
              <a:t> "Se te pagara  contando tus horas </a:t>
            </a:r>
            <a:r>
              <a:rPr lang="es-MX" sz="900" dirty="0" err="1"/>
              <a:t>extras“+salario</a:t>
            </a:r>
            <a:endParaRPr lang="es-MX" sz="900" dirty="0"/>
          </a:p>
          <a:p>
            <a:r>
              <a:rPr lang="es-MX" sz="900" dirty="0"/>
              <a:t>    } </a:t>
            </a:r>
            <a:r>
              <a:rPr lang="es-MX" sz="900" dirty="0" err="1"/>
              <a:t>else</a:t>
            </a:r>
            <a:r>
              <a:rPr lang="es-MX" sz="900" dirty="0"/>
              <a:t>{</a:t>
            </a:r>
          </a:p>
          <a:p>
            <a:r>
              <a:rPr lang="es-MX" sz="900" dirty="0"/>
              <a:t>        salario = </a:t>
            </a:r>
            <a:r>
              <a:rPr lang="es-MX" sz="900" dirty="0" err="1"/>
              <a:t>hrsTrabajadas</a:t>
            </a:r>
            <a:r>
              <a:rPr lang="es-MX" sz="900" dirty="0"/>
              <a:t>*250.0</a:t>
            </a:r>
          </a:p>
          <a:p>
            <a:r>
              <a:rPr lang="es-MX" sz="900" dirty="0"/>
              <a:t>        </a:t>
            </a:r>
            <a:r>
              <a:rPr lang="es-MX" sz="900" dirty="0" err="1"/>
              <a:t>print</a:t>
            </a:r>
            <a:r>
              <a:rPr lang="es-MX" sz="900" dirty="0"/>
              <a:t> "Se te pagara  ya que no trabajaste horas </a:t>
            </a:r>
            <a:r>
              <a:rPr lang="es-MX" sz="900" dirty="0" err="1"/>
              <a:t>extras”+salario</a:t>
            </a:r>
            <a:r>
              <a:rPr lang="es-MX" sz="900" dirty="0"/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salario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</p:spTree>
    <p:extLst>
      <p:ext uri="{BB962C8B-B14F-4D97-AF65-F5344CB8AC3E}">
        <p14:creationId xmlns:p14="http://schemas.microsoft.com/office/powerpoint/2010/main" val="231117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DAD01-6F8E-1DD1-0F14-50BD68836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64181433-CB86-C72A-22ED-D696E81CF1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D3C6910D-6C3E-ADC6-F318-FC2AE009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>
            <a:extLst>
              <a:ext uri="{FF2B5EF4-FFF2-40B4-BE49-F238E27FC236}">
                <a16:creationId xmlns:a16="http://schemas.microsoft.com/office/drawing/2014/main" id="{DF52A8B9-25E7-AA6D-2066-23A349DD858E}"/>
              </a:ext>
            </a:extLst>
          </p:cNvPr>
          <p:cNvSpPr/>
          <p:nvPr/>
        </p:nvSpPr>
        <p:spPr>
          <a:xfrm>
            <a:off x="116632" y="1692574"/>
            <a:ext cx="6624735" cy="5951767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400" dirty="0"/>
              <a:t>Inicio</a:t>
            </a:r>
          </a:p>
          <a:p>
            <a:r>
              <a:rPr lang="es-MX" sz="1400" dirty="0"/>
              <a:t>     Imprime “Cuantas horas trabajaste”</a:t>
            </a:r>
          </a:p>
          <a:p>
            <a:r>
              <a:rPr lang="es-MX" sz="1400" dirty="0"/>
              <a:t>     Lee </a:t>
            </a:r>
            <a:r>
              <a:rPr lang="es-MX" sz="1400" dirty="0" err="1"/>
              <a:t>hrsTrabajadas</a:t>
            </a:r>
            <a:endParaRPr lang="es-MX" sz="1400" dirty="0"/>
          </a:p>
          <a:p>
            <a:r>
              <a:rPr lang="es-MX" sz="1400" dirty="0"/>
              <a:t>     Si </a:t>
            </a:r>
            <a:r>
              <a:rPr lang="es-MX" sz="1400" dirty="0" err="1"/>
              <a:t>hrsTrabajadas</a:t>
            </a:r>
            <a:r>
              <a:rPr lang="es-MX" sz="1400" dirty="0"/>
              <a:t>&gt;40</a:t>
            </a:r>
          </a:p>
          <a:p>
            <a:r>
              <a:rPr lang="es-MX" sz="1400" dirty="0"/>
              <a:t>           </a:t>
            </a:r>
            <a:r>
              <a:rPr lang="es-MX" sz="1400" dirty="0" err="1"/>
              <a:t>hrsExtras</a:t>
            </a:r>
            <a:r>
              <a:rPr lang="es-MX" sz="1400" dirty="0"/>
              <a:t>=hrsTrabajadas-40                    </a:t>
            </a:r>
          </a:p>
          <a:p>
            <a:r>
              <a:rPr lang="es-MX" sz="1400" dirty="0"/>
              <a:t>           salario=(</a:t>
            </a:r>
            <a:r>
              <a:rPr lang="es-MX" sz="1400" dirty="0" err="1"/>
              <a:t>hrsExtras</a:t>
            </a:r>
            <a:r>
              <a:rPr lang="es-MX" sz="1400" dirty="0"/>
              <a:t>*250*1.5)+40*250</a:t>
            </a:r>
          </a:p>
          <a:p>
            <a:r>
              <a:rPr lang="es-MX" sz="1400" dirty="0"/>
              <a:t>           Imprime “Se te pagara contando tus horas extras” + salario</a:t>
            </a:r>
          </a:p>
          <a:p>
            <a:r>
              <a:rPr lang="es-MX" sz="1400" dirty="0"/>
              <a:t>     Si no</a:t>
            </a:r>
          </a:p>
          <a:p>
            <a:r>
              <a:rPr lang="es-MX" sz="1400" dirty="0"/>
              <a:t>           salario = </a:t>
            </a:r>
            <a:r>
              <a:rPr lang="es-MX" sz="1400" dirty="0" err="1"/>
              <a:t>hrsTrabajadas</a:t>
            </a:r>
            <a:r>
              <a:rPr lang="es-MX" sz="1400" dirty="0"/>
              <a:t>*250</a:t>
            </a:r>
          </a:p>
          <a:p>
            <a:r>
              <a:rPr lang="es-MX" sz="1400" dirty="0"/>
              <a:t>           Imprime “Se te pagara ya que no </a:t>
            </a:r>
            <a:r>
              <a:rPr lang="es-MX" sz="1400" dirty="0" err="1"/>
              <a:t>trabjaraste</a:t>
            </a:r>
            <a:r>
              <a:rPr lang="es-MX" sz="1400" dirty="0"/>
              <a:t> horas extras” + salario</a:t>
            </a:r>
          </a:p>
          <a:p>
            <a:r>
              <a:rPr lang="es-MX" sz="1400" dirty="0"/>
              <a:t>Fin</a:t>
            </a:r>
          </a:p>
        </p:txBody>
      </p:sp>
      <p:sp>
        <p:nvSpPr>
          <p:cNvPr id="12" name="11 Rectángulo redondeado">
            <a:extLst>
              <a:ext uri="{FF2B5EF4-FFF2-40B4-BE49-F238E27FC236}">
                <a16:creationId xmlns:a16="http://schemas.microsoft.com/office/drawing/2014/main" id="{D39734C1-302C-DFFB-F330-191B37DAA0DC}"/>
              </a:ext>
            </a:extLst>
          </p:cNvPr>
          <p:cNvSpPr/>
          <p:nvPr/>
        </p:nvSpPr>
        <p:spPr>
          <a:xfrm>
            <a:off x="1813320" y="1011667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AB5D4544-0DC8-BB6C-6D87-B68D9C6CDB4F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884B156A-CE79-B2B2-8F9D-9AE1BAEFE8CF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</p:spTree>
    <p:extLst>
      <p:ext uri="{BB962C8B-B14F-4D97-AF65-F5344CB8AC3E}">
        <p14:creationId xmlns:p14="http://schemas.microsoft.com/office/powerpoint/2010/main" val="2431660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4557</TotalTime>
  <Words>2598</Words>
  <Application>Microsoft Office PowerPoint</Application>
  <PresentationFormat>On-screen Show (4:3)</PresentationFormat>
  <Paragraphs>427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Cambria Math</vt:lpstr>
      <vt:lpstr>Tema de Office</vt:lpstr>
      <vt:lpstr>PowerPoint Presentation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Rub S.L</cp:lastModifiedBy>
  <cp:revision>334</cp:revision>
  <dcterms:created xsi:type="dcterms:W3CDTF">2011-05-31T18:01:49Z</dcterms:created>
  <dcterms:modified xsi:type="dcterms:W3CDTF">2024-02-21T19:32:50Z</dcterms:modified>
</cp:coreProperties>
</file>