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6" r:id="rId3"/>
    <p:sldId id="278" r:id="rId4"/>
    <p:sldId id="279" r:id="rId5"/>
    <p:sldId id="280" r:id="rId6"/>
    <p:sldId id="28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3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8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20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90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90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81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51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77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60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20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780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86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713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89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827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7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3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4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6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2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6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6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23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3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1" indent="0">
              <a:buNone/>
              <a:defRPr sz="1500" b="1"/>
            </a:lvl2pPr>
            <a:lvl3pPr marL="685760" indent="0">
              <a:buNone/>
              <a:defRPr sz="1350" b="1"/>
            </a:lvl3pPr>
            <a:lvl4pPr marL="1028641" indent="0">
              <a:buNone/>
              <a:defRPr sz="1200" b="1"/>
            </a:lvl4pPr>
            <a:lvl5pPr marL="1371521" indent="0">
              <a:buNone/>
              <a:defRPr sz="1200" b="1"/>
            </a:lvl5pPr>
            <a:lvl6pPr marL="1714400" indent="0">
              <a:buNone/>
              <a:defRPr sz="1200" b="1"/>
            </a:lvl6pPr>
            <a:lvl7pPr marL="2057281" indent="0">
              <a:buNone/>
              <a:defRPr sz="1200" b="1"/>
            </a:lvl7pPr>
            <a:lvl8pPr marL="2400161" indent="0">
              <a:buNone/>
              <a:defRPr sz="1200" b="1"/>
            </a:lvl8pPr>
            <a:lvl9pPr marL="2743041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3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1" indent="0">
              <a:buNone/>
              <a:defRPr sz="1500" b="1"/>
            </a:lvl2pPr>
            <a:lvl3pPr marL="685760" indent="0">
              <a:buNone/>
              <a:defRPr sz="1350" b="1"/>
            </a:lvl3pPr>
            <a:lvl4pPr marL="1028641" indent="0">
              <a:buNone/>
              <a:defRPr sz="1200" b="1"/>
            </a:lvl4pPr>
            <a:lvl5pPr marL="1371521" indent="0">
              <a:buNone/>
              <a:defRPr sz="1200" b="1"/>
            </a:lvl5pPr>
            <a:lvl6pPr marL="1714400" indent="0">
              <a:buNone/>
              <a:defRPr sz="1200" b="1"/>
            </a:lvl6pPr>
            <a:lvl7pPr marL="2057281" indent="0">
              <a:buNone/>
              <a:defRPr sz="1200" b="1"/>
            </a:lvl7pPr>
            <a:lvl8pPr marL="2400161" indent="0">
              <a:buNone/>
              <a:defRPr sz="1200" b="1"/>
            </a:lvl8pPr>
            <a:lvl9pPr marL="2743041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3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77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16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3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881" indent="0">
              <a:buNone/>
              <a:defRPr sz="900"/>
            </a:lvl2pPr>
            <a:lvl3pPr marL="685760" indent="0">
              <a:buNone/>
              <a:defRPr sz="750"/>
            </a:lvl3pPr>
            <a:lvl4pPr marL="1028641" indent="0">
              <a:buNone/>
              <a:defRPr sz="675"/>
            </a:lvl4pPr>
            <a:lvl5pPr marL="1371521" indent="0">
              <a:buNone/>
              <a:defRPr sz="675"/>
            </a:lvl5pPr>
            <a:lvl6pPr marL="1714400" indent="0">
              <a:buNone/>
              <a:defRPr sz="675"/>
            </a:lvl6pPr>
            <a:lvl7pPr marL="2057281" indent="0">
              <a:buNone/>
              <a:defRPr sz="675"/>
            </a:lvl7pPr>
            <a:lvl8pPr marL="2400161" indent="0">
              <a:buNone/>
              <a:defRPr sz="675"/>
            </a:lvl8pPr>
            <a:lvl9pPr marL="2743041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7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881" indent="0">
              <a:buNone/>
              <a:defRPr sz="2100"/>
            </a:lvl2pPr>
            <a:lvl3pPr marL="685760" indent="0">
              <a:buNone/>
              <a:defRPr sz="1800"/>
            </a:lvl3pPr>
            <a:lvl4pPr marL="1028641" indent="0">
              <a:buNone/>
              <a:defRPr sz="1500"/>
            </a:lvl4pPr>
            <a:lvl5pPr marL="1371521" indent="0">
              <a:buNone/>
              <a:defRPr sz="1500"/>
            </a:lvl5pPr>
            <a:lvl6pPr marL="1714400" indent="0">
              <a:buNone/>
              <a:defRPr sz="1500"/>
            </a:lvl6pPr>
            <a:lvl7pPr marL="2057281" indent="0">
              <a:buNone/>
              <a:defRPr sz="1500"/>
            </a:lvl7pPr>
            <a:lvl8pPr marL="2400161" indent="0">
              <a:buNone/>
              <a:defRPr sz="1500"/>
            </a:lvl8pPr>
            <a:lvl9pPr marL="2743041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881" indent="0">
              <a:buNone/>
              <a:defRPr sz="900"/>
            </a:lvl2pPr>
            <a:lvl3pPr marL="685760" indent="0">
              <a:buNone/>
              <a:defRPr sz="750"/>
            </a:lvl3pPr>
            <a:lvl4pPr marL="1028641" indent="0">
              <a:buNone/>
              <a:defRPr sz="675"/>
            </a:lvl4pPr>
            <a:lvl5pPr marL="1371521" indent="0">
              <a:buNone/>
              <a:defRPr sz="675"/>
            </a:lvl5pPr>
            <a:lvl6pPr marL="1714400" indent="0">
              <a:buNone/>
              <a:defRPr sz="675"/>
            </a:lvl6pPr>
            <a:lvl7pPr marL="2057281" indent="0">
              <a:buNone/>
              <a:defRPr sz="675"/>
            </a:lvl7pPr>
            <a:lvl8pPr marL="2400161" indent="0">
              <a:buNone/>
              <a:defRPr sz="675"/>
            </a:lvl8pPr>
            <a:lvl9pPr marL="2743041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9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6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40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40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40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00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6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0" indent="-257160" algn="l" defTabSz="68576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0" indent="-214300" algn="l" defTabSz="68576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1" indent="-171440" algn="l" defTabSz="6857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81" indent="-171440" algn="l" defTabSz="68576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60" indent="-171440" algn="l" defTabSz="68576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1" indent="-171440" algn="l" defTabSz="6857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21" indent="-171440" algn="l" defTabSz="6857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01" indent="-171440" algn="l" defTabSz="6857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1" indent="-171440" algn="l" defTabSz="6857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1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1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1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00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1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1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1" algn="l" defTabSz="6857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29/01/2024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0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2204864" y="24117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Programas Básicos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Examen 0</a:t>
            </a: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Nombre del archivo:</a:t>
            </a:r>
            <a:endParaRPr lang="es-MX" sz="2800" b="1" dirty="0">
              <a:solidFill>
                <a:prstClr val="white">
                  <a:lumMod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Examen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1120676" y="2484438"/>
          <a:ext cx="462915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598400" y="102668"/>
            <a:ext cx="4151426" cy="648072"/>
          </a:xfrm>
        </p:spPr>
        <p:txBody>
          <a:bodyPr>
            <a:normAutofit/>
          </a:bodyPr>
          <a:lstStyle/>
          <a:p>
            <a:r>
              <a:rPr lang="es-MX" sz="16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0748" y="2087726"/>
            <a:ext cx="4536504" cy="16201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just" defTabSz="685760"/>
            <a:r>
              <a:rPr lang="es-MX" sz="15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Ilze</a:t>
            </a:r>
            <a:r>
              <a:rPr lang="es-MX" sz="1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requiere que le realices un programa con el lenguaje c que calcule su calificación final de 3 parciales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160748" y="3851922"/>
            <a:ext cx="991464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60"/>
            <a:r>
              <a:rPr lang="es-MX" sz="13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2348882" y="3851922"/>
            <a:ext cx="3348373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defTabSz="685760"/>
            <a:r>
              <a:rPr lang="es-MX" sz="1350" dirty="0">
                <a:solidFill>
                  <a:prstClr val="white"/>
                </a:solidFill>
                <a:latin typeface="Arial"/>
              </a:rPr>
              <a:t>Parcial1, parcial2, parcial3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160748" y="5012433"/>
            <a:ext cx="991464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60"/>
            <a:r>
              <a:rPr lang="es-MX" sz="13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348879" y="5012433"/>
            <a:ext cx="3348374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defTabSz="685760"/>
            <a:r>
              <a:rPr lang="pt-BR" sz="1350" dirty="0" err="1">
                <a:solidFill>
                  <a:prstClr val="white"/>
                </a:solidFill>
                <a:latin typeface="Arial"/>
              </a:rPr>
              <a:t>Promedio</a:t>
            </a:r>
            <a:r>
              <a:rPr lang="pt-BR" sz="1350" dirty="0">
                <a:solidFill>
                  <a:prstClr val="white"/>
                </a:solidFill>
                <a:latin typeface="Arial"/>
              </a:rPr>
              <a:t> = (parcial1 + parcial2 +parcial3) /3</a:t>
            </a:r>
            <a:br>
              <a:rPr lang="pt-BR" sz="1350" dirty="0">
                <a:solidFill>
                  <a:prstClr val="white"/>
                </a:solidFill>
                <a:latin typeface="Arial"/>
              </a:rPr>
            </a:br>
            <a:endParaRPr lang="es-MX" sz="135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1180104" y="6172944"/>
            <a:ext cx="972108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60"/>
            <a:r>
              <a:rPr lang="es-MX" sz="13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348881" y="6172944"/>
            <a:ext cx="3367729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defTabSz="685760"/>
            <a:r>
              <a:rPr lang="es-MX" sz="1350" dirty="0">
                <a:solidFill>
                  <a:srgbClr val="000000"/>
                </a:solidFill>
                <a:latin typeface="Arial" panose="020B0604020202020204" pitchFamily="34" charset="0"/>
              </a:rPr>
              <a:t> promedio</a:t>
            </a:r>
            <a:endParaRPr lang="es-MX" sz="135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63888" y="92675"/>
            <a:ext cx="799229" cy="762708"/>
          </a:xfrm>
          <a:prstGeom prst="rect">
            <a:avLst/>
          </a:prstGeom>
        </p:spPr>
        <p:txBody>
          <a:bodyPr vert="horz" lIns="68576" tIns="34289" rIns="68576" bIns="3428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</a:pPr>
            <a:r>
              <a:rPr lang="es-MX" sz="1050" b="1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785633" y="0"/>
            <a:ext cx="750230" cy="764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6" tIns="34289" rIns="68576" bIns="34289" rtlCol="0" anchor="ctr"/>
          <a:lstStyle/>
          <a:p>
            <a:pPr algn="ctr" defTabSz="685760"/>
            <a:r>
              <a:rPr lang="es-MX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E-0</a:t>
            </a:r>
          </a:p>
        </p:txBody>
      </p:sp>
    </p:spTree>
    <p:extLst>
      <p:ext uri="{BB962C8B-B14F-4D97-AF65-F5344CB8AC3E}">
        <p14:creationId xmlns:p14="http://schemas.microsoft.com/office/powerpoint/2010/main" val="38280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99474" y="2162470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Inicio 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Imprime “Este programa calcula el promedio de 3 parciales</a:t>
            </a:r>
            <a:r>
              <a:rPr lang="es-MX" sz="1200" dirty="0">
                <a:solidFill>
                  <a:prstClr val="black"/>
                </a:solidFill>
                <a:latin typeface="Arial"/>
              </a:rPr>
              <a:t>”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Imprime “</a:t>
            </a:r>
            <a:r>
              <a:rPr lang="es-MX" sz="1200" dirty="0">
                <a:solidFill>
                  <a:prstClr val="black"/>
                </a:solidFill>
                <a:latin typeface="Arial"/>
              </a:rPr>
              <a:t>Escribe la primera calificación”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Lee </a:t>
            </a:r>
            <a:r>
              <a:rPr lang="es-MX" sz="1200" dirty="0">
                <a:solidFill>
                  <a:prstClr val="black"/>
                </a:solidFill>
                <a:latin typeface="Arial"/>
              </a:rPr>
              <a:t>la variable parcial1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prstClr val="black"/>
                </a:solidFill>
                <a:latin typeface="Arial"/>
              </a:rPr>
              <a:t>Imprime “Escribe la segunda calificación”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Lee la </a:t>
            </a:r>
            <a:r>
              <a:rPr lang="es-MX" sz="1200" dirty="0">
                <a:solidFill>
                  <a:prstClr val="black"/>
                </a:solidFill>
                <a:latin typeface="Arial"/>
              </a:rPr>
              <a:t>variable parcial2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Imprime “Escribe </a:t>
            </a:r>
            <a:r>
              <a:rPr lang="es-MX" sz="1200" dirty="0">
                <a:solidFill>
                  <a:prstClr val="black"/>
                </a:solidFill>
                <a:latin typeface="Arial"/>
              </a:rPr>
              <a:t>la tercera calificación”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prstClr val="black"/>
                </a:solidFill>
                <a:latin typeface="Arial"/>
              </a:rPr>
              <a:t>Lee la variable parcial3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Proceso: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Promedio = (parcial1 + parcial2 + parcial3)/3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prstClr val="black"/>
                </a:solidFill>
                <a:latin typeface="Arial"/>
              </a:rPr>
              <a:t>Imprime “Tu promedio es: “ promedio </a:t>
            </a:r>
            <a:b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E-0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A289A-BDB8-317B-2C59-9B24B0FADC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332" y="2276376"/>
            <a:ext cx="1931719" cy="3739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020FEE-1AC8-E492-4BE6-B92AB2FDF1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686" y="6364203"/>
            <a:ext cx="2788079" cy="9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72593" y="1124447"/>
            <a:ext cx="6624736" cy="7043771"/>
          </a:xfrm>
          <a:prstGeom prst="roundRect">
            <a:avLst/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parcial1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parcial2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parcial3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promedio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"Este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calcula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promedio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de 3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parciales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Introduce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primera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calificacion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parcial1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Introduce la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segunda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calificacion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parcial2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Intoduce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tercera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calificacion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parcial3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promedio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parcial1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parcial2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parcial3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Tu 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promedio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promedio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"PAUSE"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E-0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A5816-7BBD-D072-9F14-9D9717D6B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48" y="5165125"/>
            <a:ext cx="6050170" cy="24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99473" y="2162470"/>
            <a:ext cx="6223961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Error en el salto de espacio use n\ en ves de \n</a:t>
            </a:r>
          </a:p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-Se me olvido poner fin en el algoritmo 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039648" y="1195443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Errores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marL="0" marR="0" lvl="0" indent="0" algn="ctr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E-0</a:t>
            </a:r>
          </a:p>
        </p:txBody>
      </p:sp>
    </p:spTree>
    <p:extLst>
      <p:ext uri="{BB962C8B-B14F-4D97-AF65-F5344CB8AC3E}">
        <p14:creationId xmlns:p14="http://schemas.microsoft.com/office/powerpoint/2010/main" val="3554966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305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Tema de Office</vt:lpstr>
      <vt:lpstr>1_Tema de Office</vt:lpstr>
      <vt:lpstr>PowerPoint Presentation</vt:lpstr>
      <vt:lpstr>Análisis del Problema</vt:lpstr>
      <vt:lpstr>Algoritmo y Diagrama de Flujo</vt:lpstr>
      <vt:lpstr>Código Fuente</vt:lpstr>
      <vt:lpstr>Algoritmo y Diagrama de Flujo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 S.L</dc:creator>
  <cp:lastModifiedBy>Rub S.L</cp:lastModifiedBy>
  <cp:revision>2</cp:revision>
  <dcterms:created xsi:type="dcterms:W3CDTF">2024-01-29T21:04:00Z</dcterms:created>
  <dcterms:modified xsi:type="dcterms:W3CDTF">2024-01-29T21:40:49Z</dcterms:modified>
</cp:coreProperties>
</file>