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83" r:id="rId3"/>
    <p:sldId id="278" r:id="rId4"/>
    <p:sldId id="292" r:id="rId5"/>
    <p:sldId id="279" r:id="rId6"/>
    <p:sldId id="286" r:id="rId7"/>
    <p:sldId id="293" r:id="rId8"/>
    <p:sldId id="282" r:id="rId9"/>
    <p:sldId id="289" r:id="rId10"/>
    <p:sldId id="294" r:id="rId11"/>
    <p:sldId id="285" r:id="rId12"/>
    <p:sldId id="277" r:id="rId13"/>
    <p:sldId id="287" r:id="rId14"/>
    <p:sldId id="288" r:id="rId15"/>
    <p:sldId id="280" r:id="rId16"/>
    <p:sldId id="290" r:id="rId17"/>
    <p:sldId id="291" r:id="rId18"/>
  </p:sldIdLst>
  <p:sldSz cx="6858000" cy="9144000" type="screen4x3"/>
  <p:notesSz cx="6858000" cy="9296400"/>
  <p:defaultTextStyle>
    <a:defPPr>
      <a:defRPr lang="es-MX"/>
    </a:defPPr>
    <a:lvl1pPr marL="0" algn="l" defTabSz="91434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74" algn="l" defTabSz="91434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47" algn="l" defTabSz="91434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21" algn="l" defTabSz="91434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94" algn="l" defTabSz="91434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67" algn="l" defTabSz="91434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41" algn="l" defTabSz="91434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14" algn="l" defTabSz="91434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388" algn="l" defTabSz="91434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94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UPAEP" initials="UPAEP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18A86"/>
    <a:srgbClr val="868686"/>
    <a:srgbClr val="003399"/>
    <a:srgbClr val="008000"/>
    <a:srgbClr val="006666"/>
    <a:srgbClr val="0025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C083E6E3-FA7D-4D7B-A595-EF9225AFEA82}" styleName="Estilo claro 1 - Acento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0"/>
    <p:restoredTop sz="94628"/>
  </p:normalViewPr>
  <p:slideViewPr>
    <p:cSldViewPr>
      <p:cViewPr varScale="1">
        <p:scale>
          <a:sx n="59" d="100"/>
          <a:sy n="59" d="100"/>
        </p:scale>
        <p:origin x="2568" y="58"/>
      </p:cViewPr>
      <p:guideLst>
        <p:guide orient="horz" pos="2880"/>
        <p:guide pos="219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8A66166-AE58-4430-963F-B7CF1D41D45E}" type="doc">
      <dgm:prSet loTypeId="urn:microsoft.com/office/officeart/2008/layout/PictureAccentList" loCatId="list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es-MX"/>
        </a:p>
      </dgm:t>
    </dgm:pt>
    <dgm:pt modelId="{7BA9120E-AFA8-482C-94E5-B956C4AC6749}" type="pres">
      <dgm:prSet presAssocID="{18A66166-AE58-4430-963F-B7CF1D41D45E}" presName="layout" presStyleCnt="0">
        <dgm:presLayoutVars>
          <dgm:chMax/>
          <dgm:chPref/>
          <dgm:dir/>
          <dgm:animOne val="branch"/>
          <dgm:animLvl val="lvl"/>
          <dgm:resizeHandles/>
        </dgm:presLayoutVars>
      </dgm:prSet>
      <dgm:spPr/>
    </dgm:pt>
  </dgm:ptLst>
  <dgm:cxnLst>
    <dgm:cxn modelId="{45E8670E-210C-4AA1-AE69-B0B60859891E}" type="presOf" srcId="{18A66166-AE58-4430-963F-B7CF1D41D45E}" destId="{7BA9120E-AFA8-482C-94E5-B956C4AC6749}" srcOrd="0" destOrd="0" presId="urn:microsoft.com/office/officeart/2008/layout/Picture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18A66166-AE58-4430-963F-B7CF1D41D45E}" type="doc">
      <dgm:prSet loTypeId="urn:microsoft.com/office/officeart/2008/layout/PictureAccentList" loCatId="list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es-MX"/>
        </a:p>
      </dgm:t>
    </dgm:pt>
    <dgm:pt modelId="{7BA9120E-AFA8-482C-94E5-B956C4AC6749}" type="pres">
      <dgm:prSet presAssocID="{18A66166-AE58-4430-963F-B7CF1D41D45E}" presName="layout" presStyleCnt="0">
        <dgm:presLayoutVars>
          <dgm:chMax/>
          <dgm:chPref/>
          <dgm:dir/>
          <dgm:animOne val="branch"/>
          <dgm:animLvl val="lvl"/>
          <dgm:resizeHandles/>
        </dgm:presLayoutVars>
      </dgm:prSet>
      <dgm:spPr/>
    </dgm:pt>
  </dgm:ptLst>
  <dgm:cxnLst>
    <dgm:cxn modelId="{A0159F13-5DBF-4590-B42C-ABB7BED0CE5C}" type="presOf" srcId="{18A66166-AE58-4430-963F-B7CF1D41D45E}" destId="{7BA9120E-AFA8-482C-94E5-B956C4AC6749}" srcOrd="0" destOrd="0" presId="urn:microsoft.com/office/officeart/2008/layout/Picture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18A66166-AE58-4430-963F-B7CF1D41D45E}" type="doc">
      <dgm:prSet loTypeId="urn:microsoft.com/office/officeart/2008/layout/PictureAccentList" loCatId="list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es-MX"/>
        </a:p>
      </dgm:t>
    </dgm:pt>
    <dgm:pt modelId="{7BA9120E-AFA8-482C-94E5-B956C4AC6749}" type="pres">
      <dgm:prSet presAssocID="{18A66166-AE58-4430-963F-B7CF1D41D45E}" presName="layout" presStyleCnt="0">
        <dgm:presLayoutVars>
          <dgm:chMax/>
          <dgm:chPref/>
          <dgm:dir/>
          <dgm:animOne val="branch"/>
          <dgm:animLvl val="lvl"/>
          <dgm:resizeHandles/>
        </dgm:presLayoutVars>
      </dgm:prSet>
      <dgm:spPr/>
    </dgm:pt>
  </dgm:ptLst>
  <dgm:cxnLst>
    <dgm:cxn modelId="{9C217C80-4C5A-44B0-8E98-48BE2B3956A9}" type="presOf" srcId="{18A66166-AE58-4430-963F-B7CF1D41D45E}" destId="{7BA9120E-AFA8-482C-94E5-B956C4AC6749}" srcOrd="0" destOrd="0" presId="urn:microsoft.com/office/officeart/2008/layout/Picture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18A66166-AE58-4430-963F-B7CF1D41D45E}" type="doc">
      <dgm:prSet loTypeId="urn:microsoft.com/office/officeart/2008/layout/PictureAccentList" loCatId="list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es-MX"/>
        </a:p>
      </dgm:t>
    </dgm:pt>
    <dgm:pt modelId="{7BA9120E-AFA8-482C-94E5-B956C4AC6749}" type="pres">
      <dgm:prSet presAssocID="{18A66166-AE58-4430-963F-B7CF1D41D45E}" presName="layout" presStyleCnt="0">
        <dgm:presLayoutVars>
          <dgm:chMax/>
          <dgm:chPref/>
          <dgm:dir/>
          <dgm:animOne val="branch"/>
          <dgm:animLvl val="lvl"/>
          <dgm:resizeHandles/>
        </dgm:presLayoutVars>
      </dgm:prSet>
      <dgm:spPr/>
    </dgm:pt>
  </dgm:ptLst>
  <dgm:cxnLst>
    <dgm:cxn modelId="{69A85955-3B40-45F6-BEE9-38FF331501D1}" type="presOf" srcId="{18A66166-AE58-4430-963F-B7CF1D41D45E}" destId="{7BA9120E-AFA8-482C-94E5-B956C4AC6749}" srcOrd="0" destOrd="0" presId="urn:microsoft.com/office/officeart/2008/layout/Picture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18A66166-AE58-4430-963F-B7CF1D41D45E}" type="doc">
      <dgm:prSet loTypeId="urn:microsoft.com/office/officeart/2008/layout/PictureAccentList" loCatId="list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es-MX"/>
        </a:p>
      </dgm:t>
    </dgm:pt>
    <dgm:pt modelId="{7BA9120E-AFA8-482C-94E5-B956C4AC6749}" type="pres">
      <dgm:prSet presAssocID="{18A66166-AE58-4430-963F-B7CF1D41D45E}" presName="layout" presStyleCnt="0">
        <dgm:presLayoutVars>
          <dgm:chMax/>
          <dgm:chPref/>
          <dgm:dir/>
          <dgm:animOne val="branch"/>
          <dgm:animLvl val="lvl"/>
          <dgm:resizeHandles/>
        </dgm:presLayoutVars>
      </dgm:prSet>
      <dgm:spPr/>
    </dgm:pt>
  </dgm:ptLst>
  <dgm:cxnLst>
    <dgm:cxn modelId="{0305748F-A0C0-4D66-A0CE-E3609419CF75}" type="presOf" srcId="{18A66166-AE58-4430-963F-B7CF1D41D45E}" destId="{7BA9120E-AFA8-482C-94E5-B956C4AC6749}" srcOrd="0" destOrd="0" presId="urn:microsoft.com/office/officeart/2008/layout/Picture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18A66166-AE58-4430-963F-B7CF1D41D45E}" type="doc">
      <dgm:prSet loTypeId="urn:microsoft.com/office/officeart/2008/layout/PictureAccentList" loCatId="list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es-MX"/>
        </a:p>
      </dgm:t>
    </dgm:pt>
    <dgm:pt modelId="{7BA9120E-AFA8-482C-94E5-B956C4AC6749}" type="pres">
      <dgm:prSet presAssocID="{18A66166-AE58-4430-963F-B7CF1D41D45E}" presName="layout" presStyleCnt="0">
        <dgm:presLayoutVars>
          <dgm:chMax/>
          <dgm:chPref/>
          <dgm:dir/>
          <dgm:animOne val="branch"/>
          <dgm:animLvl val="lvl"/>
          <dgm:resizeHandles/>
        </dgm:presLayoutVars>
      </dgm:prSet>
      <dgm:spPr/>
    </dgm:pt>
  </dgm:ptLst>
  <dgm:cxnLst>
    <dgm:cxn modelId="{5E8AF63C-45F0-41EE-AF30-1D7FBFDFF2EB}" type="presOf" srcId="{18A66166-AE58-4430-963F-B7CF1D41D45E}" destId="{7BA9120E-AFA8-482C-94E5-B956C4AC6749}" srcOrd="0" destOrd="0" presId="urn:microsoft.com/office/officeart/2008/layout/Picture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18A66166-AE58-4430-963F-B7CF1D41D45E}" type="doc">
      <dgm:prSet loTypeId="urn:microsoft.com/office/officeart/2008/layout/PictureAccentList" loCatId="list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es-MX"/>
        </a:p>
      </dgm:t>
    </dgm:pt>
    <dgm:pt modelId="{7BA9120E-AFA8-482C-94E5-B956C4AC6749}" type="pres">
      <dgm:prSet presAssocID="{18A66166-AE58-4430-963F-B7CF1D41D45E}" presName="layout" presStyleCnt="0">
        <dgm:presLayoutVars>
          <dgm:chMax/>
          <dgm:chPref/>
          <dgm:dir/>
          <dgm:animOne val="branch"/>
          <dgm:animLvl val="lvl"/>
          <dgm:resizeHandles/>
        </dgm:presLayoutVars>
      </dgm:prSet>
      <dgm:spPr/>
    </dgm:pt>
  </dgm:ptLst>
  <dgm:cxnLst>
    <dgm:cxn modelId="{0B2E4C85-0B1F-4356-B8A1-3FBF7C428B8E}" type="presOf" srcId="{18A66166-AE58-4430-963F-B7CF1D41D45E}" destId="{7BA9120E-AFA8-482C-94E5-B956C4AC6749}" srcOrd="0" destOrd="0" presId="urn:microsoft.com/office/officeart/2008/layout/Picture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18A66166-AE58-4430-963F-B7CF1D41D45E}" type="doc">
      <dgm:prSet loTypeId="urn:microsoft.com/office/officeart/2008/layout/PictureAccentList" loCatId="list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es-MX"/>
        </a:p>
      </dgm:t>
    </dgm:pt>
    <dgm:pt modelId="{7BA9120E-AFA8-482C-94E5-B956C4AC6749}" type="pres">
      <dgm:prSet presAssocID="{18A66166-AE58-4430-963F-B7CF1D41D45E}" presName="layout" presStyleCnt="0">
        <dgm:presLayoutVars>
          <dgm:chMax/>
          <dgm:chPref/>
          <dgm:dir/>
          <dgm:animOne val="branch"/>
          <dgm:animLvl val="lvl"/>
          <dgm:resizeHandles/>
        </dgm:presLayoutVars>
      </dgm:prSet>
      <dgm:spPr/>
    </dgm:pt>
  </dgm:ptLst>
  <dgm:cxnLst>
    <dgm:cxn modelId="{3F5663B2-BF5C-4FEB-8358-E65A24E0C5A3}" type="presOf" srcId="{18A66166-AE58-4430-963F-B7CF1D41D45E}" destId="{7BA9120E-AFA8-482C-94E5-B956C4AC6749}" srcOrd="0" destOrd="0" presId="urn:microsoft.com/office/officeart/2008/layout/Picture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8A66166-AE58-4430-963F-B7CF1D41D45E}" type="doc">
      <dgm:prSet loTypeId="urn:microsoft.com/office/officeart/2008/layout/PictureAccentList" loCatId="list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es-MX"/>
        </a:p>
      </dgm:t>
    </dgm:pt>
    <dgm:pt modelId="{7BA9120E-AFA8-482C-94E5-B956C4AC6749}" type="pres">
      <dgm:prSet presAssocID="{18A66166-AE58-4430-963F-B7CF1D41D45E}" presName="layout" presStyleCnt="0">
        <dgm:presLayoutVars>
          <dgm:chMax/>
          <dgm:chPref/>
          <dgm:dir/>
          <dgm:animOne val="branch"/>
          <dgm:animLvl val="lvl"/>
          <dgm:resizeHandles/>
        </dgm:presLayoutVars>
      </dgm:prSet>
      <dgm:spPr/>
    </dgm:pt>
  </dgm:ptLst>
  <dgm:cxnLst>
    <dgm:cxn modelId="{6D481762-0AEB-48B6-8288-B271075D2578}" type="presOf" srcId="{18A66166-AE58-4430-963F-B7CF1D41D45E}" destId="{7BA9120E-AFA8-482C-94E5-B956C4AC6749}" srcOrd="0" destOrd="0" presId="urn:microsoft.com/office/officeart/2008/layout/Picture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8A66166-AE58-4430-963F-B7CF1D41D45E}" type="doc">
      <dgm:prSet loTypeId="urn:microsoft.com/office/officeart/2008/layout/PictureAccentList" loCatId="list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es-MX"/>
        </a:p>
      </dgm:t>
    </dgm:pt>
    <dgm:pt modelId="{7BA9120E-AFA8-482C-94E5-B956C4AC6749}" type="pres">
      <dgm:prSet presAssocID="{18A66166-AE58-4430-963F-B7CF1D41D45E}" presName="layout" presStyleCnt="0">
        <dgm:presLayoutVars>
          <dgm:chMax/>
          <dgm:chPref/>
          <dgm:dir/>
          <dgm:animOne val="branch"/>
          <dgm:animLvl val="lvl"/>
          <dgm:resizeHandles/>
        </dgm:presLayoutVars>
      </dgm:prSet>
      <dgm:spPr/>
    </dgm:pt>
  </dgm:ptLst>
  <dgm:cxnLst>
    <dgm:cxn modelId="{6D481762-0AEB-48B6-8288-B271075D2578}" type="presOf" srcId="{18A66166-AE58-4430-963F-B7CF1D41D45E}" destId="{7BA9120E-AFA8-482C-94E5-B956C4AC6749}" srcOrd="0" destOrd="0" presId="urn:microsoft.com/office/officeart/2008/layout/Picture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8A66166-AE58-4430-963F-B7CF1D41D45E}" type="doc">
      <dgm:prSet loTypeId="urn:microsoft.com/office/officeart/2008/layout/PictureAccentList" loCatId="list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es-MX"/>
        </a:p>
      </dgm:t>
    </dgm:pt>
    <dgm:pt modelId="{7BA9120E-AFA8-482C-94E5-B956C4AC6749}" type="pres">
      <dgm:prSet presAssocID="{18A66166-AE58-4430-963F-B7CF1D41D45E}" presName="layout" presStyleCnt="0">
        <dgm:presLayoutVars>
          <dgm:chMax/>
          <dgm:chPref/>
          <dgm:dir/>
          <dgm:animOne val="branch"/>
          <dgm:animLvl val="lvl"/>
          <dgm:resizeHandles/>
        </dgm:presLayoutVars>
      </dgm:prSet>
      <dgm:spPr/>
    </dgm:pt>
  </dgm:ptLst>
  <dgm:cxnLst>
    <dgm:cxn modelId="{72DC2910-227B-415E-8E70-9E4B81F3AA90}" type="presOf" srcId="{18A66166-AE58-4430-963F-B7CF1D41D45E}" destId="{7BA9120E-AFA8-482C-94E5-B956C4AC6749}" srcOrd="0" destOrd="0" presId="urn:microsoft.com/office/officeart/2008/layout/Picture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8A66166-AE58-4430-963F-B7CF1D41D45E}" type="doc">
      <dgm:prSet loTypeId="urn:microsoft.com/office/officeart/2008/layout/PictureAccentList" loCatId="list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es-MX"/>
        </a:p>
      </dgm:t>
    </dgm:pt>
    <dgm:pt modelId="{7BA9120E-AFA8-482C-94E5-B956C4AC6749}" type="pres">
      <dgm:prSet presAssocID="{18A66166-AE58-4430-963F-B7CF1D41D45E}" presName="layout" presStyleCnt="0">
        <dgm:presLayoutVars>
          <dgm:chMax/>
          <dgm:chPref/>
          <dgm:dir/>
          <dgm:animOne val="branch"/>
          <dgm:animLvl val="lvl"/>
          <dgm:resizeHandles/>
        </dgm:presLayoutVars>
      </dgm:prSet>
      <dgm:spPr/>
    </dgm:pt>
  </dgm:ptLst>
  <dgm:cxnLst>
    <dgm:cxn modelId="{02FE83F0-9F89-4F2A-B4AE-90D129EEB4D5}" type="presOf" srcId="{18A66166-AE58-4430-963F-B7CF1D41D45E}" destId="{7BA9120E-AFA8-482C-94E5-B956C4AC6749}" srcOrd="0" destOrd="0" presId="urn:microsoft.com/office/officeart/2008/layout/Picture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8A66166-AE58-4430-963F-B7CF1D41D45E}" type="doc">
      <dgm:prSet loTypeId="urn:microsoft.com/office/officeart/2008/layout/PictureAccentList" loCatId="list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es-MX"/>
        </a:p>
      </dgm:t>
    </dgm:pt>
    <dgm:pt modelId="{7BA9120E-AFA8-482C-94E5-B956C4AC6749}" type="pres">
      <dgm:prSet presAssocID="{18A66166-AE58-4430-963F-B7CF1D41D45E}" presName="layout" presStyleCnt="0">
        <dgm:presLayoutVars>
          <dgm:chMax/>
          <dgm:chPref/>
          <dgm:dir/>
          <dgm:animOne val="branch"/>
          <dgm:animLvl val="lvl"/>
          <dgm:resizeHandles/>
        </dgm:presLayoutVars>
      </dgm:prSet>
      <dgm:spPr/>
    </dgm:pt>
  </dgm:ptLst>
  <dgm:cxnLst>
    <dgm:cxn modelId="{1F78B992-A7EE-4730-9AD8-8AC1D723DC7C}" type="presOf" srcId="{18A66166-AE58-4430-963F-B7CF1D41D45E}" destId="{7BA9120E-AFA8-482C-94E5-B956C4AC6749}" srcOrd="0" destOrd="0" presId="urn:microsoft.com/office/officeart/2008/layout/Picture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8A66166-AE58-4430-963F-B7CF1D41D45E}" type="doc">
      <dgm:prSet loTypeId="urn:microsoft.com/office/officeart/2008/layout/PictureAccentList" loCatId="list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es-MX"/>
        </a:p>
      </dgm:t>
    </dgm:pt>
    <dgm:pt modelId="{7BA9120E-AFA8-482C-94E5-B956C4AC6749}" type="pres">
      <dgm:prSet presAssocID="{18A66166-AE58-4430-963F-B7CF1D41D45E}" presName="layout" presStyleCnt="0">
        <dgm:presLayoutVars>
          <dgm:chMax/>
          <dgm:chPref/>
          <dgm:dir/>
          <dgm:animOne val="branch"/>
          <dgm:animLvl val="lvl"/>
          <dgm:resizeHandles/>
        </dgm:presLayoutVars>
      </dgm:prSet>
      <dgm:spPr/>
    </dgm:pt>
  </dgm:ptLst>
  <dgm:cxnLst>
    <dgm:cxn modelId="{35518AA5-B0DE-4CE9-94E3-4C9B43D09DB7}" type="presOf" srcId="{18A66166-AE58-4430-963F-B7CF1D41D45E}" destId="{7BA9120E-AFA8-482C-94E5-B956C4AC6749}" srcOrd="0" destOrd="0" presId="urn:microsoft.com/office/officeart/2008/layout/Picture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18A66166-AE58-4430-963F-B7CF1D41D45E}" type="doc">
      <dgm:prSet loTypeId="urn:microsoft.com/office/officeart/2008/layout/PictureAccentList" loCatId="list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es-MX"/>
        </a:p>
      </dgm:t>
    </dgm:pt>
    <dgm:pt modelId="{7BA9120E-AFA8-482C-94E5-B956C4AC6749}" type="pres">
      <dgm:prSet presAssocID="{18A66166-AE58-4430-963F-B7CF1D41D45E}" presName="layout" presStyleCnt="0">
        <dgm:presLayoutVars>
          <dgm:chMax/>
          <dgm:chPref/>
          <dgm:dir/>
          <dgm:animOne val="branch"/>
          <dgm:animLvl val="lvl"/>
          <dgm:resizeHandles/>
        </dgm:presLayoutVars>
      </dgm:prSet>
      <dgm:spPr/>
    </dgm:pt>
  </dgm:ptLst>
  <dgm:cxnLst>
    <dgm:cxn modelId="{32DB69D3-7C88-4A20-A7BA-13F1C3EB6949}" type="presOf" srcId="{18A66166-AE58-4430-963F-B7CF1D41D45E}" destId="{7BA9120E-AFA8-482C-94E5-B956C4AC6749}" srcOrd="0" destOrd="0" presId="urn:microsoft.com/office/officeart/2008/layout/Picture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18A66166-AE58-4430-963F-B7CF1D41D45E}" type="doc">
      <dgm:prSet loTypeId="urn:microsoft.com/office/officeart/2008/layout/PictureAccentList" loCatId="list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es-MX"/>
        </a:p>
      </dgm:t>
    </dgm:pt>
    <dgm:pt modelId="{7BA9120E-AFA8-482C-94E5-B956C4AC6749}" type="pres">
      <dgm:prSet presAssocID="{18A66166-AE58-4430-963F-B7CF1D41D45E}" presName="layout" presStyleCnt="0">
        <dgm:presLayoutVars>
          <dgm:chMax/>
          <dgm:chPref/>
          <dgm:dir/>
          <dgm:animOne val="branch"/>
          <dgm:animLvl val="lvl"/>
          <dgm:resizeHandles/>
        </dgm:presLayoutVars>
      </dgm:prSet>
      <dgm:spPr/>
    </dgm:pt>
  </dgm:ptLst>
  <dgm:cxnLst>
    <dgm:cxn modelId="{6D9596BA-33D7-4420-AA27-DF22AE14E134}" type="presOf" srcId="{18A66166-AE58-4430-963F-B7CF1D41D45E}" destId="{7BA9120E-AFA8-482C-94E5-B956C4AC6749}" srcOrd="0" destOrd="0" presId="urn:microsoft.com/office/officeart/2008/layout/Picture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PictureAccentList">
  <dgm:title val=""/>
  <dgm:desc val=""/>
  <dgm:catLst>
    <dgm:cat type="picture" pri="14000"/>
    <dgm:cat type="list" pri="14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clrData>
  <dgm:layoutNode name="layout">
    <dgm:varLst>
      <dgm:chMax/>
      <dgm:chPref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L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primFontSz" for="des" forName="childText" refType="primFontSz" refFor="des" refForName="rootText" op="lte"/>
      <dgm:constr type="w" for="des" forName="rootComposite" refType="w" fact="4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/>
      <dgm:constr type="sibSp" refType="w" refFor="des" refForName="rootComposite" fact="0.1"/>
      <dgm:constr type="sibSp" for="des" forName="childShape" refType="h" refFor="des" refForName="rootComposite" fact="0.12"/>
      <dgm:constr type="sp" for="des" forName="root" refType="h" refFor="des" refForName="rootComposite" fact="0.18"/>
    </dgm:constrLst>
    <dgm:ruleLst/>
    <dgm:forEach name="Name3" axis="ch">
      <dgm:forEach name="Name4" axis="self" ptType="node" cnt="1">
        <dgm:layoutNode name="root">
          <dgm:varLst>
            <dgm:chMax/>
            <dgm:chPref val="4"/>
          </dgm:varLst>
          <dgm:alg type="hierRoot"/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onstrLst>
              <dgm:constr type="l" for="ch" forName="rootText"/>
              <dgm:constr type="t" for="ch" forName="rootText"/>
              <dgm:constr type="w" for="ch" forName="rootText" refType="w"/>
              <dgm:constr type="h" for="ch" forName="rootText" refType="h"/>
            </dgm:constrLst>
            <dgm:ruleLst/>
            <dgm:layoutNode name="rootText" styleLbl="node0">
              <dgm:varLst>
                <dgm:chMax/>
                <dgm:chPref val="4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5" axis="ch">
              <dgm:forEach name="Name6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7">
                    <dgm:if name="Name8" func="var" arg="dir" op="equ" val="norm">
                      <dgm:constrLst>
                        <dgm:constr type="w" for="ch" forName="Image" refType="h"/>
                        <dgm:constr type="h" for="ch" forName="Image" refType="h"/>
                        <dgm:constr type="l" for="ch" forName="Image"/>
                        <dgm:constr type="t" for="ch" forName="Image"/>
                        <dgm:constr type="h" for="ch" forName="childText" refType="h"/>
                        <dgm:constr type="l" for="ch" forName="childText" refType="w" refFor="ch" refForName="Image" fact="1.06"/>
                        <dgm:constr type="t" for="ch" forName="childText"/>
                      </dgm:constrLst>
                    </dgm:if>
                    <dgm:else name="Name9">
                      <dgm:constrLst>
                        <dgm:constr type="w" for="ch" forName="Image" refType="h"/>
                        <dgm:constr type="h" for="ch" forName="Image" refType="h"/>
                        <dgm:constr type="r" for="ch" forName="Image" refType="w"/>
                        <dgm:constr type="t" for="ch" forName="Image"/>
                        <dgm:constr type="h" for="ch" forName="childText" refType="h"/>
                        <dgm:constr type="t" for="ch" forName="childText"/>
                        <dgm:constr type="wOff" for="ch" forName="childText" refType="w" refFor="ch" refForName="Image" fact="-1.06"/>
                      </dgm:constrLst>
                    </dgm:else>
                  </dgm:choose>
                  <dgm:ruleLst/>
                  <dgm:layoutNode name="Image" styleLbl="node1">
                    <dgm:alg type="sp"/>
                    <dgm:shape xmlns:r="http://schemas.openxmlformats.org/officeDocument/2006/relationships" type="roundRect" r:blip="" blipPhldr="1">
                      <dgm:adjLst>
                        <dgm:adj idx="1" val="0.1667"/>
                      </dgm:adjLst>
                    </dgm:shape>
                    <dgm:presOf/>
                  </dgm:layoutNode>
                  <dgm:layoutNode name="childText" styleLbl="lnNode1">
                    <dgm:varLst>
                      <dgm:chMax val="0"/>
                      <dgm:chPref val="0"/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667"/>
                      </dgm:adjLst>
                    </dgm:shape>
                    <dgm:presOf axis="self desOrSelf" ptType="node node" st="1 1" cnt="1 0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8/layout/PictureAccentList">
  <dgm:title val=""/>
  <dgm:desc val=""/>
  <dgm:catLst>
    <dgm:cat type="picture" pri="14000"/>
    <dgm:cat type="list" pri="14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clrData>
  <dgm:layoutNode name="layout">
    <dgm:varLst>
      <dgm:chMax/>
      <dgm:chPref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L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primFontSz" for="des" forName="childText" refType="primFontSz" refFor="des" refForName="rootText" op="lte"/>
      <dgm:constr type="w" for="des" forName="rootComposite" refType="w" fact="4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/>
      <dgm:constr type="sibSp" refType="w" refFor="des" refForName="rootComposite" fact="0.1"/>
      <dgm:constr type="sibSp" for="des" forName="childShape" refType="h" refFor="des" refForName="rootComposite" fact="0.12"/>
      <dgm:constr type="sp" for="des" forName="root" refType="h" refFor="des" refForName="rootComposite" fact="0.18"/>
    </dgm:constrLst>
    <dgm:ruleLst/>
    <dgm:forEach name="Name3" axis="ch">
      <dgm:forEach name="Name4" axis="self" ptType="node" cnt="1">
        <dgm:layoutNode name="root">
          <dgm:varLst>
            <dgm:chMax/>
            <dgm:chPref val="4"/>
          </dgm:varLst>
          <dgm:alg type="hierRoot"/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onstrLst>
              <dgm:constr type="l" for="ch" forName="rootText"/>
              <dgm:constr type="t" for="ch" forName="rootText"/>
              <dgm:constr type="w" for="ch" forName="rootText" refType="w"/>
              <dgm:constr type="h" for="ch" forName="rootText" refType="h"/>
            </dgm:constrLst>
            <dgm:ruleLst/>
            <dgm:layoutNode name="rootText" styleLbl="node0">
              <dgm:varLst>
                <dgm:chMax/>
                <dgm:chPref val="4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5" axis="ch">
              <dgm:forEach name="Name6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7">
                    <dgm:if name="Name8" func="var" arg="dir" op="equ" val="norm">
                      <dgm:constrLst>
                        <dgm:constr type="w" for="ch" forName="Image" refType="h"/>
                        <dgm:constr type="h" for="ch" forName="Image" refType="h"/>
                        <dgm:constr type="l" for="ch" forName="Image"/>
                        <dgm:constr type="t" for="ch" forName="Image"/>
                        <dgm:constr type="h" for="ch" forName="childText" refType="h"/>
                        <dgm:constr type="l" for="ch" forName="childText" refType="w" refFor="ch" refForName="Image" fact="1.06"/>
                        <dgm:constr type="t" for="ch" forName="childText"/>
                      </dgm:constrLst>
                    </dgm:if>
                    <dgm:else name="Name9">
                      <dgm:constrLst>
                        <dgm:constr type="w" for="ch" forName="Image" refType="h"/>
                        <dgm:constr type="h" for="ch" forName="Image" refType="h"/>
                        <dgm:constr type="r" for="ch" forName="Image" refType="w"/>
                        <dgm:constr type="t" for="ch" forName="Image"/>
                        <dgm:constr type="h" for="ch" forName="childText" refType="h"/>
                        <dgm:constr type="t" for="ch" forName="childText"/>
                        <dgm:constr type="wOff" for="ch" forName="childText" refType="w" refFor="ch" refForName="Image" fact="-1.06"/>
                      </dgm:constrLst>
                    </dgm:else>
                  </dgm:choose>
                  <dgm:ruleLst/>
                  <dgm:layoutNode name="Image" styleLbl="node1">
                    <dgm:alg type="sp"/>
                    <dgm:shape xmlns:r="http://schemas.openxmlformats.org/officeDocument/2006/relationships" type="roundRect" r:blip="" blipPhldr="1">
                      <dgm:adjLst>
                        <dgm:adj idx="1" val="0.1667"/>
                      </dgm:adjLst>
                    </dgm:shape>
                    <dgm:presOf/>
                  </dgm:layoutNode>
                  <dgm:layoutNode name="childText" styleLbl="lnNode1">
                    <dgm:varLst>
                      <dgm:chMax val="0"/>
                      <dgm:chPref val="0"/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667"/>
                      </dgm:adjLst>
                    </dgm:shape>
                    <dgm:presOf axis="self desOrSelf" ptType="node node" st="1 1" cnt="1 0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8/layout/PictureAccentList">
  <dgm:title val=""/>
  <dgm:desc val=""/>
  <dgm:catLst>
    <dgm:cat type="picture" pri="14000"/>
    <dgm:cat type="list" pri="14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clrData>
  <dgm:layoutNode name="layout">
    <dgm:varLst>
      <dgm:chMax/>
      <dgm:chPref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L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primFontSz" for="des" forName="childText" refType="primFontSz" refFor="des" refForName="rootText" op="lte"/>
      <dgm:constr type="w" for="des" forName="rootComposite" refType="w" fact="4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/>
      <dgm:constr type="sibSp" refType="w" refFor="des" refForName="rootComposite" fact="0.1"/>
      <dgm:constr type="sibSp" for="des" forName="childShape" refType="h" refFor="des" refForName="rootComposite" fact="0.12"/>
      <dgm:constr type="sp" for="des" forName="root" refType="h" refFor="des" refForName="rootComposite" fact="0.18"/>
    </dgm:constrLst>
    <dgm:ruleLst/>
    <dgm:forEach name="Name3" axis="ch">
      <dgm:forEach name="Name4" axis="self" ptType="node" cnt="1">
        <dgm:layoutNode name="root">
          <dgm:varLst>
            <dgm:chMax/>
            <dgm:chPref val="4"/>
          </dgm:varLst>
          <dgm:alg type="hierRoot"/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onstrLst>
              <dgm:constr type="l" for="ch" forName="rootText"/>
              <dgm:constr type="t" for="ch" forName="rootText"/>
              <dgm:constr type="w" for="ch" forName="rootText" refType="w"/>
              <dgm:constr type="h" for="ch" forName="rootText" refType="h"/>
            </dgm:constrLst>
            <dgm:ruleLst/>
            <dgm:layoutNode name="rootText" styleLbl="node0">
              <dgm:varLst>
                <dgm:chMax/>
                <dgm:chPref val="4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5" axis="ch">
              <dgm:forEach name="Name6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7">
                    <dgm:if name="Name8" func="var" arg="dir" op="equ" val="norm">
                      <dgm:constrLst>
                        <dgm:constr type="w" for="ch" forName="Image" refType="h"/>
                        <dgm:constr type="h" for="ch" forName="Image" refType="h"/>
                        <dgm:constr type="l" for="ch" forName="Image"/>
                        <dgm:constr type="t" for="ch" forName="Image"/>
                        <dgm:constr type="h" for="ch" forName="childText" refType="h"/>
                        <dgm:constr type="l" for="ch" forName="childText" refType="w" refFor="ch" refForName="Image" fact="1.06"/>
                        <dgm:constr type="t" for="ch" forName="childText"/>
                      </dgm:constrLst>
                    </dgm:if>
                    <dgm:else name="Name9">
                      <dgm:constrLst>
                        <dgm:constr type="w" for="ch" forName="Image" refType="h"/>
                        <dgm:constr type="h" for="ch" forName="Image" refType="h"/>
                        <dgm:constr type="r" for="ch" forName="Image" refType="w"/>
                        <dgm:constr type="t" for="ch" forName="Image"/>
                        <dgm:constr type="h" for="ch" forName="childText" refType="h"/>
                        <dgm:constr type="t" for="ch" forName="childText"/>
                        <dgm:constr type="wOff" for="ch" forName="childText" refType="w" refFor="ch" refForName="Image" fact="-1.06"/>
                      </dgm:constrLst>
                    </dgm:else>
                  </dgm:choose>
                  <dgm:ruleLst/>
                  <dgm:layoutNode name="Image" styleLbl="node1">
                    <dgm:alg type="sp"/>
                    <dgm:shape xmlns:r="http://schemas.openxmlformats.org/officeDocument/2006/relationships" type="roundRect" r:blip="" blipPhldr="1">
                      <dgm:adjLst>
                        <dgm:adj idx="1" val="0.1667"/>
                      </dgm:adjLst>
                    </dgm:shape>
                    <dgm:presOf/>
                  </dgm:layoutNode>
                  <dgm:layoutNode name="childText" styleLbl="lnNode1">
                    <dgm:varLst>
                      <dgm:chMax val="0"/>
                      <dgm:chPref val="0"/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667"/>
                      </dgm:adjLst>
                    </dgm:shape>
                    <dgm:presOf axis="self desOrSelf" ptType="node node" st="1 1" cnt="1 0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8/layout/PictureAccentList">
  <dgm:title val=""/>
  <dgm:desc val=""/>
  <dgm:catLst>
    <dgm:cat type="picture" pri="14000"/>
    <dgm:cat type="list" pri="14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clrData>
  <dgm:layoutNode name="layout">
    <dgm:varLst>
      <dgm:chMax/>
      <dgm:chPref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L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primFontSz" for="des" forName="childText" refType="primFontSz" refFor="des" refForName="rootText" op="lte"/>
      <dgm:constr type="w" for="des" forName="rootComposite" refType="w" fact="4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/>
      <dgm:constr type="sibSp" refType="w" refFor="des" refForName="rootComposite" fact="0.1"/>
      <dgm:constr type="sibSp" for="des" forName="childShape" refType="h" refFor="des" refForName="rootComposite" fact="0.12"/>
      <dgm:constr type="sp" for="des" forName="root" refType="h" refFor="des" refForName="rootComposite" fact="0.18"/>
    </dgm:constrLst>
    <dgm:ruleLst/>
    <dgm:forEach name="Name3" axis="ch">
      <dgm:forEach name="Name4" axis="self" ptType="node" cnt="1">
        <dgm:layoutNode name="root">
          <dgm:varLst>
            <dgm:chMax/>
            <dgm:chPref val="4"/>
          </dgm:varLst>
          <dgm:alg type="hierRoot"/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onstrLst>
              <dgm:constr type="l" for="ch" forName="rootText"/>
              <dgm:constr type="t" for="ch" forName="rootText"/>
              <dgm:constr type="w" for="ch" forName="rootText" refType="w"/>
              <dgm:constr type="h" for="ch" forName="rootText" refType="h"/>
            </dgm:constrLst>
            <dgm:ruleLst/>
            <dgm:layoutNode name="rootText" styleLbl="node0">
              <dgm:varLst>
                <dgm:chMax/>
                <dgm:chPref val="4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5" axis="ch">
              <dgm:forEach name="Name6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7">
                    <dgm:if name="Name8" func="var" arg="dir" op="equ" val="norm">
                      <dgm:constrLst>
                        <dgm:constr type="w" for="ch" forName="Image" refType="h"/>
                        <dgm:constr type="h" for="ch" forName="Image" refType="h"/>
                        <dgm:constr type="l" for="ch" forName="Image"/>
                        <dgm:constr type="t" for="ch" forName="Image"/>
                        <dgm:constr type="h" for="ch" forName="childText" refType="h"/>
                        <dgm:constr type="l" for="ch" forName="childText" refType="w" refFor="ch" refForName="Image" fact="1.06"/>
                        <dgm:constr type="t" for="ch" forName="childText"/>
                      </dgm:constrLst>
                    </dgm:if>
                    <dgm:else name="Name9">
                      <dgm:constrLst>
                        <dgm:constr type="w" for="ch" forName="Image" refType="h"/>
                        <dgm:constr type="h" for="ch" forName="Image" refType="h"/>
                        <dgm:constr type="r" for="ch" forName="Image" refType="w"/>
                        <dgm:constr type="t" for="ch" forName="Image"/>
                        <dgm:constr type="h" for="ch" forName="childText" refType="h"/>
                        <dgm:constr type="t" for="ch" forName="childText"/>
                        <dgm:constr type="wOff" for="ch" forName="childText" refType="w" refFor="ch" refForName="Image" fact="-1.06"/>
                      </dgm:constrLst>
                    </dgm:else>
                  </dgm:choose>
                  <dgm:ruleLst/>
                  <dgm:layoutNode name="Image" styleLbl="node1">
                    <dgm:alg type="sp"/>
                    <dgm:shape xmlns:r="http://schemas.openxmlformats.org/officeDocument/2006/relationships" type="roundRect" r:blip="" blipPhldr="1">
                      <dgm:adjLst>
                        <dgm:adj idx="1" val="0.1667"/>
                      </dgm:adjLst>
                    </dgm:shape>
                    <dgm:presOf/>
                  </dgm:layoutNode>
                  <dgm:layoutNode name="childText" styleLbl="lnNode1">
                    <dgm:varLst>
                      <dgm:chMax val="0"/>
                      <dgm:chPref val="0"/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667"/>
                      </dgm:adjLst>
                    </dgm:shape>
                    <dgm:presOf axis="self desOrSelf" ptType="node node" st="1 1" cnt="1 0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8/layout/PictureAccentList">
  <dgm:title val=""/>
  <dgm:desc val=""/>
  <dgm:catLst>
    <dgm:cat type="picture" pri="14000"/>
    <dgm:cat type="list" pri="14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clrData>
  <dgm:layoutNode name="layout">
    <dgm:varLst>
      <dgm:chMax/>
      <dgm:chPref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L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primFontSz" for="des" forName="childText" refType="primFontSz" refFor="des" refForName="rootText" op="lte"/>
      <dgm:constr type="w" for="des" forName="rootComposite" refType="w" fact="4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/>
      <dgm:constr type="sibSp" refType="w" refFor="des" refForName="rootComposite" fact="0.1"/>
      <dgm:constr type="sibSp" for="des" forName="childShape" refType="h" refFor="des" refForName="rootComposite" fact="0.12"/>
      <dgm:constr type="sp" for="des" forName="root" refType="h" refFor="des" refForName="rootComposite" fact="0.18"/>
    </dgm:constrLst>
    <dgm:ruleLst/>
    <dgm:forEach name="Name3" axis="ch">
      <dgm:forEach name="Name4" axis="self" ptType="node" cnt="1">
        <dgm:layoutNode name="root">
          <dgm:varLst>
            <dgm:chMax/>
            <dgm:chPref val="4"/>
          </dgm:varLst>
          <dgm:alg type="hierRoot"/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onstrLst>
              <dgm:constr type="l" for="ch" forName="rootText"/>
              <dgm:constr type="t" for="ch" forName="rootText"/>
              <dgm:constr type="w" for="ch" forName="rootText" refType="w"/>
              <dgm:constr type="h" for="ch" forName="rootText" refType="h"/>
            </dgm:constrLst>
            <dgm:ruleLst/>
            <dgm:layoutNode name="rootText" styleLbl="node0">
              <dgm:varLst>
                <dgm:chMax/>
                <dgm:chPref val="4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5" axis="ch">
              <dgm:forEach name="Name6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7">
                    <dgm:if name="Name8" func="var" arg="dir" op="equ" val="norm">
                      <dgm:constrLst>
                        <dgm:constr type="w" for="ch" forName="Image" refType="h"/>
                        <dgm:constr type="h" for="ch" forName="Image" refType="h"/>
                        <dgm:constr type="l" for="ch" forName="Image"/>
                        <dgm:constr type="t" for="ch" forName="Image"/>
                        <dgm:constr type="h" for="ch" forName="childText" refType="h"/>
                        <dgm:constr type="l" for="ch" forName="childText" refType="w" refFor="ch" refForName="Image" fact="1.06"/>
                        <dgm:constr type="t" for="ch" forName="childText"/>
                      </dgm:constrLst>
                    </dgm:if>
                    <dgm:else name="Name9">
                      <dgm:constrLst>
                        <dgm:constr type="w" for="ch" forName="Image" refType="h"/>
                        <dgm:constr type="h" for="ch" forName="Image" refType="h"/>
                        <dgm:constr type="r" for="ch" forName="Image" refType="w"/>
                        <dgm:constr type="t" for="ch" forName="Image"/>
                        <dgm:constr type="h" for="ch" forName="childText" refType="h"/>
                        <dgm:constr type="t" for="ch" forName="childText"/>
                        <dgm:constr type="wOff" for="ch" forName="childText" refType="w" refFor="ch" refForName="Image" fact="-1.06"/>
                      </dgm:constrLst>
                    </dgm:else>
                  </dgm:choose>
                  <dgm:ruleLst/>
                  <dgm:layoutNode name="Image" styleLbl="node1">
                    <dgm:alg type="sp"/>
                    <dgm:shape xmlns:r="http://schemas.openxmlformats.org/officeDocument/2006/relationships" type="roundRect" r:blip="" blipPhldr="1">
                      <dgm:adjLst>
                        <dgm:adj idx="1" val="0.1667"/>
                      </dgm:adjLst>
                    </dgm:shape>
                    <dgm:presOf/>
                  </dgm:layoutNode>
                  <dgm:layoutNode name="childText" styleLbl="lnNode1">
                    <dgm:varLst>
                      <dgm:chMax val="0"/>
                      <dgm:chPref val="0"/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667"/>
                      </dgm:adjLst>
                    </dgm:shape>
                    <dgm:presOf axis="self desOrSelf" ptType="node node" st="1 1" cnt="1 0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8/layout/PictureAccentList">
  <dgm:title val=""/>
  <dgm:desc val=""/>
  <dgm:catLst>
    <dgm:cat type="picture" pri="14000"/>
    <dgm:cat type="list" pri="14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clrData>
  <dgm:layoutNode name="layout">
    <dgm:varLst>
      <dgm:chMax/>
      <dgm:chPref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L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primFontSz" for="des" forName="childText" refType="primFontSz" refFor="des" refForName="rootText" op="lte"/>
      <dgm:constr type="w" for="des" forName="rootComposite" refType="w" fact="4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/>
      <dgm:constr type="sibSp" refType="w" refFor="des" refForName="rootComposite" fact="0.1"/>
      <dgm:constr type="sibSp" for="des" forName="childShape" refType="h" refFor="des" refForName="rootComposite" fact="0.12"/>
      <dgm:constr type="sp" for="des" forName="root" refType="h" refFor="des" refForName="rootComposite" fact="0.18"/>
    </dgm:constrLst>
    <dgm:ruleLst/>
    <dgm:forEach name="Name3" axis="ch">
      <dgm:forEach name="Name4" axis="self" ptType="node" cnt="1">
        <dgm:layoutNode name="root">
          <dgm:varLst>
            <dgm:chMax/>
            <dgm:chPref val="4"/>
          </dgm:varLst>
          <dgm:alg type="hierRoot"/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onstrLst>
              <dgm:constr type="l" for="ch" forName="rootText"/>
              <dgm:constr type="t" for="ch" forName="rootText"/>
              <dgm:constr type="w" for="ch" forName="rootText" refType="w"/>
              <dgm:constr type="h" for="ch" forName="rootText" refType="h"/>
            </dgm:constrLst>
            <dgm:ruleLst/>
            <dgm:layoutNode name="rootText" styleLbl="node0">
              <dgm:varLst>
                <dgm:chMax/>
                <dgm:chPref val="4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5" axis="ch">
              <dgm:forEach name="Name6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7">
                    <dgm:if name="Name8" func="var" arg="dir" op="equ" val="norm">
                      <dgm:constrLst>
                        <dgm:constr type="w" for="ch" forName="Image" refType="h"/>
                        <dgm:constr type="h" for="ch" forName="Image" refType="h"/>
                        <dgm:constr type="l" for="ch" forName="Image"/>
                        <dgm:constr type="t" for="ch" forName="Image"/>
                        <dgm:constr type="h" for="ch" forName="childText" refType="h"/>
                        <dgm:constr type="l" for="ch" forName="childText" refType="w" refFor="ch" refForName="Image" fact="1.06"/>
                        <dgm:constr type="t" for="ch" forName="childText"/>
                      </dgm:constrLst>
                    </dgm:if>
                    <dgm:else name="Name9">
                      <dgm:constrLst>
                        <dgm:constr type="w" for="ch" forName="Image" refType="h"/>
                        <dgm:constr type="h" for="ch" forName="Image" refType="h"/>
                        <dgm:constr type="r" for="ch" forName="Image" refType="w"/>
                        <dgm:constr type="t" for="ch" forName="Image"/>
                        <dgm:constr type="h" for="ch" forName="childText" refType="h"/>
                        <dgm:constr type="t" for="ch" forName="childText"/>
                        <dgm:constr type="wOff" for="ch" forName="childText" refType="w" refFor="ch" refForName="Image" fact="-1.06"/>
                      </dgm:constrLst>
                    </dgm:else>
                  </dgm:choose>
                  <dgm:ruleLst/>
                  <dgm:layoutNode name="Image" styleLbl="node1">
                    <dgm:alg type="sp"/>
                    <dgm:shape xmlns:r="http://schemas.openxmlformats.org/officeDocument/2006/relationships" type="roundRect" r:blip="" blipPhldr="1">
                      <dgm:adjLst>
                        <dgm:adj idx="1" val="0.1667"/>
                      </dgm:adjLst>
                    </dgm:shape>
                    <dgm:presOf/>
                  </dgm:layoutNode>
                  <dgm:layoutNode name="childText" styleLbl="lnNode1">
                    <dgm:varLst>
                      <dgm:chMax val="0"/>
                      <dgm:chPref val="0"/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667"/>
                      </dgm:adjLst>
                    </dgm:shape>
                    <dgm:presOf axis="self desOrSelf" ptType="node node" st="1 1" cnt="1 0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8/layout/PictureAccentList">
  <dgm:title val=""/>
  <dgm:desc val=""/>
  <dgm:catLst>
    <dgm:cat type="picture" pri="14000"/>
    <dgm:cat type="list" pri="14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clrData>
  <dgm:layoutNode name="layout">
    <dgm:varLst>
      <dgm:chMax/>
      <dgm:chPref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L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primFontSz" for="des" forName="childText" refType="primFontSz" refFor="des" refForName="rootText" op="lte"/>
      <dgm:constr type="w" for="des" forName="rootComposite" refType="w" fact="4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/>
      <dgm:constr type="sibSp" refType="w" refFor="des" refForName="rootComposite" fact="0.1"/>
      <dgm:constr type="sibSp" for="des" forName="childShape" refType="h" refFor="des" refForName="rootComposite" fact="0.12"/>
      <dgm:constr type="sp" for="des" forName="root" refType="h" refFor="des" refForName="rootComposite" fact="0.18"/>
    </dgm:constrLst>
    <dgm:ruleLst/>
    <dgm:forEach name="Name3" axis="ch">
      <dgm:forEach name="Name4" axis="self" ptType="node" cnt="1">
        <dgm:layoutNode name="root">
          <dgm:varLst>
            <dgm:chMax/>
            <dgm:chPref val="4"/>
          </dgm:varLst>
          <dgm:alg type="hierRoot"/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onstrLst>
              <dgm:constr type="l" for="ch" forName="rootText"/>
              <dgm:constr type="t" for="ch" forName="rootText"/>
              <dgm:constr type="w" for="ch" forName="rootText" refType="w"/>
              <dgm:constr type="h" for="ch" forName="rootText" refType="h"/>
            </dgm:constrLst>
            <dgm:ruleLst/>
            <dgm:layoutNode name="rootText" styleLbl="node0">
              <dgm:varLst>
                <dgm:chMax/>
                <dgm:chPref val="4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5" axis="ch">
              <dgm:forEach name="Name6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7">
                    <dgm:if name="Name8" func="var" arg="dir" op="equ" val="norm">
                      <dgm:constrLst>
                        <dgm:constr type="w" for="ch" forName="Image" refType="h"/>
                        <dgm:constr type="h" for="ch" forName="Image" refType="h"/>
                        <dgm:constr type="l" for="ch" forName="Image"/>
                        <dgm:constr type="t" for="ch" forName="Image"/>
                        <dgm:constr type="h" for="ch" forName="childText" refType="h"/>
                        <dgm:constr type="l" for="ch" forName="childText" refType="w" refFor="ch" refForName="Image" fact="1.06"/>
                        <dgm:constr type="t" for="ch" forName="childText"/>
                      </dgm:constrLst>
                    </dgm:if>
                    <dgm:else name="Name9">
                      <dgm:constrLst>
                        <dgm:constr type="w" for="ch" forName="Image" refType="h"/>
                        <dgm:constr type="h" for="ch" forName="Image" refType="h"/>
                        <dgm:constr type="r" for="ch" forName="Image" refType="w"/>
                        <dgm:constr type="t" for="ch" forName="Image"/>
                        <dgm:constr type="h" for="ch" forName="childText" refType="h"/>
                        <dgm:constr type="t" for="ch" forName="childText"/>
                        <dgm:constr type="wOff" for="ch" forName="childText" refType="w" refFor="ch" refForName="Image" fact="-1.06"/>
                      </dgm:constrLst>
                    </dgm:else>
                  </dgm:choose>
                  <dgm:ruleLst/>
                  <dgm:layoutNode name="Image" styleLbl="node1">
                    <dgm:alg type="sp"/>
                    <dgm:shape xmlns:r="http://schemas.openxmlformats.org/officeDocument/2006/relationships" type="roundRect" r:blip="" blipPhldr="1">
                      <dgm:adjLst>
                        <dgm:adj idx="1" val="0.1667"/>
                      </dgm:adjLst>
                    </dgm:shape>
                    <dgm:presOf/>
                  </dgm:layoutNode>
                  <dgm:layoutNode name="childText" styleLbl="lnNode1">
                    <dgm:varLst>
                      <dgm:chMax val="0"/>
                      <dgm:chPref val="0"/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667"/>
                      </dgm:adjLst>
                    </dgm:shape>
                    <dgm:presOf axis="self desOrSelf" ptType="node node" st="1 1" cnt="1 0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8/layout/PictureAccentList">
  <dgm:title val=""/>
  <dgm:desc val=""/>
  <dgm:catLst>
    <dgm:cat type="picture" pri="14000"/>
    <dgm:cat type="list" pri="14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clrData>
  <dgm:layoutNode name="layout">
    <dgm:varLst>
      <dgm:chMax/>
      <dgm:chPref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L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primFontSz" for="des" forName="childText" refType="primFontSz" refFor="des" refForName="rootText" op="lte"/>
      <dgm:constr type="w" for="des" forName="rootComposite" refType="w" fact="4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/>
      <dgm:constr type="sibSp" refType="w" refFor="des" refForName="rootComposite" fact="0.1"/>
      <dgm:constr type="sibSp" for="des" forName="childShape" refType="h" refFor="des" refForName="rootComposite" fact="0.12"/>
      <dgm:constr type="sp" for="des" forName="root" refType="h" refFor="des" refForName="rootComposite" fact="0.18"/>
    </dgm:constrLst>
    <dgm:ruleLst/>
    <dgm:forEach name="Name3" axis="ch">
      <dgm:forEach name="Name4" axis="self" ptType="node" cnt="1">
        <dgm:layoutNode name="root">
          <dgm:varLst>
            <dgm:chMax/>
            <dgm:chPref val="4"/>
          </dgm:varLst>
          <dgm:alg type="hierRoot"/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onstrLst>
              <dgm:constr type="l" for="ch" forName="rootText"/>
              <dgm:constr type="t" for="ch" forName="rootText"/>
              <dgm:constr type="w" for="ch" forName="rootText" refType="w"/>
              <dgm:constr type="h" for="ch" forName="rootText" refType="h"/>
            </dgm:constrLst>
            <dgm:ruleLst/>
            <dgm:layoutNode name="rootText" styleLbl="node0">
              <dgm:varLst>
                <dgm:chMax/>
                <dgm:chPref val="4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5" axis="ch">
              <dgm:forEach name="Name6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7">
                    <dgm:if name="Name8" func="var" arg="dir" op="equ" val="norm">
                      <dgm:constrLst>
                        <dgm:constr type="w" for="ch" forName="Image" refType="h"/>
                        <dgm:constr type="h" for="ch" forName="Image" refType="h"/>
                        <dgm:constr type="l" for="ch" forName="Image"/>
                        <dgm:constr type="t" for="ch" forName="Image"/>
                        <dgm:constr type="h" for="ch" forName="childText" refType="h"/>
                        <dgm:constr type="l" for="ch" forName="childText" refType="w" refFor="ch" refForName="Image" fact="1.06"/>
                        <dgm:constr type="t" for="ch" forName="childText"/>
                      </dgm:constrLst>
                    </dgm:if>
                    <dgm:else name="Name9">
                      <dgm:constrLst>
                        <dgm:constr type="w" for="ch" forName="Image" refType="h"/>
                        <dgm:constr type="h" for="ch" forName="Image" refType="h"/>
                        <dgm:constr type="r" for="ch" forName="Image" refType="w"/>
                        <dgm:constr type="t" for="ch" forName="Image"/>
                        <dgm:constr type="h" for="ch" forName="childText" refType="h"/>
                        <dgm:constr type="t" for="ch" forName="childText"/>
                        <dgm:constr type="wOff" for="ch" forName="childText" refType="w" refFor="ch" refForName="Image" fact="-1.06"/>
                      </dgm:constrLst>
                    </dgm:else>
                  </dgm:choose>
                  <dgm:ruleLst/>
                  <dgm:layoutNode name="Image" styleLbl="node1">
                    <dgm:alg type="sp"/>
                    <dgm:shape xmlns:r="http://schemas.openxmlformats.org/officeDocument/2006/relationships" type="roundRect" r:blip="" blipPhldr="1">
                      <dgm:adjLst>
                        <dgm:adj idx="1" val="0.1667"/>
                      </dgm:adjLst>
                    </dgm:shape>
                    <dgm:presOf/>
                  </dgm:layoutNode>
                  <dgm:layoutNode name="childText" styleLbl="lnNode1">
                    <dgm:varLst>
                      <dgm:chMax val="0"/>
                      <dgm:chPref val="0"/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667"/>
                      </dgm:adjLst>
                    </dgm:shape>
                    <dgm:presOf axis="self desOrSelf" ptType="node node" st="1 1" cnt="1 0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PictureAccentList">
  <dgm:title val=""/>
  <dgm:desc val=""/>
  <dgm:catLst>
    <dgm:cat type="picture" pri="14000"/>
    <dgm:cat type="list" pri="14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clrData>
  <dgm:layoutNode name="layout">
    <dgm:varLst>
      <dgm:chMax/>
      <dgm:chPref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L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primFontSz" for="des" forName="childText" refType="primFontSz" refFor="des" refForName="rootText" op="lte"/>
      <dgm:constr type="w" for="des" forName="rootComposite" refType="w" fact="4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/>
      <dgm:constr type="sibSp" refType="w" refFor="des" refForName="rootComposite" fact="0.1"/>
      <dgm:constr type="sibSp" for="des" forName="childShape" refType="h" refFor="des" refForName="rootComposite" fact="0.12"/>
      <dgm:constr type="sp" for="des" forName="root" refType="h" refFor="des" refForName="rootComposite" fact="0.18"/>
    </dgm:constrLst>
    <dgm:ruleLst/>
    <dgm:forEach name="Name3" axis="ch">
      <dgm:forEach name="Name4" axis="self" ptType="node" cnt="1">
        <dgm:layoutNode name="root">
          <dgm:varLst>
            <dgm:chMax/>
            <dgm:chPref val="4"/>
          </dgm:varLst>
          <dgm:alg type="hierRoot"/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onstrLst>
              <dgm:constr type="l" for="ch" forName="rootText"/>
              <dgm:constr type="t" for="ch" forName="rootText"/>
              <dgm:constr type="w" for="ch" forName="rootText" refType="w"/>
              <dgm:constr type="h" for="ch" forName="rootText" refType="h"/>
            </dgm:constrLst>
            <dgm:ruleLst/>
            <dgm:layoutNode name="rootText" styleLbl="node0">
              <dgm:varLst>
                <dgm:chMax/>
                <dgm:chPref val="4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5" axis="ch">
              <dgm:forEach name="Name6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7">
                    <dgm:if name="Name8" func="var" arg="dir" op="equ" val="norm">
                      <dgm:constrLst>
                        <dgm:constr type="w" for="ch" forName="Image" refType="h"/>
                        <dgm:constr type="h" for="ch" forName="Image" refType="h"/>
                        <dgm:constr type="l" for="ch" forName="Image"/>
                        <dgm:constr type="t" for="ch" forName="Image"/>
                        <dgm:constr type="h" for="ch" forName="childText" refType="h"/>
                        <dgm:constr type="l" for="ch" forName="childText" refType="w" refFor="ch" refForName="Image" fact="1.06"/>
                        <dgm:constr type="t" for="ch" forName="childText"/>
                      </dgm:constrLst>
                    </dgm:if>
                    <dgm:else name="Name9">
                      <dgm:constrLst>
                        <dgm:constr type="w" for="ch" forName="Image" refType="h"/>
                        <dgm:constr type="h" for="ch" forName="Image" refType="h"/>
                        <dgm:constr type="r" for="ch" forName="Image" refType="w"/>
                        <dgm:constr type="t" for="ch" forName="Image"/>
                        <dgm:constr type="h" for="ch" forName="childText" refType="h"/>
                        <dgm:constr type="t" for="ch" forName="childText"/>
                        <dgm:constr type="wOff" for="ch" forName="childText" refType="w" refFor="ch" refForName="Image" fact="-1.06"/>
                      </dgm:constrLst>
                    </dgm:else>
                  </dgm:choose>
                  <dgm:ruleLst/>
                  <dgm:layoutNode name="Image" styleLbl="node1">
                    <dgm:alg type="sp"/>
                    <dgm:shape xmlns:r="http://schemas.openxmlformats.org/officeDocument/2006/relationships" type="roundRect" r:blip="" blipPhldr="1">
                      <dgm:adjLst>
                        <dgm:adj idx="1" val="0.1667"/>
                      </dgm:adjLst>
                    </dgm:shape>
                    <dgm:presOf/>
                  </dgm:layoutNode>
                  <dgm:layoutNode name="childText" styleLbl="lnNode1">
                    <dgm:varLst>
                      <dgm:chMax val="0"/>
                      <dgm:chPref val="0"/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667"/>
                      </dgm:adjLst>
                    </dgm:shape>
                    <dgm:presOf axis="self desOrSelf" ptType="node node" st="1 1" cnt="1 0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PictureAccentList">
  <dgm:title val=""/>
  <dgm:desc val=""/>
  <dgm:catLst>
    <dgm:cat type="picture" pri="14000"/>
    <dgm:cat type="list" pri="14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clrData>
  <dgm:layoutNode name="layout">
    <dgm:varLst>
      <dgm:chMax/>
      <dgm:chPref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L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primFontSz" for="des" forName="childText" refType="primFontSz" refFor="des" refForName="rootText" op="lte"/>
      <dgm:constr type="w" for="des" forName="rootComposite" refType="w" fact="4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/>
      <dgm:constr type="sibSp" refType="w" refFor="des" refForName="rootComposite" fact="0.1"/>
      <dgm:constr type="sibSp" for="des" forName="childShape" refType="h" refFor="des" refForName="rootComposite" fact="0.12"/>
      <dgm:constr type="sp" for="des" forName="root" refType="h" refFor="des" refForName="rootComposite" fact="0.18"/>
    </dgm:constrLst>
    <dgm:ruleLst/>
    <dgm:forEach name="Name3" axis="ch">
      <dgm:forEach name="Name4" axis="self" ptType="node" cnt="1">
        <dgm:layoutNode name="root">
          <dgm:varLst>
            <dgm:chMax/>
            <dgm:chPref val="4"/>
          </dgm:varLst>
          <dgm:alg type="hierRoot"/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onstrLst>
              <dgm:constr type="l" for="ch" forName="rootText"/>
              <dgm:constr type="t" for="ch" forName="rootText"/>
              <dgm:constr type="w" for="ch" forName="rootText" refType="w"/>
              <dgm:constr type="h" for="ch" forName="rootText" refType="h"/>
            </dgm:constrLst>
            <dgm:ruleLst/>
            <dgm:layoutNode name="rootText" styleLbl="node0">
              <dgm:varLst>
                <dgm:chMax/>
                <dgm:chPref val="4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5" axis="ch">
              <dgm:forEach name="Name6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7">
                    <dgm:if name="Name8" func="var" arg="dir" op="equ" val="norm">
                      <dgm:constrLst>
                        <dgm:constr type="w" for="ch" forName="Image" refType="h"/>
                        <dgm:constr type="h" for="ch" forName="Image" refType="h"/>
                        <dgm:constr type="l" for="ch" forName="Image"/>
                        <dgm:constr type="t" for="ch" forName="Image"/>
                        <dgm:constr type="h" for="ch" forName="childText" refType="h"/>
                        <dgm:constr type="l" for="ch" forName="childText" refType="w" refFor="ch" refForName="Image" fact="1.06"/>
                        <dgm:constr type="t" for="ch" forName="childText"/>
                      </dgm:constrLst>
                    </dgm:if>
                    <dgm:else name="Name9">
                      <dgm:constrLst>
                        <dgm:constr type="w" for="ch" forName="Image" refType="h"/>
                        <dgm:constr type="h" for="ch" forName="Image" refType="h"/>
                        <dgm:constr type="r" for="ch" forName="Image" refType="w"/>
                        <dgm:constr type="t" for="ch" forName="Image"/>
                        <dgm:constr type="h" for="ch" forName="childText" refType="h"/>
                        <dgm:constr type="t" for="ch" forName="childText"/>
                        <dgm:constr type="wOff" for="ch" forName="childText" refType="w" refFor="ch" refForName="Image" fact="-1.06"/>
                      </dgm:constrLst>
                    </dgm:else>
                  </dgm:choose>
                  <dgm:ruleLst/>
                  <dgm:layoutNode name="Image" styleLbl="node1">
                    <dgm:alg type="sp"/>
                    <dgm:shape xmlns:r="http://schemas.openxmlformats.org/officeDocument/2006/relationships" type="roundRect" r:blip="" blipPhldr="1">
                      <dgm:adjLst>
                        <dgm:adj idx="1" val="0.1667"/>
                      </dgm:adjLst>
                    </dgm:shape>
                    <dgm:presOf/>
                  </dgm:layoutNode>
                  <dgm:layoutNode name="childText" styleLbl="lnNode1">
                    <dgm:varLst>
                      <dgm:chMax val="0"/>
                      <dgm:chPref val="0"/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667"/>
                      </dgm:adjLst>
                    </dgm:shape>
                    <dgm:presOf axis="self desOrSelf" ptType="node node" st="1 1" cnt="1 0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PictureAccentList">
  <dgm:title val=""/>
  <dgm:desc val=""/>
  <dgm:catLst>
    <dgm:cat type="picture" pri="14000"/>
    <dgm:cat type="list" pri="14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clrData>
  <dgm:layoutNode name="layout">
    <dgm:varLst>
      <dgm:chMax/>
      <dgm:chPref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L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primFontSz" for="des" forName="childText" refType="primFontSz" refFor="des" refForName="rootText" op="lte"/>
      <dgm:constr type="w" for="des" forName="rootComposite" refType="w" fact="4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/>
      <dgm:constr type="sibSp" refType="w" refFor="des" refForName="rootComposite" fact="0.1"/>
      <dgm:constr type="sibSp" for="des" forName="childShape" refType="h" refFor="des" refForName="rootComposite" fact="0.12"/>
      <dgm:constr type="sp" for="des" forName="root" refType="h" refFor="des" refForName="rootComposite" fact="0.18"/>
    </dgm:constrLst>
    <dgm:ruleLst/>
    <dgm:forEach name="Name3" axis="ch">
      <dgm:forEach name="Name4" axis="self" ptType="node" cnt="1">
        <dgm:layoutNode name="root">
          <dgm:varLst>
            <dgm:chMax/>
            <dgm:chPref val="4"/>
          </dgm:varLst>
          <dgm:alg type="hierRoot"/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onstrLst>
              <dgm:constr type="l" for="ch" forName="rootText"/>
              <dgm:constr type="t" for="ch" forName="rootText"/>
              <dgm:constr type="w" for="ch" forName="rootText" refType="w"/>
              <dgm:constr type="h" for="ch" forName="rootText" refType="h"/>
            </dgm:constrLst>
            <dgm:ruleLst/>
            <dgm:layoutNode name="rootText" styleLbl="node0">
              <dgm:varLst>
                <dgm:chMax/>
                <dgm:chPref val="4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5" axis="ch">
              <dgm:forEach name="Name6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7">
                    <dgm:if name="Name8" func="var" arg="dir" op="equ" val="norm">
                      <dgm:constrLst>
                        <dgm:constr type="w" for="ch" forName="Image" refType="h"/>
                        <dgm:constr type="h" for="ch" forName="Image" refType="h"/>
                        <dgm:constr type="l" for="ch" forName="Image"/>
                        <dgm:constr type="t" for="ch" forName="Image"/>
                        <dgm:constr type="h" for="ch" forName="childText" refType="h"/>
                        <dgm:constr type="l" for="ch" forName="childText" refType="w" refFor="ch" refForName="Image" fact="1.06"/>
                        <dgm:constr type="t" for="ch" forName="childText"/>
                      </dgm:constrLst>
                    </dgm:if>
                    <dgm:else name="Name9">
                      <dgm:constrLst>
                        <dgm:constr type="w" for="ch" forName="Image" refType="h"/>
                        <dgm:constr type="h" for="ch" forName="Image" refType="h"/>
                        <dgm:constr type="r" for="ch" forName="Image" refType="w"/>
                        <dgm:constr type="t" for="ch" forName="Image"/>
                        <dgm:constr type="h" for="ch" forName="childText" refType="h"/>
                        <dgm:constr type="t" for="ch" forName="childText"/>
                        <dgm:constr type="wOff" for="ch" forName="childText" refType="w" refFor="ch" refForName="Image" fact="-1.06"/>
                      </dgm:constrLst>
                    </dgm:else>
                  </dgm:choose>
                  <dgm:ruleLst/>
                  <dgm:layoutNode name="Image" styleLbl="node1">
                    <dgm:alg type="sp"/>
                    <dgm:shape xmlns:r="http://schemas.openxmlformats.org/officeDocument/2006/relationships" type="roundRect" r:blip="" blipPhldr="1">
                      <dgm:adjLst>
                        <dgm:adj idx="1" val="0.1667"/>
                      </dgm:adjLst>
                    </dgm:shape>
                    <dgm:presOf/>
                  </dgm:layoutNode>
                  <dgm:layoutNode name="childText" styleLbl="lnNode1">
                    <dgm:varLst>
                      <dgm:chMax val="0"/>
                      <dgm:chPref val="0"/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667"/>
                      </dgm:adjLst>
                    </dgm:shape>
                    <dgm:presOf axis="self desOrSelf" ptType="node node" st="1 1" cnt="1 0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PictureAccentList">
  <dgm:title val=""/>
  <dgm:desc val=""/>
  <dgm:catLst>
    <dgm:cat type="picture" pri="14000"/>
    <dgm:cat type="list" pri="14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clrData>
  <dgm:layoutNode name="layout">
    <dgm:varLst>
      <dgm:chMax/>
      <dgm:chPref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L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primFontSz" for="des" forName="childText" refType="primFontSz" refFor="des" refForName="rootText" op="lte"/>
      <dgm:constr type="w" for="des" forName="rootComposite" refType="w" fact="4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/>
      <dgm:constr type="sibSp" refType="w" refFor="des" refForName="rootComposite" fact="0.1"/>
      <dgm:constr type="sibSp" for="des" forName="childShape" refType="h" refFor="des" refForName="rootComposite" fact="0.12"/>
      <dgm:constr type="sp" for="des" forName="root" refType="h" refFor="des" refForName="rootComposite" fact="0.18"/>
    </dgm:constrLst>
    <dgm:ruleLst/>
    <dgm:forEach name="Name3" axis="ch">
      <dgm:forEach name="Name4" axis="self" ptType="node" cnt="1">
        <dgm:layoutNode name="root">
          <dgm:varLst>
            <dgm:chMax/>
            <dgm:chPref val="4"/>
          </dgm:varLst>
          <dgm:alg type="hierRoot"/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onstrLst>
              <dgm:constr type="l" for="ch" forName="rootText"/>
              <dgm:constr type="t" for="ch" forName="rootText"/>
              <dgm:constr type="w" for="ch" forName="rootText" refType="w"/>
              <dgm:constr type="h" for="ch" forName="rootText" refType="h"/>
            </dgm:constrLst>
            <dgm:ruleLst/>
            <dgm:layoutNode name="rootText" styleLbl="node0">
              <dgm:varLst>
                <dgm:chMax/>
                <dgm:chPref val="4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5" axis="ch">
              <dgm:forEach name="Name6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7">
                    <dgm:if name="Name8" func="var" arg="dir" op="equ" val="norm">
                      <dgm:constrLst>
                        <dgm:constr type="w" for="ch" forName="Image" refType="h"/>
                        <dgm:constr type="h" for="ch" forName="Image" refType="h"/>
                        <dgm:constr type="l" for="ch" forName="Image"/>
                        <dgm:constr type="t" for="ch" forName="Image"/>
                        <dgm:constr type="h" for="ch" forName="childText" refType="h"/>
                        <dgm:constr type="l" for="ch" forName="childText" refType="w" refFor="ch" refForName="Image" fact="1.06"/>
                        <dgm:constr type="t" for="ch" forName="childText"/>
                      </dgm:constrLst>
                    </dgm:if>
                    <dgm:else name="Name9">
                      <dgm:constrLst>
                        <dgm:constr type="w" for="ch" forName="Image" refType="h"/>
                        <dgm:constr type="h" for="ch" forName="Image" refType="h"/>
                        <dgm:constr type="r" for="ch" forName="Image" refType="w"/>
                        <dgm:constr type="t" for="ch" forName="Image"/>
                        <dgm:constr type="h" for="ch" forName="childText" refType="h"/>
                        <dgm:constr type="t" for="ch" forName="childText"/>
                        <dgm:constr type="wOff" for="ch" forName="childText" refType="w" refFor="ch" refForName="Image" fact="-1.06"/>
                      </dgm:constrLst>
                    </dgm:else>
                  </dgm:choose>
                  <dgm:ruleLst/>
                  <dgm:layoutNode name="Image" styleLbl="node1">
                    <dgm:alg type="sp"/>
                    <dgm:shape xmlns:r="http://schemas.openxmlformats.org/officeDocument/2006/relationships" type="roundRect" r:blip="" blipPhldr="1">
                      <dgm:adjLst>
                        <dgm:adj idx="1" val="0.1667"/>
                      </dgm:adjLst>
                    </dgm:shape>
                    <dgm:presOf/>
                  </dgm:layoutNode>
                  <dgm:layoutNode name="childText" styleLbl="lnNode1">
                    <dgm:varLst>
                      <dgm:chMax val="0"/>
                      <dgm:chPref val="0"/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667"/>
                      </dgm:adjLst>
                    </dgm:shape>
                    <dgm:presOf axis="self desOrSelf" ptType="node node" st="1 1" cnt="1 0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PictureAccentList">
  <dgm:title val=""/>
  <dgm:desc val=""/>
  <dgm:catLst>
    <dgm:cat type="picture" pri="14000"/>
    <dgm:cat type="list" pri="14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clrData>
  <dgm:layoutNode name="layout">
    <dgm:varLst>
      <dgm:chMax/>
      <dgm:chPref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L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primFontSz" for="des" forName="childText" refType="primFontSz" refFor="des" refForName="rootText" op="lte"/>
      <dgm:constr type="w" for="des" forName="rootComposite" refType="w" fact="4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/>
      <dgm:constr type="sibSp" refType="w" refFor="des" refForName="rootComposite" fact="0.1"/>
      <dgm:constr type="sibSp" for="des" forName="childShape" refType="h" refFor="des" refForName="rootComposite" fact="0.12"/>
      <dgm:constr type="sp" for="des" forName="root" refType="h" refFor="des" refForName="rootComposite" fact="0.18"/>
    </dgm:constrLst>
    <dgm:ruleLst/>
    <dgm:forEach name="Name3" axis="ch">
      <dgm:forEach name="Name4" axis="self" ptType="node" cnt="1">
        <dgm:layoutNode name="root">
          <dgm:varLst>
            <dgm:chMax/>
            <dgm:chPref val="4"/>
          </dgm:varLst>
          <dgm:alg type="hierRoot"/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onstrLst>
              <dgm:constr type="l" for="ch" forName="rootText"/>
              <dgm:constr type="t" for="ch" forName="rootText"/>
              <dgm:constr type="w" for="ch" forName="rootText" refType="w"/>
              <dgm:constr type="h" for="ch" forName="rootText" refType="h"/>
            </dgm:constrLst>
            <dgm:ruleLst/>
            <dgm:layoutNode name="rootText" styleLbl="node0">
              <dgm:varLst>
                <dgm:chMax/>
                <dgm:chPref val="4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5" axis="ch">
              <dgm:forEach name="Name6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7">
                    <dgm:if name="Name8" func="var" arg="dir" op="equ" val="norm">
                      <dgm:constrLst>
                        <dgm:constr type="w" for="ch" forName="Image" refType="h"/>
                        <dgm:constr type="h" for="ch" forName="Image" refType="h"/>
                        <dgm:constr type="l" for="ch" forName="Image"/>
                        <dgm:constr type="t" for="ch" forName="Image"/>
                        <dgm:constr type="h" for="ch" forName="childText" refType="h"/>
                        <dgm:constr type="l" for="ch" forName="childText" refType="w" refFor="ch" refForName="Image" fact="1.06"/>
                        <dgm:constr type="t" for="ch" forName="childText"/>
                      </dgm:constrLst>
                    </dgm:if>
                    <dgm:else name="Name9">
                      <dgm:constrLst>
                        <dgm:constr type="w" for="ch" forName="Image" refType="h"/>
                        <dgm:constr type="h" for="ch" forName="Image" refType="h"/>
                        <dgm:constr type="r" for="ch" forName="Image" refType="w"/>
                        <dgm:constr type="t" for="ch" forName="Image"/>
                        <dgm:constr type="h" for="ch" forName="childText" refType="h"/>
                        <dgm:constr type="t" for="ch" forName="childText"/>
                        <dgm:constr type="wOff" for="ch" forName="childText" refType="w" refFor="ch" refForName="Image" fact="-1.06"/>
                      </dgm:constrLst>
                    </dgm:else>
                  </dgm:choose>
                  <dgm:ruleLst/>
                  <dgm:layoutNode name="Image" styleLbl="node1">
                    <dgm:alg type="sp"/>
                    <dgm:shape xmlns:r="http://schemas.openxmlformats.org/officeDocument/2006/relationships" type="roundRect" r:blip="" blipPhldr="1">
                      <dgm:adjLst>
                        <dgm:adj idx="1" val="0.1667"/>
                      </dgm:adjLst>
                    </dgm:shape>
                    <dgm:presOf/>
                  </dgm:layoutNode>
                  <dgm:layoutNode name="childText" styleLbl="lnNode1">
                    <dgm:varLst>
                      <dgm:chMax val="0"/>
                      <dgm:chPref val="0"/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667"/>
                      </dgm:adjLst>
                    </dgm:shape>
                    <dgm:presOf axis="self desOrSelf" ptType="node node" st="1 1" cnt="1 0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PictureAccentList">
  <dgm:title val=""/>
  <dgm:desc val=""/>
  <dgm:catLst>
    <dgm:cat type="picture" pri="14000"/>
    <dgm:cat type="list" pri="14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clrData>
  <dgm:layoutNode name="layout">
    <dgm:varLst>
      <dgm:chMax/>
      <dgm:chPref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L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primFontSz" for="des" forName="childText" refType="primFontSz" refFor="des" refForName="rootText" op="lte"/>
      <dgm:constr type="w" for="des" forName="rootComposite" refType="w" fact="4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/>
      <dgm:constr type="sibSp" refType="w" refFor="des" refForName="rootComposite" fact="0.1"/>
      <dgm:constr type="sibSp" for="des" forName="childShape" refType="h" refFor="des" refForName="rootComposite" fact="0.12"/>
      <dgm:constr type="sp" for="des" forName="root" refType="h" refFor="des" refForName="rootComposite" fact="0.18"/>
    </dgm:constrLst>
    <dgm:ruleLst/>
    <dgm:forEach name="Name3" axis="ch">
      <dgm:forEach name="Name4" axis="self" ptType="node" cnt="1">
        <dgm:layoutNode name="root">
          <dgm:varLst>
            <dgm:chMax/>
            <dgm:chPref val="4"/>
          </dgm:varLst>
          <dgm:alg type="hierRoot"/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onstrLst>
              <dgm:constr type="l" for="ch" forName="rootText"/>
              <dgm:constr type="t" for="ch" forName="rootText"/>
              <dgm:constr type="w" for="ch" forName="rootText" refType="w"/>
              <dgm:constr type="h" for="ch" forName="rootText" refType="h"/>
            </dgm:constrLst>
            <dgm:ruleLst/>
            <dgm:layoutNode name="rootText" styleLbl="node0">
              <dgm:varLst>
                <dgm:chMax/>
                <dgm:chPref val="4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5" axis="ch">
              <dgm:forEach name="Name6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7">
                    <dgm:if name="Name8" func="var" arg="dir" op="equ" val="norm">
                      <dgm:constrLst>
                        <dgm:constr type="w" for="ch" forName="Image" refType="h"/>
                        <dgm:constr type="h" for="ch" forName="Image" refType="h"/>
                        <dgm:constr type="l" for="ch" forName="Image"/>
                        <dgm:constr type="t" for="ch" forName="Image"/>
                        <dgm:constr type="h" for="ch" forName="childText" refType="h"/>
                        <dgm:constr type="l" for="ch" forName="childText" refType="w" refFor="ch" refForName="Image" fact="1.06"/>
                        <dgm:constr type="t" for="ch" forName="childText"/>
                      </dgm:constrLst>
                    </dgm:if>
                    <dgm:else name="Name9">
                      <dgm:constrLst>
                        <dgm:constr type="w" for="ch" forName="Image" refType="h"/>
                        <dgm:constr type="h" for="ch" forName="Image" refType="h"/>
                        <dgm:constr type="r" for="ch" forName="Image" refType="w"/>
                        <dgm:constr type="t" for="ch" forName="Image"/>
                        <dgm:constr type="h" for="ch" forName="childText" refType="h"/>
                        <dgm:constr type="t" for="ch" forName="childText"/>
                        <dgm:constr type="wOff" for="ch" forName="childText" refType="w" refFor="ch" refForName="Image" fact="-1.06"/>
                      </dgm:constrLst>
                    </dgm:else>
                  </dgm:choose>
                  <dgm:ruleLst/>
                  <dgm:layoutNode name="Image" styleLbl="node1">
                    <dgm:alg type="sp"/>
                    <dgm:shape xmlns:r="http://schemas.openxmlformats.org/officeDocument/2006/relationships" type="roundRect" r:blip="" blipPhldr="1">
                      <dgm:adjLst>
                        <dgm:adj idx="1" val="0.1667"/>
                      </dgm:adjLst>
                    </dgm:shape>
                    <dgm:presOf/>
                  </dgm:layoutNode>
                  <dgm:layoutNode name="childText" styleLbl="lnNode1">
                    <dgm:varLst>
                      <dgm:chMax val="0"/>
                      <dgm:chPref val="0"/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667"/>
                      </dgm:adjLst>
                    </dgm:shape>
                    <dgm:presOf axis="self desOrSelf" ptType="node node" st="1 1" cnt="1 0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PictureAccentList">
  <dgm:title val=""/>
  <dgm:desc val=""/>
  <dgm:catLst>
    <dgm:cat type="picture" pri="14000"/>
    <dgm:cat type="list" pri="14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clrData>
  <dgm:layoutNode name="layout">
    <dgm:varLst>
      <dgm:chMax/>
      <dgm:chPref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L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primFontSz" for="des" forName="childText" refType="primFontSz" refFor="des" refForName="rootText" op="lte"/>
      <dgm:constr type="w" for="des" forName="rootComposite" refType="w" fact="4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/>
      <dgm:constr type="sibSp" refType="w" refFor="des" refForName="rootComposite" fact="0.1"/>
      <dgm:constr type="sibSp" for="des" forName="childShape" refType="h" refFor="des" refForName="rootComposite" fact="0.12"/>
      <dgm:constr type="sp" for="des" forName="root" refType="h" refFor="des" refForName="rootComposite" fact="0.18"/>
    </dgm:constrLst>
    <dgm:ruleLst/>
    <dgm:forEach name="Name3" axis="ch">
      <dgm:forEach name="Name4" axis="self" ptType="node" cnt="1">
        <dgm:layoutNode name="root">
          <dgm:varLst>
            <dgm:chMax/>
            <dgm:chPref val="4"/>
          </dgm:varLst>
          <dgm:alg type="hierRoot"/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onstrLst>
              <dgm:constr type="l" for="ch" forName="rootText"/>
              <dgm:constr type="t" for="ch" forName="rootText"/>
              <dgm:constr type="w" for="ch" forName="rootText" refType="w"/>
              <dgm:constr type="h" for="ch" forName="rootText" refType="h"/>
            </dgm:constrLst>
            <dgm:ruleLst/>
            <dgm:layoutNode name="rootText" styleLbl="node0">
              <dgm:varLst>
                <dgm:chMax/>
                <dgm:chPref val="4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5" axis="ch">
              <dgm:forEach name="Name6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7">
                    <dgm:if name="Name8" func="var" arg="dir" op="equ" val="norm">
                      <dgm:constrLst>
                        <dgm:constr type="w" for="ch" forName="Image" refType="h"/>
                        <dgm:constr type="h" for="ch" forName="Image" refType="h"/>
                        <dgm:constr type="l" for="ch" forName="Image"/>
                        <dgm:constr type="t" for="ch" forName="Image"/>
                        <dgm:constr type="h" for="ch" forName="childText" refType="h"/>
                        <dgm:constr type="l" for="ch" forName="childText" refType="w" refFor="ch" refForName="Image" fact="1.06"/>
                        <dgm:constr type="t" for="ch" forName="childText"/>
                      </dgm:constrLst>
                    </dgm:if>
                    <dgm:else name="Name9">
                      <dgm:constrLst>
                        <dgm:constr type="w" for="ch" forName="Image" refType="h"/>
                        <dgm:constr type="h" for="ch" forName="Image" refType="h"/>
                        <dgm:constr type="r" for="ch" forName="Image" refType="w"/>
                        <dgm:constr type="t" for="ch" forName="Image"/>
                        <dgm:constr type="h" for="ch" forName="childText" refType="h"/>
                        <dgm:constr type="t" for="ch" forName="childText"/>
                        <dgm:constr type="wOff" for="ch" forName="childText" refType="w" refFor="ch" refForName="Image" fact="-1.06"/>
                      </dgm:constrLst>
                    </dgm:else>
                  </dgm:choose>
                  <dgm:ruleLst/>
                  <dgm:layoutNode name="Image" styleLbl="node1">
                    <dgm:alg type="sp"/>
                    <dgm:shape xmlns:r="http://schemas.openxmlformats.org/officeDocument/2006/relationships" type="roundRect" r:blip="" blipPhldr="1">
                      <dgm:adjLst>
                        <dgm:adj idx="1" val="0.1667"/>
                      </dgm:adjLst>
                    </dgm:shape>
                    <dgm:presOf/>
                  </dgm:layoutNode>
                  <dgm:layoutNode name="childText" styleLbl="lnNode1">
                    <dgm:varLst>
                      <dgm:chMax val="0"/>
                      <dgm:chPref val="0"/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667"/>
                      </dgm:adjLst>
                    </dgm:shape>
                    <dgm:presOf axis="self desOrSelf" ptType="node node" st="1 1" cnt="1 0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8/layout/PictureAccentList">
  <dgm:title val=""/>
  <dgm:desc val=""/>
  <dgm:catLst>
    <dgm:cat type="picture" pri="14000"/>
    <dgm:cat type="list" pri="14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clrData>
  <dgm:layoutNode name="layout">
    <dgm:varLst>
      <dgm:chMax/>
      <dgm:chPref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L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primFontSz" for="des" forName="childText" refType="primFontSz" refFor="des" refForName="rootText" op="lte"/>
      <dgm:constr type="w" for="des" forName="rootComposite" refType="w" fact="4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/>
      <dgm:constr type="sibSp" refType="w" refFor="des" refForName="rootComposite" fact="0.1"/>
      <dgm:constr type="sibSp" for="des" forName="childShape" refType="h" refFor="des" refForName="rootComposite" fact="0.12"/>
      <dgm:constr type="sp" for="des" forName="root" refType="h" refFor="des" refForName="rootComposite" fact="0.18"/>
    </dgm:constrLst>
    <dgm:ruleLst/>
    <dgm:forEach name="Name3" axis="ch">
      <dgm:forEach name="Name4" axis="self" ptType="node" cnt="1">
        <dgm:layoutNode name="root">
          <dgm:varLst>
            <dgm:chMax/>
            <dgm:chPref val="4"/>
          </dgm:varLst>
          <dgm:alg type="hierRoot"/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onstrLst>
              <dgm:constr type="l" for="ch" forName="rootText"/>
              <dgm:constr type="t" for="ch" forName="rootText"/>
              <dgm:constr type="w" for="ch" forName="rootText" refType="w"/>
              <dgm:constr type="h" for="ch" forName="rootText" refType="h"/>
            </dgm:constrLst>
            <dgm:ruleLst/>
            <dgm:layoutNode name="rootText" styleLbl="node0">
              <dgm:varLst>
                <dgm:chMax/>
                <dgm:chPref val="4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5" axis="ch">
              <dgm:forEach name="Name6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7">
                    <dgm:if name="Name8" func="var" arg="dir" op="equ" val="norm">
                      <dgm:constrLst>
                        <dgm:constr type="w" for="ch" forName="Image" refType="h"/>
                        <dgm:constr type="h" for="ch" forName="Image" refType="h"/>
                        <dgm:constr type="l" for="ch" forName="Image"/>
                        <dgm:constr type="t" for="ch" forName="Image"/>
                        <dgm:constr type="h" for="ch" forName="childText" refType="h"/>
                        <dgm:constr type="l" for="ch" forName="childText" refType="w" refFor="ch" refForName="Image" fact="1.06"/>
                        <dgm:constr type="t" for="ch" forName="childText"/>
                      </dgm:constrLst>
                    </dgm:if>
                    <dgm:else name="Name9">
                      <dgm:constrLst>
                        <dgm:constr type="w" for="ch" forName="Image" refType="h"/>
                        <dgm:constr type="h" for="ch" forName="Image" refType="h"/>
                        <dgm:constr type="r" for="ch" forName="Image" refType="w"/>
                        <dgm:constr type="t" for="ch" forName="Image"/>
                        <dgm:constr type="h" for="ch" forName="childText" refType="h"/>
                        <dgm:constr type="t" for="ch" forName="childText"/>
                        <dgm:constr type="wOff" for="ch" forName="childText" refType="w" refFor="ch" refForName="Image" fact="-1.06"/>
                      </dgm:constrLst>
                    </dgm:else>
                  </dgm:choose>
                  <dgm:ruleLst/>
                  <dgm:layoutNode name="Image" styleLbl="node1">
                    <dgm:alg type="sp"/>
                    <dgm:shape xmlns:r="http://schemas.openxmlformats.org/officeDocument/2006/relationships" type="roundRect" r:blip="" blipPhldr="1">
                      <dgm:adjLst>
                        <dgm:adj idx="1" val="0.1667"/>
                      </dgm:adjLst>
                    </dgm:shape>
                    <dgm:presOf/>
                  </dgm:layoutNode>
                  <dgm:layoutNode name="childText" styleLbl="lnNode1">
                    <dgm:varLst>
                      <dgm:chMax val="0"/>
                      <dgm:chPref val="0"/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667"/>
                      </dgm:adjLst>
                    </dgm:shape>
                    <dgm:presOf axis="self desOrSelf" ptType="node node" st="1 1" cnt="1 0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514350" y="2840570"/>
            <a:ext cx="5829300" cy="196003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D4824-21C5-40F0-ACC2-517FBE4637A7}" type="datetimeFigureOut">
              <a:rPr lang="es-MX" smtClean="0"/>
              <a:pPr/>
              <a:t>15/02/2024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AF80-D803-4371-B9F1-B9ABBE55B9B4}" type="slidenum">
              <a:rPr lang="es-MX" smtClean="0"/>
              <a:pPr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31975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D4824-21C5-40F0-ACC2-517FBE4637A7}" type="datetimeFigureOut">
              <a:rPr lang="es-MX" smtClean="0"/>
              <a:pPr/>
              <a:t>15/02/2024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AF80-D803-4371-B9F1-B9ABBE55B9B4}" type="slidenum">
              <a:rPr lang="es-MX" smtClean="0"/>
              <a:pPr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03406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4972050" y="366188"/>
            <a:ext cx="1543050" cy="7802033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342900" y="366188"/>
            <a:ext cx="4514850" cy="7802033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D4824-21C5-40F0-ACC2-517FBE4637A7}" type="datetimeFigureOut">
              <a:rPr lang="es-MX" smtClean="0"/>
              <a:pPr/>
              <a:t>15/02/2024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AF80-D803-4371-B9F1-B9ABBE55B9B4}" type="slidenum">
              <a:rPr lang="es-MX" smtClean="0"/>
              <a:pPr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11444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D4824-21C5-40F0-ACC2-517FBE4637A7}" type="datetimeFigureOut">
              <a:rPr lang="es-MX" smtClean="0"/>
              <a:pPr/>
              <a:t>15/02/2024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AF80-D803-4371-B9F1-B9ABBE55B9B4}" type="slidenum">
              <a:rPr lang="es-MX" smtClean="0"/>
              <a:pPr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14412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41735" y="5875870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41735" y="3875621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7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4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2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9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86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4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2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38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D4824-21C5-40F0-ACC2-517FBE4637A7}" type="datetimeFigureOut">
              <a:rPr lang="es-MX" smtClean="0"/>
              <a:pPr/>
              <a:t>15/02/2024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AF80-D803-4371-B9F1-B9ABBE55B9B4}" type="slidenum">
              <a:rPr lang="es-MX" smtClean="0"/>
              <a:pPr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03746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342900" y="2133604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3486150" y="2133604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D4824-21C5-40F0-ACC2-517FBE4637A7}" type="datetimeFigureOut">
              <a:rPr lang="es-MX" smtClean="0"/>
              <a:pPr/>
              <a:t>15/02/2024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AF80-D803-4371-B9F1-B9ABBE55B9B4}" type="slidenum">
              <a:rPr lang="es-MX" smtClean="0"/>
              <a:pPr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88792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42902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4" indent="0">
              <a:buNone/>
              <a:defRPr sz="2000" b="1"/>
            </a:lvl2pPr>
            <a:lvl3pPr marL="914347" indent="0">
              <a:buNone/>
              <a:defRPr sz="1800" b="1"/>
            </a:lvl3pPr>
            <a:lvl4pPr marL="1371521" indent="0">
              <a:buNone/>
              <a:defRPr sz="1600" b="1"/>
            </a:lvl4pPr>
            <a:lvl5pPr marL="1828694" indent="0">
              <a:buNone/>
              <a:defRPr sz="1600" b="1"/>
            </a:lvl5pPr>
            <a:lvl6pPr marL="2285867" indent="0">
              <a:buNone/>
              <a:defRPr sz="1600" b="1"/>
            </a:lvl6pPr>
            <a:lvl7pPr marL="2743041" indent="0">
              <a:buNone/>
              <a:defRPr sz="1600" b="1"/>
            </a:lvl7pPr>
            <a:lvl8pPr marL="3200214" indent="0">
              <a:buNone/>
              <a:defRPr sz="1600" b="1"/>
            </a:lvl8pPr>
            <a:lvl9pPr marL="3657388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342902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3483771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4" indent="0">
              <a:buNone/>
              <a:defRPr sz="2000" b="1"/>
            </a:lvl2pPr>
            <a:lvl3pPr marL="914347" indent="0">
              <a:buNone/>
              <a:defRPr sz="1800" b="1"/>
            </a:lvl3pPr>
            <a:lvl4pPr marL="1371521" indent="0">
              <a:buNone/>
              <a:defRPr sz="1600" b="1"/>
            </a:lvl4pPr>
            <a:lvl5pPr marL="1828694" indent="0">
              <a:buNone/>
              <a:defRPr sz="1600" b="1"/>
            </a:lvl5pPr>
            <a:lvl6pPr marL="2285867" indent="0">
              <a:buNone/>
              <a:defRPr sz="1600" b="1"/>
            </a:lvl6pPr>
            <a:lvl7pPr marL="2743041" indent="0">
              <a:buNone/>
              <a:defRPr sz="1600" b="1"/>
            </a:lvl7pPr>
            <a:lvl8pPr marL="3200214" indent="0">
              <a:buNone/>
              <a:defRPr sz="1600" b="1"/>
            </a:lvl8pPr>
            <a:lvl9pPr marL="3657388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3483771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D4824-21C5-40F0-ACC2-517FBE4637A7}" type="datetimeFigureOut">
              <a:rPr lang="es-MX" smtClean="0"/>
              <a:pPr/>
              <a:t>15/02/2024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AF80-D803-4371-B9F1-B9ABBE55B9B4}" type="slidenum">
              <a:rPr lang="es-MX" smtClean="0"/>
              <a:pPr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05035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D4824-21C5-40F0-ACC2-517FBE4637A7}" type="datetimeFigureOut">
              <a:rPr lang="es-MX" smtClean="0"/>
              <a:pPr/>
              <a:t>15/02/2024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AF80-D803-4371-B9F1-B9ABBE55B9B4}" type="slidenum">
              <a:rPr lang="es-MX" smtClean="0"/>
              <a:pPr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12109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D4824-21C5-40F0-ACC2-517FBE4637A7}" type="datetimeFigureOut">
              <a:rPr lang="es-MX" smtClean="0"/>
              <a:pPr/>
              <a:t>15/02/2024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AF80-D803-4371-B9F1-B9ABBE55B9B4}" type="slidenum">
              <a:rPr lang="es-MX" smtClean="0"/>
              <a:pPr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80389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42902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681288" y="364070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342902" y="1913469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174" indent="0">
              <a:buNone/>
              <a:defRPr sz="1200"/>
            </a:lvl2pPr>
            <a:lvl3pPr marL="914347" indent="0">
              <a:buNone/>
              <a:defRPr sz="1000"/>
            </a:lvl3pPr>
            <a:lvl4pPr marL="1371521" indent="0">
              <a:buNone/>
              <a:defRPr sz="900"/>
            </a:lvl4pPr>
            <a:lvl5pPr marL="1828694" indent="0">
              <a:buNone/>
              <a:defRPr sz="900"/>
            </a:lvl5pPr>
            <a:lvl6pPr marL="2285867" indent="0">
              <a:buNone/>
              <a:defRPr sz="900"/>
            </a:lvl6pPr>
            <a:lvl7pPr marL="2743041" indent="0">
              <a:buNone/>
              <a:defRPr sz="900"/>
            </a:lvl7pPr>
            <a:lvl8pPr marL="3200214" indent="0">
              <a:buNone/>
              <a:defRPr sz="900"/>
            </a:lvl8pPr>
            <a:lvl9pPr marL="3657388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D4824-21C5-40F0-ACC2-517FBE4637A7}" type="datetimeFigureOut">
              <a:rPr lang="es-MX" smtClean="0"/>
              <a:pPr/>
              <a:t>15/02/2024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AF80-D803-4371-B9F1-B9ABBE55B9B4}" type="slidenum">
              <a:rPr lang="es-MX" smtClean="0"/>
              <a:pPr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02193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344216" y="6400801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174" indent="0">
              <a:buNone/>
              <a:defRPr sz="2800"/>
            </a:lvl2pPr>
            <a:lvl3pPr marL="914347" indent="0">
              <a:buNone/>
              <a:defRPr sz="2400"/>
            </a:lvl3pPr>
            <a:lvl4pPr marL="1371521" indent="0">
              <a:buNone/>
              <a:defRPr sz="2000"/>
            </a:lvl4pPr>
            <a:lvl5pPr marL="1828694" indent="0">
              <a:buNone/>
              <a:defRPr sz="2000"/>
            </a:lvl5pPr>
            <a:lvl6pPr marL="2285867" indent="0">
              <a:buNone/>
              <a:defRPr sz="2000"/>
            </a:lvl6pPr>
            <a:lvl7pPr marL="2743041" indent="0">
              <a:buNone/>
              <a:defRPr sz="2000"/>
            </a:lvl7pPr>
            <a:lvl8pPr marL="3200214" indent="0">
              <a:buNone/>
              <a:defRPr sz="2000"/>
            </a:lvl8pPr>
            <a:lvl9pPr marL="3657388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344216" y="7156452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174" indent="0">
              <a:buNone/>
              <a:defRPr sz="1200"/>
            </a:lvl2pPr>
            <a:lvl3pPr marL="914347" indent="0">
              <a:buNone/>
              <a:defRPr sz="1000"/>
            </a:lvl3pPr>
            <a:lvl4pPr marL="1371521" indent="0">
              <a:buNone/>
              <a:defRPr sz="900"/>
            </a:lvl4pPr>
            <a:lvl5pPr marL="1828694" indent="0">
              <a:buNone/>
              <a:defRPr sz="900"/>
            </a:lvl5pPr>
            <a:lvl6pPr marL="2285867" indent="0">
              <a:buNone/>
              <a:defRPr sz="900"/>
            </a:lvl6pPr>
            <a:lvl7pPr marL="2743041" indent="0">
              <a:buNone/>
              <a:defRPr sz="900"/>
            </a:lvl7pPr>
            <a:lvl8pPr marL="3200214" indent="0">
              <a:buNone/>
              <a:defRPr sz="900"/>
            </a:lvl8pPr>
            <a:lvl9pPr marL="3657388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D4824-21C5-40F0-ACC2-517FBE4637A7}" type="datetimeFigureOut">
              <a:rPr lang="es-MX" smtClean="0"/>
              <a:pPr/>
              <a:t>15/02/2024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AF80-D803-4371-B9F1-B9ABBE55B9B4}" type="slidenum">
              <a:rPr lang="es-MX" smtClean="0"/>
              <a:pPr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6143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35" tIns="45718" rIns="91435" bIns="45718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42900" y="2133604"/>
            <a:ext cx="6172200" cy="6034617"/>
          </a:xfrm>
          <a:prstGeom prst="rect">
            <a:avLst/>
          </a:prstGeom>
        </p:spPr>
        <p:txBody>
          <a:bodyPr vert="horz" lIns="91435" tIns="45718" rIns="91435" bIns="45718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342900" y="8475137"/>
            <a:ext cx="1600200" cy="486833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CD4824-21C5-40F0-ACC2-517FBE4637A7}" type="datetimeFigureOut">
              <a:rPr lang="es-MX" smtClean="0"/>
              <a:pPr/>
              <a:t>15/02/2024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2343150" y="8475137"/>
            <a:ext cx="2171700" cy="486833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4914900" y="8475137"/>
            <a:ext cx="1600200" cy="486833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09AF80-D803-4371-B9F1-B9ABBE55B9B4}" type="slidenum">
              <a:rPr lang="es-MX" smtClean="0"/>
              <a:pPr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1277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347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80" indent="-342880" algn="l" defTabSz="914347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07" indent="-285733" algn="l" defTabSz="914347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34" indent="-228587" algn="l" defTabSz="91434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08" indent="-228587" algn="l" defTabSz="91434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80" indent="-228587" algn="l" defTabSz="91434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54" indent="-228587" algn="l" defTabSz="91434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28" indent="-228587" algn="l" defTabSz="91434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01" indent="-228587" algn="l" defTabSz="91434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75" indent="-228587" algn="l" defTabSz="91434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34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4" algn="l" defTabSz="91434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47" algn="l" defTabSz="91434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21" algn="l" defTabSz="91434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94" algn="l" defTabSz="91434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67" algn="l" defTabSz="91434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41" algn="l" defTabSz="91434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14" algn="l" defTabSz="91434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88" algn="l" defTabSz="91434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diagramLayout" Target="../diagrams/layout9.xml"/><Relationship Id="rId7" Type="http://schemas.openxmlformats.org/officeDocument/2006/relationships/image" Target="../media/image11.png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7" Type="http://schemas.openxmlformats.org/officeDocument/2006/relationships/image" Target="../media/image13.png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diagramLayout" Target="../diagrams/layout11.xml"/><Relationship Id="rId7" Type="http://schemas.openxmlformats.org/officeDocument/2006/relationships/oleObject" Target="../embeddings/oleObject2.bin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diagramLayout" Target="../diagrams/layout12.xml"/><Relationship Id="rId7" Type="http://schemas.openxmlformats.org/officeDocument/2006/relationships/image" Target="../media/image15.png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7" Type="http://schemas.openxmlformats.org/officeDocument/2006/relationships/image" Target="../media/image17.png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diagramLayout" Target="../diagrams/layout15.xml"/><Relationship Id="rId7" Type="http://schemas.openxmlformats.org/officeDocument/2006/relationships/image" Target="../media/image18.png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7" Type="http://schemas.openxmlformats.org/officeDocument/2006/relationships/image" Target="../media/image20.png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Layout" Target="../diagrams/layout3.xml"/><Relationship Id="rId7" Type="http://schemas.openxmlformats.org/officeDocument/2006/relationships/image" Target="../media/image3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Relationship Id="rId9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6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diagramLayout" Target="../diagrams/layout6.xml"/><Relationship Id="rId7" Type="http://schemas.openxmlformats.org/officeDocument/2006/relationships/image" Target="../media/image7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7" Type="http://schemas.openxmlformats.org/officeDocument/2006/relationships/image" Target="../media/image9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diagramLayout" Target="../diagrams/layout8.xml"/><Relationship Id="rId7" Type="http://schemas.openxmlformats.org/officeDocument/2006/relationships/oleObject" Target="../embeddings/oleObject1.bin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Relationship Id="rId9" Type="http://schemas.openxmlformats.org/officeDocument/2006/relationships/image" Target="../media/image6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2 Marcador de texto"/>
          <p:cNvSpPr txBox="1">
            <a:spLocks/>
          </p:cNvSpPr>
          <p:nvPr/>
        </p:nvSpPr>
        <p:spPr>
          <a:xfrm>
            <a:off x="2204864" y="2411760"/>
            <a:ext cx="4464496" cy="1016944"/>
          </a:xfrm>
          <a:prstGeom prst="rect">
            <a:avLst/>
          </a:prstGeom>
        </p:spPr>
        <p:txBody>
          <a:bodyPr vert="horz" lIns="91435" tIns="45718" rIns="91435" bIns="45718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MX" sz="2800" b="1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Programas Básicos</a:t>
            </a:r>
          </a:p>
          <a:p>
            <a:pPr marL="0" indent="0" algn="ctr">
              <a:buNone/>
            </a:pPr>
            <a:r>
              <a:rPr lang="es-MX" sz="2800" b="1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P11-P15</a:t>
            </a:r>
          </a:p>
        </p:txBody>
      </p:sp>
      <p:sp>
        <p:nvSpPr>
          <p:cNvPr id="3" name="2 Marcador de texto"/>
          <p:cNvSpPr txBox="1">
            <a:spLocks/>
          </p:cNvSpPr>
          <p:nvPr/>
        </p:nvSpPr>
        <p:spPr>
          <a:xfrm>
            <a:off x="2188840" y="6012160"/>
            <a:ext cx="4464496" cy="1016944"/>
          </a:xfrm>
          <a:prstGeom prst="rect">
            <a:avLst/>
          </a:prstGeom>
        </p:spPr>
        <p:txBody>
          <a:bodyPr vert="horz" lIns="91435" tIns="45718" rIns="91435" bIns="45718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MX" sz="2800" b="1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Nombre del archivo:</a:t>
            </a:r>
          </a:p>
          <a:p>
            <a:pPr marL="0" indent="0" algn="ctr">
              <a:buNone/>
            </a:pPr>
            <a:r>
              <a:rPr lang="es-MX" sz="2000" b="1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PB 11-15 Iniciales de tu nombre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010ED4-63D4-0E44-7224-610BFD6714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1 Marcador de contenido">
            <a:extLst>
              <a:ext uri="{FF2B5EF4-FFF2-40B4-BE49-F238E27FC236}">
                <a16:creationId xmlns:a16="http://schemas.microsoft.com/office/drawing/2014/main" id="{6B98C21D-8FBB-55FF-88C5-62131C6FA6D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51235" y="1788584"/>
          <a:ext cx="6172200" cy="60346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6 Título">
            <a:extLst>
              <a:ext uri="{FF2B5EF4-FFF2-40B4-BE49-F238E27FC236}">
                <a16:creationId xmlns:a16="http://schemas.microsoft.com/office/drawing/2014/main" id="{9FE105BE-2ED7-6207-70E9-D22447E77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0190" y="59499"/>
            <a:ext cx="5535234" cy="864096"/>
          </a:xfrm>
        </p:spPr>
        <p:txBody>
          <a:bodyPr>
            <a:normAutofit/>
          </a:bodyPr>
          <a:lstStyle/>
          <a:p>
            <a:r>
              <a:rPr lang="es-MX" sz="2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Algoritmo y Diagrama de Flujo</a:t>
            </a:r>
          </a:p>
        </p:txBody>
      </p:sp>
      <p:sp>
        <p:nvSpPr>
          <p:cNvPr id="12" name="11 Rectángulo redondeado">
            <a:extLst>
              <a:ext uri="{FF2B5EF4-FFF2-40B4-BE49-F238E27FC236}">
                <a16:creationId xmlns:a16="http://schemas.microsoft.com/office/drawing/2014/main" id="{6B9A7416-3199-CAB4-1ACC-6286A06B6C87}"/>
              </a:ext>
            </a:extLst>
          </p:cNvPr>
          <p:cNvSpPr/>
          <p:nvPr/>
        </p:nvSpPr>
        <p:spPr>
          <a:xfrm>
            <a:off x="415632" y="1381590"/>
            <a:ext cx="2795374" cy="57606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s-MX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Algoritmo</a:t>
            </a:r>
          </a:p>
        </p:txBody>
      </p:sp>
      <p:sp>
        <p:nvSpPr>
          <p:cNvPr id="13" name="12 Rectángulo redondeado">
            <a:extLst>
              <a:ext uri="{FF2B5EF4-FFF2-40B4-BE49-F238E27FC236}">
                <a16:creationId xmlns:a16="http://schemas.microsoft.com/office/drawing/2014/main" id="{AA6B5244-8580-4E8A-BEAC-9893D8A7263F}"/>
              </a:ext>
            </a:extLst>
          </p:cNvPr>
          <p:cNvSpPr/>
          <p:nvPr/>
        </p:nvSpPr>
        <p:spPr>
          <a:xfrm>
            <a:off x="3879044" y="1317163"/>
            <a:ext cx="2790316" cy="57606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s-MX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Diagrama de Flujo</a:t>
            </a:r>
          </a:p>
        </p:txBody>
      </p:sp>
      <p:sp>
        <p:nvSpPr>
          <p:cNvPr id="10" name="2 Marcador de texto">
            <a:extLst>
              <a:ext uri="{FF2B5EF4-FFF2-40B4-BE49-F238E27FC236}">
                <a16:creationId xmlns:a16="http://schemas.microsoft.com/office/drawing/2014/main" id="{15CF04B3-DA36-E9AE-9752-48BA6ABC73B2}"/>
              </a:ext>
            </a:extLst>
          </p:cNvPr>
          <p:cNvSpPr txBox="1">
            <a:spLocks/>
          </p:cNvSpPr>
          <p:nvPr/>
        </p:nvSpPr>
        <p:spPr>
          <a:xfrm>
            <a:off x="-2975" y="107504"/>
            <a:ext cx="1065639" cy="1016944"/>
          </a:xfrm>
          <a:prstGeom prst="rect">
            <a:avLst/>
          </a:prstGeom>
        </p:spPr>
        <p:txBody>
          <a:bodyPr vert="horz" lIns="91435" tIns="45718" rIns="91435" bIns="45718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MX" sz="1400" b="1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Número del programa:</a:t>
            </a:r>
          </a:p>
        </p:txBody>
      </p:sp>
      <p:sp>
        <p:nvSpPr>
          <p:cNvPr id="11" name="10 Elipse">
            <a:extLst>
              <a:ext uri="{FF2B5EF4-FFF2-40B4-BE49-F238E27FC236}">
                <a16:creationId xmlns:a16="http://schemas.microsoft.com/office/drawing/2014/main" id="{1579C01B-AF4A-3C2C-12A9-CFE1F0620533}"/>
              </a:ext>
            </a:extLst>
          </p:cNvPr>
          <p:cNvSpPr/>
          <p:nvPr/>
        </p:nvSpPr>
        <p:spPr>
          <a:xfrm>
            <a:off x="988532" y="0"/>
            <a:ext cx="1000306" cy="1019605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s-MX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P13</a:t>
            </a:r>
          </a:p>
        </p:txBody>
      </p:sp>
      <p:sp>
        <p:nvSpPr>
          <p:cNvPr id="4" name="2 Rectángulo redondeado">
            <a:extLst>
              <a:ext uri="{FF2B5EF4-FFF2-40B4-BE49-F238E27FC236}">
                <a16:creationId xmlns:a16="http://schemas.microsoft.com/office/drawing/2014/main" id="{B7E9EC25-AF34-639A-58C2-50C954A0BEAE}"/>
              </a:ext>
            </a:extLst>
          </p:cNvPr>
          <p:cNvSpPr/>
          <p:nvPr/>
        </p:nvSpPr>
        <p:spPr>
          <a:xfrm>
            <a:off x="269648" y="2171730"/>
            <a:ext cx="3024337" cy="5472609"/>
          </a:xfrm>
          <a:prstGeom prst="roundRect">
            <a:avLst/>
          </a:prstGeom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91435" tIns="45718" rIns="91435" bIns="45718" rtlCol="0" anchor="t"/>
          <a:lstStyle/>
          <a:p>
            <a:r>
              <a:rPr lang="es-MX" sz="1200" dirty="0"/>
              <a:t>Inicio</a:t>
            </a:r>
          </a:p>
          <a:p>
            <a:r>
              <a:rPr lang="es-MX" sz="1200" dirty="0"/>
              <a:t>     Imprime "El programa </a:t>
            </a:r>
            <a:r>
              <a:rPr lang="es-MX" sz="1200" dirty="0" err="1"/>
              <a:t>debera</a:t>
            </a:r>
            <a:r>
              <a:rPr lang="es-MX" sz="1200" dirty="0"/>
              <a:t> leer la masa de dos cuerpos y la distancia entre ellos y a </a:t>
            </a:r>
            <a:r>
              <a:rPr lang="es-MX" sz="1200" dirty="0" err="1"/>
              <a:t>continuacion</a:t>
            </a:r>
            <a:r>
              <a:rPr lang="es-MX" sz="1200" dirty="0"/>
              <a:t> obtenga la fuerza gravitacional entre ellas. La salida debe ser en dinas; un dina es igual a gr. cm/seg2." </a:t>
            </a:r>
          </a:p>
          <a:p>
            <a:r>
              <a:rPr lang="es-MX" sz="1200" dirty="0"/>
              <a:t>     Lee m1 eh imprime “Introduce la masa 1:”</a:t>
            </a:r>
          </a:p>
          <a:p>
            <a:r>
              <a:rPr lang="es-MX" sz="1200" dirty="0"/>
              <a:t>     Lee m2 eh imprime “Introduce la masa 2:”</a:t>
            </a:r>
          </a:p>
          <a:p>
            <a:r>
              <a:rPr lang="es-MX" sz="1200" dirty="0"/>
              <a:t>     Lee d eh imprime “Introduce la distancia:”</a:t>
            </a:r>
          </a:p>
          <a:p>
            <a:r>
              <a:rPr lang="es-MX" sz="1200" dirty="0"/>
              <a:t>     Proceso:</a:t>
            </a:r>
          </a:p>
          <a:p>
            <a:r>
              <a:rPr lang="es-MX" sz="1200" dirty="0"/>
              <a:t>     </a:t>
            </a:r>
            <a:r>
              <a:rPr lang="es-MX" sz="1200" dirty="0" err="1"/>
              <a:t>distance</a:t>
            </a:r>
            <a:r>
              <a:rPr lang="es-MX" sz="1200" dirty="0"/>
              <a:t> = d^2</a:t>
            </a:r>
          </a:p>
          <a:p>
            <a:r>
              <a:rPr lang="es-MX" sz="1200" dirty="0"/>
              <a:t>     fuerza = (6.673 * 10^-8 *m1*m2)/</a:t>
            </a:r>
            <a:r>
              <a:rPr lang="es-MX" sz="1200" dirty="0" err="1"/>
              <a:t>distance</a:t>
            </a:r>
            <a:endParaRPr lang="es-MX" sz="1200" dirty="0"/>
          </a:p>
          <a:p>
            <a:r>
              <a:rPr lang="es-MX" sz="1200" dirty="0"/>
              <a:t>     Imprime "La fuerza entre las dos masas es de:  gr cm^3/g. seg^2“ + fuerza</a:t>
            </a:r>
          </a:p>
          <a:p>
            <a:r>
              <a:rPr lang="es-MX" sz="1200" dirty="0"/>
              <a:t>Fin</a:t>
            </a:r>
          </a:p>
          <a:p>
            <a:endParaRPr lang="es-MX" sz="1200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A86077D0-3E84-D8B0-BF9A-D1B12223189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83738" y="2300221"/>
            <a:ext cx="3085622" cy="4036889"/>
          </a:xfrm>
          <a:prstGeom prst="rect">
            <a:avLst/>
          </a:prstGeom>
        </p:spPr>
      </p:pic>
      <p:sp>
        <p:nvSpPr>
          <p:cNvPr id="14" name="13 Rectángulo redondeado">
            <a:extLst>
              <a:ext uri="{FF2B5EF4-FFF2-40B4-BE49-F238E27FC236}">
                <a16:creationId xmlns:a16="http://schemas.microsoft.com/office/drawing/2014/main" id="{F6D03523-FA26-7186-79CB-9B17D7A58066}"/>
              </a:ext>
            </a:extLst>
          </p:cNvPr>
          <p:cNvSpPr/>
          <p:nvPr/>
        </p:nvSpPr>
        <p:spPr>
          <a:xfrm>
            <a:off x="3645024" y="2171733"/>
            <a:ext cx="3024336" cy="5472608"/>
          </a:xfrm>
          <a:prstGeom prst="roundRect">
            <a:avLst/>
          </a:prstGeom>
          <a:noFill/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1435" tIns="45718" rIns="91435" bIns="45718" rtlCol="0" anchor="t"/>
          <a:lstStyle/>
          <a:p>
            <a:endParaRPr lang="es-MX" sz="1200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ED11CDF3-F374-4096-13D7-B728A06223F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79044" y="6509286"/>
            <a:ext cx="2567882" cy="1028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4308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Título"/>
          <p:cNvSpPr>
            <a:spLocks noGrp="1"/>
          </p:cNvSpPr>
          <p:nvPr>
            <p:ph type="title"/>
          </p:nvPr>
        </p:nvSpPr>
        <p:spPr>
          <a:xfrm>
            <a:off x="1227658" y="-290040"/>
            <a:ext cx="6172200" cy="1524000"/>
          </a:xfrm>
        </p:spPr>
        <p:txBody>
          <a:bodyPr>
            <a:normAutofit/>
          </a:bodyPr>
          <a:lstStyle/>
          <a:p>
            <a:r>
              <a:rPr lang="es-MX" sz="2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Código Fuente</a:t>
            </a:r>
          </a:p>
        </p:txBody>
      </p:sp>
      <p:graphicFrame>
        <p:nvGraphicFramePr>
          <p:cNvPr id="2" name="1 Marcador de contenido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017941261"/>
              </p:ext>
            </p:extLst>
          </p:nvPr>
        </p:nvGraphicFramePr>
        <p:xfrm>
          <a:off x="255585" y="2171735"/>
          <a:ext cx="3117456" cy="59964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2 Rectángulo redondeado"/>
          <p:cNvSpPr/>
          <p:nvPr/>
        </p:nvSpPr>
        <p:spPr>
          <a:xfrm>
            <a:off x="116633" y="1124447"/>
            <a:ext cx="6624736" cy="7043771"/>
          </a:xfrm>
          <a:prstGeom prst="roundRect">
            <a:avLst/>
          </a:prstGeom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1435" tIns="45718" rIns="91435" bIns="45718" rtlCol="0" anchor="t"/>
          <a:lstStyle/>
          <a:p>
            <a:r>
              <a:rPr lang="es-MX" sz="1200"/>
              <a:t>#include &lt;stdio.h&gt;</a:t>
            </a:r>
          </a:p>
          <a:p>
            <a:r>
              <a:rPr lang="es-MX" sz="1200"/>
              <a:t>#include &lt;math.h&gt;</a:t>
            </a:r>
          </a:p>
          <a:p>
            <a:r>
              <a:rPr lang="es-MX" sz="1200"/>
              <a:t>#include &lt;process.h&gt;</a:t>
            </a:r>
          </a:p>
          <a:p>
            <a:endParaRPr lang="es-MX" sz="1200"/>
          </a:p>
          <a:p>
            <a:r>
              <a:rPr lang="es-MX" sz="1200"/>
              <a:t>void main() {</a:t>
            </a:r>
          </a:p>
          <a:p>
            <a:r>
              <a:rPr lang="es-MX" sz="1200"/>
              <a:t>    float m1,m2,distance,fuerza,gravity,d;</a:t>
            </a:r>
          </a:p>
          <a:p>
            <a:endParaRPr lang="es-MX" sz="1200"/>
          </a:p>
          <a:p>
            <a:r>
              <a:rPr lang="es-MX" sz="1200"/>
              <a:t>    printf("El programa debera leer la masa de dos cuerpos y la distancia entre ellos y a continuacion obtenga la fuerza gravitacional entre ellas. La salida debe ser en dinas; un dina es igual a gr. cm/seg2.\n");</a:t>
            </a:r>
          </a:p>
          <a:p>
            <a:r>
              <a:rPr lang="es-MX" sz="1200"/>
              <a:t>    printf("Introduce la masa 1:");</a:t>
            </a:r>
          </a:p>
          <a:p>
            <a:r>
              <a:rPr lang="es-MX" sz="1200"/>
              <a:t>    scanf("%f",&amp;m1);</a:t>
            </a:r>
          </a:p>
          <a:p>
            <a:r>
              <a:rPr lang="es-MX" sz="1200"/>
              <a:t>    printf("\nIntroduce la masa 2:");</a:t>
            </a:r>
          </a:p>
          <a:p>
            <a:r>
              <a:rPr lang="es-MX" sz="1200"/>
              <a:t>    scanf("%f",&amp;m2);</a:t>
            </a:r>
          </a:p>
          <a:p>
            <a:r>
              <a:rPr lang="es-MX" sz="1200"/>
              <a:t>    printf("\nIntroduce la distancia:");</a:t>
            </a:r>
          </a:p>
          <a:p>
            <a:r>
              <a:rPr lang="es-MX" sz="1200"/>
              <a:t>    scanf("%f",&amp;d);</a:t>
            </a:r>
          </a:p>
          <a:p>
            <a:r>
              <a:rPr lang="es-MX" sz="1200"/>
              <a:t>    distance = pow (d,2.0);</a:t>
            </a:r>
          </a:p>
          <a:p>
            <a:r>
              <a:rPr lang="es-MX" sz="1200"/>
              <a:t>    //printf("%f",distance);</a:t>
            </a:r>
          </a:p>
          <a:p>
            <a:r>
              <a:rPr lang="es-MX" sz="1200"/>
              <a:t>    fuerza = (6.673 * pow(10.0, -8.0) * m1 * m2) / distance;</a:t>
            </a:r>
          </a:p>
          <a:p>
            <a:r>
              <a:rPr lang="es-MX" sz="1200"/>
              <a:t>    printf("La fuerza entre las dos masas es de: %f gr cm^3/g. seg^2\n",fuerza );</a:t>
            </a:r>
          </a:p>
          <a:p>
            <a:r>
              <a:rPr lang="es-MX" sz="1200"/>
              <a:t>    system("PAUSE");</a:t>
            </a:r>
          </a:p>
          <a:p>
            <a:r>
              <a:rPr lang="es-MX" sz="1200"/>
              <a:t>}</a:t>
            </a:r>
            <a:endParaRPr lang="es-MX" sz="1200" dirty="0"/>
          </a:p>
        </p:txBody>
      </p:sp>
      <p:sp>
        <p:nvSpPr>
          <p:cNvPr id="11" name="2 Marcador de texto"/>
          <p:cNvSpPr txBox="1">
            <a:spLocks/>
          </p:cNvSpPr>
          <p:nvPr/>
        </p:nvSpPr>
        <p:spPr>
          <a:xfrm>
            <a:off x="-2975" y="107504"/>
            <a:ext cx="1065639" cy="1016944"/>
          </a:xfrm>
          <a:prstGeom prst="rect">
            <a:avLst/>
          </a:prstGeom>
        </p:spPr>
        <p:txBody>
          <a:bodyPr vert="horz" lIns="91435" tIns="45718" rIns="91435" bIns="45718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MX" sz="1400" b="1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Número del programa:</a:t>
            </a:r>
          </a:p>
        </p:txBody>
      </p:sp>
      <p:sp>
        <p:nvSpPr>
          <p:cNvPr id="13" name="12 Elipse"/>
          <p:cNvSpPr/>
          <p:nvPr/>
        </p:nvSpPr>
        <p:spPr>
          <a:xfrm>
            <a:off x="988532" y="0"/>
            <a:ext cx="1000306" cy="1019605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s-MX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P13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2731C45-7D92-0B06-3858-44E2A9C1C83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3357" y="6080243"/>
            <a:ext cx="5877272" cy="1784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3633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1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8678348"/>
              </p:ext>
            </p:extLst>
          </p:nvPr>
        </p:nvGraphicFramePr>
        <p:xfrm>
          <a:off x="351235" y="1788584"/>
          <a:ext cx="6172200" cy="60346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6 Título"/>
          <p:cNvSpPr>
            <a:spLocks noGrp="1"/>
          </p:cNvSpPr>
          <p:nvPr>
            <p:ph type="title"/>
          </p:nvPr>
        </p:nvSpPr>
        <p:spPr>
          <a:xfrm>
            <a:off x="1322766" y="59499"/>
            <a:ext cx="5535234" cy="864096"/>
          </a:xfrm>
        </p:spPr>
        <p:txBody>
          <a:bodyPr>
            <a:normAutofit/>
          </a:bodyPr>
          <a:lstStyle/>
          <a:p>
            <a:r>
              <a:rPr lang="es-MX" sz="2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Análisis del Problema</a:t>
            </a:r>
          </a:p>
        </p:txBody>
      </p:sp>
      <p:sp>
        <p:nvSpPr>
          <p:cNvPr id="4" name="3 Rectángulo redondeado"/>
          <p:cNvSpPr/>
          <p:nvPr/>
        </p:nvSpPr>
        <p:spPr>
          <a:xfrm>
            <a:off x="116632" y="1144170"/>
            <a:ext cx="6624736" cy="229542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 lang="es-MX" b="1" dirty="0"/>
          </a:p>
        </p:txBody>
      </p:sp>
      <p:sp>
        <p:nvSpPr>
          <p:cNvPr id="5" name="4 Rectángulo redondeado"/>
          <p:cNvSpPr/>
          <p:nvPr/>
        </p:nvSpPr>
        <p:spPr>
          <a:xfrm>
            <a:off x="404664" y="3611895"/>
            <a:ext cx="1321952" cy="134414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s-MX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Entradas</a:t>
            </a:r>
          </a:p>
        </p:txBody>
      </p:sp>
      <p:sp>
        <p:nvSpPr>
          <p:cNvPr id="6" name="5 Rectángulo redondeado"/>
          <p:cNvSpPr/>
          <p:nvPr/>
        </p:nvSpPr>
        <p:spPr>
          <a:xfrm>
            <a:off x="1988839" y="3611895"/>
            <a:ext cx="4464497" cy="1344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endParaRPr lang="es-MX" dirty="0"/>
          </a:p>
        </p:txBody>
      </p:sp>
      <p:sp>
        <p:nvSpPr>
          <p:cNvPr id="8" name="7 Rectángulo redondeado"/>
          <p:cNvSpPr/>
          <p:nvPr/>
        </p:nvSpPr>
        <p:spPr>
          <a:xfrm>
            <a:off x="404664" y="5159244"/>
            <a:ext cx="1321952" cy="134414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s-MX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Procesos</a:t>
            </a:r>
          </a:p>
        </p:txBody>
      </p:sp>
      <p:sp>
        <p:nvSpPr>
          <p:cNvPr id="9" name="8 Rectángulo redondeado"/>
          <p:cNvSpPr/>
          <p:nvPr/>
        </p:nvSpPr>
        <p:spPr>
          <a:xfrm>
            <a:off x="1988839" y="5159244"/>
            <a:ext cx="4464498" cy="1344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r>
              <a:rPr lang="es-MX" dirty="0" err="1"/>
              <a:t>vol</a:t>
            </a:r>
            <a:r>
              <a:rPr lang="es-MX"/>
              <a:t>=(230*230)*</a:t>
            </a:r>
            <a:r>
              <a:rPr lang="es-MX" dirty="0"/>
              <a:t>altura*1/3</a:t>
            </a:r>
          </a:p>
        </p:txBody>
      </p:sp>
      <p:sp>
        <p:nvSpPr>
          <p:cNvPr id="10" name="9 Rectángulo redondeado"/>
          <p:cNvSpPr/>
          <p:nvPr/>
        </p:nvSpPr>
        <p:spPr>
          <a:xfrm>
            <a:off x="430472" y="6706592"/>
            <a:ext cx="1296144" cy="134414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s-MX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Salidas</a:t>
            </a:r>
          </a:p>
        </p:txBody>
      </p:sp>
      <p:sp>
        <p:nvSpPr>
          <p:cNvPr id="11" name="10 Rectángulo redondeado"/>
          <p:cNvSpPr/>
          <p:nvPr/>
        </p:nvSpPr>
        <p:spPr>
          <a:xfrm>
            <a:off x="1988838" y="6706592"/>
            <a:ext cx="4490305" cy="1344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r>
              <a:rPr lang="es-MX" dirty="0" err="1"/>
              <a:t>vol</a:t>
            </a:r>
            <a:endParaRPr lang="es-MX" dirty="0"/>
          </a:p>
        </p:txBody>
      </p:sp>
      <p:sp>
        <p:nvSpPr>
          <p:cNvPr id="12" name="2 Marcador de texto"/>
          <p:cNvSpPr txBox="1">
            <a:spLocks/>
          </p:cNvSpPr>
          <p:nvPr/>
        </p:nvSpPr>
        <p:spPr>
          <a:xfrm>
            <a:off x="-2975" y="107504"/>
            <a:ext cx="1065639" cy="1016944"/>
          </a:xfrm>
          <a:prstGeom prst="rect">
            <a:avLst/>
          </a:prstGeom>
        </p:spPr>
        <p:txBody>
          <a:bodyPr vert="horz" lIns="91435" tIns="45718" rIns="91435" bIns="45718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MX" sz="1400" b="1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Número del programa:</a:t>
            </a:r>
          </a:p>
        </p:txBody>
      </p:sp>
      <p:sp>
        <p:nvSpPr>
          <p:cNvPr id="13" name="12 Elipse"/>
          <p:cNvSpPr/>
          <p:nvPr/>
        </p:nvSpPr>
        <p:spPr>
          <a:xfrm>
            <a:off x="988532" y="0"/>
            <a:ext cx="1000306" cy="1019605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s-MX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P14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96975" y="1147665"/>
            <a:ext cx="646405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_tradnl" altLang="es-MX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a typeface="Times New Roman" pitchFamily="18" charset="0"/>
                <a:cs typeface="Times New Roman" pitchFamily="18" charset="0"/>
              </a:rPr>
              <a:t>Los arqueólogos del Museo Británico, en su Última expedición a Egipto sostienen la teoría de que la pirámide de Keops, la más grande del valle de </a:t>
            </a:r>
            <a:r>
              <a:rPr kumimoji="0" lang="es-ES_tradnl" altLang="es-MX" sz="14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a typeface="Times New Roman" pitchFamily="18" charset="0"/>
                <a:cs typeface="Times New Roman" pitchFamily="18" charset="0"/>
              </a:rPr>
              <a:t>Giza</a:t>
            </a:r>
            <a:r>
              <a:rPr kumimoji="0" lang="es-ES_tradnl" altLang="es-MX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a typeface="Times New Roman" pitchFamily="18" charset="0"/>
                <a:cs typeface="Times New Roman" pitchFamily="18" charset="0"/>
              </a:rPr>
              <a:t>, fue construida con piedras extraídas de una montaña a varios kilómetros de ahí, lugar donde ahora se encuentra una llanura. Para poder comprobar su teoría necesitan calcular el volumen de la pirámide utilizando la fórmula: </a:t>
            </a:r>
            <a:endParaRPr kumimoji="0" lang="es-MX" altLang="es-MX" sz="1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altLang="es-MX" sz="12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pitchFamily="34" charset="0"/>
            </a:endParaRPr>
          </a:p>
        </p:txBody>
      </p:sp>
      <p:graphicFrame>
        <p:nvGraphicFramePr>
          <p:cNvPr id="14" name="13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3316093"/>
              </p:ext>
            </p:extLst>
          </p:nvPr>
        </p:nvGraphicFramePr>
        <p:xfrm>
          <a:off x="2066508" y="2321022"/>
          <a:ext cx="2582873" cy="597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cuación" r:id="rId7" imgW="1688367" imgH="393529" progId="Equation.3">
                  <p:embed/>
                </p:oleObj>
              </mc:Choice>
              <mc:Fallback>
                <p:oleObj name="Ecuación" r:id="rId7" imgW="1688367" imgH="393529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6508" y="2321022"/>
                        <a:ext cx="2582873" cy="5979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209127" y="2835097"/>
            <a:ext cx="629763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3746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286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743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200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657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_tradnl" altLang="es-MX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latin typeface="+mn-lt"/>
                <a:ea typeface="Times New Roman" pitchFamily="18" charset="0"/>
                <a:cs typeface="Times New Roman" pitchFamily="18" charset="0"/>
              </a:rPr>
              <a:t>Si sabemos que la pirámide de Keops mide 230 metros de largo en su base y 146 Metros de alto, </a:t>
            </a:r>
            <a:r>
              <a:rPr kumimoji="0" lang="es-ES_tradnl" altLang="es-MX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Times New Roman" pitchFamily="18" charset="0"/>
                <a:cs typeface="Times New Roman" pitchFamily="18" charset="0"/>
              </a:rPr>
              <a:t>¿Cuál será el volumen de la pirámide?</a:t>
            </a:r>
            <a:endParaRPr kumimoji="0" lang="es-ES_tradnl" altLang="es-MX" sz="1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314217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1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2742663"/>
              </p:ext>
            </p:extLst>
          </p:nvPr>
        </p:nvGraphicFramePr>
        <p:xfrm>
          <a:off x="351235" y="1788584"/>
          <a:ext cx="6172200" cy="60346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6 Título"/>
          <p:cNvSpPr>
            <a:spLocks noGrp="1"/>
          </p:cNvSpPr>
          <p:nvPr>
            <p:ph type="title"/>
          </p:nvPr>
        </p:nvSpPr>
        <p:spPr>
          <a:xfrm>
            <a:off x="1710190" y="59499"/>
            <a:ext cx="5535234" cy="864096"/>
          </a:xfrm>
        </p:spPr>
        <p:txBody>
          <a:bodyPr>
            <a:normAutofit/>
          </a:bodyPr>
          <a:lstStyle/>
          <a:p>
            <a:r>
              <a:rPr lang="es-MX" sz="2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Algoritmo y Diagrama de Flujo</a:t>
            </a:r>
          </a:p>
        </p:txBody>
      </p:sp>
      <p:sp>
        <p:nvSpPr>
          <p:cNvPr id="3" name="2 Rectángulo redondeado"/>
          <p:cNvSpPr/>
          <p:nvPr/>
        </p:nvSpPr>
        <p:spPr>
          <a:xfrm>
            <a:off x="269649" y="2171733"/>
            <a:ext cx="2941358" cy="5472608"/>
          </a:xfrm>
          <a:prstGeom prst="roundRect">
            <a:avLst/>
          </a:prstGeom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91435" tIns="45718" rIns="91435" bIns="45718" rtlCol="0" anchor="t"/>
          <a:lstStyle/>
          <a:p>
            <a:r>
              <a:rPr lang="es-MX" sz="1200" dirty="0"/>
              <a:t>Inicio</a:t>
            </a:r>
          </a:p>
          <a:p>
            <a:r>
              <a:rPr lang="es-MX" sz="1200" dirty="0"/>
              <a:t>     Imprime "Este programa calcula el volumen de la </a:t>
            </a:r>
            <a:r>
              <a:rPr lang="es-MX" sz="1200" dirty="0" err="1"/>
              <a:t>piramide</a:t>
            </a:r>
            <a:r>
              <a:rPr lang="es-MX" sz="1200" dirty="0"/>
              <a:t> de Keops, mide 230 metros de largo en su base y 146 metros de lato. Cual </a:t>
            </a:r>
            <a:r>
              <a:rPr lang="es-MX" sz="1200" dirty="0" err="1"/>
              <a:t>sera</a:t>
            </a:r>
            <a:r>
              <a:rPr lang="es-MX" sz="1200" dirty="0"/>
              <a:t> el volumen de la </a:t>
            </a:r>
            <a:r>
              <a:rPr lang="es-MX" sz="1200" dirty="0" err="1"/>
              <a:t>piramide</a:t>
            </a:r>
            <a:r>
              <a:rPr lang="es-MX" sz="1200" dirty="0"/>
              <a:t>?“</a:t>
            </a:r>
          </a:p>
          <a:p>
            <a:r>
              <a:rPr lang="es-MX" sz="1200" dirty="0"/>
              <a:t>     Proceso:</a:t>
            </a:r>
          </a:p>
          <a:p>
            <a:r>
              <a:rPr lang="es-MX" sz="1200" dirty="0"/>
              <a:t>     </a:t>
            </a:r>
            <a:r>
              <a:rPr lang="es-MX" sz="1200" dirty="0" err="1"/>
              <a:t>areabase</a:t>
            </a:r>
            <a:r>
              <a:rPr lang="es-MX" sz="1200" dirty="0"/>
              <a:t> =230 * 230</a:t>
            </a:r>
          </a:p>
          <a:p>
            <a:r>
              <a:rPr lang="es-MX" sz="1200" dirty="0"/>
              <a:t>     altura = 146</a:t>
            </a:r>
          </a:p>
          <a:p>
            <a:r>
              <a:rPr lang="es-MX" sz="1200" dirty="0"/>
              <a:t>     </a:t>
            </a:r>
            <a:r>
              <a:rPr lang="es-MX" sz="1200" dirty="0" err="1"/>
              <a:t>vol</a:t>
            </a:r>
            <a:r>
              <a:rPr lang="es-MX" sz="1200" dirty="0"/>
              <a:t>=</a:t>
            </a:r>
            <a:r>
              <a:rPr lang="es-MX" sz="1200" dirty="0" err="1"/>
              <a:t>areabase</a:t>
            </a:r>
            <a:r>
              <a:rPr lang="es-MX" sz="1200" dirty="0"/>
              <a:t>*altura*1/3 </a:t>
            </a:r>
          </a:p>
          <a:p>
            <a:r>
              <a:rPr lang="es-MX" sz="1200" dirty="0"/>
              <a:t>     Imprime "El </a:t>
            </a:r>
            <a:r>
              <a:rPr lang="es-MX" sz="1200" dirty="0" err="1"/>
              <a:t>volumend</a:t>
            </a:r>
            <a:r>
              <a:rPr lang="es-MX" sz="1200" dirty="0"/>
              <a:t> de la </a:t>
            </a:r>
            <a:r>
              <a:rPr lang="es-MX" sz="1200" dirty="0" err="1"/>
              <a:t>piramide</a:t>
            </a:r>
            <a:r>
              <a:rPr lang="es-MX" sz="1200" dirty="0"/>
              <a:t> de Keops es de:  cm^3“ + </a:t>
            </a:r>
            <a:r>
              <a:rPr lang="es-MX" sz="1200" dirty="0" err="1"/>
              <a:t>vol</a:t>
            </a:r>
            <a:endParaRPr lang="es-MX" sz="1200" dirty="0"/>
          </a:p>
          <a:p>
            <a:r>
              <a:rPr lang="es-MX" sz="1200" dirty="0"/>
              <a:t>Fin  </a:t>
            </a:r>
          </a:p>
        </p:txBody>
      </p:sp>
      <p:sp>
        <p:nvSpPr>
          <p:cNvPr id="12" name="11 Rectángulo redondeado"/>
          <p:cNvSpPr/>
          <p:nvPr/>
        </p:nvSpPr>
        <p:spPr>
          <a:xfrm>
            <a:off x="415632" y="1381590"/>
            <a:ext cx="2795374" cy="57606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s-MX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Algoritmo</a:t>
            </a:r>
          </a:p>
        </p:txBody>
      </p:sp>
      <p:sp>
        <p:nvSpPr>
          <p:cNvPr id="13" name="12 Rectángulo redondeado"/>
          <p:cNvSpPr/>
          <p:nvPr/>
        </p:nvSpPr>
        <p:spPr>
          <a:xfrm>
            <a:off x="3879044" y="1317163"/>
            <a:ext cx="2790316" cy="57606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s-MX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Diagrama de Flujo</a:t>
            </a:r>
          </a:p>
        </p:txBody>
      </p:sp>
      <p:sp>
        <p:nvSpPr>
          <p:cNvPr id="10" name="2 Marcador de texto"/>
          <p:cNvSpPr txBox="1">
            <a:spLocks/>
          </p:cNvSpPr>
          <p:nvPr/>
        </p:nvSpPr>
        <p:spPr>
          <a:xfrm>
            <a:off x="-2975" y="107504"/>
            <a:ext cx="1065639" cy="1016944"/>
          </a:xfrm>
          <a:prstGeom prst="rect">
            <a:avLst/>
          </a:prstGeom>
        </p:spPr>
        <p:txBody>
          <a:bodyPr vert="horz" lIns="91435" tIns="45718" rIns="91435" bIns="45718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MX" sz="1400" b="1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Número del programa:</a:t>
            </a:r>
          </a:p>
        </p:txBody>
      </p:sp>
      <p:sp>
        <p:nvSpPr>
          <p:cNvPr id="11" name="10 Elipse"/>
          <p:cNvSpPr/>
          <p:nvPr/>
        </p:nvSpPr>
        <p:spPr>
          <a:xfrm>
            <a:off x="988532" y="0"/>
            <a:ext cx="1000306" cy="1019605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s-MX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P14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B962DD6-FE0F-BD1D-E9A4-E10357C625E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16959" y="2171733"/>
            <a:ext cx="2916755" cy="3472327"/>
          </a:xfrm>
          <a:prstGeom prst="rect">
            <a:avLst/>
          </a:prstGeom>
        </p:spPr>
      </p:pic>
      <p:sp>
        <p:nvSpPr>
          <p:cNvPr id="14" name="13 Rectángulo redondeado"/>
          <p:cNvSpPr/>
          <p:nvPr/>
        </p:nvSpPr>
        <p:spPr>
          <a:xfrm>
            <a:off x="3645024" y="2171733"/>
            <a:ext cx="3024336" cy="5472608"/>
          </a:xfrm>
          <a:prstGeom prst="roundRect">
            <a:avLst/>
          </a:prstGeom>
          <a:noFill/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1435" tIns="45718" rIns="91435" bIns="45718" rtlCol="0" anchor="t"/>
          <a:lstStyle/>
          <a:p>
            <a:endParaRPr lang="es-MX" sz="1200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0D6FF39F-9F8F-6C6A-457F-E1D72AF2075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56353" y="5955375"/>
            <a:ext cx="2822222" cy="1076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1546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Título"/>
          <p:cNvSpPr>
            <a:spLocks noGrp="1"/>
          </p:cNvSpPr>
          <p:nvPr>
            <p:ph type="title"/>
          </p:nvPr>
        </p:nvSpPr>
        <p:spPr>
          <a:xfrm>
            <a:off x="1227658" y="-290040"/>
            <a:ext cx="6172200" cy="1524000"/>
          </a:xfrm>
        </p:spPr>
        <p:txBody>
          <a:bodyPr>
            <a:normAutofit/>
          </a:bodyPr>
          <a:lstStyle/>
          <a:p>
            <a:r>
              <a:rPr lang="es-MX" sz="2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Código Fuente</a:t>
            </a:r>
          </a:p>
        </p:txBody>
      </p:sp>
      <p:graphicFrame>
        <p:nvGraphicFramePr>
          <p:cNvPr id="2" name="1 Marcador de contenido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017941261"/>
              </p:ext>
            </p:extLst>
          </p:nvPr>
        </p:nvGraphicFramePr>
        <p:xfrm>
          <a:off x="255585" y="2171735"/>
          <a:ext cx="3117456" cy="59964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2 Rectángulo redondeado"/>
          <p:cNvSpPr/>
          <p:nvPr/>
        </p:nvSpPr>
        <p:spPr>
          <a:xfrm>
            <a:off x="116633" y="1231953"/>
            <a:ext cx="6552728" cy="6936266"/>
          </a:xfrm>
          <a:prstGeom prst="roundRect">
            <a:avLst/>
          </a:prstGeom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1435" tIns="45718" rIns="91435" bIns="45718" rtlCol="0" anchor="t"/>
          <a:lstStyle/>
          <a:p>
            <a:r>
              <a:rPr lang="es-MX" sz="1200" dirty="0"/>
              <a:t>#include &lt;</a:t>
            </a:r>
            <a:r>
              <a:rPr lang="es-MX" sz="1200" dirty="0" err="1"/>
              <a:t>stdio.h</a:t>
            </a:r>
            <a:r>
              <a:rPr lang="es-MX" sz="1200" dirty="0"/>
              <a:t>&gt;</a:t>
            </a:r>
          </a:p>
          <a:p>
            <a:r>
              <a:rPr lang="es-MX" sz="1200" dirty="0"/>
              <a:t>#include &lt;</a:t>
            </a:r>
            <a:r>
              <a:rPr lang="es-MX" sz="1200" dirty="0" err="1"/>
              <a:t>process.h</a:t>
            </a:r>
            <a:r>
              <a:rPr lang="es-MX" sz="1200" dirty="0"/>
              <a:t>&gt;</a:t>
            </a:r>
          </a:p>
          <a:p>
            <a:endParaRPr lang="es-MX" sz="1200" dirty="0"/>
          </a:p>
          <a:p>
            <a:r>
              <a:rPr lang="es-MX" sz="1200" dirty="0" err="1"/>
              <a:t>void</a:t>
            </a:r>
            <a:r>
              <a:rPr lang="es-MX" sz="1200" dirty="0"/>
              <a:t> </a:t>
            </a:r>
            <a:r>
              <a:rPr lang="es-MX" sz="1200" dirty="0" err="1"/>
              <a:t>main</a:t>
            </a:r>
            <a:r>
              <a:rPr lang="es-MX" sz="1200" dirty="0"/>
              <a:t>() {</a:t>
            </a:r>
          </a:p>
          <a:p>
            <a:endParaRPr lang="es-MX" sz="1200" dirty="0"/>
          </a:p>
          <a:p>
            <a:r>
              <a:rPr lang="es-MX" sz="1200" dirty="0"/>
              <a:t>    </a:t>
            </a:r>
            <a:r>
              <a:rPr lang="es-MX" sz="1200" dirty="0" err="1"/>
              <a:t>float</a:t>
            </a:r>
            <a:r>
              <a:rPr lang="es-MX" sz="1200" dirty="0"/>
              <a:t> </a:t>
            </a:r>
            <a:r>
              <a:rPr lang="es-MX" sz="1200" dirty="0" err="1"/>
              <a:t>vol,areabase,altura</a:t>
            </a:r>
            <a:r>
              <a:rPr lang="es-MX" sz="1200" dirty="0"/>
              <a:t>;</a:t>
            </a:r>
          </a:p>
          <a:p>
            <a:endParaRPr lang="es-MX" sz="1200" dirty="0"/>
          </a:p>
          <a:p>
            <a:r>
              <a:rPr lang="es-MX" sz="1200" dirty="0"/>
              <a:t>    </a:t>
            </a:r>
            <a:r>
              <a:rPr lang="es-MX" sz="1200" dirty="0" err="1"/>
              <a:t>printf</a:t>
            </a:r>
            <a:r>
              <a:rPr lang="es-MX" sz="1200" dirty="0"/>
              <a:t>("Este programa calcula el volumen de la </a:t>
            </a:r>
            <a:r>
              <a:rPr lang="es-MX" sz="1200" dirty="0" err="1"/>
              <a:t>piramide</a:t>
            </a:r>
            <a:r>
              <a:rPr lang="es-MX" sz="1200" dirty="0"/>
              <a:t> de Keops, mide 230 metros de largo en su base y 146 metros de lato. Cual </a:t>
            </a:r>
            <a:r>
              <a:rPr lang="es-MX" sz="1200" dirty="0" err="1"/>
              <a:t>sera</a:t>
            </a:r>
            <a:r>
              <a:rPr lang="es-MX" sz="1200" dirty="0"/>
              <a:t> el volumen de la </a:t>
            </a:r>
            <a:r>
              <a:rPr lang="es-MX" sz="1200" dirty="0" err="1"/>
              <a:t>piramide</a:t>
            </a:r>
            <a:r>
              <a:rPr lang="es-MX" sz="1200" dirty="0"/>
              <a:t>?\n");</a:t>
            </a:r>
          </a:p>
          <a:p>
            <a:endParaRPr lang="es-MX" sz="1200" dirty="0"/>
          </a:p>
          <a:p>
            <a:r>
              <a:rPr lang="es-MX" sz="1200" dirty="0"/>
              <a:t>    </a:t>
            </a:r>
            <a:r>
              <a:rPr lang="es-MX" sz="1200" dirty="0" err="1"/>
              <a:t>areabase</a:t>
            </a:r>
            <a:r>
              <a:rPr lang="es-MX" sz="1200" dirty="0"/>
              <a:t> = 230*230;</a:t>
            </a:r>
          </a:p>
          <a:p>
            <a:r>
              <a:rPr lang="es-MX" sz="1200" dirty="0"/>
              <a:t>    altura = 146;</a:t>
            </a:r>
          </a:p>
          <a:p>
            <a:r>
              <a:rPr lang="es-MX" sz="1200" dirty="0"/>
              <a:t>    </a:t>
            </a:r>
            <a:r>
              <a:rPr lang="es-MX" sz="1200" dirty="0" err="1"/>
              <a:t>vol</a:t>
            </a:r>
            <a:r>
              <a:rPr lang="es-MX" sz="1200" dirty="0"/>
              <a:t>=</a:t>
            </a:r>
            <a:r>
              <a:rPr lang="es-MX" sz="1200" dirty="0" err="1"/>
              <a:t>areabase</a:t>
            </a:r>
            <a:r>
              <a:rPr lang="es-MX" sz="1200" dirty="0"/>
              <a:t>*altura*1/3;</a:t>
            </a:r>
          </a:p>
          <a:p>
            <a:r>
              <a:rPr lang="es-MX" sz="1200" dirty="0"/>
              <a:t>    </a:t>
            </a:r>
            <a:r>
              <a:rPr lang="es-MX" sz="1200" dirty="0" err="1"/>
              <a:t>printf</a:t>
            </a:r>
            <a:r>
              <a:rPr lang="es-MX" sz="1200" dirty="0"/>
              <a:t>("El </a:t>
            </a:r>
            <a:r>
              <a:rPr lang="es-MX" sz="1200" dirty="0" err="1"/>
              <a:t>volumend</a:t>
            </a:r>
            <a:r>
              <a:rPr lang="es-MX" sz="1200" dirty="0"/>
              <a:t> de la </a:t>
            </a:r>
            <a:r>
              <a:rPr lang="es-MX" sz="1200" dirty="0" err="1"/>
              <a:t>piramide</a:t>
            </a:r>
            <a:r>
              <a:rPr lang="es-MX" sz="1200" dirty="0"/>
              <a:t> de Keops es de: %.2f cm^3\n",</a:t>
            </a:r>
            <a:r>
              <a:rPr lang="es-MX" sz="1200" dirty="0" err="1"/>
              <a:t>vol</a:t>
            </a:r>
            <a:r>
              <a:rPr lang="es-MX" sz="1200" dirty="0"/>
              <a:t>);</a:t>
            </a:r>
          </a:p>
          <a:p>
            <a:r>
              <a:rPr lang="es-MX" sz="1200" dirty="0"/>
              <a:t>    </a:t>
            </a:r>
            <a:r>
              <a:rPr lang="es-MX" sz="1200" dirty="0" err="1"/>
              <a:t>system</a:t>
            </a:r>
            <a:r>
              <a:rPr lang="es-MX" sz="1200" dirty="0"/>
              <a:t>("PAUSE");</a:t>
            </a:r>
          </a:p>
          <a:p>
            <a:endParaRPr lang="es-MX" sz="1200" dirty="0"/>
          </a:p>
          <a:p>
            <a:r>
              <a:rPr lang="es-MX" sz="1200" dirty="0"/>
              <a:t>}</a:t>
            </a:r>
          </a:p>
        </p:txBody>
      </p:sp>
      <p:sp>
        <p:nvSpPr>
          <p:cNvPr id="11" name="2 Marcador de texto"/>
          <p:cNvSpPr txBox="1">
            <a:spLocks/>
          </p:cNvSpPr>
          <p:nvPr/>
        </p:nvSpPr>
        <p:spPr>
          <a:xfrm>
            <a:off x="-2975" y="107504"/>
            <a:ext cx="1065639" cy="1016944"/>
          </a:xfrm>
          <a:prstGeom prst="rect">
            <a:avLst/>
          </a:prstGeom>
        </p:spPr>
        <p:txBody>
          <a:bodyPr vert="horz" lIns="91435" tIns="45718" rIns="91435" bIns="45718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MX" sz="1400" b="1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Número del programa:</a:t>
            </a:r>
          </a:p>
        </p:txBody>
      </p:sp>
      <p:sp>
        <p:nvSpPr>
          <p:cNvPr id="13" name="12 Elipse"/>
          <p:cNvSpPr/>
          <p:nvPr/>
        </p:nvSpPr>
        <p:spPr>
          <a:xfrm>
            <a:off x="988532" y="0"/>
            <a:ext cx="1000306" cy="1019605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s-MX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P14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084B97FC-82CD-95FF-06E6-3C5417FA0E3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2049" y="5364088"/>
            <a:ext cx="6237312" cy="938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3633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1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833703"/>
              </p:ext>
            </p:extLst>
          </p:nvPr>
        </p:nvGraphicFramePr>
        <p:xfrm>
          <a:off x="351235" y="1788584"/>
          <a:ext cx="6172200" cy="60346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6 Título"/>
          <p:cNvSpPr>
            <a:spLocks noGrp="1"/>
          </p:cNvSpPr>
          <p:nvPr>
            <p:ph type="title"/>
          </p:nvPr>
        </p:nvSpPr>
        <p:spPr>
          <a:xfrm>
            <a:off x="1322766" y="59499"/>
            <a:ext cx="5535234" cy="864096"/>
          </a:xfrm>
        </p:spPr>
        <p:txBody>
          <a:bodyPr>
            <a:normAutofit/>
          </a:bodyPr>
          <a:lstStyle/>
          <a:p>
            <a:r>
              <a:rPr lang="es-MX" sz="2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Análisis del Problema</a:t>
            </a:r>
          </a:p>
        </p:txBody>
      </p:sp>
      <p:sp>
        <p:nvSpPr>
          <p:cNvPr id="4" name="3 Rectángulo redondeado"/>
          <p:cNvSpPr/>
          <p:nvPr/>
        </p:nvSpPr>
        <p:spPr>
          <a:xfrm>
            <a:off x="404664" y="1259632"/>
            <a:ext cx="6048672" cy="2160241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 lang="es-MX" b="1" dirty="0"/>
          </a:p>
        </p:txBody>
      </p:sp>
      <p:sp>
        <p:nvSpPr>
          <p:cNvPr id="5" name="4 Rectángulo redondeado"/>
          <p:cNvSpPr/>
          <p:nvPr/>
        </p:nvSpPr>
        <p:spPr>
          <a:xfrm>
            <a:off x="404664" y="3611895"/>
            <a:ext cx="1321952" cy="134414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s-MX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Entradas</a:t>
            </a:r>
          </a:p>
        </p:txBody>
      </p:sp>
      <p:sp>
        <p:nvSpPr>
          <p:cNvPr id="6" name="5 Rectángulo redondeado"/>
          <p:cNvSpPr/>
          <p:nvPr/>
        </p:nvSpPr>
        <p:spPr>
          <a:xfrm>
            <a:off x="1988839" y="3611895"/>
            <a:ext cx="4464497" cy="1344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endParaRPr lang="es-MX" dirty="0"/>
          </a:p>
        </p:txBody>
      </p:sp>
      <p:sp>
        <p:nvSpPr>
          <p:cNvPr id="8" name="7 Rectángulo redondeado"/>
          <p:cNvSpPr/>
          <p:nvPr/>
        </p:nvSpPr>
        <p:spPr>
          <a:xfrm>
            <a:off x="404664" y="5159244"/>
            <a:ext cx="1321952" cy="134414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s-MX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Procesos</a:t>
            </a:r>
          </a:p>
        </p:txBody>
      </p:sp>
      <p:sp>
        <p:nvSpPr>
          <p:cNvPr id="9" name="8 Rectángulo redondeado"/>
          <p:cNvSpPr/>
          <p:nvPr/>
        </p:nvSpPr>
        <p:spPr>
          <a:xfrm>
            <a:off x="1988839" y="5159244"/>
            <a:ext cx="4464498" cy="1344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r>
              <a:rPr lang="es-MX" dirty="0" err="1"/>
              <a:t>areaxPersona</a:t>
            </a:r>
            <a:r>
              <a:rPr lang="es-MX" dirty="0"/>
              <a:t> = 44160 /100</a:t>
            </a:r>
          </a:p>
          <a:p>
            <a:r>
              <a:rPr lang="es-MX" dirty="0" err="1"/>
              <a:t>numPersona</a:t>
            </a:r>
            <a:r>
              <a:rPr lang="es-MX" dirty="0"/>
              <a:t> = </a:t>
            </a:r>
            <a:r>
              <a:rPr lang="es-MX" dirty="0" err="1"/>
              <a:t>areaxPersona</a:t>
            </a:r>
            <a:r>
              <a:rPr lang="es-MX" dirty="0"/>
              <a:t> *230</a:t>
            </a:r>
          </a:p>
        </p:txBody>
      </p:sp>
      <p:sp>
        <p:nvSpPr>
          <p:cNvPr id="10" name="9 Rectángulo redondeado"/>
          <p:cNvSpPr/>
          <p:nvPr/>
        </p:nvSpPr>
        <p:spPr>
          <a:xfrm>
            <a:off x="430472" y="6706592"/>
            <a:ext cx="1296144" cy="134414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s-MX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Salidas</a:t>
            </a:r>
          </a:p>
        </p:txBody>
      </p:sp>
      <p:sp>
        <p:nvSpPr>
          <p:cNvPr id="11" name="10 Rectángulo redondeado"/>
          <p:cNvSpPr/>
          <p:nvPr/>
        </p:nvSpPr>
        <p:spPr>
          <a:xfrm>
            <a:off x="1988838" y="6706592"/>
            <a:ext cx="4490305" cy="1344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r>
              <a:rPr lang="es-MX" dirty="0" err="1"/>
              <a:t>numPersona</a:t>
            </a:r>
            <a:endParaRPr lang="es-MX" dirty="0"/>
          </a:p>
        </p:txBody>
      </p:sp>
      <p:sp>
        <p:nvSpPr>
          <p:cNvPr id="12" name="2 Marcador de texto"/>
          <p:cNvSpPr txBox="1">
            <a:spLocks/>
          </p:cNvSpPr>
          <p:nvPr/>
        </p:nvSpPr>
        <p:spPr>
          <a:xfrm>
            <a:off x="-2975" y="107504"/>
            <a:ext cx="1065639" cy="1016944"/>
          </a:xfrm>
          <a:prstGeom prst="rect">
            <a:avLst/>
          </a:prstGeom>
        </p:spPr>
        <p:txBody>
          <a:bodyPr vert="horz" lIns="91435" tIns="45718" rIns="91435" bIns="45718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MX" sz="1400" b="1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Número del programa:</a:t>
            </a:r>
          </a:p>
        </p:txBody>
      </p:sp>
      <p:sp>
        <p:nvSpPr>
          <p:cNvPr id="13" name="12 Elipse"/>
          <p:cNvSpPr/>
          <p:nvPr/>
        </p:nvSpPr>
        <p:spPr>
          <a:xfrm>
            <a:off x="988532" y="0"/>
            <a:ext cx="1000306" cy="1019605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s-MX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P15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430472" y="1360094"/>
            <a:ext cx="5878848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_tradnl" altLang="es-MX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a typeface="Times New Roman" pitchFamily="18" charset="0"/>
                <a:cs typeface="Times New Roman" pitchFamily="18" charset="0"/>
              </a:rPr>
              <a:t>El Gobierno de la CDMX tiene un mecanismo para calcular aproximadamente la cantidad de personas que asisten a los eventos masivos en la Plaza de la Constitución (El Zócalo) y es el siguiente: Se sabe que en 100 m</a:t>
            </a:r>
            <a:r>
              <a:rPr kumimoji="0" lang="es-ES_tradnl" altLang="es-MX" sz="1400" b="1" i="0" u="none" strike="noStrike" cap="none" normalizeH="0" baseline="30000" dirty="0">
                <a:ln>
                  <a:noFill/>
                </a:ln>
                <a:solidFill>
                  <a:schemeClr val="bg1"/>
                </a:solidFill>
                <a:ea typeface="Times New Roman" pitchFamily="18" charset="0"/>
                <a:cs typeface="Times New Roman" pitchFamily="18" charset="0"/>
              </a:rPr>
              <a:t>2</a:t>
            </a:r>
            <a:r>
              <a:rPr kumimoji="0" lang="es-ES_tradnl" altLang="es-MX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a typeface="Times New Roman" pitchFamily="18" charset="0"/>
                <a:cs typeface="Times New Roman" pitchFamily="18" charset="0"/>
              </a:rPr>
              <a:t> cuadrados caben 230 personas de pie. Con este dato se calcula el área ocupada por personas para obtener el número de asistentes por evento. </a:t>
            </a:r>
            <a:r>
              <a:rPr kumimoji="0" lang="es-ES_tradnl" altLang="es-MX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Times New Roman" pitchFamily="18" charset="0"/>
                <a:cs typeface="Times New Roman" pitchFamily="18" charset="0"/>
              </a:rPr>
              <a:t>Con esta información, determine el número de asistentes a la ceremonia del Grito de Independencia sabiendo que la plaza estuvo llena en su totalidad, y que el área de la plaza es de </a:t>
            </a:r>
            <a:r>
              <a:rPr kumimoji="0" lang="es-MX" altLang="es-MX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Times New Roman" pitchFamily="18" charset="0"/>
                <a:cs typeface="Times New Roman" pitchFamily="18" charset="0"/>
              </a:rPr>
              <a:t>44,160 m² (230m x 192m).</a:t>
            </a:r>
            <a:r>
              <a:rPr kumimoji="0" lang="es-MX" altLang="es-MX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997407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1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2742663"/>
              </p:ext>
            </p:extLst>
          </p:nvPr>
        </p:nvGraphicFramePr>
        <p:xfrm>
          <a:off x="351235" y="1788584"/>
          <a:ext cx="6172200" cy="60346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6 Título"/>
          <p:cNvSpPr>
            <a:spLocks noGrp="1"/>
          </p:cNvSpPr>
          <p:nvPr>
            <p:ph type="title"/>
          </p:nvPr>
        </p:nvSpPr>
        <p:spPr>
          <a:xfrm>
            <a:off x="1710190" y="59499"/>
            <a:ext cx="5535234" cy="864096"/>
          </a:xfrm>
        </p:spPr>
        <p:txBody>
          <a:bodyPr>
            <a:normAutofit/>
          </a:bodyPr>
          <a:lstStyle/>
          <a:p>
            <a:r>
              <a:rPr lang="es-MX" sz="2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Algoritmo y Diagrama de Flujo</a:t>
            </a:r>
          </a:p>
        </p:txBody>
      </p:sp>
      <p:sp>
        <p:nvSpPr>
          <p:cNvPr id="3" name="2 Rectángulo redondeado"/>
          <p:cNvSpPr/>
          <p:nvPr/>
        </p:nvSpPr>
        <p:spPr>
          <a:xfrm>
            <a:off x="269649" y="2171733"/>
            <a:ext cx="3024336" cy="5472608"/>
          </a:xfrm>
          <a:prstGeom prst="roundRect">
            <a:avLst/>
          </a:prstGeom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91435" tIns="45718" rIns="91435" bIns="45718" rtlCol="0" anchor="t"/>
          <a:lstStyle/>
          <a:p>
            <a:r>
              <a:rPr lang="es-MX" sz="1200" dirty="0"/>
              <a:t>Inicio</a:t>
            </a:r>
          </a:p>
          <a:p>
            <a:r>
              <a:rPr lang="es-MX" sz="1200" dirty="0"/>
              <a:t>     Imprime "Este programa calcula la cantidad de gente que cabe en el </a:t>
            </a:r>
            <a:r>
              <a:rPr lang="es-MX" sz="1200" dirty="0" err="1"/>
              <a:t>zocalo</a:t>
            </a:r>
            <a:r>
              <a:rPr lang="es-MX" sz="1200" dirty="0"/>
              <a:t> que tiene un </a:t>
            </a:r>
            <a:r>
              <a:rPr lang="es-MX" sz="1200" dirty="0" err="1"/>
              <a:t>area</a:t>
            </a:r>
            <a:r>
              <a:rPr lang="es-MX" sz="1200" dirty="0"/>
              <a:t> de 44160 m cuadrado, sabiendo que en 100 m cuadrados cabe 230 personas“</a:t>
            </a:r>
          </a:p>
          <a:p>
            <a:r>
              <a:rPr lang="es-MX" sz="1200" dirty="0"/>
              <a:t>     Proceso:</a:t>
            </a:r>
          </a:p>
          <a:p>
            <a:r>
              <a:rPr lang="es-MX" sz="1200" dirty="0"/>
              <a:t>     </a:t>
            </a:r>
            <a:r>
              <a:rPr lang="es-MX" sz="1200" dirty="0" err="1"/>
              <a:t>areaxPersona</a:t>
            </a:r>
            <a:r>
              <a:rPr lang="es-MX" sz="1200" dirty="0"/>
              <a:t> = 44160/100</a:t>
            </a:r>
          </a:p>
          <a:p>
            <a:r>
              <a:rPr lang="es-MX" sz="1200" dirty="0"/>
              <a:t>     </a:t>
            </a:r>
            <a:r>
              <a:rPr lang="es-MX" sz="1200" dirty="0" err="1"/>
              <a:t>numPersona</a:t>
            </a:r>
            <a:r>
              <a:rPr lang="es-MX" sz="1200" dirty="0"/>
              <a:t> = </a:t>
            </a:r>
            <a:r>
              <a:rPr lang="es-MX" sz="1200" dirty="0" err="1"/>
              <a:t>areaxPersona</a:t>
            </a:r>
            <a:r>
              <a:rPr lang="es-MX" sz="1200" dirty="0"/>
              <a:t>*230</a:t>
            </a:r>
          </a:p>
          <a:p>
            <a:r>
              <a:rPr lang="es-MX" sz="1200" dirty="0"/>
              <a:t>     Imprime  "El numero de personas que caben en el </a:t>
            </a:r>
            <a:r>
              <a:rPr lang="es-MX" sz="1200" dirty="0" err="1"/>
              <a:t>zocale</a:t>
            </a:r>
            <a:r>
              <a:rPr lang="es-MX" sz="1200" dirty="0"/>
              <a:t> es de:  personas“ + </a:t>
            </a:r>
            <a:r>
              <a:rPr lang="es-MX" sz="1200" dirty="0" err="1"/>
              <a:t>numPersona</a:t>
            </a:r>
            <a:endParaRPr lang="es-MX" sz="1200" dirty="0"/>
          </a:p>
          <a:p>
            <a:r>
              <a:rPr lang="es-MX" sz="1200" dirty="0"/>
              <a:t>Fin</a:t>
            </a:r>
          </a:p>
        </p:txBody>
      </p:sp>
      <p:sp>
        <p:nvSpPr>
          <p:cNvPr id="12" name="11 Rectángulo redondeado"/>
          <p:cNvSpPr/>
          <p:nvPr/>
        </p:nvSpPr>
        <p:spPr>
          <a:xfrm>
            <a:off x="415632" y="1381590"/>
            <a:ext cx="2795374" cy="57606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s-MX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Algoritmo</a:t>
            </a:r>
          </a:p>
        </p:txBody>
      </p:sp>
      <p:sp>
        <p:nvSpPr>
          <p:cNvPr id="13" name="12 Rectángulo redondeado"/>
          <p:cNvSpPr/>
          <p:nvPr/>
        </p:nvSpPr>
        <p:spPr>
          <a:xfrm>
            <a:off x="3879044" y="1317163"/>
            <a:ext cx="2790316" cy="57606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s-MX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Diagrama de Flujo</a:t>
            </a:r>
          </a:p>
        </p:txBody>
      </p:sp>
      <p:sp>
        <p:nvSpPr>
          <p:cNvPr id="10" name="2 Marcador de texto"/>
          <p:cNvSpPr txBox="1">
            <a:spLocks/>
          </p:cNvSpPr>
          <p:nvPr/>
        </p:nvSpPr>
        <p:spPr>
          <a:xfrm>
            <a:off x="-2975" y="107504"/>
            <a:ext cx="1065639" cy="1016944"/>
          </a:xfrm>
          <a:prstGeom prst="rect">
            <a:avLst/>
          </a:prstGeom>
        </p:spPr>
        <p:txBody>
          <a:bodyPr vert="horz" lIns="91435" tIns="45718" rIns="91435" bIns="45718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MX" sz="1400" b="1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Número del programa:</a:t>
            </a:r>
          </a:p>
        </p:txBody>
      </p:sp>
      <p:sp>
        <p:nvSpPr>
          <p:cNvPr id="11" name="10 Elipse"/>
          <p:cNvSpPr/>
          <p:nvPr/>
        </p:nvSpPr>
        <p:spPr>
          <a:xfrm>
            <a:off x="988532" y="0"/>
            <a:ext cx="1000306" cy="1019605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s-MX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P15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0CF3F79D-EE23-3DBE-AF6B-C96A08277E4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25769" y="2246355"/>
            <a:ext cx="2781673" cy="2933862"/>
          </a:xfrm>
          <a:prstGeom prst="rect">
            <a:avLst/>
          </a:prstGeom>
        </p:spPr>
      </p:pic>
      <p:sp>
        <p:nvSpPr>
          <p:cNvPr id="14" name="13 Rectángulo redondeado"/>
          <p:cNvSpPr/>
          <p:nvPr/>
        </p:nvSpPr>
        <p:spPr>
          <a:xfrm>
            <a:off x="3645024" y="2171733"/>
            <a:ext cx="3024336" cy="5472608"/>
          </a:xfrm>
          <a:prstGeom prst="roundRect">
            <a:avLst/>
          </a:prstGeom>
          <a:noFill/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1435" tIns="45718" rIns="91435" bIns="45718" rtlCol="0" anchor="t"/>
          <a:lstStyle/>
          <a:p>
            <a:endParaRPr lang="es-MX" sz="1200" dirty="0"/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E68FBC16-C92C-BB59-EAAF-75F7E2D6B8B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01897" y="5458723"/>
            <a:ext cx="2795484" cy="1147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1546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Título"/>
          <p:cNvSpPr>
            <a:spLocks noGrp="1"/>
          </p:cNvSpPr>
          <p:nvPr>
            <p:ph type="title"/>
          </p:nvPr>
        </p:nvSpPr>
        <p:spPr>
          <a:xfrm>
            <a:off x="1227658" y="-290040"/>
            <a:ext cx="6172200" cy="1524000"/>
          </a:xfrm>
        </p:spPr>
        <p:txBody>
          <a:bodyPr>
            <a:normAutofit/>
          </a:bodyPr>
          <a:lstStyle/>
          <a:p>
            <a:r>
              <a:rPr lang="es-MX" sz="2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Código Fuente</a:t>
            </a:r>
          </a:p>
        </p:txBody>
      </p:sp>
      <p:graphicFrame>
        <p:nvGraphicFramePr>
          <p:cNvPr id="2" name="1 Marcador de contenido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017941261"/>
              </p:ext>
            </p:extLst>
          </p:nvPr>
        </p:nvGraphicFramePr>
        <p:xfrm>
          <a:off x="255585" y="2171735"/>
          <a:ext cx="3117456" cy="59964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2 Rectángulo redondeado"/>
          <p:cNvSpPr/>
          <p:nvPr/>
        </p:nvSpPr>
        <p:spPr>
          <a:xfrm>
            <a:off x="116633" y="1231953"/>
            <a:ext cx="6624736" cy="6936266"/>
          </a:xfrm>
          <a:prstGeom prst="roundRect">
            <a:avLst/>
          </a:prstGeom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1435" tIns="45718" rIns="91435" bIns="45718" rtlCol="0" anchor="t"/>
          <a:lstStyle/>
          <a:p>
            <a:r>
              <a:rPr lang="es-MX" sz="1200" dirty="0"/>
              <a:t>#include &lt;</a:t>
            </a:r>
            <a:r>
              <a:rPr lang="es-MX" sz="1200" dirty="0" err="1"/>
              <a:t>process.h</a:t>
            </a:r>
            <a:r>
              <a:rPr lang="es-MX" sz="1200" dirty="0"/>
              <a:t>&gt;</a:t>
            </a:r>
          </a:p>
          <a:p>
            <a:endParaRPr lang="es-MX" sz="1200" dirty="0"/>
          </a:p>
          <a:p>
            <a:r>
              <a:rPr lang="es-MX" sz="1200" dirty="0" err="1"/>
              <a:t>void</a:t>
            </a:r>
            <a:r>
              <a:rPr lang="es-MX" sz="1200" dirty="0"/>
              <a:t> </a:t>
            </a:r>
            <a:r>
              <a:rPr lang="es-MX" sz="1200" dirty="0" err="1"/>
              <a:t>main</a:t>
            </a:r>
            <a:r>
              <a:rPr lang="es-MX" sz="1200" dirty="0"/>
              <a:t>() {</a:t>
            </a:r>
          </a:p>
          <a:p>
            <a:endParaRPr lang="es-MX" sz="1200" dirty="0"/>
          </a:p>
          <a:p>
            <a:r>
              <a:rPr lang="es-MX" sz="1200" dirty="0"/>
              <a:t>    </a:t>
            </a:r>
            <a:r>
              <a:rPr lang="es-MX" sz="1200" dirty="0" err="1"/>
              <a:t>float</a:t>
            </a:r>
            <a:r>
              <a:rPr lang="es-MX" sz="1200" dirty="0"/>
              <a:t> </a:t>
            </a:r>
            <a:r>
              <a:rPr lang="es-MX" sz="1200" dirty="0" err="1"/>
              <a:t>areaxPersona,numPersona</a:t>
            </a:r>
            <a:r>
              <a:rPr lang="es-MX" sz="1200" dirty="0"/>
              <a:t>;</a:t>
            </a:r>
          </a:p>
          <a:p>
            <a:r>
              <a:rPr lang="es-MX" sz="1200" dirty="0"/>
              <a:t>    </a:t>
            </a:r>
            <a:r>
              <a:rPr lang="es-MX" sz="1200" dirty="0" err="1"/>
              <a:t>printf</a:t>
            </a:r>
            <a:r>
              <a:rPr lang="es-MX" sz="1200" dirty="0"/>
              <a:t>("Este programa calcula la cantidad de gente que cabe en el </a:t>
            </a:r>
            <a:r>
              <a:rPr lang="es-MX" sz="1200" dirty="0" err="1"/>
              <a:t>zocalo</a:t>
            </a:r>
            <a:r>
              <a:rPr lang="es-MX" sz="1200" dirty="0"/>
              <a:t> que tiene un </a:t>
            </a:r>
            <a:r>
              <a:rPr lang="es-MX" sz="1200" dirty="0" err="1"/>
              <a:t>area</a:t>
            </a:r>
            <a:r>
              <a:rPr lang="es-MX" sz="1200" dirty="0"/>
              <a:t> de 44160 m cuadrado, sabiendo que en 100 m cuadrados cabe 230 personas \n");</a:t>
            </a:r>
          </a:p>
          <a:p>
            <a:endParaRPr lang="es-MX" sz="1200" dirty="0"/>
          </a:p>
          <a:p>
            <a:r>
              <a:rPr lang="es-MX" sz="1200" dirty="0"/>
              <a:t>    </a:t>
            </a:r>
            <a:r>
              <a:rPr lang="es-MX" sz="1200" dirty="0" err="1"/>
              <a:t>areaxPersona</a:t>
            </a:r>
            <a:r>
              <a:rPr lang="es-MX" sz="1200" dirty="0"/>
              <a:t> = 44160/100;</a:t>
            </a:r>
          </a:p>
          <a:p>
            <a:r>
              <a:rPr lang="es-MX" sz="1200" dirty="0"/>
              <a:t>    </a:t>
            </a:r>
            <a:r>
              <a:rPr lang="es-MX" sz="1200" dirty="0" err="1"/>
              <a:t>numPersona</a:t>
            </a:r>
            <a:r>
              <a:rPr lang="es-MX" sz="1200" dirty="0"/>
              <a:t> = </a:t>
            </a:r>
            <a:r>
              <a:rPr lang="es-MX" sz="1200" dirty="0" err="1"/>
              <a:t>areaxPersona</a:t>
            </a:r>
            <a:r>
              <a:rPr lang="es-MX" sz="1200" dirty="0"/>
              <a:t> *230;</a:t>
            </a:r>
          </a:p>
          <a:p>
            <a:endParaRPr lang="es-MX" sz="1200" dirty="0"/>
          </a:p>
          <a:p>
            <a:r>
              <a:rPr lang="es-MX" sz="1200" dirty="0"/>
              <a:t>    </a:t>
            </a:r>
            <a:r>
              <a:rPr lang="es-MX" sz="1200" dirty="0" err="1"/>
              <a:t>printf</a:t>
            </a:r>
            <a:r>
              <a:rPr lang="es-MX" sz="1200" dirty="0"/>
              <a:t>("\</a:t>
            </a:r>
            <a:r>
              <a:rPr lang="es-MX" sz="1200" dirty="0" err="1"/>
              <a:t>nEl</a:t>
            </a:r>
            <a:r>
              <a:rPr lang="es-MX" sz="1200" dirty="0"/>
              <a:t> numero de personas que caben en el </a:t>
            </a:r>
            <a:r>
              <a:rPr lang="es-MX" sz="1200" dirty="0" err="1"/>
              <a:t>zocale</a:t>
            </a:r>
            <a:r>
              <a:rPr lang="es-MX" sz="1200" dirty="0"/>
              <a:t> es de: %.1f personas\n",</a:t>
            </a:r>
            <a:r>
              <a:rPr lang="es-MX" sz="1200" dirty="0" err="1"/>
              <a:t>numPersona</a:t>
            </a:r>
            <a:r>
              <a:rPr lang="es-MX" sz="1200" dirty="0"/>
              <a:t>);</a:t>
            </a:r>
          </a:p>
          <a:p>
            <a:r>
              <a:rPr lang="es-MX" sz="1200" dirty="0"/>
              <a:t>    </a:t>
            </a:r>
            <a:r>
              <a:rPr lang="es-MX" sz="1200" dirty="0" err="1"/>
              <a:t>system</a:t>
            </a:r>
            <a:r>
              <a:rPr lang="es-MX" sz="1200" dirty="0"/>
              <a:t>("PAUSE");</a:t>
            </a:r>
          </a:p>
          <a:p>
            <a:r>
              <a:rPr lang="es-MX" sz="1200" dirty="0"/>
              <a:t>}</a:t>
            </a:r>
          </a:p>
        </p:txBody>
      </p:sp>
      <p:sp>
        <p:nvSpPr>
          <p:cNvPr id="11" name="2 Marcador de texto"/>
          <p:cNvSpPr txBox="1">
            <a:spLocks/>
          </p:cNvSpPr>
          <p:nvPr/>
        </p:nvSpPr>
        <p:spPr>
          <a:xfrm>
            <a:off x="-2975" y="107504"/>
            <a:ext cx="1065639" cy="1016944"/>
          </a:xfrm>
          <a:prstGeom prst="rect">
            <a:avLst/>
          </a:prstGeom>
        </p:spPr>
        <p:txBody>
          <a:bodyPr vert="horz" lIns="91435" tIns="45718" rIns="91435" bIns="45718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MX" sz="1400" b="1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Número del programa:</a:t>
            </a:r>
          </a:p>
        </p:txBody>
      </p:sp>
      <p:sp>
        <p:nvSpPr>
          <p:cNvPr id="13" name="12 Elipse"/>
          <p:cNvSpPr/>
          <p:nvPr/>
        </p:nvSpPr>
        <p:spPr>
          <a:xfrm>
            <a:off x="988532" y="0"/>
            <a:ext cx="1000306" cy="1019605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s-MX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P15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2FD6942C-5AE0-01FC-0276-FB2C7571069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5585" y="5004048"/>
            <a:ext cx="6093296" cy="846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363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1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833703"/>
              </p:ext>
            </p:extLst>
          </p:nvPr>
        </p:nvGraphicFramePr>
        <p:xfrm>
          <a:off x="351235" y="1788584"/>
          <a:ext cx="6172200" cy="60346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6 Título"/>
          <p:cNvSpPr>
            <a:spLocks noGrp="1"/>
          </p:cNvSpPr>
          <p:nvPr>
            <p:ph type="title"/>
          </p:nvPr>
        </p:nvSpPr>
        <p:spPr>
          <a:xfrm>
            <a:off x="1322766" y="59499"/>
            <a:ext cx="5535234" cy="864096"/>
          </a:xfrm>
        </p:spPr>
        <p:txBody>
          <a:bodyPr>
            <a:normAutofit/>
          </a:bodyPr>
          <a:lstStyle/>
          <a:p>
            <a:r>
              <a:rPr lang="es-MX" sz="2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Análisis del Problema</a:t>
            </a:r>
          </a:p>
        </p:txBody>
      </p:sp>
      <p:sp>
        <p:nvSpPr>
          <p:cNvPr id="4" name="3 Rectángulo redondeado"/>
          <p:cNvSpPr/>
          <p:nvPr/>
        </p:nvSpPr>
        <p:spPr>
          <a:xfrm>
            <a:off x="404664" y="1259632"/>
            <a:ext cx="6048672" cy="2160241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just"/>
            <a:r>
              <a:rPr lang="es-ES_tradnl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Enrique es gerente de recursos humanos de “Nissan”. Ellos tienen un dispositivo que registra la entrada y salida de cada trabajador y la convierte a segundos. El pago se da debido a las horas trabajadas. Enrique realiza un programa que cambie de segundos a horas y minutos, y decide comprobarlos con los siguientes tres números:</a:t>
            </a:r>
          </a:p>
          <a:p>
            <a:pPr marL="800074" lvl="1" indent="-342900" algn="just">
              <a:buAutoNum type="alphaLcParenR"/>
            </a:pPr>
            <a:r>
              <a:rPr lang="es-ES_tradnl" sz="1400" dirty="0">
                <a:solidFill>
                  <a:schemeClr val="bg1"/>
                </a:solidFill>
              </a:rPr>
              <a:t>3,700 segundos </a:t>
            </a:r>
          </a:p>
          <a:p>
            <a:pPr marL="800074" lvl="1" indent="-342900" algn="just">
              <a:buAutoNum type="alphaLcParenR"/>
            </a:pPr>
            <a:r>
              <a:rPr lang="es-ES_tradnl" sz="1400" dirty="0">
                <a:solidFill>
                  <a:schemeClr val="bg1"/>
                </a:solidFill>
              </a:rPr>
              <a:t>12,320 segundos</a:t>
            </a:r>
          </a:p>
          <a:p>
            <a:pPr marL="800074" lvl="1" indent="-342900" algn="just">
              <a:buAutoNum type="alphaLcParenR"/>
            </a:pPr>
            <a:r>
              <a:rPr lang="es-ES_tradnl" sz="1400" dirty="0">
                <a:solidFill>
                  <a:schemeClr val="bg1"/>
                </a:solidFill>
              </a:rPr>
              <a:t>22,710 segundos</a:t>
            </a:r>
            <a:r>
              <a:rPr lang="es-ES_tradnl" dirty="0">
                <a:solidFill>
                  <a:schemeClr val="bg1"/>
                </a:solidFill>
              </a:rPr>
              <a:t>.</a:t>
            </a:r>
            <a:endParaRPr lang="es-MX" dirty="0">
              <a:solidFill>
                <a:schemeClr val="bg1"/>
              </a:solidFill>
            </a:endParaRPr>
          </a:p>
        </p:txBody>
      </p:sp>
      <p:sp>
        <p:nvSpPr>
          <p:cNvPr id="5" name="4 Rectángulo redondeado"/>
          <p:cNvSpPr/>
          <p:nvPr/>
        </p:nvSpPr>
        <p:spPr>
          <a:xfrm>
            <a:off x="404664" y="3611895"/>
            <a:ext cx="1321952" cy="134414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s-MX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Entradas</a:t>
            </a:r>
          </a:p>
        </p:txBody>
      </p:sp>
      <p:sp>
        <p:nvSpPr>
          <p:cNvPr id="6" name="5 Rectángulo redondeado"/>
          <p:cNvSpPr/>
          <p:nvPr/>
        </p:nvSpPr>
        <p:spPr>
          <a:xfrm>
            <a:off x="1988839" y="3611895"/>
            <a:ext cx="4464497" cy="1344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endParaRPr lang="es-MX" dirty="0"/>
          </a:p>
        </p:txBody>
      </p:sp>
      <p:sp>
        <p:nvSpPr>
          <p:cNvPr id="8" name="7 Rectángulo redondeado"/>
          <p:cNvSpPr/>
          <p:nvPr/>
        </p:nvSpPr>
        <p:spPr>
          <a:xfrm>
            <a:off x="404664" y="5159244"/>
            <a:ext cx="1321952" cy="134414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s-MX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Procesos</a:t>
            </a:r>
          </a:p>
        </p:txBody>
      </p:sp>
      <p:sp>
        <p:nvSpPr>
          <p:cNvPr id="9" name="8 Rectángulo redondeado"/>
          <p:cNvSpPr/>
          <p:nvPr/>
        </p:nvSpPr>
        <p:spPr>
          <a:xfrm>
            <a:off x="1988839" y="5159244"/>
            <a:ext cx="4464498" cy="1344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r>
              <a:rPr lang="es-MX" dirty="0">
                <a:solidFill>
                  <a:schemeClr val="tx1"/>
                </a:solidFill>
              </a:rPr>
              <a:t>minutos = </a:t>
            </a:r>
            <a:r>
              <a:rPr lang="es-MX" dirty="0" err="1">
                <a:solidFill>
                  <a:schemeClr val="tx1"/>
                </a:solidFill>
              </a:rPr>
              <a:t>sec</a:t>
            </a:r>
            <a:r>
              <a:rPr lang="es-MX" dirty="0">
                <a:solidFill>
                  <a:schemeClr val="tx1"/>
                </a:solidFill>
              </a:rPr>
              <a:t>/60</a:t>
            </a:r>
          </a:p>
          <a:p>
            <a:r>
              <a:rPr lang="es-MX" dirty="0">
                <a:solidFill>
                  <a:schemeClr val="tx1"/>
                </a:solidFill>
              </a:rPr>
              <a:t>horas = </a:t>
            </a:r>
            <a:r>
              <a:rPr lang="es-MX" dirty="0" err="1">
                <a:solidFill>
                  <a:schemeClr val="tx1"/>
                </a:solidFill>
              </a:rPr>
              <a:t>sec</a:t>
            </a:r>
            <a:r>
              <a:rPr lang="es-MX" dirty="0">
                <a:solidFill>
                  <a:schemeClr val="tx1"/>
                </a:solidFill>
              </a:rPr>
              <a:t>/3600</a:t>
            </a:r>
          </a:p>
        </p:txBody>
      </p:sp>
      <p:sp>
        <p:nvSpPr>
          <p:cNvPr id="10" name="9 Rectángulo redondeado"/>
          <p:cNvSpPr/>
          <p:nvPr/>
        </p:nvSpPr>
        <p:spPr>
          <a:xfrm>
            <a:off x="430472" y="6706592"/>
            <a:ext cx="1296144" cy="134414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s-MX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Salidas</a:t>
            </a:r>
          </a:p>
        </p:txBody>
      </p:sp>
      <p:sp>
        <p:nvSpPr>
          <p:cNvPr id="11" name="10 Rectángulo redondeado"/>
          <p:cNvSpPr/>
          <p:nvPr/>
        </p:nvSpPr>
        <p:spPr>
          <a:xfrm>
            <a:off x="1988838" y="6706592"/>
            <a:ext cx="4490305" cy="1344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r>
              <a:rPr lang="es-MX" dirty="0" err="1">
                <a:solidFill>
                  <a:schemeClr val="tx1"/>
                </a:solidFill>
              </a:rPr>
              <a:t>minutos,horas</a:t>
            </a:r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12" name="2 Marcador de texto"/>
          <p:cNvSpPr txBox="1">
            <a:spLocks/>
          </p:cNvSpPr>
          <p:nvPr/>
        </p:nvSpPr>
        <p:spPr>
          <a:xfrm>
            <a:off x="-2975" y="107504"/>
            <a:ext cx="1065639" cy="1016944"/>
          </a:xfrm>
          <a:prstGeom prst="rect">
            <a:avLst/>
          </a:prstGeom>
        </p:spPr>
        <p:txBody>
          <a:bodyPr vert="horz" lIns="91435" tIns="45718" rIns="91435" bIns="45718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MX" sz="1400" b="1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Número del programa:</a:t>
            </a:r>
          </a:p>
        </p:txBody>
      </p:sp>
      <p:sp>
        <p:nvSpPr>
          <p:cNvPr id="13" name="12 Elipse"/>
          <p:cNvSpPr/>
          <p:nvPr/>
        </p:nvSpPr>
        <p:spPr>
          <a:xfrm>
            <a:off x="988532" y="0"/>
            <a:ext cx="1000306" cy="1019605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s-MX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P11</a:t>
            </a:r>
          </a:p>
        </p:txBody>
      </p:sp>
    </p:spTree>
    <p:extLst>
      <p:ext uri="{BB962C8B-B14F-4D97-AF65-F5344CB8AC3E}">
        <p14:creationId xmlns:p14="http://schemas.microsoft.com/office/powerpoint/2010/main" val="1499740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1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0320118"/>
              </p:ext>
            </p:extLst>
          </p:nvPr>
        </p:nvGraphicFramePr>
        <p:xfrm>
          <a:off x="351235" y="1788584"/>
          <a:ext cx="6172200" cy="60346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6 Título"/>
          <p:cNvSpPr>
            <a:spLocks noGrp="1"/>
          </p:cNvSpPr>
          <p:nvPr>
            <p:ph type="title"/>
          </p:nvPr>
        </p:nvSpPr>
        <p:spPr>
          <a:xfrm>
            <a:off x="1710190" y="59499"/>
            <a:ext cx="5535234" cy="864096"/>
          </a:xfrm>
        </p:spPr>
        <p:txBody>
          <a:bodyPr>
            <a:normAutofit/>
          </a:bodyPr>
          <a:lstStyle/>
          <a:p>
            <a:r>
              <a:rPr lang="es-MX" sz="2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Algoritmo y Diagrama de Flujo</a:t>
            </a:r>
          </a:p>
        </p:txBody>
      </p:sp>
      <p:sp>
        <p:nvSpPr>
          <p:cNvPr id="3" name="2 Rectángulo redondeado"/>
          <p:cNvSpPr/>
          <p:nvPr/>
        </p:nvSpPr>
        <p:spPr>
          <a:xfrm>
            <a:off x="188640" y="1788584"/>
            <a:ext cx="6552727" cy="6417764"/>
          </a:xfrm>
          <a:prstGeom prst="roundRect">
            <a:avLst/>
          </a:prstGeom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91435" tIns="45718" rIns="91435" bIns="45718" rtlCol="0" anchor="t"/>
          <a:lstStyle/>
          <a:p>
            <a:r>
              <a:rPr lang="es-MX" sz="1200" dirty="0"/>
              <a:t>(En este programa se reinscriben)</a:t>
            </a:r>
          </a:p>
          <a:p>
            <a:r>
              <a:rPr lang="es-MX" sz="1200" dirty="0"/>
              <a:t>Inicio</a:t>
            </a:r>
          </a:p>
          <a:p>
            <a:r>
              <a:rPr lang="es-MX" sz="1200" dirty="0"/>
              <a:t>     Se declaran las variables</a:t>
            </a:r>
          </a:p>
          <a:p>
            <a:r>
              <a:rPr lang="es-MX" sz="1200" dirty="0"/>
              <a:t>     Imprime "Este programa convierte de segundos a minutos y horas. a)3700 b)12320 c)22710“</a:t>
            </a:r>
          </a:p>
          <a:p>
            <a:r>
              <a:rPr lang="es-MX" sz="1200" dirty="0"/>
              <a:t>     Proceso:</a:t>
            </a:r>
          </a:p>
          <a:p>
            <a:r>
              <a:rPr lang="es-MX" sz="1200" dirty="0"/>
              <a:t>     </a:t>
            </a:r>
            <a:r>
              <a:rPr lang="es-MX" sz="1200" dirty="0" err="1"/>
              <a:t>sec</a:t>
            </a:r>
            <a:r>
              <a:rPr lang="es-MX" sz="1200" dirty="0"/>
              <a:t> = 3700</a:t>
            </a:r>
          </a:p>
          <a:p>
            <a:r>
              <a:rPr lang="es-MX" sz="1200" dirty="0"/>
              <a:t>     minutos = </a:t>
            </a:r>
            <a:r>
              <a:rPr lang="es-MX" sz="1200" dirty="0" err="1"/>
              <a:t>sec</a:t>
            </a:r>
            <a:r>
              <a:rPr lang="es-MX" sz="1200" dirty="0"/>
              <a:t>/60</a:t>
            </a:r>
          </a:p>
          <a:p>
            <a:r>
              <a:rPr lang="es-MX" sz="1200" dirty="0"/>
              <a:t>     horas = </a:t>
            </a:r>
            <a:r>
              <a:rPr lang="es-MX" sz="1200" dirty="0" err="1"/>
              <a:t>sec</a:t>
            </a:r>
            <a:r>
              <a:rPr lang="es-MX" sz="1200" dirty="0"/>
              <a:t> /3600</a:t>
            </a:r>
          </a:p>
          <a:p>
            <a:r>
              <a:rPr lang="es-MX" sz="1200" dirty="0"/>
              <a:t>     Imprime “La opción a en minutos es: “ + minutos</a:t>
            </a:r>
          </a:p>
          <a:p>
            <a:r>
              <a:rPr lang="es-MX" sz="1200" dirty="0"/>
              <a:t>     Imprime “La opción a en horas es: “ + horas</a:t>
            </a:r>
          </a:p>
          <a:p>
            <a:r>
              <a:rPr lang="es-MX" sz="1200" dirty="0"/>
              <a:t>     Proceso:</a:t>
            </a:r>
          </a:p>
          <a:p>
            <a:r>
              <a:rPr lang="es-MX" sz="1200" dirty="0"/>
              <a:t>     </a:t>
            </a:r>
            <a:r>
              <a:rPr lang="pt-BR" sz="1200" dirty="0" err="1"/>
              <a:t>sec</a:t>
            </a:r>
            <a:r>
              <a:rPr lang="pt-BR" sz="1200" dirty="0"/>
              <a:t> =12320</a:t>
            </a:r>
          </a:p>
          <a:p>
            <a:r>
              <a:rPr lang="pt-BR" sz="1200" dirty="0"/>
              <a:t>     minutos = </a:t>
            </a:r>
            <a:r>
              <a:rPr lang="pt-BR" sz="1200" dirty="0" err="1"/>
              <a:t>sec</a:t>
            </a:r>
            <a:r>
              <a:rPr lang="pt-BR" sz="1200" dirty="0"/>
              <a:t>/60</a:t>
            </a:r>
          </a:p>
          <a:p>
            <a:r>
              <a:rPr lang="pt-BR" sz="1200" dirty="0"/>
              <a:t>     horas = </a:t>
            </a:r>
            <a:r>
              <a:rPr lang="pt-BR" sz="1200" dirty="0" err="1"/>
              <a:t>sec</a:t>
            </a:r>
            <a:r>
              <a:rPr lang="pt-BR" sz="1200" dirty="0"/>
              <a:t>/3600</a:t>
            </a:r>
          </a:p>
          <a:p>
            <a:r>
              <a:rPr lang="pt-BR" sz="1200" dirty="0"/>
              <a:t>     </a:t>
            </a:r>
            <a:r>
              <a:rPr lang="es-MX" sz="1200" dirty="0"/>
              <a:t>Imprime “La opción b en minutos es: “ + minutos</a:t>
            </a:r>
          </a:p>
          <a:p>
            <a:r>
              <a:rPr lang="es-MX" sz="1200" dirty="0"/>
              <a:t>     Imprime “La opción b en horas es: “ + horas</a:t>
            </a:r>
          </a:p>
          <a:p>
            <a:r>
              <a:rPr lang="es-MX" sz="1200" dirty="0"/>
              <a:t>     Proceso:</a:t>
            </a:r>
          </a:p>
          <a:p>
            <a:r>
              <a:rPr lang="es-MX" sz="1200" dirty="0"/>
              <a:t>     </a:t>
            </a:r>
            <a:r>
              <a:rPr lang="es-MX" sz="1200" dirty="0" err="1"/>
              <a:t>sec</a:t>
            </a:r>
            <a:r>
              <a:rPr lang="es-MX" sz="1200" dirty="0"/>
              <a:t> =22710</a:t>
            </a:r>
          </a:p>
          <a:p>
            <a:r>
              <a:rPr lang="es-MX" sz="1200" dirty="0"/>
              <a:t>     minutos = </a:t>
            </a:r>
            <a:r>
              <a:rPr lang="es-MX" sz="1200" dirty="0" err="1"/>
              <a:t>sec</a:t>
            </a:r>
            <a:r>
              <a:rPr lang="es-MX" sz="1200" dirty="0"/>
              <a:t>/60</a:t>
            </a:r>
          </a:p>
          <a:p>
            <a:r>
              <a:rPr lang="es-MX" sz="1200" dirty="0"/>
              <a:t>     horas = </a:t>
            </a:r>
            <a:r>
              <a:rPr lang="es-MX" sz="1200" dirty="0" err="1"/>
              <a:t>sec</a:t>
            </a:r>
            <a:r>
              <a:rPr lang="es-MX" sz="1200" dirty="0"/>
              <a:t>/3600</a:t>
            </a:r>
          </a:p>
          <a:p>
            <a:r>
              <a:rPr lang="es-MX" sz="1200" dirty="0"/>
              <a:t>     Imprime “La opción b en minutos es: “ + minutos</a:t>
            </a:r>
          </a:p>
          <a:p>
            <a:r>
              <a:rPr lang="es-MX" sz="1200" dirty="0"/>
              <a:t>     Imprime “La opción b en horas es: “ + horas</a:t>
            </a:r>
          </a:p>
          <a:p>
            <a:r>
              <a:rPr lang="es-MX" sz="1200" dirty="0"/>
              <a:t>Fin</a:t>
            </a:r>
          </a:p>
          <a:p>
            <a:endParaRPr lang="es-MX" sz="1200" dirty="0"/>
          </a:p>
          <a:p>
            <a:endParaRPr lang="es-MX" sz="1200" dirty="0"/>
          </a:p>
        </p:txBody>
      </p:sp>
      <p:sp>
        <p:nvSpPr>
          <p:cNvPr id="12" name="11 Rectángulo redondeado"/>
          <p:cNvSpPr/>
          <p:nvPr/>
        </p:nvSpPr>
        <p:spPr>
          <a:xfrm>
            <a:off x="2067316" y="1068057"/>
            <a:ext cx="2795374" cy="57606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s-MX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Algoritmo</a:t>
            </a:r>
          </a:p>
        </p:txBody>
      </p:sp>
      <p:sp>
        <p:nvSpPr>
          <p:cNvPr id="10" name="2 Marcador de texto"/>
          <p:cNvSpPr txBox="1">
            <a:spLocks/>
          </p:cNvSpPr>
          <p:nvPr/>
        </p:nvSpPr>
        <p:spPr>
          <a:xfrm>
            <a:off x="-2975" y="107504"/>
            <a:ext cx="1065639" cy="1016944"/>
          </a:xfrm>
          <a:prstGeom prst="rect">
            <a:avLst/>
          </a:prstGeom>
        </p:spPr>
        <p:txBody>
          <a:bodyPr vert="horz" lIns="91435" tIns="45718" rIns="91435" bIns="45718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MX" sz="1400" b="1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Número del programa:</a:t>
            </a:r>
          </a:p>
        </p:txBody>
      </p:sp>
      <p:sp>
        <p:nvSpPr>
          <p:cNvPr id="11" name="10 Elipse"/>
          <p:cNvSpPr/>
          <p:nvPr/>
        </p:nvSpPr>
        <p:spPr>
          <a:xfrm>
            <a:off x="988532" y="0"/>
            <a:ext cx="1000306" cy="1019605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s-MX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P11</a:t>
            </a:r>
          </a:p>
        </p:txBody>
      </p:sp>
    </p:spTree>
    <p:extLst>
      <p:ext uri="{BB962C8B-B14F-4D97-AF65-F5344CB8AC3E}">
        <p14:creationId xmlns:p14="http://schemas.microsoft.com/office/powerpoint/2010/main" val="1141849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85919F-68FE-88AF-6F6E-87B4766706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1 Marcador de contenido">
            <a:extLst>
              <a:ext uri="{FF2B5EF4-FFF2-40B4-BE49-F238E27FC236}">
                <a16:creationId xmlns:a16="http://schemas.microsoft.com/office/drawing/2014/main" id="{05A101F6-B7CA-3A67-66B3-4552D068419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51235" y="1788584"/>
          <a:ext cx="6172200" cy="60346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6 Título">
            <a:extLst>
              <a:ext uri="{FF2B5EF4-FFF2-40B4-BE49-F238E27FC236}">
                <a16:creationId xmlns:a16="http://schemas.microsoft.com/office/drawing/2014/main" id="{DE6CFB18-1CEE-67B3-9A2E-B438EB5BB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0190" y="59499"/>
            <a:ext cx="5535234" cy="864096"/>
          </a:xfrm>
        </p:spPr>
        <p:txBody>
          <a:bodyPr>
            <a:normAutofit/>
          </a:bodyPr>
          <a:lstStyle/>
          <a:p>
            <a:r>
              <a:rPr lang="es-MX" sz="2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Algoritmo y Diagrama de Flujo</a:t>
            </a:r>
          </a:p>
        </p:txBody>
      </p:sp>
      <p:sp>
        <p:nvSpPr>
          <p:cNvPr id="13" name="12 Rectángulo redondeado">
            <a:extLst>
              <a:ext uri="{FF2B5EF4-FFF2-40B4-BE49-F238E27FC236}">
                <a16:creationId xmlns:a16="http://schemas.microsoft.com/office/drawing/2014/main" id="{1E34DE2D-F1B2-D9E6-399B-5C48857A38C5}"/>
              </a:ext>
            </a:extLst>
          </p:cNvPr>
          <p:cNvSpPr/>
          <p:nvPr/>
        </p:nvSpPr>
        <p:spPr>
          <a:xfrm>
            <a:off x="1988838" y="1032768"/>
            <a:ext cx="2790316" cy="57606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s-MX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Diagrama de Flujo</a:t>
            </a:r>
          </a:p>
        </p:txBody>
      </p:sp>
      <p:sp>
        <p:nvSpPr>
          <p:cNvPr id="14" name="13 Rectángulo redondeado">
            <a:extLst>
              <a:ext uri="{FF2B5EF4-FFF2-40B4-BE49-F238E27FC236}">
                <a16:creationId xmlns:a16="http://schemas.microsoft.com/office/drawing/2014/main" id="{0944135B-F435-137D-FC63-12CF9335B7C8}"/>
              </a:ext>
            </a:extLst>
          </p:cNvPr>
          <p:cNvSpPr/>
          <p:nvPr/>
        </p:nvSpPr>
        <p:spPr>
          <a:xfrm>
            <a:off x="116632" y="1718006"/>
            <a:ext cx="3240360" cy="6488342"/>
          </a:xfrm>
          <a:prstGeom prst="roundRect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1435" tIns="45718" rIns="91435" bIns="45718" rtlCol="0" anchor="t"/>
          <a:lstStyle/>
          <a:p>
            <a:endParaRPr lang="es-MX" sz="1200" dirty="0"/>
          </a:p>
        </p:txBody>
      </p:sp>
      <p:sp>
        <p:nvSpPr>
          <p:cNvPr id="10" name="2 Marcador de texto">
            <a:extLst>
              <a:ext uri="{FF2B5EF4-FFF2-40B4-BE49-F238E27FC236}">
                <a16:creationId xmlns:a16="http://schemas.microsoft.com/office/drawing/2014/main" id="{2FACAE61-9E72-831C-3898-CD6BABBCFE62}"/>
              </a:ext>
            </a:extLst>
          </p:cNvPr>
          <p:cNvSpPr txBox="1">
            <a:spLocks/>
          </p:cNvSpPr>
          <p:nvPr/>
        </p:nvSpPr>
        <p:spPr>
          <a:xfrm>
            <a:off x="-2975" y="107504"/>
            <a:ext cx="1065639" cy="1016944"/>
          </a:xfrm>
          <a:prstGeom prst="rect">
            <a:avLst/>
          </a:prstGeom>
        </p:spPr>
        <p:txBody>
          <a:bodyPr vert="horz" lIns="91435" tIns="45718" rIns="91435" bIns="45718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MX" sz="1400" b="1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Número del programa:</a:t>
            </a:r>
          </a:p>
        </p:txBody>
      </p:sp>
      <p:sp>
        <p:nvSpPr>
          <p:cNvPr id="11" name="10 Elipse">
            <a:extLst>
              <a:ext uri="{FF2B5EF4-FFF2-40B4-BE49-F238E27FC236}">
                <a16:creationId xmlns:a16="http://schemas.microsoft.com/office/drawing/2014/main" id="{22646580-1E49-FFFB-9295-57004E6C741A}"/>
              </a:ext>
            </a:extLst>
          </p:cNvPr>
          <p:cNvSpPr/>
          <p:nvPr/>
        </p:nvSpPr>
        <p:spPr>
          <a:xfrm>
            <a:off x="988532" y="0"/>
            <a:ext cx="1000306" cy="1019605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s-MX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P11</a:t>
            </a:r>
          </a:p>
        </p:txBody>
      </p:sp>
      <p:sp>
        <p:nvSpPr>
          <p:cNvPr id="9" name="13 Rectángulo redondeado">
            <a:extLst>
              <a:ext uri="{FF2B5EF4-FFF2-40B4-BE49-F238E27FC236}">
                <a16:creationId xmlns:a16="http://schemas.microsoft.com/office/drawing/2014/main" id="{17805041-E72B-B5FF-CA70-45DD8C2AD569}"/>
              </a:ext>
            </a:extLst>
          </p:cNvPr>
          <p:cNvSpPr/>
          <p:nvPr/>
        </p:nvSpPr>
        <p:spPr>
          <a:xfrm>
            <a:off x="3464818" y="1718005"/>
            <a:ext cx="3240360" cy="6488342"/>
          </a:xfrm>
          <a:prstGeom prst="roundRect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1435" tIns="45718" rIns="91435" bIns="45718" rtlCol="0" anchor="t"/>
          <a:lstStyle/>
          <a:p>
            <a:endParaRPr lang="es-MX" sz="1200" dirty="0"/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A5CAE6F6-D0CE-2B20-9234-DB0379BC7C5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2700" y="1801185"/>
            <a:ext cx="1948224" cy="6348358"/>
          </a:xfrm>
          <a:prstGeom prst="rect">
            <a:avLst/>
          </a:prstGeom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17E17A21-B2F6-1A99-5719-D537F834F40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49704" y="1907704"/>
            <a:ext cx="1714739" cy="3229426"/>
          </a:xfrm>
          <a:prstGeom prst="rect">
            <a:avLst/>
          </a:prstGeom>
        </p:spPr>
      </p:pic>
      <p:pic>
        <p:nvPicPr>
          <p:cNvPr id="20" name="Imagen 19">
            <a:extLst>
              <a:ext uri="{FF2B5EF4-FFF2-40B4-BE49-F238E27FC236}">
                <a16:creationId xmlns:a16="http://schemas.microsoft.com/office/drawing/2014/main" id="{26C50FFA-42CE-0B5F-9D01-E7A045C2D9B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705852" y="5675457"/>
            <a:ext cx="2902142" cy="1693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576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Título"/>
          <p:cNvSpPr>
            <a:spLocks noGrp="1"/>
          </p:cNvSpPr>
          <p:nvPr>
            <p:ph type="title"/>
          </p:nvPr>
        </p:nvSpPr>
        <p:spPr>
          <a:xfrm>
            <a:off x="1227658" y="-290040"/>
            <a:ext cx="6172200" cy="1524000"/>
          </a:xfrm>
        </p:spPr>
        <p:txBody>
          <a:bodyPr>
            <a:normAutofit/>
          </a:bodyPr>
          <a:lstStyle/>
          <a:p>
            <a:r>
              <a:rPr lang="es-MX" sz="2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Código Fuente</a:t>
            </a:r>
          </a:p>
        </p:txBody>
      </p:sp>
      <p:graphicFrame>
        <p:nvGraphicFramePr>
          <p:cNvPr id="2" name="1 Marcador de contenido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126875214"/>
              </p:ext>
            </p:extLst>
          </p:nvPr>
        </p:nvGraphicFramePr>
        <p:xfrm>
          <a:off x="255585" y="2171735"/>
          <a:ext cx="3117456" cy="59964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2 Rectángulo redondeado"/>
          <p:cNvSpPr/>
          <p:nvPr/>
        </p:nvSpPr>
        <p:spPr>
          <a:xfrm>
            <a:off x="255585" y="1231952"/>
            <a:ext cx="6485783" cy="6796432"/>
          </a:xfrm>
          <a:prstGeom prst="roundRect">
            <a:avLst/>
          </a:prstGeom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1435" tIns="45718" rIns="91435" bIns="45718" rtlCol="0" anchor="t"/>
          <a:lstStyle/>
          <a:p>
            <a:r>
              <a:rPr lang="es-MX" sz="1200" dirty="0"/>
              <a:t>#include &lt;</a:t>
            </a:r>
            <a:r>
              <a:rPr lang="es-MX" sz="1200" dirty="0" err="1"/>
              <a:t>stdio.h</a:t>
            </a:r>
            <a:r>
              <a:rPr lang="es-MX" sz="1200" dirty="0"/>
              <a:t>&gt;</a:t>
            </a:r>
          </a:p>
          <a:p>
            <a:endParaRPr lang="es-MX" sz="1200" dirty="0"/>
          </a:p>
          <a:p>
            <a:r>
              <a:rPr lang="es-MX" sz="1200" dirty="0" err="1"/>
              <a:t>void</a:t>
            </a:r>
            <a:r>
              <a:rPr lang="es-MX" sz="1200" dirty="0"/>
              <a:t> </a:t>
            </a:r>
            <a:r>
              <a:rPr lang="es-MX" sz="1200" dirty="0" err="1"/>
              <a:t>main</a:t>
            </a:r>
            <a:r>
              <a:rPr lang="es-MX" sz="1200" dirty="0"/>
              <a:t>() {</a:t>
            </a:r>
          </a:p>
          <a:p>
            <a:r>
              <a:rPr lang="es-MX" sz="1200" dirty="0"/>
              <a:t>    </a:t>
            </a:r>
            <a:r>
              <a:rPr lang="es-MX" sz="1200" dirty="0" err="1"/>
              <a:t>float</a:t>
            </a:r>
            <a:r>
              <a:rPr lang="es-MX" sz="1200" dirty="0"/>
              <a:t> </a:t>
            </a:r>
            <a:r>
              <a:rPr lang="es-MX" sz="1200" dirty="0" err="1"/>
              <a:t>minutos,horas,segundos,sec</a:t>
            </a:r>
            <a:r>
              <a:rPr lang="es-MX" sz="1200" dirty="0"/>
              <a:t>;</a:t>
            </a:r>
          </a:p>
          <a:p>
            <a:endParaRPr lang="es-MX" sz="1200" dirty="0"/>
          </a:p>
          <a:p>
            <a:r>
              <a:rPr lang="es-MX" sz="1200" dirty="0"/>
              <a:t>    </a:t>
            </a:r>
            <a:r>
              <a:rPr lang="es-MX" sz="1200" dirty="0" err="1"/>
              <a:t>sec</a:t>
            </a:r>
            <a:r>
              <a:rPr lang="es-MX" sz="1200" dirty="0"/>
              <a:t> = 3700;</a:t>
            </a:r>
          </a:p>
          <a:p>
            <a:r>
              <a:rPr lang="es-MX" sz="1200" dirty="0"/>
              <a:t>    minutos = </a:t>
            </a:r>
            <a:r>
              <a:rPr lang="es-MX" sz="1200" dirty="0" err="1"/>
              <a:t>sec</a:t>
            </a:r>
            <a:r>
              <a:rPr lang="es-MX" sz="1200" dirty="0"/>
              <a:t>/60;</a:t>
            </a:r>
          </a:p>
          <a:p>
            <a:r>
              <a:rPr lang="es-MX" sz="1200" dirty="0"/>
              <a:t>    horas = </a:t>
            </a:r>
            <a:r>
              <a:rPr lang="es-MX" sz="1200" dirty="0" err="1"/>
              <a:t>sec</a:t>
            </a:r>
            <a:r>
              <a:rPr lang="es-MX" sz="1200" dirty="0"/>
              <a:t>/3600;</a:t>
            </a:r>
          </a:p>
          <a:p>
            <a:r>
              <a:rPr lang="es-MX" sz="1200" dirty="0"/>
              <a:t>    </a:t>
            </a:r>
            <a:r>
              <a:rPr lang="es-MX" sz="1200" dirty="0" err="1"/>
              <a:t>printf</a:t>
            </a:r>
            <a:r>
              <a:rPr lang="es-MX" sz="1200" dirty="0"/>
              <a:t>("Este programa convierte de segundos a minutos y horas. \</a:t>
            </a:r>
            <a:r>
              <a:rPr lang="es-MX" sz="1200" dirty="0" err="1"/>
              <a:t>na</a:t>
            </a:r>
            <a:r>
              <a:rPr lang="es-MX" sz="1200" dirty="0"/>
              <a:t>)3700\</a:t>
            </a:r>
            <a:r>
              <a:rPr lang="es-MX" sz="1200" dirty="0" err="1"/>
              <a:t>nb</a:t>
            </a:r>
            <a:r>
              <a:rPr lang="es-MX" sz="1200" dirty="0"/>
              <a:t>)12320\</a:t>
            </a:r>
            <a:r>
              <a:rPr lang="es-MX" sz="1200" dirty="0" err="1"/>
              <a:t>nc</a:t>
            </a:r>
            <a:r>
              <a:rPr lang="es-MX" sz="1200" dirty="0"/>
              <a:t>)22710\n");</a:t>
            </a:r>
          </a:p>
          <a:p>
            <a:r>
              <a:rPr lang="es-MX" sz="1200" dirty="0"/>
              <a:t>    </a:t>
            </a:r>
            <a:r>
              <a:rPr lang="es-MX" sz="1200" dirty="0" err="1"/>
              <a:t>printf</a:t>
            </a:r>
            <a:r>
              <a:rPr lang="es-MX" sz="1200" dirty="0"/>
              <a:t>("\</a:t>
            </a:r>
            <a:r>
              <a:rPr lang="es-MX" sz="1200" dirty="0" err="1"/>
              <a:t>nLa</a:t>
            </a:r>
            <a:r>
              <a:rPr lang="es-MX" sz="1200" dirty="0"/>
              <a:t> </a:t>
            </a:r>
            <a:r>
              <a:rPr lang="es-MX" sz="1200" dirty="0" err="1"/>
              <a:t>opcion</a:t>
            </a:r>
            <a:r>
              <a:rPr lang="es-MX" sz="1200" dirty="0"/>
              <a:t> a minutos es: %.1f", minutos);</a:t>
            </a:r>
          </a:p>
          <a:p>
            <a:r>
              <a:rPr lang="es-MX" sz="1200" dirty="0"/>
              <a:t>    </a:t>
            </a:r>
            <a:r>
              <a:rPr lang="es-MX" sz="1200" dirty="0" err="1"/>
              <a:t>printf</a:t>
            </a:r>
            <a:r>
              <a:rPr lang="es-MX" sz="1200" dirty="0"/>
              <a:t>("\</a:t>
            </a:r>
            <a:r>
              <a:rPr lang="es-MX" sz="1200" dirty="0" err="1"/>
              <a:t>nLa</a:t>
            </a:r>
            <a:r>
              <a:rPr lang="es-MX" sz="1200" dirty="0"/>
              <a:t> </a:t>
            </a:r>
            <a:r>
              <a:rPr lang="es-MX" sz="1200" dirty="0" err="1"/>
              <a:t>opcion</a:t>
            </a:r>
            <a:r>
              <a:rPr lang="es-MX" sz="1200" dirty="0"/>
              <a:t> a en horas es: %.1f\</a:t>
            </a:r>
            <a:r>
              <a:rPr lang="es-MX" sz="1200" dirty="0" err="1"/>
              <a:t>n",horas</a:t>
            </a:r>
            <a:r>
              <a:rPr lang="es-MX" sz="1200" dirty="0"/>
              <a:t>);</a:t>
            </a:r>
          </a:p>
          <a:p>
            <a:r>
              <a:rPr lang="es-MX" sz="1200" dirty="0"/>
              <a:t>    </a:t>
            </a:r>
            <a:r>
              <a:rPr lang="es-MX" sz="1200" dirty="0" err="1"/>
              <a:t>sec</a:t>
            </a:r>
            <a:r>
              <a:rPr lang="es-MX" sz="1200" dirty="0"/>
              <a:t> =12320;</a:t>
            </a:r>
          </a:p>
          <a:p>
            <a:r>
              <a:rPr lang="es-MX" sz="1200" dirty="0"/>
              <a:t>    minutos = </a:t>
            </a:r>
            <a:r>
              <a:rPr lang="es-MX" sz="1200" dirty="0" err="1"/>
              <a:t>sec</a:t>
            </a:r>
            <a:r>
              <a:rPr lang="es-MX" sz="1200" dirty="0"/>
              <a:t>/60;</a:t>
            </a:r>
          </a:p>
          <a:p>
            <a:r>
              <a:rPr lang="es-MX" sz="1200" dirty="0"/>
              <a:t>    horas = </a:t>
            </a:r>
            <a:r>
              <a:rPr lang="es-MX" sz="1200" dirty="0" err="1"/>
              <a:t>sec</a:t>
            </a:r>
            <a:r>
              <a:rPr lang="es-MX" sz="1200" dirty="0"/>
              <a:t>/3600;</a:t>
            </a:r>
          </a:p>
          <a:p>
            <a:r>
              <a:rPr lang="es-MX" sz="1200" dirty="0"/>
              <a:t>    </a:t>
            </a:r>
            <a:r>
              <a:rPr lang="es-MX" sz="1200" dirty="0" err="1"/>
              <a:t>printf</a:t>
            </a:r>
            <a:r>
              <a:rPr lang="es-MX" sz="1200" dirty="0"/>
              <a:t>("\</a:t>
            </a:r>
            <a:r>
              <a:rPr lang="es-MX" sz="1200" dirty="0" err="1"/>
              <a:t>nLa</a:t>
            </a:r>
            <a:r>
              <a:rPr lang="es-MX" sz="1200" dirty="0"/>
              <a:t> </a:t>
            </a:r>
            <a:r>
              <a:rPr lang="es-MX" sz="1200" dirty="0" err="1"/>
              <a:t>opcion</a:t>
            </a:r>
            <a:r>
              <a:rPr lang="es-MX" sz="1200" dirty="0"/>
              <a:t> b minutos es: %.2f", minutos);</a:t>
            </a:r>
          </a:p>
          <a:p>
            <a:r>
              <a:rPr lang="es-MX" sz="1200" dirty="0"/>
              <a:t>    </a:t>
            </a:r>
            <a:r>
              <a:rPr lang="es-MX" sz="1200" dirty="0" err="1"/>
              <a:t>printf</a:t>
            </a:r>
            <a:r>
              <a:rPr lang="es-MX" sz="1200" dirty="0"/>
              <a:t>("\</a:t>
            </a:r>
            <a:r>
              <a:rPr lang="es-MX" sz="1200" dirty="0" err="1"/>
              <a:t>nLa</a:t>
            </a:r>
            <a:r>
              <a:rPr lang="es-MX" sz="1200" dirty="0"/>
              <a:t> </a:t>
            </a:r>
            <a:r>
              <a:rPr lang="es-MX" sz="1200" dirty="0" err="1"/>
              <a:t>opcion</a:t>
            </a:r>
            <a:r>
              <a:rPr lang="es-MX" sz="1200" dirty="0"/>
              <a:t> b en horas es: %.2f\</a:t>
            </a:r>
            <a:r>
              <a:rPr lang="es-MX" sz="1200" dirty="0" err="1"/>
              <a:t>n",horas</a:t>
            </a:r>
            <a:r>
              <a:rPr lang="es-MX" sz="1200" dirty="0"/>
              <a:t>);</a:t>
            </a:r>
          </a:p>
          <a:p>
            <a:r>
              <a:rPr lang="es-MX" sz="1200" dirty="0"/>
              <a:t>    </a:t>
            </a:r>
            <a:r>
              <a:rPr lang="es-MX" sz="1200" dirty="0" err="1"/>
              <a:t>sec</a:t>
            </a:r>
            <a:r>
              <a:rPr lang="es-MX" sz="1200" dirty="0"/>
              <a:t> =22710;</a:t>
            </a:r>
          </a:p>
          <a:p>
            <a:r>
              <a:rPr lang="es-MX" sz="1200" dirty="0"/>
              <a:t>    minutos = </a:t>
            </a:r>
            <a:r>
              <a:rPr lang="es-MX" sz="1200" dirty="0" err="1"/>
              <a:t>sec</a:t>
            </a:r>
            <a:r>
              <a:rPr lang="es-MX" sz="1200" dirty="0"/>
              <a:t>/60;</a:t>
            </a:r>
          </a:p>
          <a:p>
            <a:r>
              <a:rPr lang="es-MX" sz="1200" dirty="0"/>
              <a:t>    horas = </a:t>
            </a:r>
            <a:r>
              <a:rPr lang="es-MX" sz="1200" dirty="0" err="1"/>
              <a:t>sec</a:t>
            </a:r>
            <a:r>
              <a:rPr lang="es-MX" sz="1200" dirty="0"/>
              <a:t>/3600;</a:t>
            </a:r>
          </a:p>
          <a:p>
            <a:r>
              <a:rPr lang="es-MX" sz="1200" dirty="0"/>
              <a:t>    </a:t>
            </a:r>
            <a:r>
              <a:rPr lang="es-MX" sz="1200" dirty="0" err="1"/>
              <a:t>printf</a:t>
            </a:r>
            <a:r>
              <a:rPr lang="es-MX" sz="1200" dirty="0"/>
              <a:t>("\</a:t>
            </a:r>
            <a:r>
              <a:rPr lang="es-MX" sz="1200" dirty="0" err="1"/>
              <a:t>nLa</a:t>
            </a:r>
            <a:r>
              <a:rPr lang="es-MX" sz="1200" dirty="0"/>
              <a:t> </a:t>
            </a:r>
            <a:r>
              <a:rPr lang="es-MX" sz="1200" dirty="0" err="1"/>
              <a:t>opcion</a:t>
            </a:r>
            <a:r>
              <a:rPr lang="es-MX" sz="1200" dirty="0"/>
              <a:t> c minutos es: %.2f", minutos);</a:t>
            </a:r>
          </a:p>
          <a:p>
            <a:r>
              <a:rPr lang="es-MX" sz="1200" dirty="0"/>
              <a:t>    </a:t>
            </a:r>
            <a:r>
              <a:rPr lang="es-MX" sz="1200" dirty="0" err="1"/>
              <a:t>printf</a:t>
            </a:r>
            <a:r>
              <a:rPr lang="es-MX" sz="1200" dirty="0"/>
              <a:t>("\</a:t>
            </a:r>
            <a:r>
              <a:rPr lang="es-MX" sz="1200" dirty="0" err="1"/>
              <a:t>nLa</a:t>
            </a:r>
            <a:r>
              <a:rPr lang="es-MX" sz="1200" dirty="0"/>
              <a:t> </a:t>
            </a:r>
            <a:r>
              <a:rPr lang="es-MX" sz="1200" dirty="0" err="1"/>
              <a:t>opcion</a:t>
            </a:r>
            <a:r>
              <a:rPr lang="es-MX" sz="1200" dirty="0"/>
              <a:t> c en horas es: %.2f",horas);</a:t>
            </a:r>
          </a:p>
          <a:p>
            <a:endParaRPr lang="es-MX" sz="1200" dirty="0"/>
          </a:p>
          <a:p>
            <a:endParaRPr lang="es-MX" sz="1200" dirty="0"/>
          </a:p>
          <a:p>
            <a:r>
              <a:rPr lang="es-MX" sz="1200" dirty="0"/>
              <a:t>}</a:t>
            </a:r>
          </a:p>
          <a:p>
            <a:endParaRPr lang="es-MX" sz="1200" dirty="0"/>
          </a:p>
        </p:txBody>
      </p:sp>
      <p:sp>
        <p:nvSpPr>
          <p:cNvPr id="11" name="2 Marcador de texto"/>
          <p:cNvSpPr txBox="1">
            <a:spLocks/>
          </p:cNvSpPr>
          <p:nvPr/>
        </p:nvSpPr>
        <p:spPr>
          <a:xfrm>
            <a:off x="-2975" y="107504"/>
            <a:ext cx="1065639" cy="1016944"/>
          </a:xfrm>
          <a:prstGeom prst="rect">
            <a:avLst/>
          </a:prstGeom>
        </p:spPr>
        <p:txBody>
          <a:bodyPr vert="horz" lIns="91435" tIns="45718" rIns="91435" bIns="45718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MX" sz="1400" b="1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Número del programa:</a:t>
            </a:r>
          </a:p>
        </p:txBody>
      </p:sp>
      <p:sp>
        <p:nvSpPr>
          <p:cNvPr id="13" name="12 Elipse"/>
          <p:cNvSpPr/>
          <p:nvPr/>
        </p:nvSpPr>
        <p:spPr>
          <a:xfrm>
            <a:off x="988532" y="0"/>
            <a:ext cx="1000306" cy="1019605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s-MX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P11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2BB3433-B0B1-7379-00FE-423F7C35B96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08274" y="5774537"/>
            <a:ext cx="3929534" cy="2361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4464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1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833703"/>
              </p:ext>
            </p:extLst>
          </p:nvPr>
        </p:nvGraphicFramePr>
        <p:xfrm>
          <a:off x="351235" y="1788584"/>
          <a:ext cx="6172200" cy="60346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6 Título"/>
          <p:cNvSpPr>
            <a:spLocks noGrp="1"/>
          </p:cNvSpPr>
          <p:nvPr>
            <p:ph type="title"/>
          </p:nvPr>
        </p:nvSpPr>
        <p:spPr>
          <a:xfrm>
            <a:off x="1322766" y="59499"/>
            <a:ext cx="5535234" cy="864096"/>
          </a:xfrm>
        </p:spPr>
        <p:txBody>
          <a:bodyPr>
            <a:normAutofit/>
          </a:bodyPr>
          <a:lstStyle/>
          <a:p>
            <a:r>
              <a:rPr lang="es-MX" sz="2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Análisis del Problema</a:t>
            </a:r>
          </a:p>
        </p:txBody>
      </p:sp>
      <p:sp>
        <p:nvSpPr>
          <p:cNvPr id="4" name="3 Rectángulo redondeado"/>
          <p:cNvSpPr/>
          <p:nvPr/>
        </p:nvSpPr>
        <p:spPr>
          <a:xfrm>
            <a:off x="404664" y="1259632"/>
            <a:ext cx="6048672" cy="2160241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just"/>
            <a:r>
              <a:rPr lang="es-ES_tradnl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Por una Laptop que tenía un descuento del 25% se terminaron pagando $15,115 pesos. ¿Qué precio tenía originalmente?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just"/>
            <a:r>
              <a:rPr lang="es-ES_tradnl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4 Rectángulo redondeado"/>
          <p:cNvSpPr/>
          <p:nvPr/>
        </p:nvSpPr>
        <p:spPr>
          <a:xfrm>
            <a:off x="404664" y="3611895"/>
            <a:ext cx="1321952" cy="134414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s-MX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Entradas</a:t>
            </a:r>
          </a:p>
        </p:txBody>
      </p:sp>
      <p:sp>
        <p:nvSpPr>
          <p:cNvPr id="6" name="5 Rectángulo redondeado"/>
          <p:cNvSpPr/>
          <p:nvPr/>
        </p:nvSpPr>
        <p:spPr>
          <a:xfrm>
            <a:off x="1988839" y="3611895"/>
            <a:ext cx="4464497" cy="1344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endParaRPr lang="es-MX" dirty="0"/>
          </a:p>
        </p:txBody>
      </p:sp>
      <p:sp>
        <p:nvSpPr>
          <p:cNvPr id="8" name="7 Rectángulo redondeado"/>
          <p:cNvSpPr/>
          <p:nvPr/>
        </p:nvSpPr>
        <p:spPr>
          <a:xfrm>
            <a:off x="404664" y="5159244"/>
            <a:ext cx="1321952" cy="134414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s-MX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Procesos</a:t>
            </a:r>
          </a:p>
        </p:txBody>
      </p:sp>
      <p:sp>
        <p:nvSpPr>
          <p:cNvPr id="9" name="8 Rectángulo redondeado"/>
          <p:cNvSpPr/>
          <p:nvPr/>
        </p:nvSpPr>
        <p:spPr>
          <a:xfrm>
            <a:off x="1988839" y="5159244"/>
            <a:ext cx="4464498" cy="1344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r>
              <a:rPr lang="es-MX" dirty="0" err="1">
                <a:solidFill>
                  <a:schemeClr val="tx1"/>
                </a:solidFill>
              </a:rPr>
              <a:t>precioOriginal</a:t>
            </a:r>
            <a:r>
              <a:rPr lang="es-MX" dirty="0">
                <a:solidFill>
                  <a:schemeClr val="tx1"/>
                </a:solidFill>
              </a:rPr>
              <a:t> = 15115/(1-0.25)</a:t>
            </a:r>
          </a:p>
          <a:p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10" name="9 Rectángulo redondeado"/>
          <p:cNvSpPr/>
          <p:nvPr/>
        </p:nvSpPr>
        <p:spPr>
          <a:xfrm>
            <a:off x="430472" y="6706592"/>
            <a:ext cx="1296144" cy="134414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s-MX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Salidas</a:t>
            </a:r>
          </a:p>
        </p:txBody>
      </p:sp>
      <p:sp>
        <p:nvSpPr>
          <p:cNvPr id="11" name="10 Rectángulo redondeado"/>
          <p:cNvSpPr/>
          <p:nvPr/>
        </p:nvSpPr>
        <p:spPr>
          <a:xfrm>
            <a:off x="1988838" y="6706592"/>
            <a:ext cx="4490305" cy="1344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r>
              <a:rPr lang="es-MX" dirty="0" err="1">
                <a:solidFill>
                  <a:schemeClr val="tx1"/>
                </a:solidFill>
              </a:rPr>
              <a:t>precioOriginal</a:t>
            </a:r>
            <a:r>
              <a:rPr lang="es-MX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2" name="2 Marcador de texto"/>
          <p:cNvSpPr txBox="1">
            <a:spLocks/>
          </p:cNvSpPr>
          <p:nvPr/>
        </p:nvSpPr>
        <p:spPr>
          <a:xfrm>
            <a:off x="-2975" y="107504"/>
            <a:ext cx="1065639" cy="1016944"/>
          </a:xfrm>
          <a:prstGeom prst="rect">
            <a:avLst/>
          </a:prstGeom>
        </p:spPr>
        <p:txBody>
          <a:bodyPr vert="horz" lIns="91435" tIns="45718" rIns="91435" bIns="45718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MX" sz="1400" b="1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Número del programa:</a:t>
            </a:r>
          </a:p>
        </p:txBody>
      </p:sp>
      <p:sp>
        <p:nvSpPr>
          <p:cNvPr id="13" name="12 Elipse"/>
          <p:cNvSpPr/>
          <p:nvPr/>
        </p:nvSpPr>
        <p:spPr>
          <a:xfrm>
            <a:off x="988532" y="0"/>
            <a:ext cx="1000306" cy="1019605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s-MX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P12</a:t>
            </a:r>
          </a:p>
        </p:txBody>
      </p:sp>
    </p:spTree>
    <p:extLst>
      <p:ext uri="{BB962C8B-B14F-4D97-AF65-F5344CB8AC3E}">
        <p14:creationId xmlns:p14="http://schemas.microsoft.com/office/powerpoint/2010/main" val="14997407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129EB4-EDF1-3F06-50AC-8896679865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1 Marcador de contenido">
            <a:extLst>
              <a:ext uri="{FF2B5EF4-FFF2-40B4-BE49-F238E27FC236}">
                <a16:creationId xmlns:a16="http://schemas.microsoft.com/office/drawing/2014/main" id="{730EC4FE-A681-97A9-078F-21B4A7410DB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51235" y="1788584"/>
          <a:ext cx="6172200" cy="60346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6 Título">
            <a:extLst>
              <a:ext uri="{FF2B5EF4-FFF2-40B4-BE49-F238E27FC236}">
                <a16:creationId xmlns:a16="http://schemas.microsoft.com/office/drawing/2014/main" id="{2E106793-8CFF-87C3-5C8F-271CF807E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0190" y="59499"/>
            <a:ext cx="5535234" cy="864096"/>
          </a:xfrm>
        </p:spPr>
        <p:txBody>
          <a:bodyPr>
            <a:normAutofit/>
          </a:bodyPr>
          <a:lstStyle/>
          <a:p>
            <a:r>
              <a:rPr lang="es-MX" sz="2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Algoritmo y Diagrama de Flujo</a:t>
            </a:r>
          </a:p>
        </p:txBody>
      </p:sp>
      <p:sp>
        <p:nvSpPr>
          <p:cNvPr id="12" name="11 Rectángulo redondeado">
            <a:extLst>
              <a:ext uri="{FF2B5EF4-FFF2-40B4-BE49-F238E27FC236}">
                <a16:creationId xmlns:a16="http://schemas.microsoft.com/office/drawing/2014/main" id="{758733D3-F9F4-84ED-5AD1-CB5AB50EB070}"/>
              </a:ext>
            </a:extLst>
          </p:cNvPr>
          <p:cNvSpPr/>
          <p:nvPr/>
        </p:nvSpPr>
        <p:spPr>
          <a:xfrm>
            <a:off x="415632" y="1381590"/>
            <a:ext cx="2795374" cy="57606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s-MX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Algoritmo</a:t>
            </a:r>
          </a:p>
        </p:txBody>
      </p:sp>
      <p:sp>
        <p:nvSpPr>
          <p:cNvPr id="13" name="12 Rectángulo redondeado">
            <a:extLst>
              <a:ext uri="{FF2B5EF4-FFF2-40B4-BE49-F238E27FC236}">
                <a16:creationId xmlns:a16="http://schemas.microsoft.com/office/drawing/2014/main" id="{845A8E6C-D6D7-06AA-56FE-485683420619}"/>
              </a:ext>
            </a:extLst>
          </p:cNvPr>
          <p:cNvSpPr/>
          <p:nvPr/>
        </p:nvSpPr>
        <p:spPr>
          <a:xfrm>
            <a:off x="3879044" y="1317163"/>
            <a:ext cx="2790316" cy="57606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s-MX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Diagrama de Flujo</a:t>
            </a:r>
          </a:p>
        </p:txBody>
      </p:sp>
      <p:sp>
        <p:nvSpPr>
          <p:cNvPr id="14" name="13 Rectángulo redondeado">
            <a:extLst>
              <a:ext uri="{FF2B5EF4-FFF2-40B4-BE49-F238E27FC236}">
                <a16:creationId xmlns:a16="http://schemas.microsoft.com/office/drawing/2014/main" id="{D6A4FD5F-7C61-D834-D107-2D58AD108FF3}"/>
              </a:ext>
            </a:extLst>
          </p:cNvPr>
          <p:cNvSpPr/>
          <p:nvPr/>
        </p:nvSpPr>
        <p:spPr>
          <a:xfrm>
            <a:off x="3645024" y="2171733"/>
            <a:ext cx="3024336" cy="5472608"/>
          </a:xfrm>
          <a:prstGeom prst="roundRect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1435" tIns="45718" rIns="91435" bIns="45718" rtlCol="0" anchor="t"/>
          <a:lstStyle/>
          <a:p>
            <a:endParaRPr lang="es-MX" sz="1200" dirty="0"/>
          </a:p>
        </p:txBody>
      </p:sp>
      <p:sp>
        <p:nvSpPr>
          <p:cNvPr id="10" name="2 Marcador de texto">
            <a:extLst>
              <a:ext uri="{FF2B5EF4-FFF2-40B4-BE49-F238E27FC236}">
                <a16:creationId xmlns:a16="http://schemas.microsoft.com/office/drawing/2014/main" id="{04401DF3-E87D-0A7F-D9BC-53C99A8A24D5}"/>
              </a:ext>
            </a:extLst>
          </p:cNvPr>
          <p:cNvSpPr txBox="1">
            <a:spLocks/>
          </p:cNvSpPr>
          <p:nvPr/>
        </p:nvSpPr>
        <p:spPr>
          <a:xfrm>
            <a:off x="-2975" y="107504"/>
            <a:ext cx="1065639" cy="1016944"/>
          </a:xfrm>
          <a:prstGeom prst="rect">
            <a:avLst/>
          </a:prstGeom>
        </p:spPr>
        <p:txBody>
          <a:bodyPr vert="horz" lIns="91435" tIns="45718" rIns="91435" bIns="45718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MX" sz="1400" b="1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Número del programa:</a:t>
            </a:r>
          </a:p>
        </p:txBody>
      </p:sp>
      <p:sp>
        <p:nvSpPr>
          <p:cNvPr id="11" name="10 Elipse">
            <a:extLst>
              <a:ext uri="{FF2B5EF4-FFF2-40B4-BE49-F238E27FC236}">
                <a16:creationId xmlns:a16="http://schemas.microsoft.com/office/drawing/2014/main" id="{734D0DFB-5333-0E90-C3C3-658528CD70D9}"/>
              </a:ext>
            </a:extLst>
          </p:cNvPr>
          <p:cNvSpPr/>
          <p:nvPr/>
        </p:nvSpPr>
        <p:spPr>
          <a:xfrm>
            <a:off x="988532" y="0"/>
            <a:ext cx="1000306" cy="1019605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s-MX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P12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072AEA6-F9E5-357B-EBC2-74E71B4C3B3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82935" y="2591023"/>
            <a:ext cx="2686425" cy="2686425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5F0347B4-2523-F761-9645-9ABB219DE94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11758" y="5631626"/>
            <a:ext cx="2894849" cy="1112046"/>
          </a:xfrm>
          <a:prstGeom prst="rect">
            <a:avLst/>
          </a:prstGeom>
        </p:spPr>
      </p:pic>
      <p:sp>
        <p:nvSpPr>
          <p:cNvPr id="15" name="2 Rectángulo redondeado">
            <a:extLst>
              <a:ext uri="{FF2B5EF4-FFF2-40B4-BE49-F238E27FC236}">
                <a16:creationId xmlns:a16="http://schemas.microsoft.com/office/drawing/2014/main" id="{41074A77-64C2-635E-BFC1-F61E0B5EA3FE}"/>
              </a:ext>
            </a:extLst>
          </p:cNvPr>
          <p:cNvSpPr/>
          <p:nvPr/>
        </p:nvSpPr>
        <p:spPr>
          <a:xfrm>
            <a:off x="269649" y="2171734"/>
            <a:ext cx="3024336" cy="5472608"/>
          </a:xfrm>
          <a:prstGeom prst="roundRect">
            <a:avLst/>
          </a:prstGeom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91435" tIns="45718" rIns="91435" bIns="45718" rtlCol="0" anchor="t"/>
          <a:lstStyle/>
          <a:p>
            <a:r>
              <a:rPr lang="es-MX" sz="1200" dirty="0"/>
              <a:t>Inicio</a:t>
            </a:r>
          </a:p>
          <a:p>
            <a:r>
              <a:rPr lang="es-MX" sz="1200" dirty="0"/>
              <a:t>     Imprime "Por la Laptop que tenia un descuento del 25 porciento se terminaron pagando $15115 pesos. Que precio tenia originalmente?“</a:t>
            </a:r>
          </a:p>
          <a:p>
            <a:r>
              <a:rPr lang="es-MX" sz="1200" dirty="0"/>
              <a:t>     Proceso:</a:t>
            </a:r>
          </a:p>
          <a:p>
            <a:r>
              <a:rPr lang="es-MX" sz="1200" dirty="0"/>
              <a:t>     </a:t>
            </a:r>
            <a:r>
              <a:rPr lang="es-MX" sz="1200" dirty="0" err="1"/>
              <a:t>precioOriginal</a:t>
            </a:r>
            <a:r>
              <a:rPr lang="es-MX" sz="1200" dirty="0"/>
              <a:t> = 15115/(1-0.25)</a:t>
            </a:r>
          </a:p>
          <a:p>
            <a:r>
              <a:rPr lang="es-MX" sz="1200" dirty="0"/>
              <a:t>     Imprime "El precio original de la Laptop es de “ + </a:t>
            </a:r>
            <a:r>
              <a:rPr lang="es-MX" sz="1200" dirty="0" err="1"/>
              <a:t>precioOriginal</a:t>
            </a:r>
            <a:r>
              <a:rPr lang="es-MX" sz="1200" dirty="0"/>
              <a:t> +”pesos”</a:t>
            </a:r>
          </a:p>
          <a:p>
            <a:r>
              <a:rPr lang="es-MX" sz="1200" dirty="0"/>
              <a:t>Fin </a:t>
            </a:r>
          </a:p>
        </p:txBody>
      </p:sp>
    </p:spTree>
    <p:extLst>
      <p:ext uri="{BB962C8B-B14F-4D97-AF65-F5344CB8AC3E}">
        <p14:creationId xmlns:p14="http://schemas.microsoft.com/office/powerpoint/2010/main" val="40238801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Título"/>
          <p:cNvSpPr>
            <a:spLocks noGrp="1"/>
          </p:cNvSpPr>
          <p:nvPr>
            <p:ph type="title"/>
          </p:nvPr>
        </p:nvSpPr>
        <p:spPr>
          <a:xfrm>
            <a:off x="1227658" y="-290040"/>
            <a:ext cx="6172200" cy="1524000"/>
          </a:xfrm>
        </p:spPr>
        <p:txBody>
          <a:bodyPr>
            <a:normAutofit/>
          </a:bodyPr>
          <a:lstStyle/>
          <a:p>
            <a:r>
              <a:rPr lang="es-MX" sz="2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Código Fuente</a:t>
            </a:r>
          </a:p>
        </p:txBody>
      </p:sp>
      <p:graphicFrame>
        <p:nvGraphicFramePr>
          <p:cNvPr id="2" name="1 Marcador de contenido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017941261"/>
              </p:ext>
            </p:extLst>
          </p:nvPr>
        </p:nvGraphicFramePr>
        <p:xfrm>
          <a:off x="255585" y="2171735"/>
          <a:ext cx="3117456" cy="59964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2 Rectángulo redondeado"/>
          <p:cNvSpPr/>
          <p:nvPr/>
        </p:nvSpPr>
        <p:spPr>
          <a:xfrm>
            <a:off x="116633" y="1231952"/>
            <a:ext cx="6624736" cy="6796432"/>
          </a:xfrm>
          <a:prstGeom prst="roundRect">
            <a:avLst/>
          </a:prstGeom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1435" tIns="45718" rIns="91435" bIns="45718" rtlCol="0" anchor="t"/>
          <a:lstStyle/>
          <a:p>
            <a:r>
              <a:rPr lang="es-MX" sz="1200" dirty="0"/>
              <a:t>#include &lt;</a:t>
            </a:r>
            <a:r>
              <a:rPr lang="es-MX" sz="1200" dirty="0" err="1"/>
              <a:t>stdio.h</a:t>
            </a:r>
            <a:r>
              <a:rPr lang="es-MX" sz="1200" dirty="0"/>
              <a:t>&gt;</a:t>
            </a:r>
          </a:p>
          <a:p>
            <a:r>
              <a:rPr lang="es-MX" sz="1200" dirty="0"/>
              <a:t>#include &lt;</a:t>
            </a:r>
            <a:r>
              <a:rPr lang="es-MX" sz="1200" dirty="0" err="1"/>
              <a:t>process.h</a:t>
            </a:r>
            <a:r>
              <a:rPr lang="es-MX" sz="1200" dirty="0"/>
              <a:t>&gt;</a:t>
            </a:r>
          </a:p>
          <a:p>
            <a:endParaRPr lang="es-MX" sz="1200" dirty="0"/>
          </a:p>
          <a:p>
            <a:r>
              <a:rPr lang="es-MX" sz="1200" dirty="0" err="1"/>
              <a:t>void</a:t>
            </a:r>
            <a:r>
              <a:rPr lang="es-MX" sz="1200" dirty="0"/>
              <a:t> </a:t>
            </a:r>
            <a:r>
              <a:rPr lang="es-MX" sz="1200" dirty="0" err="1"/>
              <a:t>main</a:t>
            </a:r>
            <a:r>
              <a:rPr lang="es-MX" sz="1200" dirty="0"/>
              <a:t>() {</a:t>
            </a:r>
          </a:p>
          <a:p>
            <a:endParaRPr lang="es-MX" sz="1200" dirty="0"/>
          </a:p>
          <a:p>
            <a:r>
              <a:rPr lang="es-MX" sz="1200" dirty="0"/>
              <a:t>    </a:t>
            </a:r>
            <a:r>
              <a:rPr lang="es-MX" sz="1200" dirty="0" err="1"/>
              <a:t>float</a:t>
            </a:r>
            <a:r>
              <a:rPr lang="es-MX" sz="1200" dirty="0"/>
              <a:t> </a:t>
            </a:r>
            <a:r>
              <a:rPr lang="es-MX" sz="1200" dirty="0" err="1"/>
              <a:t>precioOriginal</a:t>
            </a:r>
            <a:r>
              <a:rPr lang="es-MX" sz="1200" dirty="0"/>
              <a:t>;</a:t>
            </a:r>
          </a:p>
          <a:p>
            <a:r>
              <a:rPr lang="es-MX" sz="1200" dirty="0"/>
              <a:t>    </a:t>
            </a:r>
            <a:r>
              <a:rPr lang="es-MX" sz="1200" dirty="0" err="1"/>
              <a:t>printf</a:t>
            </a:r>
            <a:r>
              <a:rPr lang="es-MX" sz="1200" dirty="0"/>
              <a:t>("Por la Laptop que tenia un descuento del 25 porciento se terminaron pagando $15115 pesos. Que precio tenia originalmente?\n");</a:t>
            </a:r>
          </a:p>
          <a:p>
            <a:r>
              <a:rPr lang="es-MX" sz="1200" dirty="0"/>
              <a:t>    </a:t>
            </a:r>
            <a:r>
              <a:rPr lang="es-MX" sz="1200" dirty="0" err="1"/>
              <a:t>precioOriginal</a:t>
            </a:r>
            <a:r>
              <a:rPr lang="es-MX" sz="1200" dirty="0"/>
              <a:t> = 15115/(1-0.25);</a:t>
            </a:r>
          </a:p>
          <a:p>
            <a:r>
              <a:rPr lang="es-MX" sz="1200" dirty="0"/>
              <a:t>    </a:t>
            </a:r>
            <a:r>
              <a:rPr lang="es-MX" sz="1200" dirty="0" err="1"/>
              <a:t>printf</a:t>
            </a:r>
            <a:r>
              <a:rPr lang="es-MX" sz="1200" dirty="0"/>
              <a:t>("El precio original de la Laptop es de %.2f pesos\n",</a:t>
            </a:r>
            <a:r>
              <a:rPr lang="es-MX" sz="1200" dirty="0" err="1"/>
              <a:t>precioOriginal</a:t>
            </a:r>
            <a:r>
              <a:rPr lang="es-MX" sz="1200" dirty="0"/>
              <a:t>);</a:t>
            </a:r>
          </a:p>
          <a:p>
            <a:r>
              <a:rPr lang="es-MX" sz="1200" dirty="0"/>
              <a:t>    </a:t>
            </a:r>
            <a:r>
              <a:rPr lang="es-MX" sz="1200" dirty="0" err="1"/>
              <a:t>system</a:t>
            </a:r>
            <a:r>
              <a:rPr lang="es-MX" sz="1200" dirty="0"/>
              <a:t>("PAUSE");</a:t>
            </a:r>
          </a:p>
          <a:p>
            <a:r>
              <a:rPr lang="es-MX" sz="1200" dirty="0"/>
              <a:t>}</a:t>
            </a:r>
          </a:p>
          <a:p>
            <a:endParaRPr lang="es-MX" sz="1200" dirty="0"/>
          </a:p>
        </p:txBody>
      </p:sp>
      <p:sp>
        <p:nvSpPr>
          <p:cNvPr id="11" name="2 Marcador de texto"/>
          <p:cNvSpPr txBox="1">
            <a:spLocks/>
          </p:cNvSpPr>
          <p:nvPr/>
        </p:nvSpPr>
        <p:spPr>
          <a:xfrm>
            <a:off x="-2975" y="107504"/>
            <a:ext cx="1065639" cy="1016944"/>
          </a:xfrm>
          <a:prstGeom prst="rect">
            <a:avLst/>
          </a:prstGeom>
        </p:spPr>
        <p:txBody>
          <a:bodyPr vert="horz" lIns="91435" tIns="45718" rIns="91435" bIns="45718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MX" sz="1400" b="1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Número del programa:</a:t>
            </a:r>
          </a:p>
        </p:txBody>
      </p:sp>
      <p:sp>
        <p:nvSpPr>
          <p:cNvPr id="13" name="12 Elipse"/>
          <p:cNvSpPr/>
          <p:nvPr/>
        </p:nvSpPr>
        <p:spPr>
          <a:xfrm>
            <a:off x="988532" y="0"/>
            <a:ext cx="1000306" cy="1019605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s-MX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P12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CC744E97-433C-35E9-C34C-01F5ED97A8C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2900" y="4269763"/>
            <a:ext cx="6172200" cy="929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3633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1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833703"/>
              </p:ext>
            </p:extLst>
          </p:nvPr>
        </p:nvGraphicFramePr>
        <p:xfrm>
          <a:off x="351235" y="1788584"/>
          <a:ext cx="6172200" cy="60346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6 Título"/>
          <p:cNvSpPr>
            <a:spLocks noGrp="1"/>
          </p:cNvSpPr>
          <p:nvPr>
            <p:ph type="title"/>
          </p:nvPr>
        </p:nvSpPr>
        <p:spPr>
          <a:xfrm>
            <a:off x="1322766" y="59499"/>
            <a:ext cx="5535234" cy="864096"/>
          </a:xfrm>
        </p:spPr>
        <p:txBody>
          <a:bodyPr>
            <a:normAutofit/>
          </a:bodyPr>
          <a:lstStyle/>
          <a:p>
            <a:r>
              <a:rPr lang="es-MX" sz="2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Análisis del Problema</a:t>
            </a:r>
          </a:p>
        </p:txBody>
      </p:sp>
      <p:sp>
        <p:nvSpPr>
          <p:cNvPr id="4" name="3 Rectángulo redondeado"/>
          <p:cNvSpPr/>
          <p:nvPr/>
        </p:nvSpPr>
        <p:spPr>
          <a:xfrm>
            <a:off x="116632" y="1051628"/>
            <a:ext cx="6480720" cy="2656276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 lang="es-MX" sz="1300" b="1" dirty="0"/>
          </a:p>
        </p:txBody>
      </p:sp>
      <p:sp>
        <p:nvSpPr>
          <p:cNvPr id="5" name="4 Rectángulo redondeado"/>
          <p:cNvSpPr/>
          <p:nvPr/>
        </p:nvSpPr>
        <p:spPr>
          <a:xfrm>
            <a:off x="404664" y="3805562"/>
            <a:ext cx="1321952" cy="134414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s-MX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Entradas</a:t>
            </a:r>
          </a:p>
        </p:txBody>
      </p:sp>
      <p:sp>
        <p:nvSpPr>
          <p:cNvPr id="6" name="5 Rectángulo redondeado"/>
          <p:cNvSpPr/>
          <p:nvPr/>
        </p:nvSpPr>
        <p:spPr>
          <a:xfrm>
            <a:off x="1988839" y="3805562"/>
            <a:ext cx="4464497" cy="1344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r>
              <a:rPr lang="es-MX" dirty="0">
                <a:solidFill>
                  <a:schemeClr val="tx1"/>
                </a:solidFill>
              </a:rPr>
              <a:t>m1,m2,distance</a:t>
            </a:r>
          </a:p>
        </p:txBody>
      </p:sp>
      <p:sp>
        <p:nvSpPr>
          <p:cNvPr id="8" name="7 Rectángulo redondeado"/>
          <p:cNvSpPr/>
          <p:nvPr/>
        </p:nvSpPr>
        <p:spPr>
          <a:xfrm>
            <a:off x="404664" y="5352911"/>
            <a:ext cx="1321952" cy="134414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s-MX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Procesos</a:t>
            </a:r>
          </a:p>
        </p:txBody>
      </p:sp>
      <p:sp>
        <p:nvSpPr>
          <p:cNvPr id="9" name="8 Rectángulo redondeado"/>
          <p:cNvSpPr/>
          <p:nvPr/>
        </p:nvSpPr>
        <p:spPr>
          <a:xfrm>
            <a:off x="1988839" y="5352911"/>
            <a:ext cx="4464498" cy="1344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endParaRPr lang="es-MX" dirty="0"/>
          </a:p>
        </p:txBody>
      </p:sp>
      <p:sp>
        <p:nvSpPr>
          <p:cNvPr id="10" name="9 Rectángulo redondeado"/>
          <p:cNvSpPr/>
          <p:nvPr/>
        </p:nvSpPr>
        <p:spPr>
          <a:xfrm>
            <a:off x="430472" y="6900259"/>
            <a:ext cx="1296144" cy="134414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s-MX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Salidas</a:t>
            </a:r>
          </a:p>
        </p:txBody>
      </p:sp>
      <p:sp>
        <p:nvSpPr>
          <p:cNvPr id="11" name="10 Rectángulo redondeado"/>
          <p:cNvSpPr/>
          <p:nvPr/>
        </p:nvSpPr>
        <p:spPr>
          <a:xfrm>
            <a:off x="1988838" y="6900259"/>
            <a:ext cx="4490305" cy="1344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r>
              <a:rPr lang="es-MX" dirty="0">
                <a:solidFill>
                  <a:schemeClr val="tx1"/>
                </a:solidFill>
              </a:rPr>
              <a:t>fuerza</a:t>
            </a:r>
          </a:p>
        </p:txBody>
      </p:sp>
      <p:sp>
        <p:nvSpPr>
          <p:cNvPr id="12" name="2 Marcador de texto"/>
          <p:cNvSpPr txBox="1">
            <a:spLocks/>
          </p:cNvSpPr>
          <p:nvPr/>
        </p:nvSpPr>
        <p:spPr>
          <a:xfrm>
            <a:off x="-2975" y="107504"/>
            <a:ext cx="1065639" cy="1016944"/>
          </a:xfrm>
          <a:prstGeom prst="rect">
            <a:avLst/>
          </a:prstGeom>
        </p:spPr>
        <p:txBody>
          <a:bodyPr vert="horz" lIns="91435" tIns="45718" rIns="91435" bIns="45718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MX" sz="1400" b="1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Número del programa:</a:t>
            </a:r>
          </a:p>
        </p:txBody>
      </p:sp>
      <p:sp>
        <p:nvSpPr>
          <p:cNvPr id="13" name="12 Elipse"/>
          <p:cNvSpPr/>
          <p:nvPr/>
        </p:nvSpPr>
        <p:spPr>
          <a:xfrm>
            <a:off x="988532" y="0"/>
            <a:ext cx="1000306" cy="1019605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s-MX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P13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37119" y="1059398"/>
            <a:ext cx="6342023" cy="938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_tradnl" altLang="es-MX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Times New Roman" pitchFamily="18" charset="0"/>
                <a:cs typeface="Times New Roman" pitchFamily="18" charset="0"/>
              </a:rPr>
              <a:t>Escriba un programa C que le ayude a resolver el siguiente problema: La fuerza de atracción entre 2 masas, </a:t>
            </a:r>
            <a:r>
              <a:rPr kumimoji="0" lang="es-ES_tradnl" altLang="es-MX" sz="1400" b="1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Times New Roman" pitchFamily="18" charset="0"/>
                <a:cs typeface="Times New Roman" pitchFamily="18" charset="0"/>
              </a:rPr>
              <a:t>m</a:t>
            </a:r>
            <a:r>
              <a:rPr kumimoji="0" lang="es-ES_tradnl" altLang="es-MX" sz="1400" b="1" i="1" u="none" strike="noStrike" cap="none" normalizeH="0" baseline="-3000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Times New Roman" pitchFamily="18" charset="0"/>
                <a:cs typeface="Times New Roman" pitchFamily="18" charset="0"/>
              </a:rPr>
              <a:t>1</a:t>
            </a:r>
            <a:r>
              <a:rPr kumimoji="0" lang="es-ES_tradnl" altLang="es-MX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Times New Roman" pitchFamily="18" charset="0"/>
                <a:cs typeface="Times New Roman" pitchFamily="18" charset="0"/>
              </a:rPr>
              <a:t> y </a:t>
            </a:r>
            <a:r>
              <a:rPr kumimoji="0" lang="es-ES_tradnl" altLang="es-MX" sz="1400" b="1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Times New Roman" pitchFamily="18" charset="0"/>
                <a:cs typeface="Times New Roman" pitchFamily="18" charset="0"/>
              </a:rPr>
              <a:t>m</a:t>
            </a:r>
            <a:r>
              <a:rPr kumimoji="0" lang="es-ES_tradnl" altLang="es-MX" sz="1400" b="1" i="1" u="none" strike="noStrike" cap="none" normalizeH="0" baseline="-3000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Times New Roman" pitchFamily="18" charset="0"/>
                <a:cs typeface="Times New Roman" pitchFamily="18" charset="0"/>
              </a:rPr>
              <a:t>2</a:t>
            </a:r>
            <a:r>
              <a:rPr kumimoji="0" lang="es-ES_tradnl" altLang="es-MX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Times New Roman" pitchFamily="18" charset="0"/>
                <a:cs typeface="Times New Roman" pitchFamily="18" charset="0"/>
              </a:rPr>
              <a:t> separadas por una distancia d está dada por:</a:t>
            </a:r>
            <a:endParaRPr kumimoji="0" lang="es-MX" altLang="es-MX" sz="1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altLang="es-MX" sz="13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pitchFamily="34" charset="0"/>
            </a:endParaRPr>
          </a:p>
        </p:txBody>
      </p:sp>
      <p:graphicFrame>
        <p:nvGraphicFramePr>
          <p:cNvPr id="14" name="13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9887298"/>
              </p:ext>
            </p:extLst>
          </p:nvPr>
        </p:nvGraphicFramePr>
        <p:xfrm>
          <a:off x="2276872" y="1587731"/>
          <a:ext cx="1434082" cy="559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cuación" r:id="rId7" imgW="1002865" imgH="393529" progId="Equation.3">
                  <p:embed/>
                </p:oleObj>
              </mc:Choice>
              <mc:Fallback>
                <p:oleObj name="Ecuación" r:id="rId7" imgW="1002865" imgH="393529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6872" y="1587731"/>
                        <a:ext cx="1434082" cy="5599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198883" y="2095775"/>
            <a:ext cx="6316217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286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743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200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657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34290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_tradnl" altLang="es-MX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Times New Roman" pitchFamily="18" charset="0"/>
                <a:cs typeface="Times New Roman" pitchFamily="18" charset="0"/>
              </a:rPr>
              <a:t>donde G es la constante de gravitación universal,</a:t>
            </a:r>
          </a:p>
          <a:p>
            <a:pPr marL="0" marR="0" lvl="0" indent="34290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altLang="es-MX" sz="1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0" marR="0" lvl="0" indent="3429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_tradnl" altLang="es-MX" sz="1600" b="1" i="0" u="none" strike="noStrike" cap="none" normalizeH="0" baseline="0" dirty="0">
                <a:ln>
                  <a:noFill/>
                </a:ln>
                <a:latin typeface="+mn-lt"/>
                <a:ea typeface="Times New Roman" pitchFamily="18" charset="0"/>
                <a:cs typeface="Times New Roman" pitchFamily="18" charset="0"/>
              </a:rPr>
              <a:t>G = 6.673 x 10</a:t>
            </a:r>
            <a:r>
              <a:rPr kumimoji="0" lang="es-ES_tradnl" altLang="es-MX" sz="1600" b="1" i="0" u="none" strike="noStrike" cap="none" normalizeH="0" baseline="30000" dirty="0">
                <a:ln>
                  <a:noFill/>
                </a:ln>
                <a:latin typeface="+mn-lt"/>
                <a:ea typeface="Times New Roman" pitchFamily="18" charset="0"/>
                <a:cs typeface="Times New Roman" pitchFamily="18" charset="0"/>
              </a:rPr>
              <a:t>-8</a:t>
            </a:r>
            <a:r>
              <a:rPr kumimoji="0" lang="es-ES_tradnl" altLang="es-MX" sz="1600" b="1" i="0" u="none" strike="noStrike" cap="none" normalizeH="0" baseline="0" dirty="0">
                <a:ln>
                  <a:noFill/>
                </a:ln>
                <a:latin typeface="+mn-lt"/>
                <a:ea typeface="Times New Roman" pitchFamily="18" charset="0"/>
                <a:cs typeface="Times New Roman" pitchFamily="18" charset="0"/>
              </a:rPr>
              <a:t> cm</a:t>
            </a:r>
            <a:r>
              <a:rPr kumimoji="0" lang="es-ES_tradnl" altLang="es-MX" sz="1600" b="1" i="0" u="none" strike="noStrike" cap="none" normalizeH="0" baseline="30000" dirty="0">
                <a:ln>
                  <a:noFill/>
                </a:ln>
                <a:latin typeface="+mn-lt"/>
                <a:ea typeface="Times New Roman" pitchFamily="18" charset="0"/>
                <a:cs typeface="Times New Roman" pitchFamily="18" charset="0"/>
              </a:rPr>
              <a:t>3</a:t>
            </a:r>
            <a:r>
              <a:rPr kumimoji="0" lang="es-ES_tradnl" altLang="es-MX" sz="1600" b="1" i="0" u="none" strike="noStrike" cap="none" normalizeH="0" baseline="0" dirty="0">
                <a:ln>
                  <a:noFill/>
                </a:ln>
                <a:latin typeface="+mn-lt"/>
                <a:ea typeface="Times New Roman" pitchFamily="18" charset="0"/>
                <a:cs typeface="Times New Roman" pitchFamily="18" charset="0"/>
              </a:rPr>
              <a:t>/g. seg</a:t>
            </a:r>
            <a:r>
              <a:rPr kumimoji="0" lang="es-ES_tradnl" altLang="es-MX" sz="1600" b="1" i="0" u="none" strike="noStrike" cap="none" normalizeH="0" baseline="30000" dirty="0">
                <a:ln>
                  <a:noFill/>
                </a:ln>
                <a:latin typeface="+mn-lt"/>
                <a:ea typeface="Times New Roman" pitchFamily="18" charset="0"/>
                <a:cs typeface="Times New Roman" pitchFamily="18" charset="0"/>
              </a:rPr>
              <a:t>2</a:t>
            </a:r>
          </a:p>
          <a:p>
            <a:pPr marL="0" marR="0" lvl="0" indent="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altLang="es-MX" sz="1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_tradnl" altLang="es-MX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Times New Roman" pitchFamily="18" charset="0"/>
                <a:cs typeface="Times New Roman" pitchFamily="18" charset="0"/>
              </a:rPr>
              <a:t>El programa deberá leer la masa de dos cuerpos y la distancia entre ellos y a continuación obtenga la fuerza gravitacional entre ellas. La salida debe ser en dinas; un dina es igual a gr. cm/seg</a:t>
            </a:r>
            <a:r>
              <a:rPr kumimoji="0" lang="es-ES_tradnl" altLang="es-MX" sz="1400" b="1" i="0" u="none" strike="noStrike" cap="none" normalizeH="0" baseline="3000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Times New Roman" pitchFamily="18" charset="0"/>
                <a:cs typeface="Times New Roman" pitchFamily="18" charset="0"/>
              </a:rPr>
              <a:t>2</a:t>
            </a:r>
            <a:r>
              <a:rPr kumimoji="0" lang="es-ES_tradnl" altLang="es-MX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Times New Roman" pitchFamily="18" charset="0"/>
                <a:cs typeface="Times New Roman" pitchFamily="18" charset="0"/>
              </a:rPr>
              <a:t>.</a:t>
            </a:r>
            <a:endParaRPr kumimoji="0" lang="es-ES_tradnl" altLang="es-MX" sz="1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13 Objeto">
                <a:extLst>
                  <a:ext uri="{FF2B5EF4-FFF2-40B4-BE49-F238E27FC236}">
                    <a16:creationId xmlns:a16="http://schemas.microsoft.com/office/drawing/2014/main" id="{C22CB480-3DA3-2802-82F4-1A5C4B912592}"/>
                  </a:ext>
                </a:extLst>
              </p:cNvPr>
              <p:cNvSpPr txBox="1"/>
              <p:nvPr/>
            </p:nvSpPr>
            <p:spPr bwMode="auto">
              <a:xfrm>
                <a:off x="2027298" y="5692383"/>
                <a:ext cx="2409814" cy="665204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r>
                  <a:rPr lang="es-MX" dirty="0">
                    <a:solidFill>
                      <a:srgbClr val="000000"/>
                    </a:solidFill>
                  </a:rPr>
                  <a:t>fuerza</a:t>
                </a:r>
                <a14:m>
                  <m:oMath xmlns:m="http://schemas.openxmlformats.org/officeDocument/2006/math">
                    <m:r>
                      <a:rPr lang="es-MX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MX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MX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𝑔𝑟𝑎𝑣𝑖𝑡𝑦</m:t>
                        </m:r>
                        <m:r>
                          <a:rPr lang="es-MX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s-MX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s-MX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1∗</m:t>
                        </m:r>
                        <m:r>
                          <a:rPr lang="es-MX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s-MX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sSup>
                          <m:sSupPr>
                            <m:ctrlPr>
                              <a:rPr lang="es-MX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MX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s-MX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𝑖𝑠𝑡𝑎𝑛𝑐𝑒</m:t>
                            </m:r>
                          </m:e>
                          <m:sup>
                            <m:r>
                              <a:rPr lang="es-MX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s-MX" dirty="0"/>
              </a:p>
            </p:txBody>
          </p:sp>
        </mc:Choice>
        <mc:Fallback xmlns="">
          <p:sp>
            <p:nvSpPr>
              <p:cNvPr id="17" name="13 Objeto">
                <a:extLst>
                  <a:ext uri="{FF2B5EF4-FFF2-40B4-BE49-F238E27FC236}">
                    <a16:creationId xmlns:a16="http://schemas.microsoft.com/office/drawing/2014/main" id="{C22CB480-3DA3-2802-82F4-1A5C4B9125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27298" y="5692383"/>
                <a:ext cx="2409814" cy="665204"/>
              </a:xfrm>
              <a:prstGeom prst="rect">
                <a:avLst/>
              </a:prstGeom>
              <a:blipFill>
                <a:blip r:embed="rId9"/>
                <a:stretch>
                  <a:fillRect l="-2278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974075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ersonalizado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4790</TotalTime>
  <Words>1813</Words>
  <Application>Microsoft Office PowerPoint</Application>
  <PresentationFormat>On-screen Show (4:3)</PresentationFormat>
  <Paragraphs>243</Paragraphs>
  <Slides>17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Cambria Math</vt:lpstr>
      <vt:lpstr>Times New Roman</vt:lpstr>
      <vt:lpstr>Tema de Office</vt:lpstr>
      <vt:lpstr>Ecuación</vt:lpstr>
      <vt:lpstr>PowerPoint Presentation</vt:lpstr>
      <vt:lpstr>Análisis del Problema</vt:lpstr>
      <vt:lpstr>Algoritmo y Diagrama de Flujo</vt:lpstr>
      <vt:lpstr>Algoritmo y Diagrama de Flujo</vt:lpstr>
      <vt:lpstr>Código Fuente</vt:lpstr>
      <vt:lpstr>Análisis del Problema</vt:lpstr>
      <vt:lpstr>Algoritmo y Diagrama de Flujo</vt:lpstr>
      <vt:lpstr>Código Fuente</vt:lpstr>
      <vt:lpstr>Análisis del Problema</vt:lpstr>
      <vt:lpstr>Algoritmo y Diagrama de Flujo</vt:lpstr>
      <vt:lpstr>Código Fuente</vt:lpstr>
      <vt:lpstr>Análisis del Problema</vt:lpstr>
      <vt:lpstr>Algoritmo y Diagrama de Flujo</vt:lpstr>
      <vt:lpstr>Código Fuente</vt:lpstr>
      <vt:lpstr>Análisis del Problema</vt:lpstr>
      <vt:lpstr>Algoritmo y Diagrama de Flujo</vt:lpstr>
      <vt:lpstr>Código Fuente</vt:lpstr>
    </vt:vector>
  </TitlesOfParts>
  <Company>UPAEP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 de Medios Online</dc:title>
  <dc:creator>UPAEP</dc:creator>
  <cp:lastModifiedBy>Rub S.L</cp:lastModifiedBy>
  <cp:revision>331</cp:revision>
  <dcterms:created xsi:type="dcterms:W3CDTF">2011-05-31T18:01:49Z</dcterms:created>
  <dcterms:modified xsi:type="dcterms:W3CDTF">2024-02-15T16:08:06Z</dcterms:modified>
</cp:coreProperties>
</file>