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79" r:id="rId5"/>
    <p:sldId id="292" r:id="rId6"/>
    <p:sldId id="281" r:id="rId7"/>
    <p:sldId id="282" r:id="rId8"/>
    <p:sldId id="295" r:id="rId9"/>
    <p:sldId id="284" r:id="rId10"/>
    <p:sldId id="285" r:id="rId11"/>
    <p:sldId id="283" r:id="rId12"/>
    <p:sldId id="287" r:id="rId13"/>
    <p:sldId id="288" r:id="rId14"/>
    <p:sldId id="289" r:id="rId15"/>
    <p:sldId id="290" r:id="rId16"/>
    <p:sldId id="291" r:id="rId17"/>
    <p:sldId id="286" r:id="rId18"/>
    <p:sldId id="293" r:id="rId19"/>
    <p:sldId id="294" r:id="rId20"/>
    <p:sldId id="280" r:id="rId21"/>
    <p:sldId id="296" r:id="rId22"/>
    <p:sldId id="297" r:id="rId23"/>
    <p:sldId id="298" r:id="rId24"/>
    <p:sldId id="299" r:id="rId25"/>
    <p:sldId id="300" r:id="rId26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28"/>
  </p:normalViewPr>
  <p:slideViewPr>
    <p:cSldViewPr>
      <p:cViewPr varScale="1">
        <p:scale>
          <a:sx n="61" d="100"/>
          <a:sy n="61" d="100"/>
        </p:scale>
        <p:origin x="2472" y="48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7E2586-336F-4C4C-AC44-4013B1384BF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E9B0CEF-C50A-471D-803D-1F881C0A08F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A8281A-691A-44B9-835A-ADDB5974139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CED0C2F6-1BF6-436C-BA24-8924D54A7AD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342C47B-194A-4AD2-B457-AF52D5B344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7333FDA-DEC0-4B4F-A354-30B3CFBB79C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19/07/2022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988840" y="2411760"/>
            <a:ext cx="4869160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P16-P23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ctr">
              <a:buNone/>
            </a:pPr>
            <a:endParaRPr lang="es-MX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16-22 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encargados de lotería tienen que determinar el ganador de la misma. Para filtrar algunos boletos se diseña un programa que se introduzca los últimos dos dígitos del número y determine si es múltiplo de 5, ayuda a realizar el programa que cumpla con esta característica que los organizadores acordaron previamente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alumno desea saber si obtendrá su premio al estudio en el presente semestre por lo que captura en un Programa de C sus 5 calificaciones, en donde calcula su promedio y determina si obtiene el premio por un promedio mayor a 9.5.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una tienda, se da precio de mayoreo a las personas que compren más de 100 artículos del mismo producto. Se debe diseñar un programa que determine si al escribir la cantidad de producto, este reconozca si es mayor o menor a 100.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Adrián realiza un prototipo de programa para determinar si una empresa tiene saldos positivos o negativos. Él empieza formando las bases del código escribiendo un número y determinando si es positivo o negativo. Escribra un código que realice esta acción.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fila de un establecimiento se enumeraron a los comensales. Los que tengan números impares formarán una fila de lado izquierdo, y los que tengan número par estarán de lado derecho. Se diseña un código que introduzca el número y determine si es número par o impar.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2656" y="3923928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16831" y="3923928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332656" y="538809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16831" y="538809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58464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16830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 redondeado"/>
              <p:cNvSpPr/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just"/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Estás en tu clase de cálculo y ves el tema de polinomios de segundo grado donde para llegar a las soluciones necesitas utilizar la fórmula general, diseña un programa en C donde solicitas los valores de a, b y c además de que cumpla con los siguientes requerimientos de la fórmula: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&gt;0 obtenga e imprima los dos posibles resultados de la fórmula (x1 y x2).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&lt; 0 imprima que el resultado no existe.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Guíate de las siguientes fórmulas:</a:t>
                </a:r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s-MX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s-MX" sz="16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3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7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</p:spTree>
    <p:extLst>
      <p:ext uri="{BB962C8B-B14F-4D97-AF65-F5344CB8AC3E}">
        <p14:creationId xmlns:p14="http://schemas.microsoft.com/office/powerpoint/2010/main" val="55033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188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empresa ofrece a sus clientes un descuento del 25% sobre el costo de la compra cuando esta es mayor a $10,000 pesos. Escriba un programa en C que solicite el importe de una venta e imprima el total con o sin descuento.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34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Ernesto quiere calcular el salario semanal de un trabajador en base a las horas trabajadas y el pago por hora trabajada, ayúdalo realizando un programa en C que cumpla con las siguientes condiciones: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250 pesos al trabajador por hora.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Las horas ordinarias de un trabajador por semana son </a:t>
            </a:r>
            <a:r>
              <a:rPr lang="es-MX" sz="1600"/>
              <a:t>de 40 </a:t>
            </a:r>
            <a:r>
              <a:rPr lang="es-MX" sz="1600" dirty="0"/>
              <a:t>horas.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1.5 veces más de su sueldo base por hora extra trabajada.</a:t>
            </a:r>
            <a:r>
              <a:rPr lang="es-MX" sz="2000" dirty="0"/>
              <a:t>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Words>738</Words>
  <Application>Microsoft Office PowerPoint</Application>
  <PresentationFormat>Presentación en pantalla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Tema de Office</vt:lpstr>
      <vt:lpstr>Presentación de PowerPoint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Max Rodríguez</cp:lastModifiedBy>
  <cp:revision>328</cp:revision>
  <dcterms:created xsi:type="dcterms:W3CDTF">2011-05-31T18:01:49Z</dcterms:created>
  <dcterms:modified xsi:type="dcterms:W3CDTF">2022-07-19T14:52:03Z</dcterms:modified>
</cp:coreProperties>
</file>