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vescience.com/33324-purple-royal-color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</a:rPr>
              <a:t>Purple Entertainment is for the spontaneous traveler to Washington, DC. Whether they’re on a business trip, or a leisure family vacation, they’ll be able to use this application to find things to do around the city. From restaurants, to museums, to hotels - Purple Entertainment has you covered! For </a:t>
            </a:r>
            <a:r>
              <a:rPr lang="en-US" sz="1200" u="sng">
                <a:solidFill>
                  <a:srgbClr val="1155CC"/>
                </a:solidFill>
                <a:hlinkClick r:id="rId2"/>
              </a:rPr>
              <a:t>centuries</a:t>
            </a:r>
            <a:r>
              <a:rPr lang="en-US" sz="1200">
                <a:solidFill>
                  <a:srgbClr val="333333"/>
                </a:solidFill>
              </a:rPr>
              <a:t>,</a:t>
            </a:r>
            <a:r>
              <a:rPr lang="en-US" sz="1200">
                <a:solidFill>
                  <a:schemeClr val="dk1"/>
                </a:solidFill>
              </a:rPr>
              <a:t> the color purple has been associated with royalty, power and wealth. Our aim is to convey a sophisticated brand that caters to the a traveler who enjoys the finer things. 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Dan- speak on this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Taqwa- Speak on this</a:t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&amp; Standard CSS- Bootstrap was used on all pages, with a customized bootstrap navbar &amp; tables for the weather api and site feedback form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Jquery- used for the majority of the 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Firebase- every instance of a user providing feedback to the website is stored in the firebase database &amp; appended to the table for easy reference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Foursquare API- each time a location marker is clicked on the place name is linked to the FourSquare 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Maps API- the website provides recommended locations in the D.C. area, as well as a dynamic searchbox that displays marker locations for the end user to click on that displays a plethora of information about the location.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Weather API- the user is provided with a spot on the website to enter in a city name and country to get breakdown for the next 24 hours @ 3 hour intervals</a:t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b="0" i="0" lang="en-US" sz="9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PURPLE</a:t>
            </a:r>
            <a:endParaRPr sz="9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9300"/>
              <a:t>Entertainment</a:t>
            </a:r>
            <a:endParaRPr sz="4500"/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SEAN ANDERS</a:t>
            </a:r>
            <a:r>
              <a:rPr lang="en-US" sz="1200"/>
              <a:t>E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 YEE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TAQWA RUSHDAN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ATHINA JOHNSON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MEHVISH QAMAR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AND MOTIVATION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aim at spontaneous travelers to Washington, DC whether for  a business trip or a vacation.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for restaurants, museums, hotels, or clubs and view the address, comments, and much more. 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Purple DC also has the option to view the weather so you can plan accordingly. 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Purple—It’s the royalty of this Application.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85801" y="609602"/>
            <a:ext cx="10131427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Process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2743200"/>
            <a:ext cx="10131428" cy="249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Google Maps updates to page, and allows user to stay on the web app, and switch to other features for other information.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Foursquare integrations offers information about the venue’s popularity.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 can also check for the weather forecast to plan their day activities while in the city.  For example, if it’s a rainy day travelers can plan to spend time in a nearby museum instead of visiting the Reflecting Pool.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Responsive web application design allows different types of devices to access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85801" y="609602"/>
            <a:ext cx="10131427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30286" y="2686050"/>
            <a:ext cx="10131428" cy="249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 and Custom CSS used for the layout of the Purple DC Application design.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&amp; Jquery used for coding.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Firebase used for the feedback site.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Foursquare Api used to retrieve the popularity of a venue.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Maps Api used for location, comments, ratings, etc.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Weather Map Api used for weather.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Demonstration of the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618950" y="281075"/>
            <a:ext cx="82650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Development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83325"/>
            <a:ext cx="101313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Arial"/>
              <a:buChar char="•"/>
            </a:pPr>
            <a:r>
              <a:rPr lang="en-US" sz="2405"/>
              <a:t>Add Route Directions for a smoother user experience from place-to-place</a:t>
            </a:r>
            <a:endParaRPr sz="2405"/>
          </a:p>
          <a:p>
            <a:pPr indent="-330517" lvl="0" marL="3429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Arial"/>
              <a:buChar char="•"/>
            </a:pPr>
            <a:r>
              <a:rPr lang="en-US" sz="2405"/>
              <a:t>Add a dynamic weather tracking system based on user’s search criteria</a:t>
            </a:r>
            <a:endParaRPr sz="2405"/>
          </a:p>
          <a:p>
            <a:pPr indent="-330517" lvl="0" marL="3429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Arial"/>
              <a:buChar char="•"/>
            </a:pPr>
            <a:r>
              <a:rPr lang="en-US" sz="2405"/>
              <a:t>Add user registration to store bookmarks &amp; favorites</a:t>
            </a:r>
            <a:endParaRPr sz="2405"/>
          </a:p>
          <a:p>
            <a:pPr indent="-34258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Create a larger database for recommendations within and outside of D.C. Metropolitan Area</a:t>
            </a:r>
            <a:endParaRPr sz="2400"/>
          </a:p>
          <a:p>
            <a:pPr indent="-330200" lvl="0" marL="3429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5"/>
              <a:t>Incorporate  user feedback from the Firebase database</a:t>
            </a:r>
            <a:endParaRPr sz="2405"/>
          </a:p>
          <a:p>
            <a:pPr indent="-330517" lvl="0" marL="3429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Arial"/>
              <a:buChar char="•"/>
            </a:pPr>
            <a:r>
              <a:rPr lang="en-US" sz="2405"/>
              <a:t>Do more in-depth quality control to eliminate any remaining issues</a:t>
            </a:r>
            <a:endParaRPr sz="2405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5"/>
              <a:buFont typeface="Arial"/>
              <a:buChar char="•"/>
            </a:pPr>
            <a:r>
              <a:rPr lang="en-US" sz="2405"/>
              <a:t>Allow for future sponsorship of our website, through use of advertisements and other forms to raise revenue</a:t>
            </a:r>
            <a:endParaRPr sz="2405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5"/>
          </a:p>
          <a:p>
            <a:pPr indent="-225425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