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8A97-7EAD-4E6C-864C-42A5D1A26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/>
              <a:t>Purple DC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C6BD4-DF22-4CE4-B6D8-B041D0255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1200" dirty="0"/>
              <a:t>By:</a:t>
            </a:r>
          </a:p>
          <a:p>
            <a:pPr algn="ctr"/>
            <a:r>
              <a:rPr lang="en-US" sz="1200" dirty="0"/>
              <a:t>Sean Anderson</a:t>
            </a:r>
          </a:p>
          <a:p>
            <a:pPr algn="ctr"/>
            <a:r>
              <a:rPr lang="en-US" sz="1200" dirty="0"/>
              <a:t>Dan Yee</a:t>
            </a:r>
          </a:p>
          <a:p>
            <a:pPr algn="ctr"/>
            <a:r>
              <a:rPr lang="en-US" sz="1200" dirty="0" err="1"/>
              <a:t>Taqwa</a:t>
            </a:r>
            <a:r>
              <a:rPr lang="en-US" sz="1200" dirty="0"/>
              <a:t> </a:t>
            </a:r>
            <a:r>
              <a:rPr lang="en-US" sz="1200" dirty="0" err="1"/>
              <a:t>Rushdan</a:t>
            </a:r>
            <a:endParaRPr lang="en-US" sz="1200" dirty="0"/>
          </a:p>
          <a:p>
            <a:pPr algn="ctr"/>
            <a:r>
              <a:rPr lang="en-US" sz="1200" dirty="0" err="1"/>
              <a:t>Athina</a:t>
            </a:r>
            <a:r>
              <a:rPr lang="en-US" sz="1200" dirty="0"/>
              <a:t> Johnson</a:t>
            </a:r>
          </a:p>
          <a:p>
            <a:pPr algn="ctr"/>
            <a:r>
              <a:rPr lang="en-US" sz="1200" dirty="0"/>
              <a:t>Mehvish Qamar</a:t>
            </a:r>
          </a:p>
        </p:txBody>
      </p:sp>
    </p:spTree>
    <p:extLst>
      <p:ext uri="{BB962C8B-B14F-4D97-AF65-F5344CB8AC3E}">
        <p14:creationId xmlns:p14="http://schemas.microsoft.com/office/powerpoint/2010/main" val="197496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FCB5D-D84A-42C5-8201-B0ACB3CA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Concept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0B4-3497-4A60-B7BA-97EF02650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aim at spontaneous travelers to Washington, DC whether for  a business trip or a vacation.</a:t>
            </a:r>
          </a:p>
          <a:p>
            <a:r>
              <a:rPr lang="en-US" sz="2400" dirty="0"/>
              <a:t>Search for restaurants, museums, hotels, or clubs and view the address, comments, and much more. </a:t>
            </a:r>
          </a:p>
          <a:p>
            <a:r>
              <a:rPr lang="en-US" sz="2400" dirty="0"/>
              <a:t>Purple DC also has the option to view the weather so you can plan accordingly. </a:t>
            </a:r>
          </a:p>
          <a:p>
            <a:r>
              <a:rPr lang="en-US" sz="2400" dirty="0"/>
              <a:t>Purple—It’s the royalty of this Application.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6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CC28C0A-1201-495B-819F-D63492BB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197167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Design Process and Technologies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207CCB-F96B-40E8-B7F9-2A1E9A0DF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743200"/>
            <a:ext cx="10131428" cy="249555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Dynamic Google Maps updates to page, and allows user to stay on the web app, and switch to other features for other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Foursquare integrations offers information about the venue’s popularity.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Users can also check for the weather forecast to plan their day activities while in the city.  For an example, if it’s a rainy day travelers can plan to spend time in a nearby museum instead of visiting the Reflecting Pool.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Responsive web application design allows different types of devices to access information.</a:t>
            </a:r>
          </a:p>
        </p:txBody>
      </p:sp>
    </p:spTree>
    <p:extLst>
      <p:ext uri="{BB962C8B-B14F-4D97-AF65-F5344CB8AC3E}">
        <p14:creationId xmlns:p14="http://schemas.microsoft.com/office/powerpoint/2010/main" val="321332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CC28C0A-1201-495B-819F-D63492BB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197167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Technologies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207CCB-F96B-40E8-B7F9-2A1E9A0DF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0286" y="2686050"/>
            <a:ext cx="10131428" cy="249555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Bootstrap and Custom CSS used for the layout of the Purple DC Application design.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Javascript</a:t>
            </a:r>
            <a:r>
              <a:rPr lang="en-US" sz="2400" dirty="0"/>
              <a:t> &amp; </a:t>
            </a:r>
            <a:r>
              <a:rPr lang="en-US" sz="2400" dirty="0" err="1"/>
              <a:t>Jquery</a:t>
            </a:r>
            <a:r>
              <a:rPr lang="en-US" sz="2400" dirty="0"/>
              <a:t> used for coding.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Firebase used for the feedback site.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Foursquare </a:t>
            </a:r>
            <a:r>
              <a:rPr lang="en-US" sz="2400" dirty="0" err="1"/>
              <a:t>Api</a:t>
            </a:r>
            <a:r>
              <a:rPr lang="en-US" sz="2400" dirty="0"/>
              <a:t> used to retrieve the popularity of a venue.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Google Maps </a:t>
            </a:r>
            <a:r>
              <a:rPr lang="en-US" sz="2400" dirty="0" err="1"/>
              <a:t>Api</a:t>
            </a:r>
            <a:r>
              <a:rPr lang="en-US" sz="2400" dirty="0"/>
              <a:t> used for location, comments, ratings,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Open Weather Map </a:t>
            </a:r>
            <a:r>
              <a:rPr lang="en-US" sz="2400" dirty="0" err="1"/>
              <a:t>Api</a:t>
            </a:r>
            <a:r>
              <a:rPr lang="en-US" sz="2400" dirty="0"/>
              <a:t> used for weather.</a:t>
            </a:r>
          </a:p>
        </p:txBody>
      </p:sp>
    </p:spTree>
    <p:extLst>
      <p:ext uri="{BB962C8B-B14F-4D97-AF65-F5344CB8AC3E}">
        <p14:creationId xmlns:p14="http://schemas.microsoft.com/office/powerpoint/2010/main" val="225237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7731-8644-427B-94E5-B19E37B2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Demonstration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84906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BC574-D47E-4254-9989-5CE24B3B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Future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56348-E3E4-455A-B6C2-01290A8D4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3228975"/>
            <a:ext cx="10131428" cy="14478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Fix any bugs.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Implement any feedback deemed useful.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Make it for dynamic for travelers traveling anywhere in US, instead of just DC.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6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731</TotalTime>
  <Words>271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Purple DC</vt:lpstr>
      <vt:lpstr>Concept and Motivation</vt:lpstr>
      <vt:lpstr>Design Process and Technologies</vt:lpstr>
      <vt:lpstr>Technologies</vt:lpstr>
      <vt:lpstr>Demonstration of the Application</vt:lpstr>
      <vt:lpstr>Future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DC</dc:title>
  <dc:creator>Mehvish Qamar</dc:creator>
  <cp:lastModifiedBy>Mehvish Qamar</cp:lastModifiedBy>
  <cp:revision>16</cp:revision>
  <dcterms:created xsi:type="dcterms:W3CDTF">2018-01-24T00:18:38Z</dcterms:created>
  <dcterms:modified xsi:type="dcterms:W3CDTF">2018-01-25T00:44:39Z</dcterms:modified>
</cp:coreProperties>
</file>