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445-2204-40BA-9D55-1A6AC13D79A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CBB6-BACB-4EF6-BCA9-A27C1C1A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2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445-2204-40BA-9D55-1A6AC13D79A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CBB6-BACB-4EF6-BCA9-A27C1C1A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445-2204-40BA-9D55-1A6AC13D79A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CBB6-BACB-4EF6-BCA9-A27C1C1A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7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445-2204-40BA-9D55-1A6AC13D79A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CBB6-BACB-4EF6-BCA9-A27C1C1A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445-2204-40BA-9D55-1A6AC13D79A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CBB6-BACB-4EF6-BCA9-A27C1C1A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5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445-2204-40BA-9D55-1A6AC13D79A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CBB6-BACB-4EF6-BCA9-A27C1C1A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445-2204-40BA-9D55-1A6AC13D79A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CBB6-BACB-4EF6-BCA9-A27C1C1A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0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445-2204-40BA-9D55-1A6AC13D79A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CBB6-BACB-4EF6-BCA9-A27C1C1A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445-2204-40BA-9D55-1A6AC13D79A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CBB6-BACB-4EF6-BCA9-A27C1C1A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445-2204-40BA-9D55-1A6AC13D79A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CBB6-BACB-4EF6-BCA9-A27C1C1A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7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6445-2204-40BA-9D55-1A6AC13D79A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CBB6-BACB-4EF6-BCA9-A27C1C1A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6445-2204-40BA-9D55-1A6AC13D79A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7CBB6-BACB-4EF6-BCA9-A27C1C1A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1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Tarasenko</dc:creator>
  <cp:lastModifiedBy>Andrey Tarasenko</cp:lastModifiedBy>
  <cp:revision>1</cp:revision>
  <dcterms:created xsi:type="dcterms:W3CDTF">2024-01-11T09:45:20Z</dcterms:created>
  <dcterms:modified xsi:type="dcterms:W3CDTF">2024-01-11T09:45:59Z</dcterms:modified>
</cp:coreProperties>
</file>