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6160" r:id="rId5"/>
    <p:sldId id="6159" r:id="rId6"/>
    <p:sldId id="6161" r:id="rId7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5" userDrawn="1">
          <p15:clr>
            <a:srgbClr val="A4A3A4"/>
          </p15:clr>
        </p15:guide>
        <p15:guide id="3" pos="7153" userDrawn="1">
          <p15:clr>
            <a:srgbClr val="A4A3A4"/>
          </p15:clr>
        </p15:guide>
        <p15:guide id="4" orient="horz" pos="1148" userDrawn="1">
          <p15:clr>
            <a:srgbClr val="A4A3A4"/>
          </p15:clr>
        </p15:guide>
        <p15:guide id="5" orient="horz" pos="389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 autoAdjust="0"/>
    <p:restoredTop sz="96197"/>
  </p:normalViewPr>
  <p:slideViewPr>
    <p:cSldViewPr snapToGrid="0">
      <p:cViewPr varScale="1">
        <p:scale>
          <a:sx n="114" d="100"/>
          <a:sy n="114" d="100"/>
        </p:scale>
        <p:origin x="462" y="120"/>
      </p:cViewPr>
      <p:guideLst>
        <p:guide orient="horz" pos="2160"/>
        <p:guide pos="525"/>
        <p:guide pos="7153"/>
        <p:guide orient="horz" pos="1148"/>
        <p:guide orient="horz" pos="3892"/>
        <p:guide orient="horz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4D70D-B5C4-F949-B931-E34FB9C2F7E8}" type="datetimeFigureOut">
              <a:rPr lang="en-BE" smtClean="0"/>
              <a:t>04/24/2022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1608D7-AA75-DD46-9301-AB720D0A509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42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F713E-E00F-4534-B559-2795B294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EB03B-21B4-4801-AF72-C824996F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4D330-9027-4488-BB3D-367917E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F4F9FE-1DC3-1441-BE6A-1E9502CC0D88}" type="datetime1">
              <a:rPr lang="en-US" smtClean="0"/>
              <a:t>4/24/2022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50701-528E-4933-B9A7-B39D65E5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D7D8C-4E94-4524-B9D0-0F28AEB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8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CBFC8-4072-407F-A50E-8811D62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84925-1B1B-42A4-B89C-223146B7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16DF-DED0-4158-86BF-67D56DA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E8B308-DF88-4447-B73D-62B0FC394BE4}" type="datetime1">
              <a:rPr lang="en-US" smtClean="0"/>
              <a:t>4/24/2022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A51B5-2F38-4FE6-AA8A-D9623DA4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0C34B-5777-4CFA-B502-83F19BB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6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B152B2-F87D-40FE-AA54-0849DBCB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797FE2-3850-4CCF-9815-983113DC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0D35B-1259-40C1-8515-D1F43BBC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58AA0-3B18-4F4F-9122-FC411B0DA381}" type="datetime1">
              <a:rPr lang="en-US" smtClean="0"/>
              <a:t>4/24/2022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739B9-A520-4C8D-9692-FEE06E6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245A9-3CB1-4BE3-93E4-8720A46A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84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39D90C-EFB7-A14A-B7FE-B4EBD4545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818" y="1219201"/>
            <a:ext cx="11146367" cy="470317"/>
          </a:xfrm>
        </p:spPr>
        <p:txBody>
          <a:bodyPr tIns="36000">
            <a:spAutoFit/>
          </a:bodyPr>
          <a:lstStyle>
            <a:lvl1pPr marL="6351" indent="-6351"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75D39-DE58-0844-B343-DBDBBEDEC9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91725"/>
            <a:ext cx="343667" cy="583515"/>
          </a:xfrm>
          <a:custGeom>
            <a:avLst/>
            <a:gdLst>
              <a:gd name="connsiteX0" fmla="*/ 0 w 669734"/>
              <a:gd name="connsiteY0" fmla="*/ 0 h 1137147"/>
              <a:gd name="connsiteX1" fmla="*/ 512321 w 669734"/>
              <a:gd name="connsiteY1" fmla="*/ 295891 h 1137147"/>
              <a:gd name="connsiteX2" fmla="*/ 512321 w 669734"/>
              <a:gd name="connsiteY2" fmla="*/ 841354 h 1137147"/>
              <a:gd name="connsiteX3" fmla="*/ 0 w 669734"/>
              <a:gd name="connsiteY3" fmla="*/ 1137147 h 11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734" h="1137147">
                <a:moveTo>
                  <a:pt x="0" y="0"/>
                </a:moveTo>
                <a:lnTo>
                  <a:pt x="512321" y="295891"/>
                </a:lnTo>
                <a:cubicBezTo>
                  <a:pt x="722206" y="417068"/>
                  <a:pt x="722206" y="720011"/>
                  <a:pt x="512321" y="841354"/>
                </a:cubicBezTo>
                <a:lnTo>
                  <a:pt x="0" y="1137147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wrap="square">
            <a:noAutofit/>
          </a:bodyPr>
          <a:lstStyle>
            <a:lvl1pPr>
              <a:buFont typeface="Arial" panose="020B0604020202020204" pitchFamily="34" charset="0"/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4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6918-4D98-4B31-AA16-EF337BA7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EAEA0-721F-4A50-9BEB-7618A28D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18349-0896-42CB-AFA9-B225A10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709D5-C31A-C54C-A25C-576E3A4FD48E}" type="datetime1">
              <a:rPr lang="en-US" smtClean="0"/>
              <a:t>4/24/2022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7C07C-91A2-4698-87FA-23645E2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3AC69-A21E-4558-BEB8-19FE3056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6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278B1-B1F0-45DD-A710-155B2F4F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7E6E4D-6055-482F-8A5A-378E935E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C566B-CB18-420F-A61C-D1DF4C7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1DA9F-99EB-9048-816C-09FC771B9BFF}" type="datetime1">
              <a:rPr lang="en-US" smtClean="0"/>
              <a:t>4/24/2022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0DCB9-E2A6-4D10-B1D3-2455A4B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66854-4ED9-4D47-A98C-41A13F2D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2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D792-E8EF-4F92-8ED8-0A8F3559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5CAF9-2084-4E3D-A253-42E1E29DA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374B9-79A1-444C-BFC8-9C08E39E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B8859-E693-46EA-9FB6-D385688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F52CC2-1D92-2B40-AE67-6CBF656CE556}" type="datetime1">
              <a:rPr lang="en-US" smtClean="0"/>
              <a:t>4/24/2022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754EA-71AF-4A0B-A9E8-3C95627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346F8-B970-4E20-BB83-7131DC38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35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75975-7C37-473C-88B7-E76BB51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972DE-4549-4971-81D6-3724FC7F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603B5-DB7C-4B73-B06F-6D7ACA96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30A60D-72E1-4D49-949F-1F759D800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555E40-9499-4F24-8C26-0E01ECE54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D645E-2AC0-4822-A0FD-A4191DAE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D2B063-1B8C-414C-B163-BDD305CCB6BE}" type="datetime1">
              <a:rPr lang="en-US" smtClean="0"/>
              <a:t>4/24/2022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E61D8-43E8-4409-98AC-FFD2C85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78F53-6307-453A-A3AD-631A9E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4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38EA0-9C98-4193-B19A-08ABE49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DABAA9-8738-47B8-A49B-6ACD48CE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4C112-5517-BE40-A81B-F43B816D9D57}" type="datetime1">
              <a:rPr lang="en-US" smtClean="0"/>
              <a:t>4/24/2022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260770-7792-4ABE-A220-55AE5C4E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69FD8-BD84-4637-8C13-5A7B3A66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36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CC06D-927E-4B4B-9922-38156CA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DFCFC8-C38E-ED49-9CD4-FACA080FC64C}" type="datetime1">
              <a:rPr lang="en-US" smtClean="0"/>
              <a:t>4/24/2022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539701-6770-4483-863B-BB117AC0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41F7C1-F996-4C25-8F50-50309619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4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3D32D-2F45-430A-995B-6262F0D6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279A4-82F2-414A-AFB2-F4CF4995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BAC64D-6E18-4405-82D2-69ACBE4C3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DCD2FB-D9DB-4EF8-8E3A-32DA329E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4D1503-781E-CB48-8198-C8FE3CB76D8D}" type="datetime1">
              <a:rPr lang="en-US" smtClean="0"/>
              <a:t>4/24/2022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F5F94-BF27-40A1-B196-60D2F87B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A9FF07-67F9-4D03-A283-030C260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02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CC72C-D0EA-4106-86F8-28B9BB7B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D8290-A7AF-48D0-A4E2-68B3B9155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D0CBCC-D826-47B5-8BEE-817435F3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247005-821E-47E3-BE8B-33D94D4B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E5773-E59A-1B48-80E9-7961C7A2BE99}" type="datetime1">
              <a:rPr lang="en-US" smtClean="0"/>
              <a:t>4/24/2022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796E3-CF85-4000-BB4C-12C4740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D8453-68AA-4914-9831-CFCE7FE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34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A7C2DE-8227-4DB1-9A52-C546615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CE9D7-3F4E-4B98-9871-EC3CE145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694E1-0D47-418B-BACE-2109DB0BD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976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10" descr="ULB-ligne-droite.eps">
            <a:extLst>
              <a:ext uri="{FF2B5EF4-FFF2-40B4-BE49-F238E27FC236}">
                <a16:creationId xmlns:a16="http://schemas.microsoft.com/office/drawing/2014/main" id="{C89BD4E1-3FA8-CD44-8172-D1B5570E8F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51371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CADD829A-2B26-FA4D-9569-73F8CC4A7B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75412" y="6394687"/>
            <a:ext cx="5313770" cy="1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638" y="169808"/>
            <a:ext cx="6976257" cy="81346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400" b="1" noProof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GEST-S-3002</a:t>
            </a:r>
            <a:r>
              <a:rPr lang="fr-FR" sz="2400" b="1" noProof="0" dirty="0">
                <a:latin typeface="+mn-lt"/>
              </a:rPr>
              <a:t> : </a:t>
            </a:r>
            <a:r>
              <a:rPr lang="fr-FR" sz="2400" noProof="0" dirty="0">
                <a:latin typeface="+mn-lt"/>
              </a:rPr>
              <a:t>Sujet </a:t>
            </a:r>
            <a:r>
              <a:rPr lang="fr-FR" sz="2400" noProof="0" dirty="0">
                <a:highlight>
                  <a:srgbClr val="FFFF00"/>
                </a:highlight>
                <a:latin typeface="+mn-lt"/>
              </a:rPr>
              <a:t>#5</a:t>
            </a:r>
            <a:r>
              <a:rPr lang="fr-FR" sz="2400" noProof="0" dirty="0">
                <a:latin typeface="+mn-lt"/>
              </a:rPr>
              <a:t> - Enjeux de l’électromobilité pour le système électrique en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40247-1CCE-44BF-A829-02AE470E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69807"/>
            <a:ext cx="1716939" cy="4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979" y="253846"/>
            <a:ext cx="7431476" cy="45144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400" b="1" noProof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GEST-S-3002</a:t>
            </a:r>
            <a:r>
              <a:rPr lang="fr-FR" sz="2400" b="1" noProof="0" dirty="0">
                <a:latin typeface="+mn-lt"/>
              </a:rPr>
              <a:t> : </a:t>
            </a:r>
            <a:r>
              <a:rPr lang="fr-FR" sz="2400" noProof="0" dirty="0">
                <a:latin typeface="+mn-lt"/>
              </a:rPr>
              <a:t>Sujet </a:t>
            </a:r>
            <a:r>
              <a:rPr lang="fr-FR" sz="2400" noProof="0" dirty="0">
                <a:highlight>
                  <a:srgbClr val="FFFF00"/>
                </a:highlight>
                <a:latin typeface="+mn-lt"/>
              </a:rPr>
              <a:t>#5</a:t>
            </a:r>
            <a:r>
              <a:rPr lang="fr-FR" sz="2400" noProof="0" dirty="0">
                <a:latin typeface="+mn-lt"/>
              </a:rPr>
              <a:t> – </a:t>
            </a:r>
            <a:r>
              <a:rPr lang="fr-FR" sz="2400" b="1" noProof="0" dirty="0">
                <a:latin typeface="+mn-lt"/>
              </a:rPr>
              <a:t>5 scénarios ? </a:t>
            </a:r>
            <a:r>
              <a:rPr lang="fr-FR" sz="2400" noProof="0" dirty="0">
                <a:latin typeface="+mn-lt"/>
              </a:rPr>
              <a:t>(chiffres clés)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0A414C1A-AC90-4EEF-9C41-39972284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1" y="253846"/>
            <a:ext cx="1437568" cy="3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2589979" y="209902"/>
            <a:ext cx="7381821" cy="4514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GEST-S-3002</a:t>
            </a:r>
            <a:r>
              <a:rPr lang="fr-FR" sz="2400" b="1" dirty="0">
                <a:latin typeface="+mn-lt"/>
              </a:rPr>
              <a:t> : </a:t>
            </a:r>
            <a:r>
              <a:rPr lang="fr-FR" sz="2400" dirty="0">
                <a:latin typeface="+mn-lt"/>
              </a:rPr>
              <a:t>Sujet </a:t>
            </a:r>
            <a:r>
              <a:rPr lang="fr-FR" sz="2400" dirty="0">
                <a:highlight>
                  <a:srgbClr val="FFFF00"/>
                </a:highlight>
                <a:latin typeface="+mn-lt"/>
              </a:rPr>
              <a:t>#5</a:t>
            </a:r>
            <a:r>
              <a:rPr lang="fr-FR" sz="2400" dirty="0">
                <a:latin typeface="+mn-lt"/>
              </a:rPr>
              <a:t> – </a:t>
            </a:r>
            <a:r>
              <a:rPr lang="fr-FR" sz="2400" b="1" dirty="0">
                <a:latin typeface="+mn-lt"/>
              </a:rPr>
              <a:t>Points d’attention soulevés</a:t>
            </a:r>
            <a:endParaRPr lang="fr-FR" sz="2400" dirty="0"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6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839A66311D14182A72C5D7BF794FA" ma:contentTypeVersion="10" ma:contentTypeDescription="Crée un document." ma:contentTypeScope="" ma:versionID="af2c1f7e43d3720ae4f9be4bdcf73b74">
  <xsd:schema xmlns:xsd="http://www.w3.org/2001/XMLSchema" xmlns:xs="http://www.w3.org/2001/XMLSchema" xmlns:p="http://schemas.microsoft.com/office/2006/metadata/properties" xmlns:ns2="ec1c2e20-8c8d-4168-98c6-a8a09e74ab0b" xmlns:ns3="ccc761f4-d4c5-4220-a51f-ff87d833d1fe" targetNamespace="http://schemas.microsoft.com/office/2006/metadata/properties" ma:root="true" ma:fieldsID="7bfa5e8270507899d7ccc331fe3e4ce1" ns2:_="" ns3:_="">
    <xsd:import namespace="ec1c2e20-8c8d-4168-98c6-a8a09e74ab0b"/>
    <xsd:import namespace="ccc761f4-d4c5-4220-a51f-ff87d833d1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c2e20-8c8d-4168-98c6-a8a09e74a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761f4-d4c5-4220-a51f-ff87d833d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355CE-915B-452F-83C4-D0F453A8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2C3FB-710F-4A9D-9A53-30590338B49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ec1c2e20-8c8d-4168-98c6-a8a09e74ab0b"/>
    <ds:schemaRef ds:uri="http://purl.org/dc/dcmitype/"/>
    <ds:schemaRef ds:uri="http://schemas.openxmlformats.org/package/2006/metadata/core-properties"/>
    <ds:schemaRef ds:uri="ccc761f4-d4c5-4220-a51f-ff87d833d1f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7F51F4-BC84-4BAF-B067-AE5FC217D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c2e20-8c8d-4168-98c6-a8a09e74ab0b"/>
    <ds:schemaRef ds:uri="ccc761f4-d4c5-4220-a51f-ff87d833d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37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GEST-S-3002 : Sujet #5 - Enjeux de l’électromobilité pour le système électrique en France</vt:lpstr>
      <vt:lpstr>GEST-S-3002 : Sujet #5 – 5 scénarios ? (chiffres clés)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INNIS  Valérie</dc:creator>
  <cp:lastModifiedBy>SILBERWASSER  David</cp:lastModifiedBy>
  <cp:revision>81</cp:revision>
  <cp:lastPrinted>2022-03-24T20:39:46Z</cp:lastPrinted>
  <dcterms:created xsi:type="dcterms:W3CDTF">2019-07-23T10:25:07Z</dcterms:created>
  <dcterms:modified xsi:type="dcterms:W3CDTF">2022-04-24T11:36:47Z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0x0101006F2839A66311D14182A72C5D7BF794FA</vt:lpwstr>
  </property>
</Properties>
</file>