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A8"/>
    <a:srgbClr val="00FFFF"/>
    <a:srgbClr val="44F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053E-F217-6640-B96F-0430554305EF}" type="datetimeFigureOut">
              <a:rPr lang="en-US" smtClean="0"/>
              <a:t>24/02/18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4B49-4D22-1345-B074-44F17EDE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64101" y="5283429"/>
            <a:ext cx="236956" cy="729768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579" y="5283429"/>
            <a:ext cx="4546522" cy="729768"/>
          </a:xfrm>
          <a:prstGeom prst="rect">
            <a:avLst/>
          </a:prstGeom>
          <a:solidFill>
            <a:srgbClr val="44FF35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8008" y="5283429"/>
            <a:ext cx="259571" cy="729768"/>
          </a:xfrm>
          <a:prstGeom prst="rect">
            <a:avLst/>
          </a:prstGeom>
          <a:solidFill>
            <a:srgbClr val="00FF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3846" y="1756495"/>
            <a:ext cx="398623" cy="7297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0670" y="1756495"/>
            <a:ext cx="398623" cy="729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2469" y="1756495"/>
            <a:ext cx="4398201" cy="729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3846" y="1756495"/>
            <a:ext cx="526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{   cool content</a:t>
            </a:r>
            <a:r>
              <a:rPr lang="en-US" sz="3600" dirty="0">
                <a:latin typeface="Consolas"/>
                <a:cs typeface="Consolas"/>
              </a:rPr>
              <a:t> </a:t>
            </a:r>
            <a:r>
              <a:rPr lang="en-US" sz="3600" dirty="0" smtClean="0">
                <a:latin typeface="Consolas"/>
                <a:cs typeface="Consolas"/>
              </a:rPr>
              <a:t>  }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846" y="140457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opening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5583" y="1387163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closing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787977" y="2088926"/>
            <a:ext cx="1066086" cy="3921506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3846" y="5366866"/>
            <a:ext cx="526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&lt;~~~cool~content~~~&gt;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12" name="Curved Right Arrow 11"/>
          <p:cNvSpPr/>
          <p:nvPr/>
        </p:nvSpPr>
        <p:spPr>
          <a:xfrm flipH="1">
            <a:off x="7304442" y="2091691"/>
            <a:ext cx="1075916" cy="3921506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977" y="3724250"/>
            <a:ext cx="158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opening</a:t>
            </a:r>
          </a:p>
          <a:p>
            <a:r>
              <a:rPr lang="en-US" dirty="0" smtClean="0">
                <a:latin typeface="Consolas"/>
                <a:cs typeface="Consolas"/>
              </a:rPr>
              <a:t>Replacement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652" y="3724250"/>
            <a:ext cx="158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onsolas"/>
                <a:cs typeface="Consolas"/>
              </a:rPr>
              <a:t>closing</a:t>
            </a:r>
          </a:p>
          <a:p>
            <a:r>
              <a:rPr lang="en-US" dirty="0" smtClean="0">
                <a:latin typeface="Consolas"/>
                <a:cs typeface="Consolas"/>
              </a:rPr>
              <a:t>Replacement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559799" y="2647618"/>
            <a:ext cx="2030198" cy="240899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95627" y="3770605"/>
            <a:ext cx="158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data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Replacement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811" y="373675"/>
            <a:ext cx="3200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Basic Rule:</a:t>
            </a:r>
            <a:endParaRPr lang="en-GB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73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266" y="64897"/>
            <a:ext cx="1876836" cy="1182535"/>
          </a:xfrm>
          <a:prstGeom prst="rect">
            <a:avLst/>
          </a:prstGeom>
          <a:solidFill>
            <a:srgbClr val="FFA2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9" y="472808"/>
            <a:ext cx="825057" cy="6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66" y="231769"/>
            <a:ext cx="187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nsolas"/>
                <a:cs typeface="Consolas"/>
              </a:rPr>
              <a:t>####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0019" y="1735583"/>
            <a:ext cx="1876836" cy="885873"/>
          </a:xfrm>
          <a:prstGeom prst="rect">
            <a:avLst/>
          </a:prstGeom>
          <a:solidFill>
            <a:srgbClr val="FFA2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9142" y="1846832"/>
            <a:ext cx="825057" cy="6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10019" y="1605793"/>
            <a:ext cx="187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nsolas"/>
                <a:cs typeface="Consolas"/>
              </a:rPr>
              <a:t> ###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2908" y="3076695"/>
            <a:ext cx="1876836" cy="885873"/>
          </a:xfrm>
          <a:prstGeom prst="rect">
            <a:avLst/>
          </a:prstGeom>
          <a:solidFill>
            <a:srgbClr val="FFA2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6676" y="3218800"/>
            <a:ext cx="825057" cy="6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2908" y="2946905"/>
            <a:ext cx="187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nsolas"/>
                <a:cs typeface="Consolas"/>
              </a:rPr>
              <a:t>  ##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1733" y="4428111"/>
            <a:ext cx="1876836" cy="885873"/>
          </a:xfrm>
          <a:prstGeom prst="rect">
            <a:avLst/>
          </a:prstGeom>
          <a:solidFill>
            <a:srgbClr val="FFA2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51733" y="4298321"/>
            <a:ext cx="187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nsolas"/>
                <a:cs typeface="Consolas"/>
              </a:rPr>
              <a:t>   #</a:t>
            </a:r>
          </a:p>
        </p:txBody>
      </p:sp>
      <p:cxnSp>
        <p:nvCxnSpPr>
          <p:cNvPr id="17" name="Elbow Connector 16"/>
          <p:cNvCxnSpPr>
            <a:stCxn id="6" idx="3"/>
          </p:cNvCxnSpPr>
          <p:nvPr/>
        </p:nvCxnSpPr>
        <p:spPr>
          <a:xfrm>
            <a:off x="1988102" y="656165"/>
            <a:ext cx="830407" cy="10794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9408" y="601101"/>
            <a:ext cx="223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 FOUND “##”</a:t>
            </a:r>
          </a:p>
          <a:p>
            <a:r>
              <a:rPr lang="en-US" dirty="0" smtClean="0"/>
              <a:t>IN SOURCE WITH “#”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3786855" y="2155912"/>
            <a:ext cx="830407" cy="9310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9794" y="1975125"/>
            <a:ext cx="223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 FOUND “##”</a:t>
            </a:r>
          </a:p>
          <a:p>
            <a:r>
              <a:rPr lang="en-US" dirty="0" smtClean="0"/>
              <a:t>IN SOURCE WITH “#”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5459744" y="3497024"/>
            <a:ext cx="830407" cy="9310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90151" y="3538639"/>
            <a:ext cx="223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 FOUND “##”</a:t>
            </a:r>
          </a:p>
          <a:p>
            <a:r>
              <a:rPr lang="en-US" dirty="0" smtClean="0"/>
              <a:t>IN SOURCE WITH “#”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3311" y="1112486"/>
            <a:ext cx="0" cy="516378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18509" y="2486510"/>
            <a:ext cx="0" cy="378975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45240" y="3858478"/>
            <a:ext cx="0" cy="24177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81882" y="5182323"/>
            <a:ext cx="0" cy="109394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863" y="5506797"/>
            <a:ext cx="129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Transpile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69408" y="5506797"/>
            <a:ext cx="129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Transpile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97084" y="5506797"/>
            <a:ext cx="129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Transpile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48477" y="5501595"/>
            <a:ext cx="251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transpilation</a:t>
            </a:r>
            <a:r>
              <a:rPr lang="en-US" dirty="0"/>
              <a:t>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with given </a:t>
            </a:r>
            <a:r>
              <a:rPr lang="en-US" dirty="0" err="1" smtClean="0"/>
              <a:t>RuleSet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174" y="6341161"/>
            <a:ext cx="9146045" cy="463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7521" y="6393500"/>
            <a:ext cx="311579" cy="369332"/>
          </a:xfrm>
          <a:prstGeom prst="rect">
            <a:avLst/>
          </a:prstGeom>
          <a:solidFill>
            <a:srgbClr val="44FF35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</a:t>
            </a:r>
            <a:endParaRPr lang="en-US" sz="6000" dirty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62719" y="6393500"/>
            <a:ext cx="311579" cy="369332"/>
          </a:xfrm>
          <a:prstGeom prst="rect">
            <a:avLst/>
          </a:prstGeom>
          <a:solidFill>
            <a:srgbClr val="44FF35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</a:t>
            </a:r>
            <a:endParaRPr lang="en-US" sz="6000" dirty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89450" y="6393500"/>
            <a:ext cx="311579" cy="369332"/>
          </a:xfrm>
          <a:prstGeom prst="rect">
            <a:avLst/>
          </a:prstGeom>
          <a:solidFill>
            <a:srgbClr val="44FF35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t</a:t>
            </a:r>
            <a:endParaRPr lang="en-US" sz="6000" dirty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41257" y="6393500"/>
            <a:ext cx="311579" cy="369332"/>
          </a:xfrm>
          <a:prstGeom prst="rect">
            <a:avLst/>
          </a:prstGeom>
          <a:solidFill>
            <a:srgbClr val="44FF35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#</a:t>
            </a:r>
            <a:endParaRPr lang="en-US" sz="6000" dirty="0">
              <a:latin typeface="Consolas"/>
              <a:cs typeface="Consola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5334" y="47103"/>
            <a:ext cx="134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Text: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5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104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Sancarn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Sancarn</dc:creator>
  <cp:lastModifiedBy>Sancarn</cp:lastModifiedBy>
  <cp:revision>9</cp:revision>
  <dcterms:created xsi:type="dcterms:W3CDTF">2018-02-24T00:24:11Z</dcterms:created>
  <dcterms:modified xsi:type="dcterms:W3CDTF">2018-02-25T17:28:34Z</dcterms:modified>
</cp:coreProperties>
</file>