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7" r:id="rId4"/>
    <p:sldId id="260" r:id="rId5"/>
    <p:sldId id="258" r:id="rId6"/>
    <p:sldId id="261" r:id="rId7"/>
    <p:sldId id="259" r:id="rId8"/>
    <p:sldId id="263" r:id="rId9"/>
    <p:sldId id="264" r:id="rId10"/>
  </p:sldIdLst>
  <p:sldSz cx="2519997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2356703"/>
            <a:ext cx="18899981" cy="5013407"/>
          </a:xfrm>
        </p:spPr>
        <p:txBody>
          <a:bodyPr anchor="b"/>
          <a:lstStyle>
            <a:lvl1pPr algn="ctr"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7563446"/>
            <a:ext cx="18899981" cy="3476717"/>
          </a:xfrm>
        </p:spPr>
        <p:txBody>
          <a:bodyPr/>
          <a:lstStyle>
            <a:lvl1pPr marL="0" indent="0" algn="ctr">
              <a:buNone/>
              <a:defRPr sz="4961"/>
            </a:lvl1pPr>
            <a:lvl2pPr marL="944987" indent="0" algn="ctr">
              <a:buNone/>
              <a:defRPr sz="4134"/>
            </a:lvl2pPr>
            <a:lvl3pPr marL="1889973" indent="0" algn="ctr">
              <a:buNone/>
              <a:defRPr sz="3720"/>
            </a:lvl3pPr>
            <a:lvl4pPr marL="2834960" indent="0" algn="ctr">
              <a:buNone/>
              <a:defRPr sz="3307"/>
            </a:lvl4pPr>
            <a:lvl5pPr marL="3779947" indent="0" algn="ctr">
              <a:buNone/>
              <a:defRPr sz="3307"/>
            </a:lvl5pPr>
            <a:lvl6pPr marL="4724933" indent="0" algn="ctr">
              <a:buNone/>
              <a:defRPr sz="3307"/>
            </a:lvl6pPr>
            <a:lvl7pPr marL="5669920" indent="0" algn="ctr">
              <a:buNone/>
              <a:defRPr sz="3307"/>
            </a:lvl7pPr>
            <a:lvl8pPr marL="6614907" indent="0" algn="ctr">
              <a:buNone/>
              <a:defRPr sz="3307"/>
            </a:lvl8pPr>
            <a:lvl9pPr marL="7559893" indent="0" algn="ctr">
              <a:buNone/>
              <a:defRPr sz="33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766678"/>
            <a:ext cx="5433745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766678"/>
            <a:ext cx="15986234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3590055"/>
            <a:ext cx="21734978" cy="5990088"/>
          </a:xfrm>
        </p:spPr>
        <p:txBody>
          <a:bodyPr anchor="b"/>
          <a:lstStyle>
            <a:lvl1pPr>
              <a:defRPr sz="124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9636811"/>
            <a:ext cx="21734978" cy="3150046"/>
          </a:xfrm>
        </p:spPr>
        <p:txBody>
          <a:bodyPr/>
          <a:lstStyle>
            <a:lvl1pPr marL="0" indent="0">
              <a:buNone/>
              <a:defRPr sz="4961">
                <a:solidFill>
                  <a:schemeClr val="tx1">
                    <a:tint val="82000"/>
                  </a:schemeClr>
                </a:solidFill>
              </a:defRPr>
            </a:lvl1pPr>
            <a:lvl2pPr marL="944987" indent="0">
              <a:buNone/>
              <a:defRPr sz="4134">
                <a:solidFill>
                  <a:schemeClr val="tx1">
                    <a:tint val="82000"/>
                  </a:schemeClr>
                </a:solidFill>
              </a:defRPr>
            </a:lvl2pPr>
            <a:lvl3pPr marL="1889973" indent="0">
              <a:buNone/>
              <a:defRPr sz="3720">
                <a:solidFill>
                  <a:schemeClr val="tx1">
                    <a:tint val="82000"/>
                  </a:schemeClr>
                </a:solidFill>
              </a:defRPr>
            </a:lvl3pPr>
            <a:lvl4pPr marL="283496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4pPr>
            <a:lvl5pPr marL="377994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5pPr>
            <a:lvl6pPr marL="4724933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6pPr>
            <a:lvl7pPr marL="566992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7pPr>
            <a:lvl8pPr marL="661490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8pPr>
            <a:lvl9pPr marL="7559893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7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3833390"/>
            <a:ext cx="1070998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766679"/>
            <a:ext cx="21734978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3530053"/>
            <a:ext cx="10660770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5260078"/>
            <a:ext cx="10660770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3530053"/>
            <a:ext cx="10713272" cy="1730025"/>
          </a:xfrm>
        </p:spPr>
        <p:txBody>
          <a:bodyPr anchor="b"/>
          <a:lstStyle>
            <a:lvl1pPr marL="0" indent="0">
              <a:buNone/>
              <a:defRPr sz="4961" b="1"/>
            </a:lvl1pPr>
            <a:lvl2pPr marL="944987" indent="0">
              <a:buNone/>
              <a:defRPr sz="4134" b="1"/>
            </a:lvl2pPr>
            <a:lvl3pPr marL="1889973" indent="0">
              <a:buNone/>
              <a:defRPr sz="3720" b="1"/>
            </a:lvl3pPr>
            <a:lvl4pPr marL="2834960" indent="0">
              <a:buNone/>
              <a:defRPr sz="3307" b="1"/>
            </a:lvl4pPr>
            <a:lvl5pPr marL="3779947" indent="0">
              <a:buNone/>
              <a:defRPr sz="3307" b="1"/>
            </a:lvl5pPr>
            <a:lvl6pPr marL="4724933" indent="0">
              <a:buNone/>
              <a:defRPr sz="3307" b="1"/>
            </a:lvl6pPr>
            <a:lvl7pPr marL="5669920" indent="0">
              <a:buNone/>
              <a:defRPr sz="3307" b="1"/>
            </a:lvl7pPr>
            <a:lvl8pPr marL="6614907" indent="0">
              <a:buNone/>
              <a:defRPr sz="3307" b="1"/>
            </a:lvl8pPr>
            <a:lvl9pPr marL="7559893" indent="0">
              <a:buNone/>
              <a:defRPr sz="33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5260078"/>
            <a:ext cx="1071327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3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073365"/>
            <a:ext cx="12757487" cy="10233485"/>
          </a:xfrm>
        </p:spPr>
        <p:txBody>
          <a:bodyPr/>
          <a:lstStyle>
            <a:lvl1pPr>
              <a:defRPr sz="6614"/>
            </a:lvl1pPr>
            <a:lvl2pPr>
              <a:defRPr sz="5787"/>
            </a:lvl2pPr>
            <a:lvl3pPr>
              <a:defRPr sz="4961"/>
            </a:lvl3pPr>
            <a:lvl4pPr>
              <a:defRPr sz="4134"/>
            </a:lvl4pPr>
            <a:lvl5pPr>
              <a:defRPr sz="4134"/>
            </a:lvl5pPr>
            <a:lvl6pPr>
              <a:defRPr sz="4134"/>
            </a:lvl6pPr>
            <a:lvl7pPr>
              <a:defRPr sz="4134"/>
            </a:lvl7pPr>
            <a:lvl8pPr>
              <a:defRPr sz="4134"/>
            </a:lvl8pPr>
            <a:lvl9pPr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960014"/>
            <a:ext cx="8127647" cy="3360050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073365"/>
            <a:ext cx="12757487" cy="10233485"/>
          </a:xfrm>
        </p:spPr>
        <p:txBody>
          <a:bodyPr anchor="t"/>
          <a:lstStyle>
            <a:lvl1pPr marL="0" indent="0">
              <a:buNone/>
              <a:defRPr sz="6614"/>
            </a:lvl1pPr>
            <a:lvl2pPr marL="944987" indent="0">
              <a:buNone/>
              <a:defRPr sz="5787"/>
            </a:lvl2pPr>
            <a:lvl3pPr marL="1889973" indent="0">
              <a:buNone/>
              <a:defRPr sz="4961"/>
            </a:lvl3pPr>
            <a:lvl4pPr marL="2834960" indent="0">
              <a:buNone/>
              <a:defRPr sz="4134"/>
            </a:lvl4pPr>
            <a:lvl5pPr marL="3779947" indent="0">
              <a:buNone/>
              <a:defRPr sz="4134"/>
            </a:lvl5pPr>
            <a:lvl6pPr marL="4724933" indent="0">
              <a:buNone/>
              <a:defRPr sz="4134"/>
            </a:lvl6pPr>
            <a:lvl7pPr marL="5669920" indent="0">
              <a:buNone/>
              <a:defRPr sz="4134"/>
            </a:lvl7pPr>
            <a:lvl8pPr marL="6614907" indent="0">
              <a:buNone/>
              <a:defRPr sz="4134"/>
            </a:lvl8pPr>
            <a:lvl9pPr marL="7559893" indent="0">
              <a:buNone/>
              <a:defRPr sz="413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4320064"/>
            <a:ext cx="8127647" cy="8003453"/>
          </a:xfrm>
        </p:spPr>
        <p:txBody>
          <a:bodyPr/>
          <a:lstStyle>
            <a:lvl1pPr marL="0" indent="0">
              <a:buNone/>
              <a:defRPr sz="3307"/>
            </a:lvl1pPr>
            <a:lvl2pPr marL="944987" indent="0">
              <a:buNone/>
              <a:defRPr sz="2894"/>
            </a:lvl2pPr>
            <a:lvl3pPr marL="1889973" indent="0">
              <a:buNone/>
              <a:defRPr sz="2480"/>
            </a:lvl3pPr>
            <a:lvl4pPr marL="2834960" indent="0">
              <a:buNone/>
              <a:defRPr sz="2067"/>
            </a:lvl4pPr>
            <a:lvl5pPr marL="3779947" indent="0">
              <a:buNone/>
              <a:defRPr sz="2067"/>
            </a:lvl5pPr>
            <a:lvl6pPr marL="4724933" indent="0">
              <a:buNone/>
              <a:defRPr sz="2067"/>
            </a:lvl6pPr>
            <a:lvl7pPr marL="5669920" indent="0">
              <a:buNone/>
              <a:defRPr sz="2067"/>
            </a:lvl7pPr>
            <a:lvl8pPr marL="6614907" indent="0">
              <a:buNone/>
              <a:defRPr sz="2067"/>
            </a:lvl8pPr>
            <a:lvl9pPr marL="7559893" indent="0">
              <a:buNone/>
              <a:defRPr sz="2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1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766679"/>
            <a:ext cx="21734978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3833390"/>
            <a:ext cx="21734978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FC8B5-8715-40D4-9262-10AD22FA5E0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3346865"/>
            <a:ext cx="850499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3346865"/>
            <a:ext cx="566999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EA9037-1D82-4BCE-81EE-A63BA7340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89973" rtl="0" eaLnBrk="1" latinLnBrk="0" hangingPunct="1">
        <a:lnSpc>
          <a:spcPct val="90000"/>
        </a:lnSpc>
        <a:spcBef>
          <a:spcPct val="0"/>
        </a:spcBef>
        <a:buNone/>
        <a:defRPr sz="90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93" indent="-472493" algn="l" defTabSz="1889973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48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36246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3pPr>
      <a:lvl4pPr marL="330745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44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742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2413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7400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2387" indent="-472493" algn="l" defTabSz="1889973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98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97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96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94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93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920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907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893" algn="l" defTabSz="1889973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8A76E96F-29DB-6F0B-D72C-BB6AD7BBD0E9}"/>
              </a:ext>
            </a:extLst>
          </p:cNvPr>
          <p:cNvSpPr txBox="1"/>
          <p:nvPr/>
        </p:nvSpPr>
        <p:spPr>
          <a:xfrm>
            <a:off x="957942" y="1128263"/>
            <a:ext cx="12990287" cy="7061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  <a:ea typeface="Source Code Pro" panose="020B0509030403020204" pitchFamily="49" charset="0"/>
              </a:rPr>
              <a:t>Node 1: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Division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(myVariable_1: Optional[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], myVariable_2: Optional[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]):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myResult_1 = myVariable_1/myVariable_2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myResult_1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  <a:ea typeface="Source Code Pro" panose="020B0509030403020204" pitchFamily="49" charset="0"/>
              </a:rPr>
              <a:t>Node 2: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Subtraction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(myResult_1, myVariable_3: Optional[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z="2000" dirty="0" err="1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]):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myResult_1 = myResult_1 - myVariable_2  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000" b="1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myResult_2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  <a:ea typeface="Source Code Pro" panose="020B0509030403020204" pitchFamily="49" charset="0"/>
              </a:rPr>
              <a:t>Workflow: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wf_maths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Workflow(</a:t>
            </a:r>
            <a:r>
              <a:rPr lang="en-US" sz="20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000" dirty="0" err="1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myWorkflowExec</a:t>
            </a:r>
            <a:r>
              <a:rPr lang="en-US" sz="2000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wf_maths.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myOperation_1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Division(</a:t>
            </a:r>
            <a:r>
              <a:rPr lang="en-US" sz="20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42.0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7.0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wf_maths.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myOperation_2 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Subtraction(wf_maths.</a:t>
            </a:r>
            <a:r>
              <a:rPr lang="en-US" sz="2000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myOperation_1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2.0</a:t>
            </a:r>
            <a:r>
              <a:rPr lang="en-US" sz="2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1082EC9-FA7E-3C85-4EE9-A8D43A76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2" y="8932748"/>
            <a:ext cx="20085925" cy="34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8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BF5F-85FB-B24F-1D11-4345B7F77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431161-4BEB-08B7-65B4-765E03AF964B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CF8DA-AF82-7A7D-2B2E-724F7C1C39A3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BBF3B3-4A83-8190-D908-CBDC20CC4E31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84C5C49-598D-82DA-8975-1EEE2BE0F3E4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4C4CE9-50A5-BCA3-DF78-82877F4C68D3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EC0DA-EE9D-BE06-9DB8-300A846041ED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0677C-B998-F2B7-264C-E0EAB207519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4FD06C-A697-002E-B019-F2059D30F49D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EF87F3-0958-CF78-CAE2-39604433E6C5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9AD6D19-1ABB-185E-B8AA-9751D744C33B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238F1-555F-247A-B0D0-1C3F15CD0265}"/>
              </a:ext>
            </a:extLst>
          </p:cNvPr>
          <p:cNvSpPr/>
          <p:nvPr/>
        </p:nvSpPr>
        <p:spPr>
          <a:xfrm>
            <a:off x="12473699" y="7694847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F382C-0C11-89BD-3FB9-0A3C25AE8797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D47849-F6A9-9563-A2D8-04577537F4EB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DA14A3-A047-9FF6-73AA-B7A6E2D95544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0971213-11CC-3BD2-E228-78CABEA87AF8}"/>
              </a:ext>
            </a:extLst>
          </p:cNvPr>
          <p:cNvSpPr/>
          <p:nvPr/>
        </p:nvSpPr>
        <p:spPr>
          <a:xfrm>
            <a:off x="16919935" y="6551574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E1E8D0-12D0-8298-4FDC-8A194854B002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D520AF-C665-AAA7-8686-0365B69694B2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DC4B9C2-2663-259D-4A4D-85FDFE68E777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72A57D-D6A6-03BE-15B9-FBC9BFCBD846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36819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C0A5D3-B7C3-A23E-2480-17AC225EF1DE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E5AD3C-B106-67BB-BAF1-FAC3BCDE60E9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11" y="7130583"/>
            <a:ext cx="696925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F71E765-8CE0-019F-56BB-C1C849DAAA37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FF6965-C1D0-625D-9C32-A6D3613A5068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901E50-92F2-F10C-8B5E-19B0E01B3076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C51AD5-97FA-C3FB-05AE-8E1AD705340C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CC3CB8-9B98-B30A-85A5-A19D99AB407C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6C0A7E-C24D-5A22-8332-86FE9705EA36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FFBB37F-316F-3F7E-13A0-E02D18ED54E9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6977A6-9D2E-CE52-6A17-C2A514A4F3AE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95A9FF9-950B-1D4B-BAD3-F3291C814AF4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A28857-B1AF-E8E5-C984-819E62C95448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30797A-DE68-628F-E33C-2574360047AD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A45900-EFDC-6869-2374-AF33561B10D3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04ACFF-E910-548D-D3A6-A84E4D2CA1A9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5140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7FFE3-453C-CC05-B2EA-577DE89DF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EAC86-C829-BEC4-7340-27D51575CA75}"/>
              </a:ext>
            </a:extLst>
          </p:cNvPr>
          <p:cNvSpPr/>
          <p:nvPr/>
        </p:nvSpPr>
        <p:spPr>
          <a:xfrm>
            <a:off x="10895778" y="5085975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F1D5B5-A91B-4676-8630-A075AA522665}"/>
              </a:ext>
            </a:extLst>
          </p:cNvPr>
          <p:cNvSpPr/>
          <p:nvPr/>
        </p:nvSpPr>
        <p:spPr>
          <a:xfrm>
            <a:off x="12428956" y="4028909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FD5D5-5CD9-C663-2F5C-B53CA6528039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1907515" y="4607918"/>
            <a:ext cx="1863433" cy="4780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8EA6CC-8AAA-600F-CF43-5331FB4A1DF3}"/>
              </a:ext>
            </a:extLst>
          </p:cNvPr>
          <p:cNvSpPr/>
          <p:nvPr/>
        </p:nvSpPr>
        <p:spPr>
          <a:xfrm>
            <a:off x="7156972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82F5F9-E40C-E58C-BD35-D8FDDC663308}"/>
              </a:ext>
            </a:extLst>
          </p:cNvPr>
          <p:cNvSpPr/>
          <p:nvPr/>
        </p:nvSpPr>
        <p:spPr>
          <a:xfrm>
            <a:off x="10895778" y="892377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AA9A37-A57B-FC28-C061-437F7BED914D}"/>
              </a:ext>
            </a:extLst>
          </p:cNvPr>
          <p:cNvSpPr/>
          <p:nvPr/>
        </p:nvSpPr>
        <p:spPr>
          <a:xfrm>
            <a:off x="15978373" y="892377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3FC9F8-FC5A-7919-A090-7F9575C9A8A5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11907513" y="5664982"/>
            <a:ext cx="0" cy="325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DB50A6-AC87-0992-316D-22A5E4D8221E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8168707" y="5664984"/>
            <a:ext cx="3738806" cy="3258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145214-A055-5E15-376A-D878A48A8882}"/>
              </a:ext>
            </a:extLst>
          </p:cNvPr>
          <p:cNvCxnSpPr>
            <a:cxnSpLocks/>
            <a:stCxn id="10" idx="0"/>
            <a:endCxn id="4" idx="2"/>
          </p:cNvCxnSpPr>
          <p:nvPr/>
        </p:nvCxnSpPr>
        <p:spPr>
          <a:xfrm flipH="1" flipV="1">
            <a:off x="11907516" y="5664985"/>
            <a:ext cx="5082595" cy="3258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DB76353-2BCE-9CA3-306E-EBD7076D3080}"/>
              </a:ext>
            </a:extLst>
          </p:cNvPr>
          <p:cNvSpPr/>
          <p:nvPr/>
        </p:nvSpPr>
        <p:spPr>
          <a:xfrm>
            <a:off x="6639706" y="720010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439344-E637-B23A-EEAF-F2F45252AEEF}"/>
              </a:ext>
            </a:extLst>
          </p:cNvPr>
          <p:cNvSpPr/>
          <p:nvPr/>
        </p:nvSpPr>
        <p:spPr>
          <a:xfrm>
            <a:off x="12473700" y="7694847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9704DA-B1D7-1EF5-C881-B781B09331CD}"/>
              </a:ext>
            </a:extLst>
          </p:cNvPr>
          <p:cNvSpPr/>
          <p:nvPr/>
        </p:nvSpPr>
        <p:spPr>
          <a:xfrm>
            <a:off x="8168708" y="6331594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830EF8-BA08-922D-7CE6-8FBF8C898A6E}"/>
              </a:ext>
            </a:extLst>
          </p:cNvPr>
          <p:cNvSpPr/>
          <p:nvPr/>
        </p:nvSpPr>
        <p:spPr>
          <a:xfrm>
            <a:off x="10128680" y="769484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342170-D22D-DF54-7FE5-B704E5843DBC}"/>
              </a:ext>
            </a:extLst>
          </p:cNvPr>
          <p:cNvSpPr/>
          <p:nvPr/>
        </p:nvSpPr>
        <p:spPr>
          <a:xfrm>
            <a:off x="15112269" y="646591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6474F9-AFD3-E11E-A6EB-A348D0B05ACA}"/>
              </a:ext>
            </a:extLst>
          </p:cNvPr>
          <p:cNvSpPr/>
          <p:nvPr/>
        </p:nvSpPr>
        <p:spPr>
          <a:xfrm>
            <a:off x="16919935" y="6551574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A6EE3F-C35F-C799-2BF1-052547A2F06A}"/>
              </a:ext>
            </a:extLst>
          </p:cNvPr>
          <p:cNvCxnSpPr>
            <a:cxnSpLocks/>
            <a:stCxn id="8" idx="0"/>
            <a:endCxn id="30" idx="2"/>
          </p:cNvCxnSpPr>
          <p:nvPr/>
        </p:nvCxnSpPr>
        <p:spPr>
          <a:xfrm flipV="1">
            <a:off x="8168707" y="6910602"/>
            <a:ext cx="767100" cy="201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1824EA6-6A57-AB33-7969-595594A5DB38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H="1" flipV="1">
            <a:off x="7406807" y="7779117"/>
            <a:ext cx="761903" cy="114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F6EB58-D7A5-D3B4-0CF1-D252E12B17E2}"/>
              </a:ext>
            </a:extLst>
          </p:cNvPr>
          <p:cNvCxnSpPr>
            <a:cxnSpLocks/>
            <a:stCxn id="9" idx="0"/>
            <a:endCxn id="31" idx="2"/>
          </p:cNvCxnSpPr>
          <p:nvPr/>
        </p:nvCxnSpPr>
        <p:spPr>
          <a:xfrm flipH="1" flipV="1">
            <a:off x="10895781" y="8273852"/>
            <a:ext cx="1011735" cy="64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74BF3C-DCA2-DADB-1EFB-E2DD17D3171E}"/>
              </a:ext>
            </a:extLst>
          </p:cNvPr>
          <p:cNvCxnSpPr>
            <a:cxnSpLocks/>
            <a:stCxn id="9" idx="0"/>
            <a:endCxn id="22" idx="2"/>
          </p:cNvCxnSpPr>
          <p:nvPr/>
        </p:nvCxnSpPr>
        <p:spPr>
          <a:xfrm flipV="1">
            <a:off x="11907516" y="8273856"/>
            <a:ext cx="1473755" cy="649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68FE855-93B1-2EE0-C454-682387631EC5}"/>
              </a:ext>
            </a:extLst>
          </p:cNvPr>
          <p:cNvCxnSpPr>
            <a:cxnSpLocks/>
            <a:stCxn id="10" idx="0"/>
            <a:endCxn id="32" idx="2"/>
          </p:cNvCxnSpPr>
          <p:nvPr/>
        </p:nvCxnSpPr>
        <p:spPr>
          <a:xfrm flipH="1" flipV="1">
            <a:off x="15879368" y="7044926"/>
            <a:ext cx="1110740" cy="1878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37316A4-0281-A978-08BE-41CD26442D3C}"/>
              </a:ext>
            </a:extLst>
          </p:cNvPr>
          <p:cNvCxnSpPr>
            <a:cxnSpLocks/>
            <a:stCxn id="10" idx="0"/>
            <a:endCxn id="33" idx="2"/>
          </p:cNvCxnSpPr>
          <p:nvPr/>
        </p:nvCxnSpPr>
        <p:spPr>
          <a:xfrm flipV="1">
            <a:off x="16990109" y="7130583"/>
            <a:ext cx="760178" cy="179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C289A52-9CCA-4355-0C9C-0A3D279304B9}"/>
              </a:ext>
            </a:extLst>
          </p:cNvPr>
          <p:cNvSpPr txBox="1"/>
          <p:nvPr/>
        </p:nvSpPr>
        <p:spPr>
          <a:xfrm>
            <a:off x="10789083" y="4698858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1B3C923-72AC-E4E7-2BB1-BBACF6EB3993}"/>
              </a:ext>
            </a:extLst>
          </p:cNvPr>
          <p:cNvSpPr txBox="1"/>
          <p:nvPr/>
        </p:nvSpPr>
        <p:spPr>
          <a:xfrm>
            <a:off x="6757359" y="8172609"/>
            <a:ext cx="941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EDAF77-ECFF-9FDD-B75A-04AE541DF6EC}"/>
              </a:ext>
            </a:extLst>
          </p:cNvPr>
          <p:cNvSpPr txBox="1"/>
          <p:nvPr/>
        </p:nvSpPr>
        <p:spPr>
          <a:xfrm>
            <a:off x="9839709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3BC2C7-596E-E30D-DE0E-84506DE4379A}"/>
              </a:ext>
            </a:extLst>
          </p:cNvPr>
          <p:cNvSpPr txBox="1"/>
          <p:nvPr/>
        </p:nvSpPr>
        <p:spPr>
          <a:xfrm>
            <a:off x="11872428" y="6781593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A6041A-DEA1-89E7-DAD4-582F480EA72E}"/>
              </a:ext>
            </a:extLst>
          </p:cNvPr>
          <p:cNvSpPr txBox="1"/>
          <p:nvPr/>
        </p:nvSpPr>
        <p:spPr>
          <a:xfrm>
            <a:off x="12839232" y="6023817"/>
            <a:ext cx="1703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ECE683-5CD0-56AA-14E6-EF9DEE9429E9}"/>
              </a:ext>
            </a:extLst>
          </p:cNvPr>
          <p:cNvSpPr txBox="1"/>
          <p:nvPr/>
        </p:nvSpPr>
        <p:spPr>
          <a:xfrm>
            <a:off x="10921082" y="8545087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437F2F-7F80-009F-3DFA-233F10AEDDEA}"/>
              </a:ext>
            </a:extLst>
          </p:cNvPr>
          <p:cNvSpPr/>
          <p:nvPr/>
        </p:nvSpPr>
        <p:spPr>
          <a:xfrm>
            <a:off x="10169490" y="402890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D06C087-D98C-CA58-9188-79AAE9A52195}"/>
              </a:ext>
            </a:extLst>
          </p:cNvPr>
          <p:cNvCxnSpPr>
            <a:cxnSpLocks/>
            <a:stCxn id="4" idx="0"/>
            <a:endCxn id="65" idx="2"/>
          </p:cNvCxnSpPr>
          <p:nvPr/>
        </p:nvCxnSpPr>
        <p:spPr>
          <a:xfrm flipH="1" flipV="1">
            <a:off x="10936589" y="4607915"/>
            <a:ext cx="970924" cy="478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47B6079-460A-C908-F8F9-0A09E698056D}"/>
              </a:ext>
            </a:extLst>
          </p:cNvPr>
          <p:cNvSpPr txBox="1"/>
          <p:nvPr/>
        </p:nvSpPr>
        <p:spPr>
          <a:xfrm>
            <a:off x="12962078" y="4758019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2C97F5-A8BD-BC38-E8E4-82F4C5B9E16F}"/>
              </a:ext>
            </a:extLst>
          </p:cNvPr>
          <p:cNvSpPr txBox="1"/>
          <p:nvPr/>
        </p:nvSpPr>
        <p:spPr>
          <a:xfrm>
            <a:off x="12676011" y="848038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D4EBB7-F404-DD61-0218-790BBA8DA192}"/>
              </a:ext>
            </a:extLst>
          </p:cNvPr>
          <p:cNvSpPr txBox="1"/>
          <p:nvPr/>
        </p:nvSpPr>
        <p:spPr>
          <a:xfrm>
            <a:off x="8791631" y="7201359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DBD5D01-A847-AAC9-8167-0634E2D4E9EC}"/>
              </a:ext>
            </a:extLst>
          </p:cNvPr>
          <p:cNvSpPr txBox="1"/>
          <p:nvPr/>
        </p:nvSpPr>
        <p:spPr>
          <a:xfrm>
            <a:off x="15877980" y="7734378"/>
            <a:ext cx="540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B235750-E272-98B5-A0D7-E9CE3634D409}"/>
              </a:ext>
            </a:extLst>
          </p:cNvPr>
          <p:cNvSpPr txBox="1"/>
          <p:nvPr/>
        </p:nvSpPr>
        <p:spPr>
          <a:xfrm>
            <a:off x="17387090" y="7734378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49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3E60F-D67B-9A1E-778D-09BAC748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89D1FB-E774-D7D7-2E42-E57D67988D75}"/>
              </a:ext>
            </a:extLst>
          </p:cNvPr>
          <p:cNvCxnSpPr>
            <a:cxnSpLocks/>
          </p:cNvCxnSpPr>
          <p:nvPr/>
        </p:nvCxnSpPr>
        <p:spPr>
          <a:xfrm flipH="1" flipV="1">
            <a:off x="11588252" y="2535398"/>
            <a:ext cx="164663" cy="498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3C4115-1BC1-5F7E-B9A4-12F7707B1A3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6F0861E-0C74-7DE8-92D1-164FAC4C82F2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211648A-5916-A6C6-B3CC-20F36AC50288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540182" cy="606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3376A03-9313-AA93-4242-E0C1596B11D5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3546F-6AEB-D2B7-C15F-57C37A3EF8C7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5CE504-C052-9FA7-BF3A-950AE53EC54C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AFCCAD-148F-7738-48B8-02F712403C4F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5B7F6-ABAA-2D59-A186-7546A5E02A52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F4C97B-BFF8-A616-706D-674AFE0BD01D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C00EDE-F609-F526-7A00-AD8DFAF3C8BB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C21397-0FED-DE75-45BF-37ACF79A743B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0E1320A-6D01-D542-E392-BEF45A4D16F5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D8CC05-47B8-12B7-E2E9-9E8734DCCE6B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7696149-54EB-9634-E99A-22B264723D9D}"/>
              </a:ext>
            </a:extLst>
          </p:cNvPr>
          <p:cNvSpPr txBox="1"/>
          <p:nvPr/>
        </p:nvSpPr>
        <p:spPr>
          <a:xfrm>
            <a:off x="6525848" y="5633897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1016337-AAE7-D19A-B802-7829E1231A61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C78948E-D20D-FCCF-4310-844C98CF0631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F9B004C-E902-E5D4-6D4F-280925166AE7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AFFA7F4-D3E7-B2C8-76B1-BD895514861A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6B40D3E-8D28-9332-C8B7-5B45CD69BEC4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AF9EC68-1213-E388-B7F3-CCBF14698BAE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824F39A-4E67-69CA-5D3C-741B6B8E19E2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1A63B64-B862-78FB-987D-3E62261E4583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2864760-B1CD-EBDE-79C3-CFC6FBB89B9A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88EECB94-2F0C-6DDF-E39D-514298313411}"/>
              </a:ext>
            </a:extLst>
          </p:cNvPr>
          <p:cNvSpPr txBox="1"/>
          <p:nvPr/>
        </p:nvSpPr>
        <p:spPr>
          <a:xfrm>
            <a:off x="18535518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97B2DE0-3137-4C5D-3F23-392DF7F59BAB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20710DF-F7E8-581C-21CE-200689227CB0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B4D35EA1-4396-0C0F-4B06-41854210718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02008" y="2489633"/>
            <a:ext cx="2886244" cy="349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1E99B83D-790C-DE52-38DD-6338EE4F78CB}"/>
              </a:ext>
            </a:extLst>
          </p:cNvPr>
          <p:cNvSpPr txBox="1"/>
          <p:nvPr/>
        </p:nvSpPr>
        <p:spPr>
          <a:xfrm>
            <a:off x="9688510" y="459691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3473ADA-FB2B-6D25-7081-5139C5284278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C07D8A3-C909-B3A5-4CA7-0EBAE133687D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D23D4756-7983-0494-5CB2-1FBA64181F37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D540C863-DA45-46C9-B2AE-A61761BF804F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F1A3A6D-CCE4-762B-4621-C961386DFF47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358E7B-416C-EAA2-8C64-8734E1833B16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E0F07F-0748-F875-A0FA-E4C6BA0C1696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398BCA-0D96-A1E6-C45F-375E8DF597DD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2720F3-9B89-89A8-051E-A456F82EF1E1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BCAF46-940F-D849-2CE6-3EEC3BA73F07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87632E-2AAF-3114-1988-8F400F16844C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902416" y="1815184"/>
            <a:ext cx="1783373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28CEAA3-44F9-781A-45CA-D2ED9D1C45F5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B844CF-D47E-9252-FB6D-30FF0A3EBF0F}"/>
              </a:ext>
            </a:extLst>
          </p:cNvPr>
          <p:cNvSpPr txBox="1"/>
          <p:nvPr/>
        </p:nvSpPr>
        <p:spPr>
          <a:xfrm>
            <a:off x="7180404" y="2227621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3212F8-0D03-EB5A-ED7D-1ABA5D773315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5F70E1-9805-6245-332F-976D452942AE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9A04B-E580-7113-9607-3F424EC69018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myEdge_1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C10F3A-7D7E-879B-5723-8D36656EC613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545D32-2EF4-7895-7148-51C10488842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8A8BD8-0835-94EA-2E1F-20E41332B562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8B9589C-66D4-194D-E4F1-0D0DD265EAAE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423E5-0C3F-1606-C8EA-B49CA8EF67F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D260D0-6283-1E67-C0EB-E3D966151EB0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46276-6D6A-525D-1BDA-C10CFF007BF1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6564E7-2268-3B41-C182-F83B0E2CAE84}"/>
              </a:ext>
            </a:extLst>
          </p:cNvPr>
          <p:cNvSpPr txBox="1"/>
          <p:nvPr/>
        </p:nvSpPr>
        <p:spPr>
          <a:xfrm>
            <a:off x="11687141" y="4674719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7046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763F-50C2-E250-2D56-E7D19B6C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CFA4DC0F-ECDC-55C1-E4F5-1AF5551729EE}"/>
              </a:ext>
            </a:extLst>
          </p:cNvPr>
          <p:cNvCxnSpPr>
            <a:cxnSpLocks/>
            <a:stCxn id="190" idx="0"/>
            <a:endCxn id="11" idx="2"/>
          </p:cNvCxnSpPr>
          <p:nvPr/>
        </p:nvCxnSpPr>
        <p:spPr>
          <a:xfrm flipH="1" flipV="1">
            <a:off x="11588253" y="2489633"/>
            <a:ext cx="9946473" cy="761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A284CBD4-6DB3-D868-6F3F-F793CBE1ED0C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662799" cy="6092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09B430A-9A37-D0BB-1F94-EC840F2DF1AF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3" y="2489633"/>
            <a:ext cx="2974503" cy="790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886702E0-A38D-3B5E-3A93-79167972D30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1239500" y="2489633"/>
            <a:ext cx="348752" cy="502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270A4BBF-78F8-CC64-A4C2-F669F45BC896}"/>
              </a:ext>
            </a:extLst>
          </p:cNvPr>
          <p:cNvCxnSpPr>
            <a:cxnSpLocks/>
            <a:stCxn id="18" idx="3"/>
            <a:endCxn id="11" idx="2"/>
          </p:cNvCxnSpPr>
          <p:nvPr/>
        </p:nvCxnSpPr>
        <p:spPr>
          <a:xfrm flipV="1">
            <a:off x="5003146" y="2489633"/>
            <a:ext cx="6585107" cy="5625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6897DFC-97B5-F7D4-6DF5-F518AED01545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6F032-11DD-93D6-10E9-003BB4B36E41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C0B83C-A4D9-451E-F03B-5B219838F13E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E45F07-1AFF-E560-E855-C15F0C96BA2A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D57BE-C945-E3C4-7F92-4529D8CCFAB1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D92D05-FC19-F7CB-47DC-76BC98438E44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55268F-D5ED-1477-5AC9-2389DF17AD5C}"/>
              </a:ext>
            </a:extLst>
          </p:cNvPr>
          <p:cNvSpPr/>
          <p:nvPr/>
        </p:nvSpPr>
        <p:spPr>
          <a:xfrm>
            <a:off x="3132075" y="4051151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44EEA4-870C-7CE2-5463-A136A7A7CAC5}"/>
              </a:ext>
            </a:extLst>
          </p:cNvPr>
          <p:cNvSpPr/>
          <p:nvPr/>
        </p:nvSpPr>
        <p:spPr>
          <a:xfrm>
            <a:off x="2979675" y="782572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63F9E9-47DC-87CD-1386-9A4F761862CA}"/>
              </a:ext>
            </a:extLst>
          </p:cNvPr>
          <p:cNvSpPr/>
          <p:nvPr/>
        </p:nvSpPr>
        <p:spPr>
          <a:xfrm>
            <a:off x="2324507" y="5083012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"42.0"^^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DE9219-9913-C0F7-2379-D765D467CFF8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9EEAAE-E00D-351C-00F0-C6701D751159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DB1895-2EDD-2EC1-42FC-EB96F66D8630}"/>
              </a:ext>
            </a:extLst>
          </p:cNvPr>
          <p:cNvSpPr/>
          <p:nvPr/>
        </p:nvSpPr>
        <p:spPr>
          <a:xfrm>
            <a:off x="3376710" y="29505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8E8BA5-C889-0495-0EAC-A55967A79185}"/>
              </a:ext>
            </a:extLst>
          </p:cNvPr>
          <p:cNvSpPr/>
          <p:nvPr/>
        </p:nvSpPr>
        <p:spPr>
          <a:xfrm>
            <a:off x="3224310" y="676259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481A1A-2701-07E9-0C69-ED8AF30A3C8F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710708-1555-4EFD-55F9-C68A141AAD8C}"/>
              </a:ext>
            </a:extLst>
          </p:cNvPr>
          <p:cNvCxnSpPr>
            <a:stCxn id="17" idx="0"/>
            <a:endCxn id="29" idx="2"/>
          </p:cNvCxnSpPr>
          <p:nvPr/>
        </p:nvCxnSpPr>
        <p:spPr>
          <a:xfrm flipV="1">
            <a:off x="4143810" y="3529584"/>
            <a:ext cx="0" cy="5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CED3CEA-469D-6613-BE2C-9D783A722953}"/>
              </a:ext>
            </a:extLst>
          </p:cNvPr>
          <p:cNvSpPr txBox="1"/>
          <p:nvPr/>
        </p:nvSpPr>
        <p:spPr>
          <a:xfrm>
            <a:off x="4212001" y="3634422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A67F2F-3EE1-3F62-D792-42EEE5E98456}"/>
              </a:ext>
            </a:extLst>
          </p:cNvPr>
          <p:cNvSpPr/>
          <p:nvPr/>
        </p:nvSpPr>
        <p:spPr>
          <a:xfrm>
            <a:off x="2523559" y="8888850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"42.0"^^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F7E4AC-D828-22BB-6852-338AB0B53B27}"/>
              </a:ext>
            </a:extLst>
          </p:cNvPr>
          <p:cNvSpPr/>
          <p:nvPr/>
        </p:nvSpPr>
        <p:spPr>
          <a:xfrm>
            <a:off x="10893687" y="8674245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“6.0"^^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68425C-6317-97BD-DB15-E11F8EC17CB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177658" y="4630159"/>
            <a:ext cx="96615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8124A8-7560-3187-569E-DD996066787E}"/>
              </a:ext>
            </a:extLst>
          </p:cNvPr>
          <p:cNvSpPr txBox="1"/>
          <p:nvPr/>
        </p:nvSpPr>
        <p:spPr>
          <a:xfrm>
            <a:off x="2238645" y="466251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952F78-70AC-C5A6-F94B-1328C6B75246}"/>
              </a:ext>
            </a:extLst>
          </p:cNvPr>
          <p:cNvCxnSpPr>
            <a:stCxn id="17" idx="3"/>
            <a:endCxn id="3" idx="0"/>
          </p:cNvCxnSpPr>
          <p:nvPr/>
        </p:nvCxnSpPr>
        <p:spPr>
          <a:xfrm>
            <a:off x="5155546" y="4340655"/>
            <a:ext cx="1192351" cy="591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BA88268-ED8B-D938-EA81-0F380A3E021D}"/>
              </a:ext>
            </a:extLst>
          </p:cNvPr>
          <p:cNvSpPr txBox="1"/>
          <p:nvPr/>
        </p:nvSpPr>
        <p:spPr>
          <a:xfrm>
            <a:off x="5809759" y="432356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4FD2E47-DE46-4C0D-FAED-D0D63BC9417C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 flipV="1">
            <a:off x="3991410" y="7341606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AA21F8-0E8C-B5B6-1085-F31DC5B6BCC8}"/>
              </a:ext>
            </a:extLst>
          </p:cNvPr>
          <p:cNvCxnSpPr>
            <a:cxnSpLocks/>
            <a:stCxn id="18" idx="2"/>
            <a:endCxn id="49" idx="0"/>
          </p:cNvCxnSpPr>
          <p:nvPr/>
        </p:nvCxnSpPr>
        <p:spPr>
          <a:xfrm flipH="1">
            <a:off x="3376710" y="8404731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2FA4C6-0AA3-7220-1709-5792390904E0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 flipV="1">
            <a:off x="5003146" y="7631111"/>
            <a:ext cx="1344751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42917FD-A119-3F65-7F75-D0505613939D}"/>
              </a:ext>
            </a:extLst>
          </p:cNvPr>
          <p:cNvSpPr txBox="1"/>
          <p:nvPr/>
        </p:nvSpPr>
        <p:spPr>
          <a:xfrm>
            <a:off x="5698832" y="793614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9766521-27E0-1DF0-D4B2-94BC06E7D63E}"/>
              </a:ext>
            </a:extLst>
          </p:cNvPr>
          <p:cNvSpPr txBox="1"/>
          <p:nvPr/>
        </p:nvSpPr>
        <p:spPr>
          <a:xfrm>
            <a:off x="3991409" y="8518887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3171C5-9657-EFE2-6E89-522C98DB9F2F}"/>
              </a:ext>
            </a:extLst>
          </p:cNvPr>
          <p:cNvSpPr txBox="1"/>
          <p:nvPr/>
        </p:nvSpPr>
        <p:spPr>
          <a:xfrm>
            <a:off x="4050300" y="742769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B38A29D-CFAA-6AA8-428A-FD2C6BDFF0BB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81B6E39-F629-3D96-9C9D-2FC19C5F705B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4B691F-2CA6-0F31-509C-18A8AFAE2FED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FC227C-2DF8-6704-C4E2-24276B9B5745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240FE4D-C920-50A9-A112-8DCF8003BB1A}"/>
              </a:ext>
            </a:extLst>
          </p:cNvPr>
          <p:cNvCxnSpPr>
            <a:stCxn id="15" idx="2"/>
            <a:endCxn id="51" idx="0"/>
          </p:cNvCxnSpPr>
          <p:nvPr/>
        </p:nvCxnSpPr>
        <p:spPr>
          <a:xfrm>
            <a:off x="10963379" y="8095236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20172CE-FAB1-8D8B-EDA6-BA072A7CDB2C}"/>
              </a:ext>
            </a:extLst>
          </p:cNvPr>
          <p:cNvCxnSpPr>
            <a:stCxn id="15" idx="2"/>
            <a:endCxn id="36" idx="0"/>
          </p:cNvCxnSpPr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E579F7B-98A2-0363-C9C3-7B014FDF5539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C44839A-1AB9-133C-8A3A-209BBDEB00BA}"/>
              </a:ext>
            </a:extLst>
          </p:cNvPr>
          <p:cNvSpPr txBox="1"/>
          <p:nvPr/>
        </p:nvSpPr>
        <p:spPr>
          <a:xfrm>
            <a:off x="11528140" y="812345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70EDBF-154B-C01C-913B-2C86835C7476}"/>
              </a:ext>
            </a:extLst>
          </p:cNvPr>
          <p:cNvSpPr txBox="1"/>
          <p:nvPr/>
        </p:nvSpPr>
        <p:spPr>
          <a:xfrm>
            <a:off x="6347897" y="5508112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B50A8C-A308-78B5-5FFB-E71DBC8EB9B8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B83B66-537C-38BA-8D17-8618E2C485CA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F9AA2DB-4C03-FA02-8B96-DB7ABE400A5B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8F03AE8-A90C-B5B1-04BA-BC28F3C421AA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3440DEF-B418-26E2-BE96-EA8A33459EE6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285BB51-1DFA-2DB0-4994-B1183FED5C54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F55AC0-AFED-FD59-81EC-337894BA940A}"/>
              </a:ext>
            </a:extLst>
          </p:cNvPr>
          <p:cNvSpPr/>
          <p:nvPr/>
        </p:nvSpPr>
        <p:spPr>
          <a:xfrm>
            <a:off x="20522990" y="10105818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C0CBFA9-8E8B-47D6-F7C6-38EBC5EDC35B}"/>
              </a:ext>
            </a:extLst>
          </p:cNvPr>
          <p:cNvSpPr/>
          <p:nvPr/>
        </p:nvSpPr>
        <p:spPr>
          <a:xfrm>
            <a:off x="13551021" y="1041531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70D15F6-76CF-996A-C905-AD3FCBAAA8E7}"/>
              </a:ext>
            </a:extLst>
          </p:cNvPr>
          <p:cNvSpPr/>
          <p:nvPr/>
        </p:nvSpPr>
        <p:spPr>
          <a:xfrm>
            <a:off x="13795656" y="935218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95A689BD-AAEE-4B4E-25EE-A01C29FD04B2}"/>
              </a:ext>
            </a:extLst>
          </p:cNvPr>
          <p:cNvSpPr/>
          <p:nvPr/>
        </p:nvSpPr>
        <p:spPr>
          <a:xfrm>
            <a:off x="19618609" y="112363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B23EEA3-29C2-4AD5-D635-A8AD2A1CEEF4}"/>
              </a:ext>
            </a:extLst>
          </p:cNvPr>
          <p:cNvSpPr/>
          <p:nvPr/>
        </p:nvSpPr>
        <p:spPr>
          <a:xfrm>
            <a:off x="13094905" y="11478441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55FC343-0E17-D68B-3887-B2E1775B938D}"/>
              </a:ext>
            </a:extLst>
          </p:cNvPr>
          <p:cNvSpPr/>
          <p:nvPr/>
        </p:nvSpPr>
        <p:spPr>
          <a:xfrm>
            <a:off x="21465033" y="11263836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“4.0"^^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5ABE6554-6991-4CFE-E1FF-7D7414E704DE}"/>
              </a:ext>
            </a:extLst>
          </p:cNvPr>
          <p:cNvCxnSpPr>
            <a:cxnSpLocks/>
            <a:stCxn id="15" idx="3"/>
            <a:endCxn id="187" idx="1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EBEDFC2-6C64-1BC5-BBC9-8F290E33C452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18853A9-B191-53C5-037A-617A8029E4CA}"/>
              </a:ext>
            </a:extLst>
          </p:cNvPr>
          <p:cNvCxnSpPr>
            <a:cxnSpLocks/>
            <a:stCxn id="192" idx="0"/>
            <a:endCxn id="195" idx="2"/>
          </p:cNvCxnSpPr>
          <p:nvPr/>
        </p:nvCxnSpPr>
        <p:spPr>
          <a:xfrm flipV="1">
            <a:off x="14562756" y="9931197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729F668-D44F-ABF3-273F-DA5D11FD9507}"/>
              </a:ext>
            </a:extLst>
          </p:cNvPr>
          <p:cNvCxnSpPr>
            <a:cxnSpLocks/>
            <a:stCxn id="192" idx="2"/>
            <a:endCxn id="199" idx="0"/>
          </p:cNvCxnSpPr>
          <p:nvPr/>
        </p:nvCxnSpPr>
        <p:spPr>
          <a:xfrm flipH="1">
            <a:off x="13948056" y="10994322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1BBDBF8-AA3B-DEE1-379F-252D1F033400}"/>
              </a:ext>
            </a:extLst>
          </p:cNvPr>
          <p:cNvCxnSpPr>
            <a:cxnSpLocks/>
            <a:stCxn id="192" idx="3"/>
            <a:endCxn id="188" idx="2"/>
          </p:cNvCxnSpPr>
          <p:nvPr/>
        </p:nvCxnSpPr>
        <p:spPr>
          <a:xfrm flipV="1">
            <a:off x="15574492" y="10220702"/>
            <a:ext cx="1344751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8228CB78-7C51-42AC-0165-20036FB31276}"/>
              </a:ext>
            </a:extLst>
          </p:cNvPr>
          <p:cNvSpPr txBox="1"/>
          <p:nvPr/>
        </p:nvSpPr>
        <p:spPr>
          <a:xfrm>
            <a:off x="16411407" y="1049829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E6A8D3EC-6059-EDE8-12A3-24173C6D63B9}"/>
              </a:ext>
            </a:extLst>
          </p:cNvPr>
          <p:cNvSpPr txBox="1"/>
          <p:nvPr/>
        </p:nvSpPr>
        <p:spPr>
          <a:xfrm>
            <a:off x="14570350" y="1108249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FA02838-9A20-EB87-89C4-633B4666BCBF}"/>
              </a:ext>
            </a:extLst>
          </p:cNvPr>
          <p:cNvSpPr txBox="1"/>
          <p:nvPr/>
        </p:nvSpPr>
        <p:spPr>
          <a:xfrm>
            <a:off x="14660366" y="10047788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BC29574-B18D-B34C-C898-9AF3EBCE01C5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2C8FA4CC-223B-0A2B-F3D3-B855157E675C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774A6A8-1032-F13A-DF14-44791F1C7436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47B8768-04BE-9657-ACED-F67DCFEB1231}"/>
              </a:ext>
            </a:extLst>
          </p:cNvPr>
          <p:cNvCxnSpPr>
            <a:cxnSpLocks/>
            <a:stCxn id="190" idx="0"/>
            <a:endCxn id="189" idx="2"/>
          </p:cNvCxnSpPr>
          <p:nvPr/>
        </p:nvCxnSpPr>
        <p:spPr>
          <a:xfrm flipV="1">
            <a:off x="21534725" y="9160829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0C23427-E199-8EA8-4BF8-F05C95442762}"/>
              </a:ext>
            </a:extLst>
          </p:cNvPr>
          <p:cNvCxnSpPr>
            <a:stCxn id="190" idx="2"/>
            <a:endCxn id="200" idx="0"/>
          </p:cNvCxnSpPr>
          <p:nvPr/>
        </p:nvCxnSpPr>
        <p:spPr>
          <a:xfrm>
            <a:off x="21534725" y="10684827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2DE810D-0AB1-A28A-745B-9803575D3E0E}"/>
              </a:ext>
            </a:extLst>
          </p:cNvPr>
          <p:cNvCxnSpPr>
            <a:stCxn id="190" idx="2"/>
            <a:endCxn id="196" idx="0"/>
          </p:cNvCxnSpPr>
          <p:nvPr/>
        </p:nvCxnSpPr>
        <p:spPr>
          <a:xfrm flipH="1">
            <a:off x="20385709" y="10684827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BF8D5BD-FEC2-85E0-F828-F82AEBF5561F}"/>
              </a:ext>
            </a:extLst>
          </p:cNvPr>
          <p:cNvSpPr txBox="1"/>
          <p:nvPr/>
        </p:nvSpPr>
        <p:spPr>
          <a:xfrm>
            <a:off x="20082781" y="1071304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D71B6A1-D5B8-9FF6-09AB-74C3C1BDE5C5}"/>
              </a:ext>
            </a:extLst>
          </p:cNvPr>
          <p:cNvSpPr txBox="1"/>
          <p:nvPr/>
        </p:nvSpPr>
        <p:spPr>
          <a:xfrm>
            <a:off x="22099486" y="1071304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5A8B475-9C20-C4CC-4A1C-FE95E497652E}"/>
              </a:ext>
            </a:extLst>
          </p:cNvPr>
          <p:cNvSpPr txBox="1"/>
          <p:nvPr/>
        </p:nvSpPr>
        <p:spPr>
          <a:xfrm>
            <a:off x="18454474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CCB4AFD-C949-A6F4-97CB-07ABAB994CEA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83D28E2E-1358-6692-011F-E4DB4C1C16AF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FED9220-7BD0-4F47-0DC1-7F8C440F895F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E8D33EB-5A1E-BAD3-7435-034CB4B1998A}"/>
              </a:ext>
            </a:extLst>
          </p:cNvPr>
          <p:cNvCxnSpPr>
            <a:cxnSpLocks/>
            <a:stCxn id="17" idx="3"/>
            <a:endCxn id="11" idx="2"/>
          </p:cNvCxnSpPr>
          <p:nvPr/>
        </p:nvCxnSpPr>
        <p:spPr>
          <a:xfrm flipV="1">
            <a:off x="5155546" y="2489633"/>
            <a:ext cx="6432707" cy="185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0A7E1AFB-CC45-EDFD-C7EA-1FC0EC3AA53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534400" y="2489633"/>
            <a:ext cx="3053852" cy="3502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D60D1B32-CFD4-C735-EE91-4E6F63D4825E}"/>
              </a:ext>
            </a:extLst>
          </p:cNvPr>
          <p:cNvSpPr txBox="1"/>
          <p:nvPr/>
        </p:nvSpPr>
        <p:spPr>
          <a:xfrm>
            <a:off x="21562625" y="9466426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AB2F773-8F22-D815-DA1C-960077AD0754}"/>
              </a:ext>
            </a:extLst>
          </p:cNvPr>
          <p:cNvSpPr txBox="1"/>
          <p:nvPr/>
        </p:nvSpPr>
        <p:spPr>
          <a:xfrm>
            <a:off x="8009471" y="295057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C2EE050-D0DF-136C-EA2D-2DF613EA59BB}"/>
              </a:ext>
            </a:extLst>
          </p:cNvPr>
          <p:cNvSpPr txBox="1"/>
          <p:nvPr/>
        </p:nvSpPr>
        <p:spPr>
          <a:xfrm>
            <a:off x="8830807" y="3713108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9BDA7ED-EBF4-44AE-7276-F20406E67B74}"/>
              </a:ext>
            </a:extLst>
          </p:cNvPr>
          <p:cNvSpPr txBox="1"/>
          <p:nvPr/>
        </p:nvSpPr>
        <p:spPr>
          <a:xfrm>
            <a:off x="9602241" y="4505373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EF61A2A-E612-BF10-B3F4-3A1391336691}"/>
              </a:ext>
            </a:extLst>
          </p:cNvPr>
          <p:cNvSpPr txBox="1"/>
          <p:nvPr/>
        </p:nvSpPr>
        <p:spPr>
          <a:xfrm>
            <a:off x="11337013" y="471665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5D58B61-9A81-343A-7464-33BCD270A145}"/>
              </a:ext>
            </a:extLst>
          </p:cNvPr>
          <p:cNvSpPr txBox="1"/>
          <p:nvPr/>
        </p:nvSpPr>
        <p:spPr>
          <a:xfrm>
            <a:off x="12391161" y="4476271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6C1A4F7-ECE9-3FBA-F474-F99DD3397C68}"/>
              </a:ext>
            </a:extLst>
          </p:cNvPr>
          <p:cNvSpPr txBox="1"/>
          <p:nvPr/>
        </p:nvSpPr>
        <p:spPr>
          <a:xfrm>
            <a:off x="13308996" y="4706822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7B9E272E-FE0B-D757-7AD5-E4C5EBE2C793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D6F1CFD-B5D0-FBFF-DBC8-47420441A40D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2C65E55-66BB-630F-917A-22C1F3B78CD0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A952F1AF-E769-2072-17BB-DA3BCB2C3996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0A5DA5E-088B-0F2C-97DB-B8825CE53BBF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919513A9-5F18-6D98-842A-47E9DC547303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624E90A-A11D-A01F-75F4-663A9C8C7238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94EB5934-C4D0-FC61-D79F-5C583F14315C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CE7B8CEC-3EFD-4DA0-E688-6D42BC9A0799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3455219-9680-C329-1C79-242F0C54BCAB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4D54EA9-5FFE-7826-9316-CAFC7A5A9E3E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CFC64E62-CBE6-006D-28F5-D010938113B6}"/>
              </a:ext>
            </a:extLst>
          </p:cNvPr>
          <p:cNvCxnSpPr>
            <a:cxnSpLocks/>
            <a:endCxn id="271" idx="2"/>
          </p:cNvCxnSpPr>
          <p:nvPr/>
        </p:nvCxnSpPr>
        <p:spPr>
          <a:xfrm flipH="1" flipV="1">
            <a:off x="6902416" y="1815184"/>
            <a:ext cx="1783373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E782E81B-D0F3-7697-3FE9-F410DD6EDE8E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B13504-D94E-E93C-BF4B-EF2452232707}"/>
              </a:ext>
            </a:extLst>
          </p:cNvPr>
          <p:cNvSpPr txBox="1"/>
          <p:nvPr/>
        </p:nvSpPr>
        <p:spPr>
          <a:xfrm>
            <a:off x="7180404" y="2227621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364016C-388F-F0F1-27A5-037C170EEAC8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99B32F2-98AB-A8EE-CA14-D431066F30CA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6E27ABA6-900D-7FE0-22DF-B02B10705011}"/>
              </a:ext>
            </a:extLst>
          </p:cNvPr>
          <p:cNvCxnSpPr>
            <a:cxnSpLocks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6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C761-340D-4D78-C3F2-16C60BEE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D5EB2F9-9BFD-7CE2-2E39-2E4E143C0C2E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1465702" y="6544559"/>
            <a:ext cx="160624" cy="419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931B0A-EAF8-D165-1414-48F76D6451D9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24941" y="6571238"/>
            <a:ext cx="1885183" cy="395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8649DDF-6F47-E764-1125-F7DD55E9FB4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92CB54-B6F6-9D61-8539-96056ABADAE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41E3EC7-5B7A-16F1-3E5A-125E5EE401D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540182" cy="606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0CD1AD9-AA1A-FF2D-76EC-39C5FAE5B52C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FF90D7-A9EA-8839-0BF4-F0C147F347D8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EBFDB-3553-B095-FACC-764587C213AF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070FC-50C3-AF14-BD2B-453743EA8E67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5F601-914E-8819-33D5-831F4CE1DCB1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FBD026-EB1B-5A92-95C2-D7F8901812E5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7CCFC6-4D2C-4684-C83D-655119A31236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7325AD-EA11-8EC1-117E-C9D71474ED7C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8BB7A90-7B0E-BE27-347E-97659D8ECD69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2792C35-B081-051F-1988-4C2A8CF491EA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0028B45-67CF-BF93-265E-3713B8968B93}"/>
              </a:ext>
            </a:extLst>
          </p:cNvPr>
          <p:cNvSpPr txBox="1"/>
          <p:nvPr/>
        </p:nvSpPr>
        <p:spPr>
          <a:xfrm>
            <a:off x="6525848" y="5633897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D3D859-F1DB-86C7-005E-7E45F07E600D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BED8283-9A6E-A75A-AC47-85A1EA96F1BB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52EE01D-80B1-DFBD-4F3B-02E512EBF2C1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7714CE8-A64A-B1A7-EDDD-6AD0FBDD07CC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6C776C2-2C1A-8397-BFC4-AD3E24F97FB5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EEC2514-2291-A16B-6D67-364357AFBADE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A595CF2-F983-516D-F9D2-85659BCADE78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C6F0F45-3831-8476-F2D3-5295A3F45A8F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05DAF230-790D-F7D3-8611-023458C121F6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521C5232-6AAA-4BE4-106E-D95ED8B1953B}"/>
              </a:ext>
            </a:extLst>
          </p:cNvPr>
          <p:cNvSpPr txBox="1"/>
          <p:nvPr/>
        </p:nvSpPr>
        <p:spPr>
          <a:xfrm>
            <a:off x="18535518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C83763F-D0FE-60EF-B965-41791A99D5E1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08F0644-7D29-2E34-A11C-8C69D978C487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AFEDA234-3CFF-1970-5BBE-4AB0F842876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02008" y="2489633"/>
            <a:ext cx="2886244" cy="349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FD61A102-989C-D869-6E26-AE8A8034B7A5}"/>
              </a:ext>
            </a:extLst>
          </p:cNvPr>
          <p:cNvSpPr txBox="1"/>
          <p:nvPr/>
        </p:nvSpPr>
        <p:spPr>
          <a:xfrm>
            <a:off x="9688510" y="459691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0F69BE8-001C-2B2A-7420-BCFD7A3ECDB8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FF34A035-70A1-8D7E-DA1C-281E0BF90309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B5E5513E-C150-1FC6-A704-81CB931AB91F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2EF95FBD-9A24-66B1-F43D-D7EECD842BDF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31C133E-A37E-9E2A-8049-C6B5235CF8AD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F7524A-3F41-C0EA-6323-DA360F30C1B9}"/>
              </a:ext>
            </a:extLst>
          </p:cNvPr>
          <p:cNvSpPr/>
          <p:nvPr/>
        </p:nvSpPr>
        <p:spPr>
          <a:xfrm>
            <a:off x="2909012" y="51516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975E2-84DE-5638-0AE9-5F5AC2B31C10}"/>
              </a:ext>
            </a:extLst>
          </p:cNvPr>
          <p:cNvSpPr/>
          <p:nvPr/>
        </p:nvSpPr>
        <p:spPr>
          <a:xfrm>
            <a:off x="4576350" y="835728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BC221-E28E-30A7-05CB-39AD837DFCBF}"/>
              </a:ext>
            </a:extLst>
          </p:cNvPr>
          <p:cNvSpPr/>
          <p:nvPr/>
        </p:nvSpPr>
        <p:spPr>
          <a:xfrm>
            <a:off x="2898316" y="6068753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37A1F4-CD70-0A77-59F7-FBC9DD859049}"/>
              </a:ext>
            </a:extLst>
          </p:cNvPr>
          <p:cNvSpPr/>
          <p:nvPr/>
        </p:nvSpPr>
        <p:spPr>
          <a:xfrm>
            <a:off x="6266176" y="8826664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CE42D-57FF-597A-DBCB-6E739133BFA3}"/>
              </a:ext>
            </a:extLst>
          </p:cNvPr>
          <p:cNvSpPr/>
          <p:nvPr/>
        </p:nvSpPr>
        <p:spPr>
          <a:xfrm>
            <a:off x="8957840" y="1052487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A0FA02-4A62-64E4-4547-04F52312A9E2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514BC2-53B5-E35A-8888-1B6C39D9F58A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18753B-0291-8127-627F-DF4104A5A299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8E83-6A4B-5224-DCBA-F5248BC27ACC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979148-9E6F-61DC-8163-943DE3790D35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F7E066-2610-1448-4D13-8F4A5A66242F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902416" y="1815184"/>
            <a:ext cx="1783373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BBC4E6C-742E-11BA-3DAC-C1FCD8CEE6E7}"/>
              </a:ext>
            </a:extLst>
          </p:cNvPr>
          <p:cNvSpPr/>
          <p:nvPr/>
        </p:nvSpPr>
        <p:spPr>
          <a:xfrm>
            <a:off x="16152141" y="881293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E2BD2F-ACBC-B17A-B246-CE8782453283}"/>
              </a:ext>
            </a:extLst>
          </p:cNvPr>
          <p:cNvSpPr/>
          <p:nvPr/>
        </p:nvSpPr>
        <p:spPr>
          <a:xfrm>
            <a:off x="14551770" y="8413133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F2C05C-6226-1DCC-D18A-FE247FB931BF}"/>
              </a:ext>
            </a:extLst>
          </p:cNvPr>
          <p:cNvSpPr/>
          <p:nvPr/>
        </p:nvSpPr>
        <p:spPr>
          <a:xfrm>
            <a:off x="17491437" y="11340656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2D4606-ABE0-D7A0-9BD1-38ED42D1F592}"/>
              </a:ext>
            </a:extLst>
          </p:cNvPr>
          <p:cNvSpPr/>
          <p:nvPr/>
        </p:nvSpPr>
        <p:spPr>
          <a:xfrm>
            <a:off x="15887545" y="1134562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D48B0F-A8AA-762B-9223-E8DF09666329}"/>
              </a:ext>
            </a:extLst>
          </p:cNvPr>
          <p:cNvSpPr/>
          <p:nvPr/>
        </p:nvSpPr>
        <p:spPr>
          <a:xfrm>
            <a:off x="23171333" y="7969049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41CCCC-F93D-BCC7-9AEA-0319DC0C2177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8DD02-CC38-A750-AC4E-7AD09C4DC39C}"/>
              </a:ext>
            </a:extLst>
          </p:cNvPr>
          <p:cNvSpPr txBox="1"/>
          <p:nvPr/>
        </p:nvSpPr>
        <p:spPr>
          <a:xfrm>
            <a:off x="7180404" y="2227621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5B1128-0430-D26F-2531-96211D20BBE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4443213" y="5221861"/>
            <a:ext cx="892948" cy="21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EBDBBD3-70DE-57D2-9481-AF814D119C8A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4432517" y="5221861"/>
            <a:ext cx="903644" cy="113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F6E88ED-6719-9780-C1CC-563BDBFC405D}"/>
              </a:ext>
            </a:extLst>
          </p:cNvPr>
          <p:cNvSpPr txBox="1"/>
          <p:nvPr/>
        </p:nvSpPr>
        <p:spPr>
          <a:xfrm>
            <a:off x="4531048" y="499046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B86C7C9-C8EB-012A-B0F6-466A977E8351}"/>
              </a:ext>
            </a:extLst>
          </p:cNvPr>
          <p:cNvSpPr txBox="1"/>
          <p:nvPr/>
        </p:nvSpPr>
        <p:spPr>
          <a:xfrm>
            <a:off x="4799107" y="580235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0DC8F67-98C2-70C9-A803-14FE90CD4F81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DF6B6C5-28F8-8C9F-EB16-5963B691CA30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E67678-0BC2-5433-7A95-1E67EDD8B48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43451" y="7631111"/>
            <a:ext cx="1358465" cy="7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D8B469E-360F-EB3E-BFEC-739F42C9E55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08762" y="7631111"/>
            <a:ext cx="428047" cy="1195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0FF1563-9766-AAAA-6E46-259E2EFBA697}"/>
              </a:ext>
            </a:extLst>
          </p:cNvPr>
          <p:cNvSpPr txBox="1"/>
          <p:nvPr/>
        </p:nvSpPr>
        <p:spPr>
          <a:xfrm>
            <a:off x="6003725" y="798308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BCBD3EC-3074-4E2A-8A12-C76499200625}"/>
              </a:ext>
            </a:extLst>
          </p:cNvPr>
          <p:cNvSpPr txBox="1"/>
          <p:nvPr/>
        </p:nvSpPr>
        <p:spPr>
          <a:xfrm>
            <a:off x="6972770" y="809003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BDAEFB7-90A9-9447-C0D4-027DEE072BE1}"/>
              </a:ext>
            </a:extLst>
          </p:cNvPr>
          <p:cNvSpPr/>
          <p:nvPr/>
        </p:nvSpPr>
        <p:spPr>
          <a:xfrm>
            <a:off x="10698601" y="1073753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1A5CEFB-A361-E232-1BC6-7D167774B22A}"/>
              </a:ext>
            </a:extLst>
          </p:cNvPr>
          <p:cNvSpPr txBox="1"/>
          <p:nvPr/>
        </p:nvSpPr>
        <p:spPr>
          <a:xfrm>
            <a:off x="11519620" y="970395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79D62AC-935E-9E3E-2B21-B7F4577C1A30}"/>
              </a:ext>
            </a:extLst>
          </p:cNvPr>
          <p:cNvSpPr txBox="1"/>
          <p:nvPr/>
        </p:nvSpPr>
        <p:spPr>
          <a:xfrm>
            <a:off x="9100857" y="965092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96B56CE-C5BC-820A-3194-AB8A45BC6AC5}"/>
              </a:ext>
            </a:extLst>
          </p:cNvPr>
          <p:cNvCxnSpPr>
            <a:cxnSpLocks/>
            <a:stCxn id="187" idx="2"/>
            <a:endCxn id="38" idx="0"/>
          </p:cNvCxnSpPr>
          <p:nvPr/>
        </p:nvCxnSpPr>
        <p:spPr>
          <a:xfrm flipH="1">
            <a:off x="15318871" y="8100956"/>
            <a:ext cx="1835902" cy="3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017D232-73A3-9638-7425-51E3164AE39E}"/>
              </a:ext>
            </a:extLst>
          </p:cNvPr>
          <p:cNvCxnSpPr>
            <a:cxnSpLocks/>
            <a:stCxn id="187" idx="2"/>
            <a:endCxn id="37" idx="0"/>
          </p:cNvCxnSpPr>
          <p:nvPr/>
        </p:nvCxnSpPr>
        <p:spPr>
          <a:xfrm flipH="1">
            <a:off x="16919242" y="8100956"/>
            <a:ext cx="235531" cy="71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CD61B3-498F-18B9-C9E5-1BEAA0766623}"/>
              </a:ext>
            </a:extLst>
          </p:cNvPr>
          <p:cNvSpPr txBox="1"/>
          <p:nvPr/>
        </p:nvSpPr>
        <p:spPr>
          <a:xfrm>
            <a:off x="15417587" y="802712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4EB2E4-7A35-2C43-6ED1-11AB65ADCC5E}"/>
              </a:ext>
            </a:extLst>
          </p:cNvPr>
          <p:cNvSpPr txBox="1"/>
          <p:nvPr/>
        </p:nvSpPr>
        <p:spPr>
          <a:xfrm>
            <a:off x="16152601" y="832843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AEB5277-057E-B2EA-A78C-6D7146C7CBA4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6654646" y="10220702"/>
            <a:ext cx="672372" cy="1124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2F202DB-E107-491D-3329-AE4505D88E77}"/>
              </a:ext>
            </a:extLst>
          </p:cNvPr>
          <p:cNvCxnSpPr>
            <a:cxnSpLocks/>
          </p:cNvCxnSpPr>
          <p:nvPr/>
        </p:nvCxnSpPr>
        <p:spPr>
          <a:xfrm>
            <a:off x="17345282" y="10220702"/>
            <a:ext cx="866091" cy="108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8BFEF26-1B79-EBC6-E8BD-69EDAA9F06B4}"/>
              </a:ext>
            </a:extLst>
          </p:cNvPr>
          <p:cNvSpPr txBox="1"/>
          <p:nvPr/>
        </p:nvSpPr>
        <p:spPr>
          <a:xfrm>
            <a:off x="16909813" y="1084043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048C023-F601-4119-E780-2994CCE9A131}"/>
              </a:ext>
            </a:extLst>
          </p:cNvPr>
          <p:cNvSpPr txBox="1"/>
          <p:nvPr/>
        </p:nvSpPr>
        <p:spPr>
          <a:xfrm>
            <a:off x="17816138" y="10630023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BB4364-6156-A562-180E-C72C91800959}"/>
              </a:ext>
            </a:extLst>
          </p:cNvPr>
          <p:cNvSpPr/>
          <p:nvPr/>
        </p:nvSpPr>
        <p:spPr>
          <a:xfrm>
            <a:off x="23115008" y="705210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13F983-FC6D-5DB2-D307-CE09A80500DF}"/>
              </a:ext>
            </a:extLst>
          </p:cNvPr>
          <p:cNvCxnSpPr>
            <a:cxnSpLocks/>
            <a:stCxn id="189" idx="3"/>
            <a:endCxn id="127" idx="1"/>
          </p:cNvCxnSpPr>
          <p:nvPr/>
        </p:nvCxnSpPr>
        <p:spPr>
          <a:xfrm flipV="1">
            <a:off x="22556664" y="7341607"/>
            <a:ext cx="558344" cy="152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6F2F30F-BB32-93E7-66EF-AEEE42A674FA}"/>
              </a:ext>
            </a:extLst>
          </p:cNvPr>
          <p:cNvCxnSpPr>
            <a:cxnSpLocks/>
            <a:stCxn id="189" idx="3"/>
            <a:endCxn id="41" idx="1"/>
          </p:cNvCxnSpPr>
          <p:nvPr/>
        </p:nvCxnSpPr>
        <p:spPr>
          <a:xfrm flipV="1">
            <a:off x="22556664" y="8258554"/>
            <a:ext cx="614669" cy="61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B2D6D3-5CE0-6E02-468D-466CBE53D1B4}"/>
              </a:ext>
            </a:extLst>
          </p:cNvPr>
          <p:cNvSpPr txBox="1"/>
          <p:nvPr/>
        </p:nvSpPr>
        <p:spPr>
          <a:xfrm>
            <a:off x="22483957" y="7363091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06D9E43-80CC-CFFA-C9E7-0867BCF4F58A}"/>
              </a:ext>
            </a:extLst>
          </p:cNvPr>
          <p:cNvSpPr txBox="1"/>
          <p:nvPr/>
        </p:nvSpPr>
        <p:spPr>
          <a:xfrm>
            <a:off x="22803948" y="866936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1F557E-FC2A-EF7D-EF81-7D9FBFB691F4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myEdge_1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825D7C-4B0B-5ECB-B6A6-5399734F27EF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44D97E-C51D-7BF2-00F1-F624457FE8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AD86CF-9495-4537-D10F-C998E901F04A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AE9F8-B08B-BCED-C85D-93A22AC3FB4E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12D8BF-D967-DCB9-9A13-58C03E590FFA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506723-A62D-527A-6C1B-BED4CC851AF6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connects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7E51B-4458-B3CC-FC68-1460F2A46FC6}"/>
              </a:ext>
            </a:extLst>
          </p:cNvPr>
          <p:cNvCxnSpPr/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20865E-4F87-1CFB-BE64-95565C46806E}"/>
              </a:ext>
            </a:extLst>
          </p:cNvPr>
          <p:cNvCxnSpPr>
            <a:cxnSpLocks/>
          </p:cNvCxnSpPr>
          <p:nvPr/>
        </p:nvCxnSpPr>
        <p:spPr>
          <a:xfrm flipH="1" flipV="1">
            <a:off x="11588252" y="2535398"/>
            <a:ext cx="164663" cy="498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06BE4B-565D-B242-9A40-6601127CE900}"/>
              </a:ext>
            </a:extLst>
          </p:cNvPr>
          <p:cNvSpPr txBox="1"/>
          <p:nvPr/>
        </p:nvSpPr>
        <p:spPr>
          <a:xfrm>
            <a:off x="11687141" y="4674719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373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6B524-44BE-0255-305E-304F5DC98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135260-EE26-85C0-ACDD-BFA2B6AB6BD1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1465702" y="6544559"/>
            <a:ext cx="160624" cy="4192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1828CFA-17AC-05C8-EB29-D1E85EA04B6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24941" y="6571238"/>
            <a:ext cx="1885183" cy="3953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999FA13-45E2-7591-3E74-33AD9FD7AFA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9171256" y="4521209"/>
            <a:ext cx="2709980" cy="4056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A22582-BF4A-EA20-CDF4-B3E2AFA6F6C6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9154203" y="4521208"/>
            <a:ext cx="348912" cy="4056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18AE62E-A504-BBC7-FF54-38A532BE4F88}"/>
              </a:ext>
            </a:extLst>
          </p:cNvPr>
          <p:cNvCxnSpPr>
            <a:cxnSpLocks/>
            <a:stCxn id="190" idx="0"/>
            <a:endCxn id="11" idx="2"/>
          </p:cNvCxnSpPr>
          <p:nvPr/>
        </p:nvCxnSpPr>
        <p:spPr>
          <a:xfrm flipH="1" flipV="1">
            <a:off x="11588253" y="2489633"/>
            <a:ext cx="9946473" cy="7616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15A31032-2080-815F-45C3-8E7BA7AF3387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2" y="2489633"/>
            <a:ext cx="6540182" cy="606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F1E9435-F6DC-C16D-1951-01FFBDE4586B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1588253" y="2489633"/>
            <a:ext cx="2974503" cy="7905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35879EB-7D91-02C7-8566-4E1C3B709598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10963380" y="2489632"/>
            <a:ext cx="624873" cy="5026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1313549-0EF2-9EC0-BF56-B21E879C0B00}"/>
              </a:ext>
            </a:extLst>
          </p:cNvPr>
          <p:cNvCxnSpPr>
            <a:cxnSpLocks/>
            <a:stCxn id="18" idx="3"/>
            <a:endCxn id="11" idx="2"/>
          </p:cNvCxnSpPr>
          <p:nvPr/>
        </p:nvCxnSpPr>
        <p:spPr>
          <a:xfrm flipV="1">
            <a:off x="2772556" y="2489633"/>
            <a:ext cx="8815696" cy="5625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A9623B-27E9-7926-CD20-3C4BA41819CD}"/>
              </a:ext>
            </a:extLst>
          </p:cNvPr>
          <p:cNvSpPr/>
          <p:nvPr/>
        </p:nvSpPr>
        <p:spPr>
          <a:xfrm>
            <a:off x="7219165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C6D631-544D-E094-7CF2-48A276259442}"/>
              </a:ext>
            </a:extLst>
          </p:cNvPr>
          <p:cNvSpPr/>
          <p:nvPr/>
        </p:nvSpPr>
        <p:spPr>
          <a:xfrm>
            <a:off x="5336161" y="4932356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C564AE-79DB-BDF9-0DEF-BAE5A178000D}"/>
              </a:ext>
            </a:extLst>
          </p:cNvPr>
          <p:cNvSpPr/>
          <p:nvPr/>
        </p:nvSpPr>
        <p:spPr>
          <a:xfrm>
            <a:off x="5336161" y="7052102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9E8C7A-3500-86A6-768E-2D089F0FEC1A}"/>
              </a:ext>
            </a:extLst>
          </p:cNvPr>
          <p:cNvSpPr/>
          <p:nvPr/>
        </p:nvSpPr>
        <p:spPr>
          <a:xfrm>
            <a:off x="10576517" y="191062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myWorkflowExec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35F90-DC3A-8AB5-0B90-4338FC274BB5}"/>
              </a:ext>
            </a:extLst>
          </p:cNvPr>
          <p:cNvSpPr/>
          <p:nvPr/>
        </p:nvSpPr>
        <p:spPr>
          <a:xfrm>
            <a:off x="9961848" y="5992229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6DDF5F-EC78-1E8F-77E9-F041AEBBCC2F}"/>
              </a:ext>
            </a:extLst>
          </p:cNvPr>
          <p:cNvSpPr/>
          <p:nvPr/>
        </p:nvSpPr>
        <p:spPr>
          <a:xfrm>
            <a:off x="9951644" y="751622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0A8AC1-8345-F7CB-E8B8-23F163F018E4}"/>
              </a:ext>
            </a:extLst>
          </p:cNvPr>
          <p:cNvSpPr/>
          <p:nvPr/>
        </p:nvSpPr>
        <p:spPr>
          <a:xfrm>
            <a:off x="1040040" y="4051151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E2273E-8014-5541-6DFE-FA627889E551}"/>
              </a:ext>
            </a:extLst>
          </p:cNvPr>
          <p:cNvSpPr/>
          <p:nvPr/>
        </p:nvSpPr>
        <p:spPr>
          <a:xfrm>
            <a:off x="749086" y="782572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09842C-589C-AF6A-C7E8-C7D19DE95601}"/>
              </a:ext>
            </a:extLst>
          </p:cNvPr>
          <p:cNvSpPr/>
          <p:nvPr/>
        </p:nvSpPr>
        <p:spPr>
          <a:xfrm>
            <a:off x="232472" y="5083012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"42.0"^^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0B094-236D-1618-9484-7BDB774203ED}"/>
              </a:ext>
            </a:extLst>
          </p:cNvPr>
          <p:cNvSpPr/>
          <p:nvPr/>
        </p:nvSpPr>
        <p:spPr>
          <a:xfrm>
            <a:off x="9511436" y="72915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078457-B7A1-CF12-76B5-D7C8F9C671B5}"/>
              </a:ext>
            </a:extLst>
          </p:cNvPr>
          <p:cNvSpPr/>
          <p:nvPr/>
        </p:nvSpPr>
        <p:spPr>
          <a:xfrm>
            <a:off x="11752915" y="714368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6B1F62-BC84-219C-9B59-AD86E2F876EB}"/>
              </a:ext>
            </a:extLst>
          </p:cNvPr>
          <p:cNvSpPr/>
          <p:nvPr/>
        </p:nvSpPr>
        <p:spPr>
          <a:xfrm>
            <a:off x="1284675" y="29505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76D083-81D3-FABC-1F1F-324F8DB3E956}"/>
              </a:ext>
            </a:extLst>
          </p:cNvPr>
          <p:cNvSpPr/>
          <p:nvPr/>
        </p:nvSpPr>
        <p:spPr>
          <a:xfrm>
            <a:off x="993721" y="6762597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C3DA05-C1B7-E9A6-79EA-118218114733}"/>
              </a:ext>
            </a:extLst>
          </p:cNvPr>
          <p:cNvSpPr/>
          <p:nvPr/>
        </p:nvSpPr>
        <p:spPr>
          <a:xfrm>
            <a:off x="9047263" y="8646791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8CFDA2-931A-5180-CEDE-D816AC9D95E2}"/>
              </a:ext>
            </a:extLst>
          </p:cNvPr>
          <p:cNvCxnSpPr>
            <a:stCxn id="17" idx="0"/>
            <a:endCxn id="29" idx="2"/>
          </p:cNvCxnSpPr>
          <p:nvPr/>
        </p:nvCxnSpPr>
        <p:spPr>
          <a:xfrm flipV="1">
            <a:off x="2051775" y="3529584"/>
            <a:ext cx="0" cy="521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B5DFF61-3F34-2405-E11F-1FF4AD31C411}"/>
              </a:ext>
            </a:extLst>
          </p:cNvPr>
          <p:cNvSpPr txBox="1"/>
          <p:nvPr/>
        </p:nvSpPr>
        <p:spPr>
          <a:xfrm>
            <a:off x="2119966" y="3634422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3F7F3B-F8A5-C39C-4CAD-11D5B0C9D9EF}"/>
              </a:ext>
            </a:extLst>
          </p:cNvPr>
          <p:cNvSpPr/>
          <p:nvPr/>
        </p:nvSpPr>
        <p:spPr>
          <a:xfrm>
            <a:off x="292970" y="8888850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"42.0"^^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362185-4A45-323A-E2F1-FC7B3A1A97AD}"/>
              </a:ext>
            </a:extLst>
          </p:cNvPr>
          <p:cNvSpPr/>
          <p:nvPr/>
        </p:nvSpPr>
        <p:spPr>
          <a:xfrm>
            <a:off x="10893687" y="8674245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“6.0"^^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C94AE42-B257-C745-2D17-9EF266CC03CD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1085623" y="4630159"/>
            <a:ext cx="966153" cy="45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4396D82-32DB-8EDF-03D2-236B3B208909}"/>
              </a:ext>
            </a:extLst>
          </p:cNvPr>
          <p:cNvSpPr txBox="1"/>
          <p:nvPr/>
        </p:nvSpPr>
        <p:spPr>
          <a:xfrm>
            <a:off x="146610" y="466251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508C3B0-FD0C-6C38-5BAA-2CA3A9B2FA61}"/>
              </a:ext>
            </a:extLst>
          </p:cNvPr>
          <p:cNvCxnSpPr>
            <a:stCxn id="17" idx="3"/>
            <a:endCxn id="3" idx="0"/>
          </p:cNvCxnSpPr>
          <p:nvPr/>
        </p:nvCxnSpPr>
        <p:spPr>
          <a:xfrm>
            <a:off x="3063510" y="4340656"/>
            <a:ext cx="3284386" cy="591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0FED5AA-4581-F1EE-FCAF-A5BA45ED3122}"/>
              </a:ext>
            </a:extLst>
          </p:cNvPr>
          <p:cNvSpPr txBox="1"/>
          <p:nvPr/>
        </p:nvSpPr>
        <p:spPr>
          <a:xfrm>
            <a:off x="5143250" y="4384147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8D18A2-3DE7-0887-2E5A-4928DE6C0157}"/>
              </a:ext>
            </a:extLst>
          </p:cNvPr>
          <p:cNvCxnSpPr>
            <a:cxnSpLocks/>
            <a:stCxn id="18" idx="0"/>
            <a:endCxn id="34" idx="2"/>
          </p:cNvCxnSpPr>
          <p:nvPr/>
        </p:nvCxnSpPr>
        <p:spPr>
          <a:xfrm flipV="1">
            <a:off x="1760821" y="7341606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A992BB-8B6E-80FD-983A-3ADE5E9D008D}"/>
              </a:ext>
            </a:extLst>
          </p:cNvPr>
          <p:cNvCxnSpPr>
            <a:cxnSpLocks/>
            <a:stCxn id="18" idx="2"/>
            <a:endCxn id="49" idx="0"/>
          </p:cNvCxnSpPr>
          <p:nvPr/>
        </p:nvCxnSpPr>
        <p:spPr>
          <a:xfrm flipH="1">
            <a:off x="1146121" y="8404731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67B6EB6-5A3B-6D90-F824-0F15E4014652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 flipV="1">
            <a:off x="2772556" y="7631111"/>
            <a:ext cx="357534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E78620C-5450-C632-1566-2BB1AFAD06F4}"/>
              </a:ext>
            </a:extLst>
          </p:cNvPr>
          <p:cNvSpPr txBox="1"/>
          <p:nvPr/>
        </p:nvSpPr>
        <p:spPr>
          <a:xfrm>
            <a:off x="3468243" y="793614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3B20AE6-5326-A7BC-2903-E01093312F26}"/>
              </a:ext>
            </a:extLst>
          </p:cNvPr>
          <p:cNvSpPr txBox="1"/>
          <p:nvPr/>
        </p:nvSpPr>
        <p:spPr>
          <a:xfrm>
            <a:off x="1760820" y="8518887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758F46-65A4-B7D5-0CE2-3C3516579BD6}"/>
              </a:ext>
            </a:extLst>
          </p:cNvPr>
          <p:cNvSpPr txBox="1"/>
          <p:nvPr/>
        </p:nvSpPr>
        <p:spPr>
          <a:xfrm>
            <a:off x="1819711" y="742769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430F035-2D66-1700-3CDD-977C42110100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7359632" y="5221860"/>
            <a:ext cx="871269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4598DCA-459E-4A48-81ED-13E6EA9E860B}"/>
              </a:ext>
            </a:extLst>
          </p:cNvPr>
          <p:cNvCxnSpPr>
            <a:cxnSpLocks/>
            <a:stCxn id="6" idx="3"/>
            <a:endCxn id="2" idx="2"/>
          </p:cNvCxnSpPr>
          <p:nvPr/>
        </p:nvCxnSpPr>
        <p:spPr>
          <a:xfrm flipV="1">
            <a:off x="7359632" y="6571238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30FD44C-0AEB-3B44-97FB-522F93637557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242636" y="6281733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1A923BE-9F13-E578-EBE5-98F82C1DC31C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10963379" y="6571238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5032CF3-130A-035A-3C02-CF8FC5DD873F}"/>
              </a:ext>
            </a:extLst>
          </p:cNvPr>
          <p:cNvCxnSpPr>
            <a:stCxn id="15" idx="2"/>
            <a:endCxn id="51" idx="0"/>
          </p:cNvCxnSpPr>
          <p:nvPr/>
        </p:nvCxnSpPr>
        <p:spPr>
          <a:xfrm>
            <a:off x="10963379" y="8095236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56AFE69-0ACD-9A7C-4E30-1101BA2328DB}"/>
              </a:ext>
            </a:extLst>
          </p:cNvPr>
          <p:cNvCxnSpPr>
            <a:stCxn id="15" idx="2"/>
            <a:endCxn id="36" idx="0"/>
          </p:cNvCxnSpPr>
          <p:nvPr/>
        </p:nvCxnSpPr>
        <p:spPr>
          <a:xfrm flipH="1">
            <a:off x="9814363" y="8095236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3D13F90-45D0-4681-BC48-A2264329FC1B}"/>
              </a:ext>
            </a:extLst>
          </p:cNvPr>
          <p:cNvSpPr txBox="1"/>
          <p:nvPr/>
        </p:nvSpPr>
        <p:spPr>
          <a:xfrm>
            <a:off x="9511435" y="812345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CCC549-5966-4B15-F1F5-00EB4CAC19F0}"/>
              </a:ext>
            </a:extLst>
          </p:cNvPr>
          <p:cNvSpPr txBox="1"/>
          <p:nvPr/>
        </p:nvSpPr>
        <p:spPr>
          <a:xfrm>
            <a:off x="11528140" y="812345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E619D2-1FC6-3A22-563F-DD5ADE2CC1A1}"/>
              </a:ext>
            </a:extLst>
          </p:cNvPr>
          <p:cNvSpPr txBox="1"/>
          <p:nvPr/>
        </p:nvSpPr>
        <p:spPr>
          <a:xfrm>
            <a:off x="6525848" y="5633897"/>
            <a:ext cx="1481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843B8C8-CCFF-56C9-8F50-124F577B6060}"/>
              </a:ext>
            </a:extLst>
          </p:cNvPr>
          <p:cNvSpPr txBox="1"/>
          <p:nvPr/>
        </p:nvSpPr>
        <p:spPr>
          <a:xfrm>
            <a:off x="7679700" y="714195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3ABD40E-E434-7FC8-9273-3501B738C1A9}"/>
              </a:ext>
            </a:extLst>
          </p:cNvPr>
          <p:cNvSpPr txBox="1"/>
          <p:nvPr/>
        </p:nvSpPr>
        <p:spPr>
          <a:xfrm>
            <a:off x="9047263" y="561829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CF1DA4A-FE5E-2ED5-B4F4-E0549FA68FC7}"/>
              </a:ext>
            </a:extLst>
          </p:cNvPr>
          <p:cNvSpPr/>
          <p:nvPr/>
        </p:nvSpPr>
        <p:spPr>
          <a:xfrm>
            <a:off x="17790511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myOperation_2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11193BB-AD02-8DA6-6411-22ADF63AFB1D}"/>
              </a:ext>
            </a:extLst>
          </p:cNvPr>
          <p:cNvSpPr/>
          <p:nvPr/>
        </p:nvSpPr>
        <p:spPr>
          <a:xfrm>
            <a:off x="16143038" y="7521947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FirstVariablePort_2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B472B72-DA9C-4AE4-CF6E-9A0471C0A93E}"/>
              </a:ext>
            </a:extLst>
          </p:cNvPr>
          <p:cNvSpPr/>
          <p:nvPr/>
        </p:nvSpPr>
        <p:spPr>
          <a:xfrm>
            <a:off x="15907507" y="9641693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SecondVariablePort_2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68BEEFF-65DF-AB5B-456B-4774B6A61AA9}"/>
              </a:ext>
            </a:extLst>
          </p:cNvPr>
          <p:cNvSpPr/>
          <p:nvPr/>
        </p:nvSpPr>
        <p:spPr>
          <a:xfrm>
            <a:off x="20533194" y="8581820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ResultPort_2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94BE3E-3119-BE39-6281-1A18F7583EC0}"/>
              </a:ext>
            </a:extLst>
          </p:cNvPr>
          <p:cNvSpPr/>
          <p:nvPr/>
        </p:nvSpPr>
        <p:spPr>
          <a:xfrm>
            <a:off x="20522990" y="10105818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myResult_2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BCC9CD-5A06-746E-CF8A-9A1EA5DDCF63}"/>
              </a:ext>
            </a:extLst>
          </p:cNvPr>
          <p:cNvSpPr/>
          <p:nvPr/>
        </p:nvSpPr>
        <p:spPr>
          <a:xfrm>
            <a:off x="13551021" y="10415314"/>
            <a:ext cx="202347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myVariable_3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2356DA7-33C8-5B65-1ACB-F3FF338992F9}"/>
              </a:ext>
            </a:extLst>
          </p:cNvPr>
          <p:cNvSpPr/>
          <p:nvPr/>
        </p:nvSpPr>
        <p:spPr>
          <a:xfrm>
            <a:off x="13795656" y="9352188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833E1EC-BD36-FCD3-B7C1-66FDA55D2FF3}"/>
              </a:ext>
            </a:extLst>
          </p:cNvPr>
          <p:cNvSpPr/>
          <p:nvPr/>
        </p:nvSpPr>
        <p:spPr>
          <a:xfrm>
            <a:off x="19618609" y="112363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EDEE01BA-159B-BC6B-A99A-AE1E90A355AF}"/>
              </a:ext>
            </a:extLst>
          </p:cNvPr>
          <p:cNvSpPr/>
          <p:nvPr/>
        </p:nvSpPr>
        <p:spPr>
          <a:xfrm>
            <a:off x="13094905" y="11478441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“2.0"^^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279513F-9E34-0964-BE32-94A1CAB5D71D}"/>
              </a:ext>
            </a:extLst>
          </p:cNvPr>
          <p:cNvSpPr/>
          <p:nvPr/>
        </p:nvSpPr>
        <p:spPr>
          <a:xfrm>
            <a:off x="21465033" y="11263836"/>
            <a:ext cx="1706300" cy="57900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“4.0"^^</a:t>
            </a:r>
            <a:r>
              <a:rPr lang="en-US" sz="1400" dirty="0" err="1">
                <a:solidFill>
                  <a:schemeClr val="tx1"/>
                </a:solidFill>
              </a:rPr>
              <a:t>xsd:float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3A20769-6B27-4682-6B0E-F60EB49B3E87}"/>
              </a:ext>
            </a:extLst>
          </p:cNvPr>
          <p:cNvCxnSpPr>
            <a:cxnSpLocks/>
            <a:stCxn id="15" idx="3"/>
            <a:endCxn id="187" idx="1"/>
          </p:cNvCxnSpPr>
          <p:nvPr/>
        </p:nvCxnSpPr>
        <p:spPr>
          <a:xfrm>
            <a:off x="11975114" y="7805731"/>
            <a:ext cx="4167924" cy="5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D9FC8551-68DF-D142-8079-D8AE3F13306C}"/>
              </a:ext>
            </a:extLst>
          </p:cNvPr>
          <p:cNvSpPr txBox="1"/>
          <p:nvPr/>
        </p:nvSpPr>
        <p:spPr>
          <a:xfrm>
            <a:off x="13795655" y="742769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61CC832-C008-DD33-9232-8DA877896B21}"/>
              </a:ext>
            </a:extLst>
          </p:cNvPr>
          <p:cNvCxnSpPr>
            <a:cxnSpLocks/>
            <a:stCxn id="192" idx="0"/>
            <a:endCxn id="195" idx="2"/>
          </p:cNvCxnSpPr>
          <p:nvPr/>
        </p:nvCxnSpPr>
        <p:spPr>
          <a:xfrm flipV="1">
            <a:off x="14562756" y="9931197"/>
            <a:ext cx="0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4C800-9590-6A53-CA7F-2C81F84D254B}"/>
              </a:ext>
            </a:extLst>
          </p:cNvPr>
          <p:cNvCxnSpPr>
            <a:cxnSpLocks/>
            <a:stCxn id="192" idx="2"/>
            <a:endCxn id="199" idx="0"/>
          </p:cNvCxnSpPr>
          <p:nvPr/>
        </p:nvCxnSpPr>
        <p:spPr>
          <a:xfrm flipH="1">
            <a:off x="13948056" y="10994322"/>
            <a:ext cx="614701" cy="484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BAAFB377-AE5C-E897-C132-8E398E506497}"/>
              </a:ext>
            </a:extLst>
          </p:cNvPr>
          <p:cNvCxnSpPr>
            <a:cxnSpLocks/>
            <a:stCxn id="192" idx="3"/>
            <a:endCxn id="188" idx="2"/>
          </p:cNvCxnSpPr>
          <p:nvPr/>
        </p:nvCxnSpPr>
        <p:spPr>
          <a:xfrm flipV="1">
            <a:off x="15574492" y="10220702"/>
            <a:ext cx="1344751" cy="48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298F57D4-67EF-167D-2F31-FE521335B54E}"/>
              </a:ext>
            </a:extLst>
          </p:cNvPr>
          <p:cNvSpPr txBox="1"/>
          <p:nvPr/>
        </p:nvSpPr>
        <p:spPr>
          <a:xfrm>
            <a:off x="15811462" y="106344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</a:t>
            </a:r>
            <a:endParaRPr lang="en-US" sz="14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0DBFE546-773F-474B-BE87-576D939BFFCE}"/>
              </a:ext>
            </a:extLst>
          </p:cNvPr>
          <p:cNvSpPr txBox="1"/>
          <p:nvPr/>
        </p:nvSpPr>
        <p:spPr>
          <a:xfrm>
            <a:off x="14570350" y="1108249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D5B018-00C4-57FF-530B-AB448C486037}"/>
              </a:ext>
            </a:extLst>
          </p:cNvPr>
          <p:cNvSpPr txBox="1"/>
          <p:nvPr/>
        </p:nvSpPr>
        <p:spPr>
          <a:xfrm>
            <a:off x="14660366" y="10047788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90882387-E712-0B33-0816-02E84A57B6F3}"/>
              </a:ext>
            </a:extLst>
          </p:cNvPr>
          <p:cNvCxnSpPr>
            <a:stCxn id="187" idx="3"/>
            <a:endCxn id="186" idx="0"/>
          </p:cNvCxnSpPr>
          <p:nvPr/>
        </p:nvCxnSpPr>
        <p:spPr>
          <a:xfrm>
            <a:off x="18166508" y="7811451"/>
            <a:ext cx="635738" cy="770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6016088-9506-3392-D951-B13C49B2CE80}"/>
              </a:ext>
            </a:extLst>
          </p:cNvPr>
          <p:cNvCxnSpPr>
            <a:cxnSpLocks/>
            <a:stCxn id="188" idx="3"/>
            <a:endCxn id="186" idx="2"/>
          </p:cNvCxnSpPr>
          <p:nvPr/>
        </p:nvCxnSpPr>
        <p:spPr>
          <a:xfrm flipV="1">
            <a:off x="17930978" y="9160829"/>
            <a:ext cx="871269" cy="770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5B5ED03-0482-6C96-35C3-3262A91F90A2}"/>
              </a:ext>
            </a:extLst>
          </p:cNvPr>
          <p:cNvCxnSpPr>
            <a:cxnSpLocks/>
            <a:stCxn id="186" idx="3"/>
            <a:endCxn id="189" idx="1"/>
          </p:cNvCxnSpPr>
          <p:nvPr/>
        </p:nvCxnSpPr>
        <p:spPr>
          <a:xfrm>
            <a:off x="19813982" y="8871324"/>
            <a:ext cx="7192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9650B91-4683-228B-D91F-0A9B74CD4D3B}"/>
              </a:ext>
            </a:extLst>
          </p:cNvPr>
          <p:cNvCxnSpPr>
            <a:cxnSpLocks/>
            <a:stCxn id="190" idx="0"/>
            <a:endCxn id="189" idx="2"/>
          </p:cNvCxnSpPr>
          <p:nvPr/>
        </p:nvCxnSpPr>
        <p:spPr>
          <a:xfrm flipV="1">
            <a:off x="21534725" y="9160829"/>
            <a:ext cx="10204" cy="94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33DD1735-5A18-6078-10C0-753A1E614D6D}"/>
              </a:ext>
            </a:extLst>
          </p:cNvPr>
          <p:cNvCxnSpPr>
            <a:stCxn id="190" idx="2"/>
            <a:endCxn id="200" idx="0"/>
          </p:cNvCxnSpPr>
          <p:nvPr/>
        </p:nvCxnSpPr>
        <p:spPr>
          <a:xfrm>
            <a:off x="21534725" y="10684827"/>
            <a:ext cx="783458" cy="5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6AD76122-D030-DB72-EF8E-913EA354CAE6}"/>
              </a:ext>
            </a:extLst>
          </p:cNvPr>
          <p:cNvCxnSpPr>
            <a:stCxn id="190" idx="2"/>
            <a:endCxn id="196" idx="0"/>
          </p:cNvCxnSpPr>
          <p:nvPr/>
        </p:nvCxnSpPr>
        <p:spPr>
          <a:xfrm flipH="1">
            <a:off x="20385709" y="10684827"/>
            <a:ext cx="1149016" cy="551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08E4A2AB-FA96-DC78-354C-36B6345FAB2A}"/>
              </a:ext>
            </a:extLst>
          </p:cNvPr>
          <p:cNvSpPr txBox="1"/>
          <p:nvPr/>
        </p:nvSpPr>
        <p:spPr>
          <a:xfrm>
            <a:off x="20082781" y="10713045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9FCAAF04-B135-07D4-FA7C-FE2F2D98D28C}"/>
              </a:ext>
            </a:extLst>
          </p:cNvPr>
          <p:cNvSpPr txBox="1"/>
          <p:nvPr/>
        </p:nvSpPr>
        <p:spPr>
          <a:xfrm>
            <a:off x="22099486" y="1071304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rdf:value</a:t>
            </a:r>
            <a:endParaRPr lang="en-US" sz="1400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061BF1B-2AFE-1111-AA2B-ADFF13177040}"/>
              </a:ext>
            </a:extLst>
          </p:cNvPr>
          <p:cNvSpPr txBox="1"/>
          <p:nvPr/>
        </p:nvSpPr>
        <p:spPr>
          <a:xfrm>
            <a:off x="18535518" y="7974593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82E801E-208C-6896-A844-32766272158F}"/>
              </a:ext>
            </a:extLst>
          </p:cNvPr>
          <p:cNvSpPr txBox="1"/>
          <p:nvPr/>
        </p:nvSpPr>
        <p:spPr>
          <a:xfrm>
            <a:off x="18251051" y="9712384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is_input_port_of</a:t>
            </a:r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0211F416-CB2E-7E3D-C3F2-8FB3F9DEC138}"/>
              </a:ext>
            </a:extLst>
          </p:cNvPr>
          <p:cNvSpPr txBox="1"/>
          <p:nvPr/>
        </p:nvSpPr>
        <p:spPr>
          <a:xfrm>
            <a:off x="19618609" y="8207885"/>
            <a:ext cx="170339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is_output_port_of</a:t>
            </a:r>
            <a:endParaRPr lang="en-US" sz="14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CF437C9-3ABE-6F96-380A-BB36FF65B87F}"/>
              </a:ext>
            </a:extLst>
          </p:cNvPr>
          <p:cNvSpPr txBox="1"/>
          <p:nvPr/>
        </p:nvSpPr>
        <p:spPr>
          <a:xfrm>
            <a:off x="9990827" y="6827497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F26ACE97-E500-C014-CC3C-4A957470D1C8}"/>
              </a:ext>
            </a:extLst>
          </p:cNvPr>
          <p:cNvCxnSpPr>
            <a:cxnSpLocks/>
            <a:stCxn id="17" idx="3"/>
            <a:endCxn id="11" idx="2"/>
          </p:cNvCxnSpPr>
          <p:nvPr/>
        </p:nvCxnSpPr>
        <p:spPr>
          <a:xfrm flipV="1">
            <a:off x="3063510" y="2489633"/>
            <a:ext cx="8524742" cy="1851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9236D5E-AB91-7004-2747-9E7A521D43A2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702008" y="2489633"/>
            <a:ext cx="2886244" cy="3499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95CE0153-7B60-905B-6FC3-D47186B2719B}"/>
              </a:ext>
            </a:extLst>
          </p:cNvPr>
          <p:cNvSpPr txBox="1"/>
          <p:nvPr/>
        </p:nvSpPr>
        <p:spPr>
          <a:xfrm>
            <a:off x="21562625" y="9466426"/>
            <a:ext cx="9264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is_output</a:t>
            </a:r>
            <a:endParaRPr lang="en-US" sz="14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44B6F10-B8AD-5441-A061-30F49393CDD5}"/>
              </a:ext>
            </a:extLst>
          </p:cNvPr>
          <p:cNvSpPr txBox="1"/>
          <p:nvPr/>
        </p:nvSpPr>
        <p:spPr>
          <a:xfrm>
            <a:off x="8531398" y="3120778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CA5B2CD-5C6E-7FAF-9A68-72C7191268CD}"/>
              </a:ext>
            </a:extLst>
          </p:cNvPr>
          <p:cNvSpPr txBox="1"/>
          <p:nvPr/>
        </p:nvSpPr>
        <p:spPr>
          <a:xfrm>
            <a:off x="9582150" y="2914753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D6580A3-9C9C-7A45-C2CA-81949ECEB3EA}"/>
              </a:ext>
            </a:extLst>
          </p:cNvPr>
          <p:cNvSpPr txBox="1"/>
          <p:nvPr/>
        </p:nvSpPr>
        <p:spPr>
          <a:xfrm>
            <a:off x="9688510" y="459691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6520488-A913-67B4-8785-83565C55CBBC}"/>
              </a:ext>
            </a:extLst>
          </p:cNvPr>
          <p:cNvSpPr txBox="1"/>
          <p:nvPr/>
        </p:nvSpPr>
        <p:spPr>
          <a:xfrm>
            <a:off x="11337013" y="4716655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F17C81D-CCA0-F80D-F6AC-FB52D1BCB4AE}"/>
              </a:ext>
            </a:extLst>
          </p:cNvPr>
          <p:cNvSpPr txBox="1"/>
          <p:nvPr/>
        </p:nvSpPr>
        <p:spPr>
          <a:xfrm>
            <a:off x="12391161" y="4476271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3AF2201E-4A55-5181-61A1-F3424336CA39}"/>
              </a:ext>
            </a:extLst>
          </p:cNvPr>
          <p:cNvSpPr txBox="1"/>
          <p:nvPr/>
        </p:nvSpPr>
        <p:spPr>
          <a:xfrm>
            <a:off x="13308996" y="4706822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2E50F39-B7CC-4BC2-2560-D39FCEB0E34D}"/>
              </a:ext>
            </a:extLst>
          </p:cNvPr>
          <p:cNvSpPr txBox="1"/>
          <p:nvPr/>
        </p:nvSpPr>
        <p:spPr>
          <a:xfrm>
            <a:off x="14336662" y="4301620"/>
            <a:ext cx="1168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is_used_in</a:t>
            </a:r>
            <a:endParaRPr lang="en-US" sz="1400" dirty="0"/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6C16D22F-6B7E-3743-C675-1BE02AE90116}"/>
              </a:ext>
            </a:extLst>
          </p:cNvPr>
          <p:cNvCxnSpPr>
            <a:stCxn id="11" idx="0"/>
            <a:endCxn id="27" idx="2"/>
          </p:cNvCxnSpPr>
          <p:nvPr/>
        </p:nvCxnSpPr>
        <p:spPr>
          <a:xfrm flipH="1" flipV="1">
            <a:off x="10278536" y="1308159"/>
            <a:ext cx="1309716" cy="602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0DAAD8F-48D0-E743-ADDA-4645B8763658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1588253" y="1293377"/>
            <a:ext cx="1506653" cy="61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46BB0492-6A4C-16DC-8106-5EF6AD6A0383}"/>
              </a:ext>
            </a:extLst>
          </p:cNvPr>
          <p:cNvSpPr txBox="1"/>
          <p:nvPr/>
        </p:nvSpPr>
        <p:spPr>
          <a:xfrm>
            <a:off x="10073512" y="1512464"/>
            <a:ext cx="6307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22C826E-EB84-B1F4-712A-759C12BBFE60}"/>
              </a:ext>
            </a:extLst>
          </p:cNvPr>
          <p:cNvSpPr txBox="1"/>
          <p:nvPr/>
        </p:nvSpPr>
        <p:spPr>
          <a:xfrm>
            <a:off x="12599988" y="145809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8500EA-DCE2-1CC7-7C1E-03A8E98405A8}"/>
              </a:ext>
            </a:extLst>
          </p:cNvPr>
          <p:cNvSpPr/>
          <p:nvPr/>
        </p:nvSpPr>
        <p:spPr>
          <a:xfrm>
            <a:off x="2909012" y="515168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B4165-2536-AA7D-E426-202C07413FB3}"/>
              </a:ext>
            </a:extLst>
          </p:cNvPr>
          <p:cNvSpPr/>
          <p:nvPr/>
        </p:nvSpPr>
        <p:spPr>
          <a:xfrm>
            <a:off x="4576350" y="835728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BEFF0-E2E2-630E-FC17-5005FAE188D0}"/>
              </a:ext>
            </a:extLst>
          </p:cNvPr>
          <p:cNvSpPr/>
          <p:nvPr/>
        </p:nvSpPr>
        <p:spPr>
          <a:xfrm>
            <a:off x="2898316" y="6068753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B54B4C-E4D8-5567-BFE3-7F3B3E5F58FF}"/>
              </a:ext>
            </a:extLst>
          </p:cNvPr>
          <p:cNvSpPr/>
          <p:nvPr/>
        </p:nvSpPr>
        <p:spPr>
          <a:xfrm>
            <a:off x="6266176" y="8826664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633D07-4643-1DD8-572F-C88B7FEBA976}"/>
              </a:ext>
            </a:extLst>
          </p:cNvPr>
          <p:cNvSpPr/>
          <p:nvPr/>
        </p:nvSpPr>
        <p:spPr>
          <a:xfrm>
            <a:off x="8957840" y="1052487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60D86-2A14-2676-A636-4A1F6196E71E}"/>
              </a:ext>
            </a:extLst>
          </p:cNvPr>
          <p:cNvSpPr/>
          <p:nvPr/>
        </p:nvSpPr>
        <p:spPr>
          <a:xfrm>
            <a:off x="5560426" y="1236175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B14EDB-5413-B28A-F9D7-E3386440BE22}"/>
              </a:ext>
            </a:extLst>
          </p:cNvPr>
          <p:cNvSpPr/>
          <p:nvPr/>
        </p:nvSpPr>
        <p:spPr>
          <a:xfrm>
            <a:off x="3591083" y="1236175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A38977-AE92-7559-D32B-B6602172A200}"/>
              </a:ext>
            </a:extLst>
          </p:cNvPr>
          <p:cNvSpPr/>
          <p:nvPr/>
        </p:nvSpPr>
        <p:spPr>
          <a:xfrm>
            <a:off x="20539246" y="394220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AB8785-AB6B-FCC1-D194-F58D79238AD4}"/>
              </a:ext>
            </a:extLst>
          </p:cNvPr>
          <p:cNvSpPr/>
          <p:nvPr/>
        </p:nvSpPr>
        <p:spPr>
          <a:xfrm>
            <a:off x="18736014" y="394219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71259B-CA3C-EF5A-B0B9-675AF20BED09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4358184" y="1815184"/>
            <a:ext cx="4330664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40C0F7-AB86-02D3-06E5-8E731EC2BA09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902416" y="1815184"/>
            <a:ext cx="1783373" cy="4168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641BD20-9846-B309-3EA6-C3676CEB0396}"/>
              </a:ext>
            </a:extLst>
          </p:cNvPr>
          <p:cNvSpPr/>
          <p:nvPr/>
        </p:nvSpPr>
        <p:spPr>
          <a:xfrm>
            <a:off x="16152141" y="8812937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F03666-E597-557A-F3A7-F9C1612B4309}"/>
              </a:ext>
            </a:extLst>
          </p:cNvPr>
          <p:cNvSpPr/>
          <p:nvPr/>
        </p:nvSpPr>
        <p:spPr>
          <a:xfrm>
            <a:off x="14551770" y="8413133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40AA58-A17C-FB33-D411-B4980565F14B}"/>
              </a:ext>
            </a:extLst>
          </p:cNvPr>
          <p:cNvSpPr/>
          <p:nvPr/>
        </p:nvSpPr>
        <p:spPr>
          <a:xfrm>
            <a:off x="17491437" y="11340656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4448B2-4548-2FC1-8E4F-1BDE22FB3732}"/>
              </a:ext>
            </a:extLst>
          </p:cNvPr>
          <p:cNvSpPr/>
          <p:nvPr/>
        </p:nvSpPr>
        <p:spPr>
          <a:xfrm>
            <a:off x="15887545" y="11345629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InputPort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6867B1-8B29-CB89-6022-3F341F464050}"/>
              </a:ext>
            </a:extLst>
          </p:cNvPr>
          <p:cNvSpPr/>
          <p:nvPr/>
        </p:nvSpPr>
        <p:spPr>
          <a:xfrm>
            <a:off x="23171333" y="7969049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0D19E1-43A2-E6D8-2E46-04B90733DF4B}"/>
              </a:ext>
            </a:extLst>
          </p:cNvPr>
          <p:cNvSpPr txBox="1"/>
          <p:nvPr/>
        </p:nvSpPr>
        <p:spPr>
          <a:xfrm>
            <a:off x="5237585" y="235919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1DDAEB-3EC5-60FB-4278-B98B5D5FE5AC}"/>
              </a:ext>
            </a:extLst>
          </p:cNvPr>
          <p:cNvSpPr txBox="1"/>
          <p:nvPr/>
        </p:nvSpPr>
        <p:spPr>
          <a:xfrm>
            <a:off x="7180404" y="2227621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2DEC6A-6351-5FA5-C147-DE4DCE6724CA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4443213" y="5221861"/>
            <a:ext cx="892948" cy="219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B12317-2DCB-A9CF-3019-9E0E71CAAD4A}"/>
              </a:ext>
            </a:extLst>
          </p:cNvPr>
          <p:cNvCxnSpPr>
            <a:cxnSpLocks/>
            <a:stCxn id="3" idx="1"/>
            <a:endCxn id="7" idx="3"/>
          </p:cNvCxnSpPr>
          <p:nvPr/>
        </p:nvCxnSpPr>
        <p:spPr>
          <a:xfrm flipH="1">
            <a:off x="4432517" y="5221861"/>
            <a:ext cx="903644" cy="113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A02FEE6-4843-4707-B0F3-44E8660D2D9A}"/>
              </a:ext>
            </a:extLst>
          </p:cNvPr>
          <p:cNvSpPr txBox="1"/>
          <p:nvPr/>
        </p:nvSpPr>
        <p:spPr>
          <a:xfrm>
            <a:off x="4531048" y="499046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0AEB7D-1F20-7E30-C6B7-C6749B1E5DE8}"/>
              </a:ext>
            </a:extLst>
          </p:cNvPr>
          <p:cNvSpPr txBox="1"/>
          <p:nvPr/>
        </p:nvSpPr>
        <p:spPr>
          <a:xfrm>
            <a:off x="4799107" y="580235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5E11D-789A-4EEB-F1A5-29348532A509}"/>
              </a:ext>
            </a:extLst>
          </p:cNvPr>
          <p:cNvSpPr txBox="1"/>
          <p:nvPr/>
        </p:nvSpPr>
        <p:spPr>
          <a:xfrm>
            <a:off x="19444376" y="547838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B98EEB-8F42-06A2-FB1B-0E6EB57F1C6F}"/>
              </a:ext>
            </a:extLst>
          </p:cNvPr>
          <p:cNvSpPr txBox="1"/>
          <p:nvPr/>
        </p:nvSpPr>
        <p:spPr>
          <a:xfrm>
            <a:off x="21080881" y="5681714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A5BF2A-F06C-724E-B6A4-D523281E028A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5343451" y="7631111"/>
            <a:ext cx="1358465" cy="72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D38745-1C80-536D-A0D6-1F67EEA624D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08762" y="7631111"/>
            <a:ext cx="428047" cy="1195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03EC8B-49EA-AEAF-200A-9A89EE82A4C3}"/>
              </a:ext>
            </a:extLst>
          </p:cNvPr>
          <p:cNvSpPr txBox="1"/>
          <p:nvPr/>
        </p:nvSpPr>
        <p:spPr>
          <a:xfrm>
            <a:off x="6003725" y="798308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A0E448-BE53-7ACB-F75C-6C1766E2F2A9}"/>
              </a:ext>
            </a:extLst>
          </p:cNvPr>
          <p:cNvSpPr txBox="1"/>
          <p:nvPr/>
        </p:nvSpPr>
        <p:spPr>
          <a:xfrm>
            <a:off x="6972770" y="8090036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E14A407-4ED7-28DE-8F01-CE87B9804634}"/>
              </a:ext>
            </a:extLst>
          </p:cNvPr>
          <p:cNvSpPr/>
          <p:nvPr/>
        </p:nvSpPr>
        <p:spPr>
          <a:xfrm>
            <a:off x="10698601" y="1073753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9CDEE69-4DF8-672C-5214-199BB500B3AD}"/>
              </a:ext>
            </a:extLst>
          </p:cNvPr>
          <p:cNvSpPr txBox="1"/>
          <p:nvPr/>
        </p:nvSpPr>
        <p:spPr>
          <a:xfrm>
            <a:off x="11519620" y="9703955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ADE24F-4FB9-94C0-6096-03951D53C46F}"/>
              </a:ext>
            </a:extLst>
          </p:cNvPr>
          <p:cNvSpPr txBox="1"/>
          <p:nvPr/>
        </p:nvSpPr>
        <p:spPr>
          <a:xfrm>
            <a:off x="9100857" y="965092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5390EB-932B-1AE7-BFD6-430304B33EDE}"/>
              </a:ext>
            </a:extLst>
          </p:cNvPr>
          <p:cNvCxnSpPr>
            <a:cxnSpLocks/>
            <a:stCxn id="187" idx="2"/>
            <a:endCxn id="38" idx="0"/>
          </p:cNvCxnSpPr>
          <p:nvPr/>
        </p:nvCxnSpPr>
        <p:spPr>
          <a:xfrm flipH="1">
            <a:off x="15318871" y="8100956"/>
            <a:ext cx="1835902" cy="312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773CAB-996B-10C3-54C0-F706E710F158}"/>
              </a:ext>
            </a:extLst>
          </p:cNvPr>
          <p:cNvCxnSpPr>
            <a:cxnSpLocks/>
            <a:stCxn id="187" idx="2"/>
            <a:endCxn id="37" idx="0"/>
          </p:cNvCxnSpPr>
          <p:nvPr/>
        </p:nvCxnSpPr>
        <p:spPr>
          <a:xfrm flipH="1">
            <a:off x="16919242" y="8100956"/>
            <a:ext cx="235531" cy="711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4E3C316-CECC-44DE-5C60-8E00FC66FC18}"/>
              </a:ext>
            </a:extLst>
          </p:cNvPr>
          <p:cNvSpPr txBox="1"/>
          <p:nvPr/>
        </p:nvSpPr>
        <p:spPr>
          <a:xfrm>
            <a:off x="15417587" y="8027127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4DE4319-632E-DF7F-F50E-AFFED7106EE3}"/>
              </a:ext>
            </a:extLst>
          </p:cNvPr>
          <p:cNvSpPr txBox="1"/>
          <p:nvPr/>
        </p:nvSpPr>
        <p:spPr>
          <a:xfrm>
            <a:off x="16152601" y="8328432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DFB4876-501D-5B38-1F6D-BD605CFCDF39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16654646" y="10220702"/>
            <a:ext cx="672372" cy="1124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6BF3C00-29D3-BB37-F2C4-0D05F6BBD9CD}"/>
              </a:ext>
            </a:extLst>
          </p:cNvPr>
          <p:cNvCxnSpPr>
            <a:cxnSpLocks/>
          </p:cNvCxnSpPr>
          <p:nvPr/>
        </p:nvCxnSpPr>
        <p:spPr>
          <a:xfrm>
            <a:off x="17345282" y="10220702"/>
            <a:ext cx="866091" cy="1081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3BC58C6-4BCD-7CC8-33C2-4FF1D568A4E1}"/>
              </a:ext>
            </a:extLst>
          </p:cNvPr>
          <p:cNvSpPr txBox="1"/>
          <p:nvPr/>
        </p:nvSpPr>
        <p:spPr>
          <a:xfrm>
            <a:off x="16909813" y="10840433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50422A5-9F73-6AC3-F26B-2404E0A644CD}"/>
              </a:ext>
            </a:extLst>
          </p:cNvPr>
          <p:cNvSpPr txBox="1"/>
          <p:nvPr/>
        </p:nvSpPr>
        <p:spPr>
          <a:xfrm>
            <a:off x="17816138" y="10630023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E041713B-17C5-2048-7A6C-26EEE4E1220F}"/>
              </a:ext>
            </a:extLst>
          </p:cNvPr>
          <p:cNvSpPr/>
          <p:nvPr/>
        </p:nvSpPr>
        <p:spPr>
          <a:xfrm>
            <a:off x="23115008" y="7052102"/>
            <a:ext cx="1534201" cy="57900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OutputPort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0CE4766-7902-4E8B-D1F9-2009C60A4B80}"/>
              </a:ext>
            </a:extLst>
          </p:cNvPr>
          <p:cNvCxnSpPr>
            <a:cxnSpLocks/>
            <a:stCxn id="189" idx="3"/>
            <a:endCxn id="127" idx="1"/>
          </p:cNvCxnSpPr>
          <p:nvPr/>
        </p:nvCxnSpPr>
        <p:spPr>
          <a:xfrm flipV="1">
            <a:off x="22556664" y="7341607"/>
            <a:ext cx="558344" cy="152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8D85CB7-6127-6515-BA1A-3DA214F9DDB6}"/>
              </a:ext>
            </a:extLst>
          </p:cNvPr>
          <p:cNvCxnSpPr>
            <a:cxnSpLocks/>
            <a:stCxn id="189" idx="3"/>
            <a:endCxn id="41" idx="1"/>
          </p:cNvCxnSpPr>
          <p:nvPr/>
        </p:nvCxnSpPr>
        <p:spPr>
          <a:xfrm flipV="1">
            <a:off x="22556664" y="8258554"/>
            <a:ext cx="614669" cy="612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03EFA2E-7358-82C6-0722-C23858C2894E}"/>
              </a:ext>
            </a:extLst>
          </p:cNvPr>
          <p:cNvSpPr txBox="1"/>
          <p:nvPr/>
        </p:nvSpPr>
        <p:spPr>
          <a:xfrm>
            <a:off x="22483957" y="7363091"/>
            <a:ext cx="48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is_a</a:t>
            </a:r>
            <a:endParaRPr lang="en-US" sz="14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3876C12-23E9-58D1-19E2-34A7DB6F70FB}"/>
              </a:ext>
            </a:extLst>
          </p:cNvPr>
          <p:cNvSpPr txBox="1"/>
          <p:nvPr/>
        </p:nvSpPr>
        <p:spPr>
          <a:xfrm>
            <a:off x="22803948" y="8669360"/>
            <a:ext cx="928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has_type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436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7DA3E-11C2-0EB4-EF53-2A568D9A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B1EA1-16CE-507F-703A-4298611864FA}"/>
              </a:ext>
            </a:extLst>
          </p:cNvPr>
          <p:cNvSpPr/>
          <p:nvPr/>
        </p:nvSpPr>
        <p:spPr>
          <a:xfrm>
            <a:off x="919017" y="250133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6EF2F4-956D-EAB2-8BE6-CAAD0AFCD09B}"/>
              </a:ext>
            </a:extLst>
          </p:cNvPr>
          <p:cNvSpPr/>
          <p:nvPr/>
        </p:nvSpPr>
        <p:spPr>
          <a:xfrm>
            <a:off x="4353644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7FBD1B-4CAD-22E2-AB15-0AC16B126E53}"/>
              </a:ext>
            </a:extLst>
          </p:cNvPr>
          <p:cNvSpPr/>
          <p:nvPr/>
        </p:nvSpPr>
        <p:spPr>
          <a:xfrm>
            <a:off x="7370432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CD74D2-91B1-6D29-E677-3F2C6D9CF6DB}"/>
              </a:ext>
            </a:extLst>
          </p:cNvPr>
          <p:cNvSpPr/>
          <p:nvPr/>
        </p:nvSpPr>
        <p:spPr>
          <a:xfrm>
            <a:off x="11638856" y="377979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E3EE9-34C4-2803-91E6-B9C9BEDE4329}"/>
              </a:ext>
            </a:extLst>
          </p:cNvPr>
          <p:cNvSpPr/>
          <p:nvPr/>
        </p:nvSpPr>
        <p:spPr>
          <a:xfrm>
            <a:off x="13617688" y="3779790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3CBF1-69AD-28C5-9085-38FEA40D28BE}"/>
              </a:ext>
            </a:extLst>
          </p:cNvPr>
          <p:cNvSpPr/>
          <p:nvPr/>
        </p:nvSpPr>
        <p:spPr>
          <a:xfrm>
            <a:off x="14093543" y="739640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99A72E-B6A8-D1DE-8379-E80F88AAA19B}"/>
              </a:ext>
            </a:extLst>
          </p:cNvPr>
          <p:cNvSpPr/>
          <p:nvPr/>
        </p:nvSpPr>
        <p:spPr>
          <a:xfrm>
            <a:off x="15803584" y="377978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C04EDB-B0D4-3FF0-AD99-FC4CC616269B}"/>
              </a:ext>
            </a:extLst>
          </p:cNvPr>
          <p:cNvSpPr/>
          <p:nvPr/>
        </p:nvSpPr>
        <p:spPr>
          <a:xfrm>
            <a:off x="17782415" y="3779788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86932-2641-C85D-61B9-B268881E66B4}"/>
              </a:ext>
            </a:extLst>
          </p:cNvPr>
          <p:cNvSpPr/>
          <p:nvPr/>
        </p:nvSpPr>
        <p:spPr>
          <a:xfrm>
            <a:off x="15892203" y="7396401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DBEAC3-F114-2A14-F6A4-3499B69BDE08}"/>
              </a:ext>
            </a:extLst>
          </p:cNvPr>
          <p:cNvSpPr/>
          <p:nvPr/>
        </p:nvSpPr>
        <p:spPr>
          <a:xfrm>
            <a:off x="14912409" y="203043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75A65-9BDB-3FCD-0214-BA95BA9963D6}"/>
              </a:ext>
            </a:extLst>
          </p:cNvPr>
          <p:cNvSpPr/>
          <p:nvPr/>
        </p:nvSpPr>
        <p:spPr>
          <a:xfrm>
            <a:off x="5794517" y="3716846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310025-127A-93AA-B4EC-08ECD5597E7F}"/>
              </a:ext>
            </a:extLst>
          </p:cNvPr>
          <p:cNvSpPr/>
          <p:nvPr/>
        </p:nvSpPr>
        <p:spPr>
          <a:xfrm>
            <a:off x="919017" y="751973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PMDCO:Workflows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BDFBD9-715D-845F-FC0D-E9240B8D5C90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flipV="1">
            <a:off x="2261007" y="1330982"/>
            <a:ext cx="0" cy="117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4EF7B3-3E15-999A-1C8F-D99C72BC6257}"/>
              </a:ext>
            </a:extLst>
          </p:cNvPr>
          <p:cNvSpPr txBox="1"/>
          <p:nvPr/>
        </p:nvSpPr>
        <p:spPr>
          <a:xfrm>
            <a:off x="2332350" y="177711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F2340F-4706-A293-D2D4-F0111EDED36D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5695634" y="4295855"/>
            <a:ext cx="1440873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B4FDB84-AD8F-12F6-ED53-9C804779566E}"/>
              </a:ext>
            </a:extLst>
          </p:cNvPr>
          <p:cNvSpPr txBox="1"/>
          <p:nvPr/>
        </p:nvSpPr>
        <p:spPr>
          <a:xfrm>
            <a:off x="4948426" y="466078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3F587-55B2-88DA-3152-F2CBB2737932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7136507" y="4295855"/>
            <a:ext cx="1575915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0B4AC69-9B53-7BED-9186-4B80A375C60F}"/>
              </a:ext>
            </a:extLst>
          </p:cNvPr>
          <p:cNvSpPr txBox="1"/>
          <p:nvPr/>
        </p:nvSpPr>
        <p:spPr>
          <a:xfrm>
            <a:off x="8199982" y="46607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688AB5-B7ED-44A0-2B3E-C63819C3E626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12405957" y="2609445"/>
            <a:ext cx="3325319" cy="1170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3A667B-758B-ED74-F59C-9F407CA84C4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4488321" y="2609445"/>
            <a:ext cx="1242955" cy="11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261741-1B7D-086D-26C6-CE85EB16FF1F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15731276" y="2609445"/>
            <a:ext cx="8394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AC1DCA-A8B2-23FF-36D9-D016FA07E088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5731276" y="2609445"/>
            <a:ext cx="29587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50B42C2-3C32-E4F3-F7FD-1F0CACA8CEA2}"/>
              </a:ext>
            </a:extLst>
          </p:cNvPr>
          <p:cNvSpPr txBox="1"/>
          <p:nvPr/>
        </p:nvSpPr>
        <p:spPr>
          <a:xfrm>
            <a:off x="12735556" y="2941321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7F1B3E-374D-23CF-8A85-A011C50072CF}"/>
              </a:ext>
            </a:extLst>
          </p:cNvPr>
          <p:cNvSpPr txBox="1"/>
          <p:nvPr/>
        </p:nvSpPr>
        <p:spPr>
          <a:xfrm>
            <a:off x="14972199" y="336335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0B2C97-168F-79E3-BE35-AAACFAA28A1D}"/>
              </a:ext>
            </a:extLst>
          </p:cNvPr>
          <p:cNvSpPr txBox="1"/>
          <p:nvPr/>
        </p:nvSpPr>
        <p:spPr>
          <a:xfrm>
            <a:off x="16498377" y="342624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4AD877-BD81-8B0C-CAC2-ABF003D4A5EA}"/>
              </a:ext>
            </a:extLst>
          </p:cNvPr>
          <p:cNvSpPr txBox="1"/>
          <p:nvPr/>
        </p:nvSpPr>
        <p:spPr>
          <a:xfrm>
            <a:off x="17391005" y="2928409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432D2B-7D3C-0E03-B554-47B584854107}"/>
              </a:ext>
            </a:extLst>
          </p:cNvPr>
          <p:cNvSpPr/>
          <p:nvPr/>
        </p:nvSpPr>
        <p:spPr>
          <a:xfrm>
            <a:off x="14860644" y="575570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PMDCO:Results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030E28-7355-5255-1F13-43D5E28FD3DF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14860644" y="6334715"/>
            <a:ext cx="818867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CDFD29-16CE-B293-32CF-925970D5D381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>
          <a:xfrm flipH="1" flipV="1">
            <a:off x="15679511" y="6334715"/>
            <a:ext cx="1043046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F6BA6B-BBA1-677C-509A-4E84093A476A}"/>
              </a:ext>
            </a:extLst>
          </p:cNvPr>
          <p:cNvSpPr txBox="1"/>
          <p:nvPr/>
        </p:nvSpPr>
        <p:spPr>
          <a:xfrm>
            <a:off x="13892839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A032C8-2263-4FAD-D4CD-62AD561FD879}"/>
              </a:ext>
            </a:extLst>
          </p:cNvPr>
          <p:cNvSpPr txBox="1"/>
          <p:nvPr/>
        </p:nvSpPr>
        <p:spPr>
          <a:xfrm>
            <a:off x="16453400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54F4F0-944E-4824-8459-061F57F03806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602997" y="1041478"/>
            <a:ext cx="2191520" cy="2964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8E2BB07-7F16-E14A-D7BC-901664C281F5}"/>
              </a:ext>
            </a:extLst>
          </p:cNvPr>
          <p:cNvSpPr txBox="1"/>
          <p:nvPr/>
        </p:nvSpPr>
        <p:spPr>
          <a:xfrm>
            <a:off x="4864503" y="230166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executes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D6E0ADF-383A-A834-14AE-A50628DD74A0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8478497" y="2319941"/>
            <a:ext cx="6433912" cy="168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087C421-ECA2-2062-08A0-04179B17F8D2}"/>
              </a:ext>
            </a:extLst>
          </p:cNvPr>
          <p:cNvSpPr txBox="1"/>
          <p:nvPr/>
        </p:nvSpPr>
        <p:spPr>
          <a:xfrm>
            <a:off x="10126670" y="2902033"/>
            <a:ext cx="13414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participant_of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3C6D50-4D0E-F6BF-8385-37861743886E}"/>
              </a:ext>
            </a:extLst>
          </p:cNvPr>
          <p:cNvSpPr txBox="1"/>
          <p:nvPr/>
        </p:nvSpPr>
        <p:spPr>
          <a:xfrm>
            <a:off x="12201903" y="5510614"/>
            <a:ext cx="9965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output_of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EE1F3CA-2D14-929B-BC9B-7C02C573B976}"/>
              </a:ext>
            </a:extLst>
          </p:cNvPr>
          <p:cNvCxnSpPr>
            <a:cxnSpLocks/>
            <a:stCxn id="45" idx="1"/>
            <a:endCxn id="12" idx="3"/>
          </p:cNvCxnSpPr>
          <p:nvPr/>
        </p:nvCxnSpPr>
        <p:spPr>
          <a:xfrm flipH="1" flipV="1">
            <a:off x="8478497" y="4006351"/>
            <a:ext cx="6382147" cy="203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AF20EEB-46D5-2B8E-B289-D4A0CC7784AC}"/>
              </a:ext>
            </a:extLst>
          </p:cNvPr>
          <p:cNvSpPr/>
          <p:nvPr/>
        </p:nvSpPr>
        <p:spPr>
          <a:xfrm>
            <a:off x="22601682" y="3716845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D7660F-2BE8-5CA6-A3F6-EF1E653CC026}"/>
              </a:ext>
            </a:extLst>
          </p:cNvPr>
          <p:cNvCxnSpPr>
            <a:cxnSpLocks/>
            <a:stCxn id="67" idx="1"/>
            <a:endCxn id="11" idx="3"/>
          </p:cNvCxnSpPr>
          <p:nvPr/>
        </p:nvCxnSpPr>
        <p:spPr>
          <a:xfrm flipH="1" flipV="1">
            <a:off x="16550142" y="2319941"/>
            <a:ext cx="6051540" cy="168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811001B-EC41-4DA3-F1D0-61FE5AD9AECF}"/>
              </a:ext>
            </a:extLst>
          </p:cNvPr>
          <p:cNvSpPr txBox="1"/>
          <p:nvPr/>
        </p:nvSpPr>
        <p:spPr>
          <a:xfrm>
            <a:off x="19743463" y="279083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EB2290-F40C-3D99-1873-B552C20893F7}"/>
              </a:ext>
            </a:extLst>
          </p:cNvPr>
          <p:cNvCxnSpPr>
            <a:cxnSpLocks/>
            <a:stCxn id="67" idx="1"/>
            <a:endCxn id="45" idx="3"/>
          </p:cNvCxnSpPr>
          <p:nvPr/>
        </p:nvCxnSpPr>
        <p:spPr>
          <a:xfrm flipH="1">
            <a:off x="16498377" y="4006350"/>
            <a:ext cx="6103305" cy="203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6A15621-5B89-E570-183B-A14239DEA36D}"/>
              </a:ext>
            </a:extLst>
          </p:cNvPr>
          <p:cNvSpPr txBox="1"/>
          <p:nvPr/>
        </p:nvSpPr>
        <p:spPr>
          <a:xfrm>
            <a:off x="19313972" y="5158420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8260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9949-9EF8-D671-9984-D2FE0AA3C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FF660F-3061-4432-439B-C447034B749F}"/>
              </a:ext>
            </a:extLst>
          </p:cNvPr>
          <p:cNvSpPr/>
          <p:nvPr/>
        </p:nvSpPr>
        <p:spPr>
          <a:xfrm>
            <a:off x="919017" y="2501330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PMDCO:Mathematics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FA4CFE-33A8-5786-5737-B942C3E12363}"/>
              </a:ext>
            </a:extLst>
          </p:cNvPr>
          <p:cNvSpPr/>
          <p:nvPr/>
        </p:nvSpPr>
        <p:spPr>
          <a:xfrm>
            <a:off x="4353644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1DC79-A9AB-4A57-6838-37BD4FD02188}"/>
              </a:ext>
            </a:extLst>
          </p:cNvPr>
          <p:cNvSpPr/>
          <p:nvPr/>
        </p:nvSpPr>
        <p:spPr>
          <a:xfrm>
            <a:off x="7370432" y="5466202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E761A-627D-830E-F1D2-603ECE5F7714}"/>
              </a:ext>
            </a:extLst>
          </p:cNvPr>
          <p:cNvSpPr/>
          <p:nvPr/>
        </p:nvSpPr>
        <p:spPr>
          <a:xfrm>
            <a:off x="11638856" y="377979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PMDCO:Dividend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8C538B-6D80-9A1D-1687-88B3D970A650}"/>
              </a:ext>
            </a:extLst>
          </p:cNvPr>
          <p:cNvSpPr/>
          <p:nvPr/>
        </p:nvSpPr>
        <p:spPr>
          <a:xfrm>
            <a:off x="13617688" y="3779790"/>
            <a:ext cx="1741266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PMDCO:Divisor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D438FB-CC86-E77A-D3F0-278EDAC77D42}"/>
              </a:ext>
            </a:extLst>
          </p:cNvPr>
          <p:cNvSpPr/>
          <p:nvPr/>
        </p:nvSpPr>
        <p:spPr>
          <a:xfrm>
            <a:off x="14093543" y="7396401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PMDCO:Quotient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758F3A-909D-633B-2646-A28531A4EEF0}"/>
              </a:ext>
            </a:extLst>
          </p:cNvPr>
          <p:cNvSpPr/>
          <p:nvPr/>
        </p:nvSpPr>
        <p:spPr>
          <a:xfrm>
            <a:off x="15803584" y="3779788"/>
            <a:ext cx="1534201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PMDCO:Minuend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31BDA4-EAB3-CB2A-4510-2D2D97D9C7D1}"/>
              </a:ext>
            </a:extLst>
          </p:cNvPr>
          <p:cNvSpPr/>
          <p:nvPr/>
        </p:nvSpPr>
        <p:spPr>
          <a:xfrm>
            <a:off x="17782415" y="3779788"/>
            <a:ext cx="1815139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PMDCO:Subtrahend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D7AB7-9899-071C-0A6D-5C8D818D8875}"/>
              </a:ext>
            </a:extLst>
          </p:cNvPr>
          <p:cNvSpPr/>
          <p:nvPr/>
        </p:nvSpPr>
        <p:spPr>
          <a:xfrm>
            <a:off x="15892203" y="7396401"/>
            <a:ext cx="1660707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PMDCO:Difference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13E3B-D804-D33A-91E3-2C7B77455463}"/>
              </a:ext>
            </a:extLst>
          </p:cNvPr>
          <p:cNvSpPr/>
          <p:nvPr/>
        </p:nvSpPr>
        <p:spPr>
          <a:xfrm>
            <a:off x="14912409" y="203043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PMDCO:Operands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0EF6A-4DA8-5AA3-6A5E-8B72DD79E956}"/>
              </a:ext>
            </a:extLst>
          </p:cNvPr>
          <p:cNvSpPr/>
          <p:nvPr/>
        </p:nvSpPr>
        <p:spPr>
          <a:xfrm>
            <a:off x="5794517" y="3716846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PMDCO:Operations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640442-128C-C7CF-0FD3-DBFBBBF94E95}"/>
              </a:ext>
            </a:extLst>
          </p:cNvPr>
          <p:cNvSpPr/>
          <p:nvPr/>
        </p:nvSpPr>
        <p:spPr>
          <a:xfrm>
            <a:off x="919017" y="751973"/>
            <a:ext cx="2683980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PMDCO:Workflows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573C05-D56A-0519-E41A-FA20962B2ECA}"/>
              </a:ext>
            </a:extLst>
          </p:cNvPr>
          <p:cNvCxnSpPr>
            <a:stCxn id="2" idx="0"/>
            <a:endCxn id="13" idx="2"/>
          </p:cNvCxnSpPr>
          <p:nvPr/>
        </p:nvCxnSpPr>
        <p:spPr>
          <a:xfrm flipV="1">
            <a:off x="2261007" y="1330982"/>
            <a:ext cx="0" cy="1170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6FF1A5-7079-A09E-1C1C-42308FD56495}"/>
              </a:ext>
            </a:extLst>
          </p:cNvPr>
          <p:cNvSpPr txBox="1"/>
          <p:nvPr/>
        </p:nvSpPr>
        <p:spPr>
          <a:xfrm>
            <a:off x="2332350" y="177711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643E40-C63E-25BF-D95A-AFCBBB89754E}"/>
              </a:ext>
            </a:extLst>
          </p:cNvPr>
          <p:cNvCxnSpPr>
            <a:cxnSpLocks/>
            <a:stCxn id="3" idx="0"/>
            <a:endCxn id="12" idx="2"/>
          </p:cNvCxnSpPr>
          <p:nvPr/>
        </p:nvCxnSpPr>
        <p:spPr>
          <a:xfrm flipV="1">
            <a:off x="5695634" y="4295855"/>
            <a:ext cx="1440873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B5DA046-1873-01B8-A6A8-0EA2129809FD}"/>
              </a:ext>
            </a:extLst>
          </p:cNvPr>
          <p:cNvSpPr txBox="1"/>
          <p:nvPr/>
        </p:nvSpPr>
        <p:spPr>
          <a:xfrm>
            <a:off x="4948426" y="4660785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20173D-4D11-63DB-A859-D9CC7BA3878F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H="1" flipV="1">
            <a:off x="7136507" y="4295855"/>
            <a:ext cx="1575915" cy="11703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69133F-0BBB-0261-E309-F59B568128D6}"/>
              </a:ext>
            </a:extLst>
          </p:cNvPr>
          <p:cNvSpPr txBox="1"/>
          <p:nvPr/>
        </p:nvSpPr>
        <p:spPr>
          <a:xfrm>
            <a:off x="8199982" y="466078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B2049E-E041-E01E-DFA8-B175D3A03298}"/>
              </a:ext>
            </a:extLst>
          </p:cNvPr>
          <p:cNvCxnSpPr>
            <a:cxnSpLocks/>
            <a:stCxn id="5" idx="0"/>
            <a:endCxn id="11" idx="2"/>
          </p:cNvCxnSpPr>
          <p:nvPr/>
        </p:nvCxnSpPr>
        <p:spPr>
          <a:xfrm flipV="1">
            <a:off x="12405957" y="2609445"/>
            <a:ext cx="3325319" cy="1170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EC2999-5D67-5655-3E41-8CE409BA95E4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14488321" y="2609445"/>
            <a:ext cx="1242955" cy="1170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F2EC30-81E4-0650-7521-7AACDE57263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H="1" flipV="1">
            <a:off x="15731276" y="2609445"/>
            <a:ext cx="8394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1D60BD-AC48-22F2-6DAA-F2444D4DD1DD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5731276" y="2609445"/>
            <a:ext cx="2958709" cy="11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3A3804-7B43-9220-216D-6706294A01BA}"/>
              </a:ext>
            </a:extLst>
          </p:cNvPr>
          <p:cNvSpPr txBox="1"/>
          <p:nvPr/>
        </p:nvSpPr>
        <p:spPr>
          <a:xfrm>
            <a:off x="12735556" y="2941321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996B4D-6CFC-41EC-5489-4D3391ECB690}"/>
              </a:ext>
            </a:extLst>
          </p:cNvPr>
          <p:cNvSpPr txBox="1"/>
          <p:nvPr/>
        </p:nvSpPr>
        <p:spPr>
          <a:xfrm>
            <a:off x="14972199" y="3363353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C306E0-EB58-43BF-E9D5-57F3EA0B442B}"/>
              </a:ext>
            </a:extLst>
          </p:cNvPr>
          <p:cNvSpPr txBox="1"/>
          <p:nvPr/>
        </p:nvSpPr>
        <p:spPr>
          <a:xfrm>
            <a:off x="16498377" y="342624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FA38E3-BF96-E892-1F5B-AA0F4897BAD7}"/>
              </a:ext>
            </a:extLst>
          </p:cNvPr>
          <p:cNvSpPr txBox="1"/>
          <p:nvPr/>
        </p:nvSpPr>
        <p:spPr>
          <a:xfrm>
            <a:off x="17391005" y="2928409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CA1D04D-493B-4378-7C67-40463DC200CA}"/>
              </a:ext>
            </a:extLst>
          </p:cNvPr>
          <p:cNvSpPr/>
          <p:nvPr/>
        </p:nvSpPr>
        <p:spPr>
          <a:xfrm>
            <a:off x="14860644" y="5755706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PMDCO:Results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735A25-5587-D748-A349-39C319DD2857}"/>
              </a:ext>
            </a:extLst>
          </p:cNvPr>
          <p:cNvCxnSpPr>
            <a:cxnSpLocks/>
            <a:stCxn id="7" idx="0"/>
            <a:endCxn id="45" idx="2"/>
          </p:cNvCxnSpPr>
          <p:nvPr/>
        </p:nvCxnSpPr>
        <p:spPr>
          <a:xfrm flipV="1">
            <a:off x="14860644" y="6334715"/>
            <a:ext cx="818867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7382B0-EC51-BA07-8894-6C287D8A7C9E}"/>
              </a:ext>
            </a:extLst>
          </p:cNvPr>
          <p:cNvCxnSpPr>
            <a:cxnSpLocks/>
            <a:stCxn id="10" idx="0"/>
            <a:endCxn id="45" idx="2"/>
          </p:cNvCxnSpPr>
          <p:nvPr/>
        </p:nvCxnSpPr>
        <p:spPr>
          <a:xfrm flipH="1" flipV="1">
            <a:off x="15679511" y="6334715"/>
            <a:ext cx="1043046" cy="1061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4AA22A0-E8FA-C218-C610-73FD61A07B29}"/>
              </a:ext>
            </a:extLst>
          </p:cNvPr>
          <p:cNvSpPr txBox="1"/>
          <p:nvPr/>
        </p:nvSpPr>
        <p:spPr>
          <a:xfrm>
            <a:off x="13892839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83B06C-D794-4C87-24B6-834795F7EBF6}"/>
              </a:ext>
            </a:extLst>
          </p:cNvPr>
          <p:cNvSpPr txBox="1"/>
          <p:nvPr/>
        </p:nvSpPr>
        <p:spPr>
          <a:xfrm>
            <a:off x="16453400" y="6780846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C10180-50A6-E64C-46A9-C8FE988787A5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3602997" y="1041478"/>
            <a:ext cx="2191520" cy="2964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BA7AD81-4260-743F-DB54-AAA930BEDCFA}"/>
              </a:ext>
            </a:extLst>
          </p:cNvPr>
          <p:cNvSpPr txBox="1"/>
          <p:nvPr/>
        </p:nvSpPr>
        <p:spPr>
          <a:xfrm>
            <a:off x="4864503" y="2301668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executes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669BD83-DA2B-47CD-4AF5-D2E8C473C5FB}"/>
              </a:ext>
            </a:extLst>
          </p:cNvPr>
          <p:cNvCxnSpPr>
            <a:cxnSpLocks/>
            <a:stCxn id="11" idx="1"/>
            <a:endCxn id="12" idx="3"/>
          </p:cNvCxnSpPr>
          <p:nvPr/>
        </p:nvCxnSpPr>
        <p:spPr>
          <a:xfrm flipH="1">
            <a:off x="8478497" y="2319941"/>
            <a:ext cx="6433912" cy="1686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88429F4-2A26-5B97-6939-84678858E213}"/>
              </a:ext>
            </a:extLst>
          </p:cNvPr>
          <p:cNvSpPr txBox="1"/>
          <p:nvPr/>
        </p:nvSpPr>
        <p:spPr>
          <a:xfrm>
            <a:off x="10126670" y="2902033"/>
            <a:ext cx="13414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participant_of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9CF8AB-A1F3-4646-EEA3-8F1CCF5C8A50}"/>
              </a:ext>
            </a:extLst>
          </p:cNvPr>
          <p:cNvSpPr txBox="1"/>
          <p:nvPr/>
        </p:nvSpPr>
        <p:spPr>
          <a:xfrm>
            <a:off x="12201903" y="5510614"/>
            <a:ext cx="99652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output_of</a:t>
            </a:r>
            <a:endParaRPr lang="en-US" sz="14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943B05-9543-2855-0D26-E543B831D7E8}"/>
              </a:ext>
            </a:extLst>
          </p:cNvPr>
          <p:cNvCxnSpPr>
            <a:cxnSpLocks/>
            <a:stCxn id="45" idx="1"/>
            <a:endCxn id="12" idx="3"/>
          </p:cNvCxnSpPr>
          <p:nvPr/>
        </p:nvCxnSpPr>
        <p:spPr>
          <a:xfrm flipH="1" flipV="1">
            <a:off x="8478497" y="4006351"/>
            <a:ext cx="6382147" cy="2038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23FC981-EC97-9D63-DEB3-658BA0E7343A}"/>
              </a:ext>
            </a:extLst>
          </p:cNvPr>
          <p:cNvSpPr/>
          <p:nvPr/>
        </p:nvSpPr>
        <p:spPr>
          <a:xfrm>
            <a:off x="22601682" y="3716845"/>
            <a:ext cx="1637733" cy="57900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PMDCO:Numbers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9FDBE1-AF3F-86C3-945F-3C18A1E93BF8}"/>
              </a:ext>
            </a:extLst>
          </p:cNvPr>
          <p:cNvCxnSpPr>
            <a:cxnSpLocks/>
            <a:stCxn id="67" idx="1"/>
            <a:endCxn id="11" idx="3"/>
          </p:cNvCxnSpPr>
          <p:nvPr/>
        </p:nvCxnSpPr>
        <p:spPr>
          <a:xfrm flipH="1" flipV="1">
            <a:off x="16550142" y="2319941"/>
            <a:ext cx="6051540" cy="1686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A7A588A-36B0-3E70-56D0-4A4E51E6CF98}"/>
              </a:ext>
            </a:extLst>
          </p:cNvPr>
          <p:cNvSpPr txBox="1"/>
          <p:nvPr/>
        </p:nvSpPr>
        <p:spPr>
          <a:xfrm>
            <a:off x="19743463" y="2790834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733867A-5C85-4FD6-B8CE-54727E30A057}"/>
              </a:ext>
            </a:extLst>
          </p:cNvPr>
          <p:cNvCxnSpPr>
            <a:cxnSpLocks/>
            <a:stCxn id="67" idx="1"/>
            <a:endCxn id="45" idx="3"/>
          </p:cNvCxnSpPr>
          <p:nvPr/>
        </p:nvCxnSpPr>
        <p:spPr>
          <a:xfrm flipH="1">
            <a:off x="16498377" y="4006350"/>
            <a:ext cx="6103305" cy="2038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B7D1875-1B56-F33E-EB56-31F23650EEB1}"/>
              </a:ext>
            </a:extLst>
          </p:cNvPr>
          <p:cNvSpPr txBox="1"/>
          <p:nvPr/>
        </p:nvSpPr>
        <p:spPr>
          <a:xfrm>
            <a:off x="19313972" y="5158420"/>
            <a:ext cx="116851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Subclass_of</a:t>
            </a:r>
            <a:endParaRPr lang="en-US" sz="1400" dirty="0"/>
          </a:p>
        </p:txBody>
      </p:sp>
      <p:pic>
        <p:nvPicPr>
          <p:cNvPr id="2050" name="Picture 2" descr="Digital Logic Gates | Using Individual Transistors">
            <a:extLst>
              <a:ext uri="{FF2B5EF4-FFF2-40B4-BE49-F238E27FC236}">
                <a16:creationId xmlns:a16="http://schemas.microsoft.com/office/drawing/2014/main" id="{7F07D871-7574-82CC-273E-AC4E31B2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476" y="7731621"/>
            <a:ext cx="10032299" cy="56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49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1256</Words>
  <Application>Microsoft Office PowerPoint</Application>
  <PresentationFormat>Custom</PresentationFormat>
  <Paragraphs>364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Tarakeshwar Lakshmipathy</dc:creator>
  <cp:lastModifiedBy>Tarakeshwar Lakshmipathy</cp:lastModifiedBy>
  <cp:revision>12</cp:revision>
  <dcterms:created xsi:type="dcterms:W3CDTF">2025-01-29T13:16:29Z</dcterms:created>
  <dcterms:modified xsi:type="dcterms:W3CDTF">2025-01-29T16:59:56Z</dcterms:modified>
</cp:coreProperties>
</file>