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4CC1-34B1-288C-6AE3-1C3A47B1C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46549-1FE4-E79B-21B9-135964DC5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CF25E-3C48-EF3F-A617-B09857A2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97BC-911A-4906-996A-1F7F0F74F23A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C5F0-5BD8-D96A-D4D2-80D108D8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BC3C2-46E1-92E1-7277-92202F8B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1A47-E649-44C3-8DFB-89DBD09DD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3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FC48-D5B9-3802-6A98-3CA0A479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FDCB4-1A83-A140-7AA5-E458BDA13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6E572-FA1D-7820-4AAA-B2501069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97BC-911A-4906-996A-1F7F0F74F23A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67E0E-99D8-F8E9-0C3E-4A3C6758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F753-48EF-19CF-4DD2-7EBADC5C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1A47-E649-44C3-8DFB-89DBD09DD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91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FFF6E-0AED-B9AF-2BE2-498A1AC7C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E09BB-EBDC-04F5-A043-D93271FF8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CD424-D497-3BF2-FB63-A5F8D44E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97BC-911A-4906-996A-1F7F0F74F23A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F4CEF-7506-E31F-48CC-990DA3BF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69C30-C369-9368-92CF-8BF7F760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1A47-E649-44C3-8DFB-89DBD09DD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80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46DA-3AA5-CFAD-6DF3-6D017096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F378-4B46-DC2D-0D79-CB16429C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16945-7B88-506B-A67E-9726D46B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97BC-911A-4906-996A-1F7F0F74F23A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F8C4B-3884-649B-76F2-6381EC30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E6DDB-B18C-BE58-9490-5E93882D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1A47-E649-44C3-8DFB-89DBD09DD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69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3640-F451-72FF-3DEF-A5092B65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AD9B9-818E-BCF9-ADAE-07E62E50F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77BD3-B394-6838-6906-C12204FF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97BC-911A-4906-996A-1F7F0F74F23A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8D6EF-8CDA-2ABB-5716-A17CE2F0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7830A-86AE-D177-CD7A-CE6F6FF8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1A47-E649-44C3-8DFB-89DBD09DD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68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1DBE-E8D8-AF3A-8A4B-F406C51F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65E5D-EBD4-78B5-14DA-A024B980D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220AB-B712-B6FF-3477-DCE037B84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7A3AB-09E5-052B-A452-DC619B14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97BC-911A-4906-996A-1F7F0F74F23A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1FBC9-7FEA-F108-49AA-AC66A7C0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6F919-BD67-4C63-5ACB-C5DBF543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1A47-E649-44C3-8DFB-89DBD09DD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75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25F4-28A4-4452-D077-9ED28366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3E3DB-32F8-8206-E44F-F4257F87D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F889D-5269-2C0A-E840-9BBB07107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1433A-89FE-5E4F-321D-D9E81DC6E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13C02-0033-F8D7-8EE8-54B3B9C36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4F290-4D44-96EB-C83A-ABC2C805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97BC-911A-4906-996A-1F7F0F74F23A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0C6D7-65D0-F59A-4DC0-45964020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9159B-152C-F74D-04AD-0A1C6684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1A47-E649-44C3-8DFB-89DBD09DD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8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5EA2-85C9-ED76-6F65-CF84A1BA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C6B08-5967-EB44-78F2-697AA043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97BC-911A-4906-996A-1F7F0F74F23A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F84C9-31AB-44C4-9C65-E0B97BC3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F4C8B-0017-376C-6FAB-54F4BABB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1A47-E649-44C3-8DFB-89DBD09DD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01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07C95-9CFF-F55B-F78E-28F4C4E3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97BC-911A-4906-996A-1F7F0F74F23A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81F3B-21D6-64E2-7C97-EBFCC6DB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57C0B-767C-9743-D7E7-B78CD777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1A47-E649-44C3-8DFB-89DBD09DD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03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06C1-C73F-F622-6652-0A3F1106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9FFCF-6636-64D6-2AFE-8B1A93E4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B2D26-190D-7D93-70AE-828B11B3E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7C0A3-8707-24EB-6BBD-E903B30C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97BC-911A-4906-996A-1F7F0F74F23A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69BAA-8FC0-BE49-45A5-CBAC14FA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21DEC-6ABE-98AF-0E52-FC5661A2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1A47-E649-44C3-8DFB-89DBD09DD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4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75AF-B047-94D8-625B-5F12F291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10583-3515-4B4D-E6CF-5B10C3A8C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0768D-3EC1-686D-8A55-DC2471AC2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0791C-619F-834D-88DE-24947546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97BC-911A-4906-996A-1F7F0F74F23A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D5B1E-77F1-44A5-8805-349C1DC8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24C16-FF71-40D7-C7A5-98F4CE8E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1A47-E649-44C3-8DFB-89DBD09DD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3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BBFE9-32FD-C0EB-EC43-51F930D0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1971F-05A7-621B-EC61-A41001742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7BBA1-E78A-25B3-C5B4-01C1B796C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A97BC-911A-4906-996A-1F7F0F74F23A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F2753-AA0A-6149-D685-A81C556DA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9ADA2-B5D6-513A-02ED-5EB8D635A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F1A47-E649-44C3-8DFB-89DBD09DD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25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54D0CF-F7AA-7D64-515E-500ED9C6DD17}"/>
              </a:ext>
            </a:extLst>
          </p:cNvPr>
          <p:cNvSpPr/>
          <p:nvPr/>
        </p:nvSpPr>
        <p:spPr>
          <a:xfrm>
            <a:off x="4572000" y="2628901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Structure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98295A-933B-53CC-CE05-5140055CFB00}"/>
              </a:ext>
            </a:extLst>
          </p:cNvPr>
          <p:cNvSpPr/>
          <p:nvPr/>
        </p:nvSpPr>
        <p:spPr>
          <a:xfrm>
            <a:off x="1466851" y="2273755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Vacancy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BB6F9-3577-7AD5-2E3D-48F529340FE9}"/>
              </a:ext>
            </a:extLst>
          </p:cNvPr>
          <p:cNvSpPr/>
          <p:nvPr/>
        </p:nvSpPr>
        <p:spPr>
          <a:xfrm>
            <a:off x="2136322" y="4267883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Element Iron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253494-921A-0A80-B8F1-A8329E493F4B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H="1" flipV="1">
            <a:off x="3687537" y="2628901"/>
            <a:ext cx="884463" cy="35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BAFC3C-6E95-E9CB-4A9F-AA1A23E3DDFD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flipH="1">
            <a:off x="4357008" y="3339193"/>
            <a:ext cx="1325335" cy="128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5ECA4A8-DC18-81EE-4B17-7B78D200ED10}"/>
              </a:ext>
            </a:extLst>
          </p:cNvPr>
          <p:cNvSpPr/>
          <p:nvPr/>
        </p:nvSpPr>
        <p:spPr>
          <a:xfrm>
            <a:off x="6479722" y="4259038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Element Carbon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856AC0-52E5-531D-BBE8-7ABC08AC9986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5682343" y="3339193"/>
            <a:ext cx="1907722" cy="91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98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54D0CF-F7AA-7D64-515E-500ED9C6DD17}"/>
              </a:ext>
            </a:extLst>
          </p:cNvPr>
          <p:cNvSpPr/>
          <p:nvPr/>
        </p:nvSpPr>
        <p:spPr>
          <a:xfrm>
            <a:off x="4572000" y="2628901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Structure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98295A-933B-53CC-CE05-5140055CFB00}"/>
              </a:ext>
            </a:extLst>
          </p:cNvPr>
          <p:cNvSpPr/>
          <p:nvPr/>
        </p:nvSpPr>
        <p:spPr>
          <a:xfrm>
            <a:off x="1025979" y="2008416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Vacancy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BB6F9-3577-7AD5-2E3D-48F529340FE9}"/>
              </a:ext>
            </a:extLst>
          </p:cNvPr>
          <p:cNvSpPr/>
          <p:nvPr/>
        </p:nvSpPr>
        <p:spPr>
          <a:xfrm>
            <a:off x="8300358" y="4318909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Element Iron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253494-921A-0A80-B8F1-A8329E493F4B}"/>
              </a:ext>
            </a:extLst>
          </p:cNvPr>
          <p:cNvCxnSpPr>
            <a:cxnSpLocks/>
            <a:stCxn id="4" idx="1"/>
            <a:endCxn id="7" idx="2"/>
          </p:cNvCxnSpPr>
          <p:nvPr/>
        </p:nvCxnSpPr>
        <p:spPr>
          <a:xfrm flipH="1" flipV="1">
            <a:off x="3807279" y="1383846"/>
            <a:ext cx="764721" cy="160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BAFC3C-6E95-E9CB-4A9F-AA1A23E3DDFD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5682343" y="3339193"/>
            <a:ext cx="2618015" cy="133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46E19E9-7255-1560-1F59-0734CF48F527}"/>
              </a:ext>
            </a:extLst>
          </p:cNvPr>
          <p:cNvSpPr/>
          <p:nvPr/>
        </p:nvSpPr>
        <p:spPr>
          <a:xfrm>
            <a:off x="2696936" y="673554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Material Steel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27703A-B1C7-D046-92E3-A350DAFFA535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2136322" y="1383846"/>
            <a:ext cx="1670957" cy="62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7C4055-0158-E1EE-722F-439416EB1C1B}"/>
              </a:ext>
            </a:extLst>
          </p:cNvPr>
          <p:cNvSpPr/>
          <p:nvPr/>
        </p:nvSpPr>
        <p:spPr>
          <a:xfrm>
            <a:off x="4917622" y="4773387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Element Carbon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1717ED-AD1D-F115-6923-9642BC6CD4DF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682343" y="3339193"/>
            <a:ext cx="345622" cy="143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01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54D0CF-F7AA-7D64-515E-500ED9C6DD17}"/>
              </a:ext>
            </a:extLst>
          </p:cNvPr>
          <p:cNvSpPr/>
          <p:nvPr/>
        </p:nvSpPr>
        <p:spPr>
          <a:xfrm>
            <a:off x="4572000" y="2628901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Structure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98295A-933B-53CC-CE05-5140055CFB00}"/>
              </a:ext>
            </a:extLst>
          </p:cNvPr>
          <p:cNvSpPr/>
          <p:nvPr/>
        </p:nvSpPr>
        <p:spPr>
          <a:xfrm>
            <a:off x="4291693" y="4735287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Vacancy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BB6F9-3577-7AD5-2E3D-48F529340FE9}"/>
              </a:ext>
            </a:extLst>
          </p:cNvPr>
          <p:cNvSpPr/>
          <p:nvPr/>
        </p:nvSpPr>
        <p:spPr>
          <a:xfrm>
            <a:off x="7549244" y="849088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Element Iron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253494-921A-0A80-B8F1-A8329E493F4B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3807279" y="1383846"/>
            <a:ext cx="1875064" cy="1245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BAFC3C-6E95-E9CB-4A9F-AA1A23E3DDFD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917622" y="1028700"/>
            <a:ext cx="2631622" cy="17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46E19E9-7255-1560-1F59-0734CF48F527}"/>
              </a:ext>
            </a:extLst>
          </p:cNvPr>
          <p:cNvSpPr/>
          <p:nvPr/>
        </p:nvSpPr>
        <p:spPr>
          <a:xfrm>
            <a:off x="2696936" y="673554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Material Steel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27703A-B1C7-D046-92E3-A350DAFFA53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402036" y="3339193"/>
            <a:ext cx="280307" cy="1396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7C4055-0158-E1EE-722F-439416EB1C1B}"/>
              </a:ext>
            </a:extLst>
          </p:cNvPr>
          <p:cNvSpPr/>
          <p:nvPr/>
        </p:nvSpPr>
        <p:spPr>
          <a:xfrm>
            <a:off x="7979230" y="2363562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Element Carbon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1717ED-AD1D-F115-6923-9642BC6CD4DF}"/>
              </a:ext>
            </a:extLst>
          </p:cNvPr>
          <p:cNvCxnSpPr>
            <a:cxnSpLocks/>
            <a:stCxn id="7" idx="3"/>
            <a:endCxn id="14" idx="0"/>
          </p:cNvCxnSpPr>
          <p:nvPr/>
        </p:nvCxnSpPr>
        <p:spPr>
          <a:xfrm>
            <a:off x="4917622" y="1028700"/>
            <a:ext cx="4171951" cy="133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0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54D0CF-F7AA-7D64-515E-500ED9C6DD17}"/>
              </a:ext>
            </a:extLst>
          </p:cNvPr>
          <p:cNvSpPr/>
          <p:nvPr/>
        </p:nvSpPr>
        <p:spPr>
          <a:xfrm>
            <a:off x="4572000" y="2628901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Structure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98295A-933B-53CC-CE05-5140055CFB00}"/>
              </a:ext>
            </a:extLst>
          </p:cNvPr>
          <p:cNvSpPr/>
          <p:nvPr/>
        </p:nvSpPr>
        <p:spPr>
          <a:xfrm>
            <a:off x="8479972" y="5653766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Vacancy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BB6F9-3577-7AD5-2E3D-48F529340FE9}"/>
              </a:ext>
            </a:extLst>
          </p:cNvPr>
          <p:cNvSpPr/>
          <p:nvPr/>
        </p:nvSpPr>
        <p:spPr>
          <a:xfrm>
            <a:off x="7549244" y="849088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Element Iron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253494-921A-0A80-B8F1-A8329E493F4B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3807279" y="1383846"/>
            <a:ext cx="1875064" cy="1245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BAFC3C-6E95-E9CB-4A9F-AA1A23E3DDFD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917622" y="1028700"/>
            <a:ext cx="2631622" cy="17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46E19E9-7255-1560-1F59-0734CF48F527}"/>
              </a:ext>
            </a:extLst>
          </p:cNvPr>
          <p:cNvSpPr/>
          <p:nvPr/>
        </p:nvSpPr>
        <p:spPr>
          <a:xfrm>
            <a:off x="2696936" y="673554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Material Steel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27703A-B1C7-D046-92E3-A350DAFFA535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682343" y="3339193"/>
            <a:ext cx="0" cy="43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7C4055-0158-E1EE-722F-439416EB1C1B}"/>
              </a:ext>
            </a:extLst>
          </p:cNvPr>
          <p:cNvSpPr/>
          <p:nvPr/>
        </p:nvSpPr>
        <p:spPr>
          <a:xfrm>
            <a:off x="7979230" y="2363562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Element Carbon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1717ED-AD1D-F115-6923-9642BC6CD4DF}"/>
              </a:ext>
            </a:extLst>
          </p:cNvPr>
          <p:cNvCxnSpPr>
            <a:cxnSpLocks/>
            <a:stCxn id="7" idx="3"/>
            <a:endCxn id="14" idx="0"/>
          </p:cNvCxnSpPr>
          <p:nvPr/>
        </p:nvCxnSpPr>
        <p:spPr>
          <a:xfrm>
            <a:off x="4917622" y="1028700"/>
            <a:ext cx="4171951" cy="133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0413EF1-AD82-493C-3E0A-A33270414CB9}"/>
              </a:ext>
            </a:extLst>
          </p:cNvPr>
          <p:cNvSpPr/>
          <p:nvPr/>
        </p:nvSpPr>
        <p:spPr>
          <a:xfrm>
            <a:off x="4572000" y="3775985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Grain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aggregate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499C1-80B0-FEEB-49F9-A8FB3DE745F4}"/>
              </a:ext>
            </a:extLst>
          </p:cNvPr>
          <p:cNvSpPr/>
          <p:nvPr/>
        </p:nvSpPr>
        <p:spPr>
          <a:xfrm>
            <a:off x="7492093" y="4641396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Grain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4ABB87-FCB1-4584-F345-E2BB1DAFB44F}"/>
              </a:ext>
            </a:extLst>
          </p:cNvPr>
          <p:cNvCxnSpPr>
            <a:cxnSpLocks/>
            <a:stCxn id="3" idx="2"/>
            <a:endCxn id="10" idx="1"/>
          </p:cNvCxnSpPr>
          <p:nvPr/>
        </p:nvCxnSpPr>
        <p:spPr>
          <a:xfrm>
            <a:off x="5682343" y="4486277"/>
            <a:ext cx="1809750" cy="51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E0C063-9F00-22EE-E58A-2BA3A91B0D92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8602436" y="5351688"/>
            <a:ext cx="987879" cy="302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EE5F76C-1AB1-2E34-C195-C39A929DF369}"/>
              </a:ext>
            </a:extLst>
          </p:cNvPr>
          <p:cNvSpPr txBox="1"/>
          <p:nvPr/>
        </p:nvSpPr>
        <p:spPr>
          <a:xfrm>
            <a:off x="3404508" y="1867874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has_portion</a:t>
            </a:r>
            <a:endParaRPr lang="en-GB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459D78-1726-7AF5-D086-326D31DEECB0}"/>
              </a:ext>
            </a:extLst>
          </p:cNvPr>
          <p:cNvSpPr txBox="1"/>
          <p:nvPr/>
        </p:nvSpPr>
        <p:spPr>
          <a:xfrm>
            <a:off x="4917622" y="3419089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consists</a:t>
            </a:r>
            <a:endParaRPr lang="en-GB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9F7BAA-99AD-A0C5-93DD-80E9E360E117}"/>
              </a:ext>
            </a:extLst>
          </p:cNvPr>
          <p:cNvSpPr txBox="1"/>
          <p:nvPr/>
        </p:nvSpPr>
        <p:spPr>
          <a:xfrm>
            <a:off x="6059262" y="4784569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has_part</a:t>
            </a:r>
            <a:endParaRPr lang="en-GB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985749-9F0B-5B44-DD62-0575D84ED198}"/>
              </a:ext>
            </a:extLst>
          </p:cNvPr>
          <p:cNvSpPr txBox="1"/>
          <p:nvPr/>
        </p:nvSpPr>
        <p:spPr>
          <a:xfrm>
            <a:off x="9516836" y="5349264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has_part</a:t>
            </a:r>
            <a:endParaRPr lang="en-GB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B31543-E560-5E5C-21A3-D0E3D7F0CA06}"/>
              </a:ext>
            </a:extLst>
          </p:cNvPr>
          <p:cNvSpPr txBox="1"/>
          <p:nvPr/>
        </p:nvSpPr>
        <p:spPr>
          <a:xfrm>
            <a:off x="8104415" y="1788860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consists</a:t>
            </a:r>
            <a:endParaRPr lang="en-GB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5599FF-DA6A-7C5F-90CE-BDEA905671E5}"/>
              </a:ext>
            </a:extLst>
          </p:cNvPr>
          <p:cNvSpPr txBox="1"/>
          <p:nvPr/>
        </p:nvSpPr>
        <p:spPr>
          <a:xfrm>
            <a:off x="6008915" y="839468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consists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5363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54D0CF-F7AA-7D64-515E-500ED9C6DD17}"/>
              </a:ext>
            </a:extLst>
          </p:cNvPr>
          <p:cNvSpPr/>
          <p:nvPr/>
        </p:nvSpPr>
        <p:spPr>
          <a:xfrm>
            <a:off x="6466116" y="1851257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Structure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98295A-933B-53CC-CE05-5140055CFB00}"/>
              </a:ext>
            </a:extLst>
          </p:cNvPr>
          <p:cNvSpPr/>
          <p:nvPr/>
        </p:nvSpPr>
        <p:spPr>
          <a:xfrm>
            <a:off x="8477251" y="5361893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Vacancy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BB6F9-3577-7AD5-2E3D-48F529340FE9}"/>
              </a:ext>
            </a:extLst>
          </p:cNvPr>
          <p:cNvSpPr/>
          <p:nvPr/>
        </p:nvSpPr>
        <p:spPr>
          <a:xfrm>
            <a:off x="9525002" y="553814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Element Iron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253494-921A-0A80-B8F1-A8329E493F4B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7173685" y="1128206"/>
            <a:ext cx="402774" cy="72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BAFC3C-6E95-E9CB-4A9F-AA1A23E3DDFD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8284028" y="773060"/>
            <a:ext cx="1240974" cy="13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46E19E9-7255-1560-1F59-0734CF48F527}"/>
              </a:ext>
            </a:extLst>
          </p:cNvPr>
          <p:cNvSpPr/>
          <p:nvPr/>
        </p:nvSpPr>
        <p:spPr>
          <a:xfrm>
            <a:off x="6063342" y="417914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Material Steel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27703A-B1C7-D046-92E3-A350DAFFA535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7576459" y="2561549"/>
            <a:ext cx="351063" cy="41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7C4055-0158-E1EE-722F-439416EB1C1B}"/>
              </a:ext>
            </a:extLst>
          </p:cNvPr>
          <p:cNvSpPr/>
          <p:nvPr/>
        </p:nvSpPr>
        <p:spPr>
          <a:xfrm>
            <a:off x="9446082" y="2311517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Element Carbon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1717ED-AD1D-F115-6923-9642BC6CD4DF}"/>
              </a:ext>
            </a:extLst>
          </p:cNvPr>
          <p:cNvCxnSpPr>
            <a:cxnSpLocks/>
            <a:stCxn id="7" idx="3"/>
            <a:endCxn id="14" idx="0"/>
          </p:cNvCxnSpPr>
          <p:nvPr/>
        </p:nvCxnSpPr>
        <p:spPr>
          <a:xfrm>
            <a:off x="8284028" y="773060"/>
            <a:ext cx="2272397" cy="153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0413EF1-AD82-493C-3E0A-A33270414CB9}"/>
              </a:ext>
            </a:extLst>
          </p:cNvPr>
          <p:cNvSpPr/>
          <p:nvPr/>
        </p:nvSpPr>
        <p:spPr>
          <a:xfrm>
            <a:off x="6817179" y="2975883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Grain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aggregate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499C1-80B0-FEEB-49F9-A8FB3DE745F4}"/>
              </a:ext>
            </a:extLst>
          </p:cNvPr>
          <p:cNvSpPr/>
          <p:nvPr/>
        </p:nvSpPr>
        <p:spPr>
          <a:xfrm>
            <a:off x="8686802" y="3988253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Grain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4ABB87-FCB1-4584-F345-E2BB1DAFB44F}"/>
              </a:ext>
            </a:extLst>
          </p:cNvPr>
          <p:cNvCxnSpPr>
            <a:cxnSpLocks/>
            <a:stCxn id="3" idx="2"/>
            <a:endCxn id="10" idx="1"/>
          </p:cNvCxnSpPr>
          <p:nvPr/>
        </p:nvCxnSpPr>
        <p:spPr>
          <a:xfrm>
            <a:off x="7927522" y="3686175"/>
            <a:ext cx="759280" cy="657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E0C063-9F00-22EE-E58A-2BA3A91B0D92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9587594" y="4698545"/>
            <a:ext cx="209551" cy="66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2AA8B08-8D4A-D62A-6600-A8EED8ACA148}"/>
              </a:ext>
            </a:extLst>
          </p:cNvPr>
          <p:cNvSpPr/>
          <p:nvPr/>
        </p:nvSpPr>
        <p:spPr>
          <a:xfrm>
            <a:off x="291194" y="3304495"/>
            <a:ext cx="2220686" cy="7102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Simulation </a:t>
            </a:r>
            <a:r>
              <a:rPr lang="de-DE" dirty="0" err="1">
                <a:solidFill>
                  <a:schemeClr val="tx1"/>
                </a:solidFill>
              </a:rPr>
              <a:t>Structure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BB275B-562F-4A51-8388-85F4079634CF}"/>
              </a:ext>
            </a:extLst>
          </p:cNvPr>
          <p:cNvSpPr/>
          <p:nvPr/>
        </p:nvSpPr>
        <p:spPr>
          <a:xfrm>
            <a:off x="3088820" y="3116719"/>
            <a:ext cx="2220686" cy="7102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Info 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C9346C-03BF-BE12-D0B6-9696E19A0D68}"/>
              </a:ext>
            </a:extLst>
          </p:cNvPr>
          <p:cNvSpPr/>
          <p:nvPr/>
        </p:nvSpPr>
        <p:spPr>
          <a:xfrm>
            <a:off x="3088820" y="3995740"/>
            <a:ext cx="2220686" cy="7102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Info 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EFA144-D30D-6AC5-77BB-1215C4EE1F49}"/>
              </a:ext>
            </a:extLst>
          </p:cNvPr>
          <p:cNvSpPr/>
          <p:nvPr/>
        </p:nvSpPr>
        <p:spPr>
          <a:xfrm>
            <a:off x="3088820" y="4948240"/>
            <a:ext cx="2220686" cy="7102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Info 6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82F5A3-37E8-6DCB-8DD4-D1690A4FCA3A}"/>
              </a:ext>
            </a:extLst>
          </p:cNvPr>
          <p:cNvSpPr/>
          <p:nvPr/>
        </p:nvSpPr>
        <p:spPr>
          <a:xfrm>
            <a:off x="3088820" y="608247"/>
            <a:ext cx="2220686" cy="7102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Info 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0D34F2-D4C0-E1BF-EB06-C154972F8488}"/>
              </a:ext>
            </a:extLst>
          </p:cNvPr>
          <p:cNvCxnSpPr>
            <a:stCxn id="30" idx="3"/>
            <a:endCxn id="7" idx="1"/>
          </p:cNvCxnSpPr>
          <p:nvPr/>
        </p:nvCxnSpPr>
        <p:spPr>
          <a:xfrm flipV="1">
            <a:off x="5309506" y="773060"/>
            <a:ext cx="753836" cy="19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36A82A-B545-1EFA-6AB5-06D5916A9E08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5309506" y="2206403"/>
            <a:ext cx="1156610" cy="126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7DA02A-9347-9E58-A644-4D251ECF22C0}"/>
              </a:ext>
            </a:extLst>
          </p:cNvPr>
          <p:cNvCxnSpPr>
            <a:cxnSpLocks/>
            <a:stCxn id="28" idx="3"/>
            <a:endCxn id="3" idx="1"/>
          </p:cNvCxnSpPr>
          <p:nvPr/>
        </p:nvCxnSpPr>
        <p:spPr>
          <a:xfrm flipV="1">
            <a:off x="5309506" y="3331029"/>
            <a:ext cx="1507673" cy="101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203043-1E24-19ED-1329-0D5BCED047B8}"/>
              </a:ext>
            </a:extLst>
          </p:cNvPr>
          <p:cNvCxnSpPr>
            <a:cxnSpLocks/>
            <a:stCxn id="29" idx="3"/>
            <a:endCxn id="10" idx="1"/>
          </p:cNvCxnSpPr>
          <p:nvPr/>
        </p:nvCxnSpPr>
        <p:spPr>
          <a:xfrm flipV="1">
            <a:off x="5309506" y="4343399"/>
            <a:ext cx="3377296" cy="95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F3AEEC5-1C9A-19D4-762E-A9F835D685D2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2511880" y="963393"/>
            <a:ext cx="576940" cy="2696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543003-3EA5-FED9-7AE0-8F012458291D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2511880" y="3471865"/>
            <a:ext cx="576940" cy="18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A1692E-AEB4-1729-6D27-AA17926D9B71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2511880" y="3659641"/>
            <a:ext cx="576940" cy="69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4C6EAD9-AE9D-47FD-ACCA-4C9A32F91032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2511880" y="3659641"/>
            <a:ext cx="576940" cy="164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DC4F2E6-E1FC-F671-7847-BD5D1EE16183}"/>
              </a:ext>
            </a:extLst>
          </p:cNvPr>
          <p:cNvSpPr/>
          <p:nvPr/>
        </p:nvSpPr>
        <p:spPr>
          <a:xfrm>
            <a:off x="3088820" y="5814334"/>
            <a:ext cx="2220686" cy="7102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Info 7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D1B5DB-C0FF-9F7D-AD16-81D504DD2093}"/>
              </a:ext>
            </a:extLst>
          </p:cNvPr>
          <p:cNvCxnSpPr>
            <a:cxnSpLocks/>
            <a:stCxn id="26" idx="3"/>
            <a:endCxn id="57" idx="1"/>
          </p:cNvCxnSpPr>
          <p:nvPr/>
        </p:nvCxnSpPr>
        <p:spPr>
          <a:xfrm>
            <a:off x="2511880" y="3659641"/>
            <a:ext cx="576940" cy="2509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5015211-0291-2EA9-F0DD-AE8C18E72F5D}"/>
              </a:ext>
            </a:extLst>
          </p:cNvPr>
          <p:cNvCxnSpPr>
            <a:cxnSpLocks/>
            <a:stCxn id="57" idx="3"/>
            <a:endCxn id="5" idx="1"/>
          </p:cNvCxnSpPr>
          <p:nvPr/>
        </p:nvCxnSpPr>
        <p:spPr>
          <a:xfrm flipV="1">
            <a:off x="5309506" y="5717039"/>
            <a:ext cx="3167745" cy="45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55B5421-FCCC-6A53-D1DE-EA01467FF6EB}"/>
              </a:ext>
            </a:extLst>
          </p:cNvPr>
          <p:cNvSpPr/>
          <p:nvPr/>
        </p:nvSpPr>
        <p:spPr>
          <a:xfrm>
            <a:off x="3088820" y="1464480"/>
            <a:ext cx="2220686" cy="7102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Info 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13CB803-05AD-87F0-8CC5-8F6B4FF02F2E}"/>
              </a:ext>
            </a:extLst>
          </p:cNvPr>
          <p:cNvSpPr/>
          <p:nvPr/>
        </p:nvSpPr>
        <p:spPr>
          <a:xfrm>
            <a:off x="3088820" y="2263213"/>
            <a:ext cx="2220686" cy="7102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Info 3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46D8A1-0982-5C60-51E1-797AA3DF9CB1}"/>
              </a:ext>
            </a:extLst>
          </p:cNvPr>
          <p:cNvCxnSpPr>
            <a:cxnSpLocks/>
            <a:stCxn id="26" idx="3"/>
            <a:endCxn id="65" idx="1"/>
          </p:cNvCxnSpPr>
          <p:nvPr/>
        </p:nvCxnSpPr>
        <p:spPr>
          <a:xfrm flipV="1">
            <a:off x="2511880" y="2618359"/>
            <a:ext cx="576940" cy="104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4E4417F-02B8-1D06-749F-3D2CD0F6213E}"/>
              </a:ext>
            </a:extLst>
          </p:cNvPr>
          <p:cNvCxnSpPr>
            <a:cxnSpLocks/>
            <a:stCxn id="26" idx="3"/>
            <a:endCxn id="64" idx="1"/>
          </p:cNvCxnSpPr>
          <p:nvPr/>
        </p:nvCxnSpPr>
        <p:spPr>
          <a:xfrm flipV="1">
            <a:off x="2511880" y="1819626"/>
            <a:ext cx="576940" cy="184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AF5B5E6-40AF-90D3-E9D8-CE9DE0FCE887}"/>
              </a:ext>
            </a:extLst>
          </p:cNvPr>
          <p:cNvCxnSpPr>
            <a:cxnSpLocks/>
            <a:stCxn id="65" idx="3"/>
            <a:endCxn id="14" idx="1"/>
          </p:cNvCxnSpPr>
          <p:nvPr/>
        </p:nvCxnSpPr>
        <p:spPr>
          <a:xfrm>
            <a:off x="5309506" y="2618359"/>
            <a:ext cx="4136576" cy="4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9835A50-036B-025E-8F42-C9D0B417F45E}"/>
              </a:ext>
            </a:extLst>
          </p:cNvPr>
          <p:cNvCxnSpPr>
            <a:cxnSpLocks/>
            <a:stCxn id="64" idx="3"/>
            <a:endCxn id="6" idx="1"/>
          </p:cNvCxnSpPr>
          <p:nvPr/>
        </p:nvCxnSpPr>
        <p:spPr>
          <a:xfrm flipV="1">
            <a:off x="5309506" y="908960"/>
            <a:ext cx="4215496" cy="91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7BBD444-BD7F-C7BA-EC0D-2185E94F91B4}"/>
              </a:ext>
            </a:extLst>
          </p:cNvPr>
          <p:cNvSpPr txBox="1"/>
          <p:nvPr/>
        </p:nvSpPr>
        <p:spPr>
          <a:xfrm>
            <a:off x="7415894" y="1410679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has_portion</a:t>
            </a:r>
            <a:endParaRPr lang="en-GB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9658A59-3CFD-CA79-6611-5A1A1E185FFC}"/>
              </a:ext>
            </a:extLst>
          </p:cNvPr>
          <p:cNvSpPr txBox="1"/>
          <p:nvPr/>
        </p:nvSpPr>
        <p:spPr>
          <a:xfrm>
            <a:off x="7154635" y="2718275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consists</a:t>
            </a:r>
            <a:endParaRPr lang="en-GB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697FD98-A7DB-2D69-C8CC-243B47EB2C23}"/>
              </a:ext>
            </a:extLst>
          </p:cNvPr>
          <p:cNvSpPr txBox="1"/>
          <p:nvPr/>
        </p:nvSpPr>
        <p:spPr>
          <a:xfrm>
            <a:off x="7553329" y="3902821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has_part</a:t>
            </a:r>
            <a:endParaRPr lang="en-GB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858DF69-5EF3-0684-C889-75EE7D25528E}"/>
              </a:ext>
            </a:extLst>
          </p:cNvPr>
          <p:cNvSpPr txBox="1"/>
          <p:nvPr/>
        </p:nvSpPr>
        <p:spPr>
          <a:xfrm>
            <a:off x="8929006" y="4869265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has_part</a:t>
            </a:r>
            <a:endParaRPr lang="en-GB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069E88C-3CC6-57E7-9D2A-1310FF50A1EF}"/>
              </a:ext>
            </a:extLst>
          </p:cNvPr>
          <p:cNvSpPr txBox="1"/>
          <p:nvPr/>
        </p:nvSpPr>
        <p:spPr>
          <a:xfrm>
            <a:off x="8553449" y="582948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consists</a:t>
            </a:r>
            <a:endParaRPr lang="en-GB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E60B084-AFC5-381F-A289-F9CA17680188}"/>
              </a:ext>
            </a:extLst>
          </p:cNvPr>
          <p:cNvSpPr txBox="1"/>
          <p:nvPr/>
        </p:nvSpPr>
        <p:spPr>
          <a:xfrm>
            <a:off x="9843412" y="1651912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consists</a:t>
            </a:r>
            <a:endParaRPr lang="en-GB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E1FD9F2-2509-5FFB-007B-D844B5244515}"/>
              </a:ext>
            </a:extLst>
          </p:cNvPr>
          <p:cNvSpPr txBox="1"/>
          <p:nvPr/>
        </p:nvSpPr>
        <p:spPr>
          <a:xfrm>
            <a:off x="1379764" y="2528163"/>
            <a:ext cx="143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has_contiuant_part</a:t>
            </a:r>
            <a:endParaRPr lang="en-GB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83FB25D-69E3-8767-8303-F698080F3DCF}"/>
              </a:ext>
            </a:extLst>
          </p:cNvPr>
          <p:cNvSpPr txBox="1"/>
          <p:nvPr/>
        </p:nvSpPr>
        <p:spPr>
          <a:xfrm>
            <a:off x="1401537" y="4688636"/>
            <a:ext cx="143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has_contiuant_part</a:t>
            </a:r>
            <a:endParaRPr lang="en-GB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413CC39-7355-30C0-E482-AC6EB234832E}"/>
              </a:ext>
            </a:extLst>
          </p:cNvPr>
          <p:cNvSpPr txBox="1"/>
          <p:nvPr/>
        </p:nvSpPr>
        <p:spPr>
          <a:xfrm>
            <a:off x="6096000" y="5675834"/>
            <a:ext cx="753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is_about</a:t>
            </a:r>
            <a:endParaRPr lang="en-GB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6D038CA-510D-5EB1-F870-8C78BA93D533}"/>
              </a:ext>
            </a:extLst>
          </p:cNvPr>
          <p:cNvSpPr txBox="1"/>
          <p:nvPr/>
        </p:nvSpPr>
        <p:spPr>
          <a:xfrm>
            <a:off x="6123213" y="4626039"/>
            <a:ext cx="753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is_about</a:t>
            </a:r>
            <a:endParaRPr lang="en-GB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688D33-F109-AFA6-7DC9-5493FFD1C064}"/>
              </a:ext>
            </a:extLst>
          </p:cNvPr>
          <p:cNvSpPr txBox="1"/>
          <p:nvPr/>
        </p:nvSpPr>
        <p:spPr>
          <a:xfrm>
            <a:off x="5649682" y="3429000"/>
            <a:ext cx="753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is_about</a:t>
            </a:r>
            <a:endParaRPr lang="en-GB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40B2B8A-F0D2-D013-6A39-1F5DC0246793}"/>
              </a:ext>
            </a:extLst>
          </p:cNvPr>
          <p:cNvSpPr txBox="1"/>
          <p:nvPr/>
        </p:nvSpPr>
        <p:spPr>
          <a:xfrm>
            <a:off x="5657167" y="2917867"/>
            <a:ext cx="753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is_about</a:t>
            </a:r>
            <a:endParaRPr lang="en-GB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8C48BB3-274E-5619-8135-782A6A410E9B}"/>
              </a:ext>
            </a:extLst>
          </p:cNvPr>
          <p:cNvSpPr txBox="1"/>
          <p:nvPr/>
        </p:nvSpPr>
        <p:spPr>
          <a:xfrm>
            <a:off x="5335361" y="2368232"/>
            <a:ext cx="753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is_about</a:t>
            </a:r>
            <a:endParaRPr lang="en-GB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613807-654E-65AC-31CD-DC1F4BE25826}"/>
              </a:ext>
            </a:extLst>
          </p:cNvPr>
          <p:cNvSpPr txBox="1"/>
          <p:nvPr/>
        </p:nvSpPr>
        <p:spPr>
          <a:xfrm>
            <a:off x="5487759" y="1744006"/>
            <a:ext cx="753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is_about</a:t>
            </a:r>
            <a:endParaRPr lang="en-GB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DEBC2F3-FDCC-B9E3-1545-0394FA6319D9}"/>
              </a:ext>
            </a:extLst>
          </p:cNvPr>
          <p:cNvSpPr txBox="1"/>
          <p:nvPr/>
        </p:nvSpPr>
        <p:spPr>
          <a:xfrm>
            <a:off x="5263238" y="531281"/>
            <a:ext cx="753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is_about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4992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57" grpId="0" animBg="1"/>
      <p:bldP spid="64" grpId="0" animBg="1"/>
      <p:bldP spid="65" grpId="0" animBg="1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6AB294-B884-E722-BF64-E5B6A83F6B27}"/>
              </a:ext>
            </a:extLst>
          </p:cNvPr>
          <p:cNvSpPr/>
          <p:nvPr/>
        </p:nvSpPr>
        <p:spPr>
          <a:xfrm>
            <a:off x="1687284" y="548547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Human_1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D59E9-135B-EDBE-FD4B-1CE595FDD2CE}"/>
              </a:ext>
            </a:extLst>
          </p:cNvPr>
          <p:cNvSpPr/>
          <p:nvPr/>
        </p:nvSpPr>
        <p:spPr>
          <a:xfrm>
            <a:off x="6340926" y="548547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Child_1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A271F9-FE1C-67AE-DE10-8EDDADBE72C3}"/>
              </a:ext>
            </a:extLst>
          </p:cNvPr>
          <p:cNvSpPr/>
          <p:nvPr/>
        </p:nvSpPr>
        <p:spPr>
          <a:xfrm>
            <a:off x="1687284" y="5378732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Lizard_1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0FD80E-B39E-9420-5FB1-244652CB52F1}"/>
              </a:ext>
            </a:extLst>
          </p:cNvPr>
          <p:cNvSpPr/>
          <p:nvPr/>
        </p:nvSpPr>
        <p:spPr>
          <a:xfrm>
            <a:off x="6340926" y="5378732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Lizard_1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18BC83-8AE2-A1FB-43F3-096157D41FF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907970" y="903693"/>
            <a:ext cx="2432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3693EF-31AA-9C45-33F1-B5F8477B7A4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907970" y="5733878"/>
            <a:ext cx="2432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A684A0-FFA4-9C5D-E966-921E1639094D}"/>
              </a:ext>
            </a:extLst>
          </p:cNvPr>
          <p:cNvSpPr txBox="1"/>
          <p:nvPr/>
        </p:nvSpPr>
        <p:spPr>
          <a:xfrm>
            <a:off x="4359729" y="643023"/>
            <a:ext cx="1141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gives_birth_to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13A98-8FD3-1531-A43D-EDFE33ABE94C}"/>
              </a:ext>
            </a:extLst>
          </p:cNvPr>
          <p:cNvSpPr txBox="1"/>
          <p:nvPr/>
        </p:nvSpPr>
        <p:spPr>
          <a:xfrm>
            <a:off x="4553629" y="5429456"/>
            <a:ext cx="1141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lays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B5D324-8539-7CE3-2468-D613C1E5036B}"/>
              </a:ext>
            </a:extLst>
          </p:cNvPr>
          <p:cNvSpPr/>
          <p:nvPr/>
        </p:nvSpPr>
        <p:spPr>
          <a:xfrm>
            <a:off x="1687284" y="1759410"/>
            <a:ext cx="2220686" cy="710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Human Parent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B4CE76-AB9E-B334-7778-1F64EBDB01A5}"/>
              </a:ext>
            </a:extLst>
          </p:cNvPr>
          <p:cNvSpPr/>
          <p:nvPr/>
        </p:nvSpPr>
        <p:spPr>
          <a:xfrm>
            <a:off x="1687284" y="4167869"/>
            <a:ext cx="2220686" cy="710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Lizard</a:t>
            </a:r>
            <a:r>
              <a:rPr lang="de-DE" dirty="0"/>
              <a:t> Parent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2DA145-403D-B8BC-5E21-E2D5488CE3E7}"/>
              </a:ext>
            </a:extLst>
          </p:cNvPr>
          <p:cNvSpPr/>
          <p:nvPr/>
        </p:nvSpPr>
        <p:spPr>
          <a:xfrm>
            <a:off x="6340926" y="4167869"/>
            <a:ext cx="2220686" cy="710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Lizard</a:t>
            </a:r>
            <a:r>
              <a:rPr lang="de-DE" dirty="0"/>
              <a:t> Offspring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960BB-A772-CCA9-8476-FDAC0027AB57}"/>
              </a:ext>
            </a:extLst>
          </p:cNvPr>
          <p:cNvSpPr/>
          <p:nvPr/>
        </p:nvSpPr>
        <p:spPr>
          <a:xfrm>
            <a:off x="6340926" y="1759410"/>
            <a:ext cx="2220686" cy="710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Human Offspring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2174D0-D3FE-EA50-DA2A-7AA82F3A947D}"/>
              </a:ext>
            </a:extLst>
          </p:cNvPr>
          <p:cNvCxnSpPr>
            <a:stCxn id="6" idx="0"/>
            <a:endCxn id="16" idx="2"/>
          </p:cNvCxnSpPr>
          <p:nvPr/>
        </p:nvCxnSpPr>
        <p:spPr>
          <a:xfrm flipV="1">
            <a:off x="2797627" y="4878161"/>
            <a:ext cx="0" cy="50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4F7B54-3156-4527-04EE-EDDD81708A61}"/>
              </a:ext>
            </a:extLst>
          </p:cNvPr>
          <p:cNvCxnSpPr>
            <a:cxnSpLocks/>
            <a:stCxn id="7" idx="0"/>
            <a:endCxn id="17" idx="2"/>
          </p:cNvCxnSpPr>
          <p:nvPr/>
        </p:nvCxnSpPr>
        <p:spPr>
          <a:xfrm flipV="1">
            <a:off x="7451269" y="4878161"/>
            <a:ext cx="0" cy="50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7C808B-BE3F-C414-D298-89C61F4CB7AD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7451269" y="1258839"/>
            <a:ext cx="0" cy="50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9A955-8F00-D2A3-140C-9E89F7EE77A5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2797627" y="1258839"/>
            <a:ext cx="0" cy="50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2AE4622-0888-D39C-10E2-B4E1C4CC6196}"/>
              </a:ext>
            </a:extLst>
          </p:cNvPr>
          <p:cNvSpPr txBox="1"/>
          <p:nvPr/>
        </p:nvSpPr>
        <p:spPr>
          <a:xfrm>
            <a:off x="2797627" y="1370624"/>
            <a:ext cx="68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rdf:type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0E6A52-202A-D2DD-B254-7FE7B402691B}"/>
              </a:ext>
            </a:extLst>
          </p:cNvPr>
          <p:cNvSpPr txBox="1"/>
          <p:nvPr/>
        </p:nvSpPr>
        <p:spPr>
          <a:xfrm>
            <a:off x="6772274" y="1375093"/>
            <a:ext cx="68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rdf:type</a:t>
            </a:r>
            <a:endParaRPr lang="en-GB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7F4B5F-B20A-1D2C-DE37-3B7790FF5E69}"/>
              </a:ext>
            </a:extLst>
          </p:cNvPr>
          <p:cNvSpPr txBox="1"/>
          <p:nvPr/>
        </p:nvSpPr>
        <p:spPr>
          <a:xfrm>
            <a:off x="6772274" y="4989947"/>
            <a:ext cx="68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rdf:type</a:t>
            </a:r>
            <a:endParaRPr lang="en-GB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63077A-F665-EBFF-E99B-38877A4FF409}"/>
              </a:ext>
            </a:extLst>
          </p:cNvPr>
          <p:cNvSpPr txBox="1"/>
          <p:nvPr/>
        </p:nvSpPr>
        <p:spPr>
          <a:xfrm>
            <a:off x="2797627" y="4989946"/>
            <a:ext cx="68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rdf:type</a:t>
            </a:r>
            <a:endParaRPr lang="en-GB" sz="12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60061E-7875-C9F6-D377-20CC4793B2AC}"/>
              </a:ext>
            </a:extLst>
          </p:cNvPr>
          <p:cNvCxnSpPr/>
          <p:nvPr/>
        </p:nvCxnSpPr>
        <p:spPr>
          <a:xfrm>
            <a:off x="0" y="3265714"/>
            <a:ext cx="12192000" cy="653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92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6AB294-B884-E722-BF64-E5B6A83F6B27}"/>
              </a:ext>
            </a:extLst>
          </p:cNvPr>
          <p:cNvSpPr/>
          <p:nvPr/>
        </p:nvSpPr>
        <p:spPr>
          <a:xfrm>
            <a:off x="1687284" y="548547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Human_1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D59E9-135B-EDBE-FD4B-1CE595FDD2CE}"/>
              </a:ext>
            </a:extLst>
          </p:cNvPr>
          <p:cNvSpPr/>
          <p:nvPr/>
        </p:nvSpPr>
        <p:spPr>
          <a:xfrm>
            <a:off x="6340926" y="548547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Child_1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A271F9-FE1C-67AE-DE10-8EDDADBE72C3}"/>
              </a:ext>
            </a:extLst>
          </p:cNvPr>
          <p:cNvSpPr/>
          <p:nvPr/>
        </p:nvSpPr>
        <p:spPr>
          <a:xfrm>
            <a:off x="1687284" y="5378732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Lizard_1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0FD80E-B39E-9420-5FB1-244652CB52F1}"/>
              </a:ext>
            </a:extLst>
          </p:cNvPr>
          <p:cNvSpPr/>
          <p:nvPr/>
        </p:nvSpPr>
        <p:spPr>
          <a:xfrm>
            <a:off x="6340926" y="5378732"/>
            <a:ext cx="2220686" cy="71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Lizard_1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18BC83-8AE2-A1FB-43F3-096157D41FF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907970" y="903693"/>
            <a:ext cx="2432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3693EF-31AA-9C45-33F1-B5F8477B7A4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907970" y="5733878"/>
            <a:ext cx="2432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A684A0-FFA4-9C5D-E966-921E1639094D}"/>
              </a:ext>
            </a:extLst>
          </p:cNvPr>
          <p:cNvSpPr txBox="1"/>
          <p:nvPr/>
        </p:nvSpPr>
        <p:spPr>
          <a:xfrm>
            <a:off x="4359729" y="643023"/>
            <a:ext cx="1141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has_offspring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13A98-8FD3-1531-A43D-EDFE33ABE94C}"/>
              </a:ext>
            </a:extLst>
          </p:cNvPr>
          <p:cNvSpPr txBox="1"/>
          <p:nvPr/>
        </p:nvSpPr>
        <p:spPr>
          <a:xfrm>
            <a:off x="4553629" y="5429456"/>
            <a:ext cx="1141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has_offspring</a:t>
            </a:r>
            <a:endParaRPr lang="en-GB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B5D324-8539-7CE3-2468-D613C1E5036B}"/>
              </a:ext>
            </a:extLst>
          </p:cNvPr>
          <p:cNvSpPr/>
          <p:nvPr/>
        </p:nvSpPr>
        <p:spPr>
          <a:xfrm>
            <a:off x="1687284" y="1759410"/>
            <a:ext cx="2220686" cy="710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Human Parent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B4CE76-AB9E-B334-7778-1F64EBDB01A5}"/>
              </a:ext>
            </a:extLst>
          </p:cNvPr>
          <p:cNvSpPr/>
          <p:nvPr/>
        </p:nvSpPr>
        <p:spPr>
          <a:xfrm>
            <a:off x="1687284" y="4167869"/>
            <a:ext cx="2220686" cy="710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Lizard</a:t>
            </a:r>
            <a:r>
              <a:rPr lang="de-DE" dirty="0"/>
              <a:t> Parent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2DA145-403D-B8BC-5E21-E2D5488CE3E7}"/>
              </a:ext>
            </a:extLst>
          </p:cNvPr>
          <p:cNvSpPr/>
          <p:nvPr/>
        </p:nvSpPr>
        <p:spPr>
          <a:xfrm>
            <a:off x="6340926" y="4167869"/>
            <a:ext cx="2220686" cy="710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Lizard</a:t>
            </a:r>
            <a:r>
              <a:rPr lang="de-DE" dirty="0"/>
              <a:t> Offspring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960BB-A772-CCA9-8476-FDAC0027AB57}"/>
              </a:ext>
            </a:extLst>
          </p:cNvPr>
          <p:cNvSpPr/>
          <p:nvPr/>
        </p:nvSpPr>
        <p:spPr>
          <a:xfrm>
            <a:off x="6340926" y="1759410"/>
            <a:ext cx="2220686" cy="710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Human Offspring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2174D0-D3FE-EA50-DA2A-7AA82F3A947D}"/>
              </a:ext>
            </a:extLst>
          </p:cNvPr>
          <p:cNvCxnSpPr>
            <a:stCxn id="6" idx="0"/>
            <a:endCxn id="16" idx="2"/>
          </p:cNvCxnSpPr>
          <p:nvPr/>
        </p:nvCxnSpPr>
        <p:spPr>
          <a:xfrm flipV="1">
            <a:off x="2797627" y="4878161"/>
            <a:ext cx="0" cy="50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4F7B54-3156-4527-04EE-EDDD81708A61}"/>
              </a:ext>
            </a:extLst>
          </p:cNvPr>
          <p:cNvCxnSpPr>
            <a:cxnSpLocks/>
            <a:stCxn id="7" idx="0"/>
            <a:endCxn id="17" idx="2"/>
          </p:cNvCxnSpPr>
          <p:nvPr/>
        </p:nvCxnSpPr>
        <p:spPr>
          <a:xfrm flipV="1">
            <a:off x="7451269" y="4878161"/>
            <a:ext cx="0" cy="50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7C808B-BE3F-C414-D298-89C61F4CB7AD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7451269" y="1258839"/>
            <a:ext cx="0" cy="50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9A955-8F00-D2A3-140C-9E89F7EE77A5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2797627" y="1258839"/>
            <a:ext cx="0" cy="50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2AE4622-0888-D39C-10E2-B4E1C4CC6196}"/>
              </a:ext>
            </a:extLst>
          </p:cNvPr>
          <p:cNvSpPr txBox="1"/>
          <p:nvPr/>
        </p:nvSpPr>
        <p:spPr>
          <a:xfrm>
            <a:off x="2797627" y="1370624"/>
            <a:ext cx="68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rdf:type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0E6A52-202A-D2DD-B254-7FE7B402691B}"/>
              </a:ext>
            </a:extLst>
          </p:cNvPr>
          <p:cNvSpPr txBox="1"/>
          <p:nvPr/>
        </p:nvSpPr>
        <p:spPr>
          <a:xfrm>
            <a:off x="6772274" y="1375093"/>
            <a:ext cx="68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rdf:type</a:t>
            </a:r>
            <a:endParaRPr lang="en-GB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7F4B5F-B20A-1D2C-DE37-3B7790FF5E69}"/>
              </a:ext>
            </a:extLst>
          </p:cNvPr>
          <p:cNvSpPr txBox="1"/>
          <p:nvPr/>
        </p:nvSpPr>
        <p:spPr>
          <a:xfrm>
            <a:off x="6772274" y="4989947"/>
            <a:ext cx="68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rdf:type</a:t>
            </a:r>
            <a:endParaRPr lang="en-GB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63077A-F665-EBFF-E99B-38877A4FF409}"/>
              </a:ext>
            </a:extLst>
          </p:cNvPr>
          <p:cNvSpPr txBox="1"/>
          <p:nvPr/>
        </p:nvSpPr>
        <p:spPr>
          <a:xfrm>
            <a:off x="2797627" y="4989946"/>
            <a:ext cx="68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rdf:type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3C2AB4-A016-8B68-7E2A-D5CD493A7AB5}"/>
              </a:ext>
            </a:extLst>
          </p:cNvPr>
          <p:cNvSpPr/>
          <p:nvPr/>
        </p:nvSpPr>
        <p:spPr>
          <a:xfrm>
            <a:off x="1687285" y="2955475"/>
            <a:ext cx="2220685" cy="710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Animal </a:t>
            </a:r>
            <a:r>
              <a:rPr lang="de-DE" dirty="0" err="1"/>
              <a:t>Parents</a:t>
            </a:r>
            <a:r>
              <a:rPr lang="de-DE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0D24AB-11F6-EFA1-2C37-276B91D986EB}"/>
              </a:ext>
            </a:extLst>
          </p:cNvPr>
          <p:cNvSpPr/>
          <p:nvPr/>
        </p:nvSpPr>
        <p:spPr>
          <a:xfrm>
            <a:off x="6340927" y="2924720"/>
            <a:ext cx="2220686" cy="710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Animal </a:t>
            </a:r>
            <a:r>
              <a:rPr lang="de-DE" dirty="0" err="1"/>
              <a:t>Offsprings</a:t>
            </a:r>
            <a:r>
              <a:rPr lang="de-DE" dirty="0"/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450477-7222-2209-2A26-E825FD5EFA53}"/>
              </a:ext>
            </a:extLst>
          </p:cNvPr>
          <p:cNvCxnSpPr>
            <a:cxnSpLocks/>
            <a:stCxn id="15" idx="2"/>
            <a:endCxn id="2" idx="0"/>
          </p:cNvCxnSpPr>
          <p:nvPr/>
        </p:nvCxnSpPr>
        <p:spPr>
          <a:xfrm>
            <a:off x="2797627" y="2469702"/>
            <a:ext cx="1" cy="48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C74A8C-19B9-FFAD-CF78-A3F4A5EACDC7}"/>
              </a:ext>
            </a:extLst>
          </p:cNvPr>
          <p:cNvCxnSpPr>
            <a:cxnSpLocks/>
            <a:stCxn id="18" idx="2"/>
            <a:endCxn id="3" idx="0"/>
          </p:cNvCxnSpPr>
          <p:nvPr/>
        </p:nvCxnSpPr>
        <p:spPr>
          <a:xfrm>
            <a:off x="7451269" y="2469702"/>
            <a:ext cx="1" cy="45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FE8DCB-E4E8-D100-8366-ACC8029CAF8F}"/>
              </a:ext>
            </a:extLst>
          </p:cNvPr>
          <p:cNvCxnSpPr>
            <a:cxnSpLocks/>
            <a:stCxn id="16" idx="0"/>
            <a:endCxn id="2" idx="2"/>
          </p:cNvCxnSpPr>
          <p:nvPr/>
        </p:nvCxnSpPr>
        <p:spPr>
          <a:xfrm flipV="1">
            <a:off x="2797627" y="3665767"/>
            <a:ext cx="1" cy="50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EDCB42-4FBD-0BDC-7934-71A6BE9F897E}"/>
              </a:ext>
            </a:extLst>
          </p:cNvPr>
          <p:cNvCxnSpPr>
            <a:cxnSpLocks/>
            <a:stCxn id="17" idx="0"/>
            <a:endCxn id="3" idx="2"/>
          </p:cNvCxnSpPr>
          <p:nvPr/>
        </p:nvCxnSpPr>
        <p:spPr>
          <a:xfrm flipV="1">
            <a:off x="7451269" y="3635012"/>
            <a:ext cx="1" cy="53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B941F9B-EB7F-C6EB-CBA9-F18F3329924C}"/>
              </a:ext>
            </a:extLst>
          </p:cNvPr>
          <p:cNvSpPr txBox="1"/>
          <p:nvPr/>
        </p:nvSpPr>
        <p:spPr>
          <a:xfrm>
            <a:off x="2799873" y="2558539"/>
            <a:ext cx="1290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rdfs:subClassOf</a:t>
            </a:r>
            <a:endParaRPr lang="en-GB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4DE8DC-6B75-4601-9981-7F771F76484F}"/>
              </a:ext>
            </a:extLst>
          </p:cNvPr>
          <p:cNvSpPr txBox="1"/>
          <p:nvPr/>
        </p:nvSpPr>
        <p:spPr>
          <a:xfrm>
            <a:off x="6168570" y="2535935"/>
            <a:ext cx="1290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rdfs:subClassOf</a:t>
            </a:r>
            <a:endParaRPr lang="en-GB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10E0F2-EDD3-8D20-3467-00FF9E2C4A47}"/>
              </a:ext>
            </a:extLst>
          </p:cNvPr>
          <p:cNvSpPr txBox="1"/>
          <p:nvPr/>
        </p:nvSpPr>
        <p:spPr>
          <a:xfrm>
            <a:off x="2797626" y="3794863"/>
            <a:ext cx="1290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rdfs:subClassOf</a:t>
            </a:r>
            <a:endParaRPr lang="en-GB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A5960F-26C0-536E-7948-00B45929AAF4}"/>
              </a:ext>
            </a:extLst>
          </p:cNvPr>
          <p:cNvSpPr txBox="1"/>
          <p:nvPr/>
        </p:nvSpPr>
        <p:spPr>
          <a:xfrm>
            <a:off x="6168570" y="3762941"/>
            <a:ext cx="1290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rdfs:subClassOf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8309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6A4E33-ED6D-5E2D-0D76-E7CBB6098281}"/>
              </a:ext>
            </a:extLst>
          </p:cNvPr>
          <p:cNvSpPr/>
          <p:nvPr/>
        </p:nvSpPr>
        <p:spPr>
          <a:xfrm>
            <a:off x="647756" y="279653"/>
            <a:ext cx="2220685" cy="710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Vocab</a:t>
            </a:r>
            <a:r>
              <a:rPr lang="de-DE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0D844C-9EE6-8EFF-1922-834963AECB42}"/>
              </a:ext>
            </a:extLst>
          </p:cNvPr>
          <p:cNvSpPr/>
          <p:nvPr/>
        </p:nvSpPr>
        <p:spPr>
          <a:xfrm>
            <a:off x="647756" y="1182823"/>
            <a:ext cx="2220685" cy="710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Vocab</a:t>
            </a:r>
            <a:r>
              <a:rPr lang="de-DE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E621C-8036-C580-3ED0-61D16BE2D1E5}"/>
              </a:ext>
            </a:extLst>
          </p:cNvPr>
          <p:cNvSpPr/>
          <p:nvPr/>
        </p:nvSpPr>
        <p:spPr>
          <a:xfrm>
            <a:off x="647755" y="2085993"/>
            <a:ext cx="2220685" cy="710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Vocab</a:t>
            </a:r>
            <a:r>
              <a:rPr lang="de-DE" dirty="0"/>
              <a:t>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6A4770-9810-4F8C-E2F5-4153C6CF3F2E}"/>
              </a:ext>
            </a:extLst>
          </p:cNvPr>
          <p:cNvSpPr/>
          <p:nvPr/>
        </p:nvSpPr>
        <p:spPr>
          <a:xfrm>
            <a:off x="647756" y="2989163"/>
            <a:ext cx="2220685" cy="710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Vocab</a:t>
            </a:r>
            <a:r>
              <a:rPr lang="de-DE" dirty="0"/>
              <a:t>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B27A5-ED45-A08C-A6EC-F4FC803456C7}"/>
              </a:ext>
            </a:extLst>
          </p:cNvPr>
          <p:cNvSpPr/>
          <p:nvPr/>
        </p:nvSpPr>
        <p:spPr>
          <a:xfrm>
            <a:off x="647756" y="3892333"/>
            <a:ext cx="2220685" cy="710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Vocab</a:t>
            </a:r>
            <a:r>
              <a:rPr lang="de-DE" dirty="0"/>
              <a:t>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B16268-0BA3-1139-1129-57CB9AC5DE68}"/>
              </a:ext>
            </a:extLst>
          </p:cNvPr>
          <p:cNvSpPr/>
          <p:nvPr/>
        </p:nvSpPr>
        <p:spPr>
          <a:xfrm>
            <a:off x="647755" y="4795503"/>
            <a:ext cx="2220685" cy="710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Vocab</a:t>
            </a:r>
            <a:r>
              <a:rPr lang="de-DE" dirty="0"/>
              <a:t> 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8437EF-EDE8-82FA-E233-03A670BC99A7}"/>
              </a:ext>
            </a:extLst>
          </p:cNvPr>
          <p:cNvSpPr/>
          <p:nvPr/>
        </p:nvSpPr>
        <p:spPr>
          <a:xfrm>
            <a:off x="647754" y="5698673"/>
            <a:ext cx="2220685" cy="710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Vocab</a:t>
            </a:r>
            <a:r>
              <a:rPr lang="de-DE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43582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AF26F3D-B543-1DA8-AFA0-0434D2A25781}"/>
              </a:ext>
            </a:extLst>
          </p:cNvPr>
          <p:cNvSpPr/>
          <p:nvPr/>
        </p:nvSpPr>
        <p:spPr>
          <a:xfrm>
            <a:off x="4985657" y="1001548"/>
            <a:ext cx="2220685" cy="710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Vocab</a:t>
            </a:r>
            <a:r>
              <a:rPr lang="de-DE" dirty="0"/>
              <a:t>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CAFE1F-7E85-061F-BD0B-49000A68D6F9}"/>
              </a:ext>
            </a:extLst>
          </p:cNvPr>
          <p:cNvSpPr/>
          <p:nvPr/>
        </p:nvSpPr>
        <p:spPr>
          <a:xfrm>
            <a:off x="2425337" y="2740172"/>
            <a:ext cx="2220685" cy="710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Vocab</a:t>
            </a:r>
            <a:r>
              <a:rPr lang="de-DE" dirty="0"/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69B6AB-7CFC-CFED-ACF0-B27C5C486233}"/>
              </a:ext>
            </a:extLst>
          </p:cNvPr>
          <p:cNvSpPr/>
          <p:nvPr/>
        </p:nvSpPr>
        <p:spPr>
          <a:xfrm>
            <a:off x="7545978" y="2729282"/>
            <a:ext cx="2220685" cy="710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Vocab</a:t>
            </a:r>
            <a:r>
              <a:rPr lang="de-DE" dirty="0"/>
              <a:t>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701A74-43DE-10C6-D603-94309A9A4C89}"/>
              </a:ext>
            </a:extLst>
          </p:cNvPr>
          <p:cNvSpPr/>
          <p:nvPr/>
        </p:nvSpPr>
        <p:spPr>
          <a:xfrm>
            <a:off x="1062444" y="4750214"/>
            <a:ext cx="2220685" cy="710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Vocab</a:t>
            </a:r>
            <a:r>
              <a:rPr lang="de-DE" dirty="0"/>
              <a:t>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CA21FF-922E-1CB9-4857-458653F3C2DD}"/>
              </a:ext>
            </a:extLst>
          </p:cNvPr>
          <p:cNvSpPr/>
          <p:nvPr/>
        </p:nvSpPr>
        <p:spPr>
          <a:xfrm>
            <a:off x="3642360" y="4750214"/>
            <a:ext cx="2220685" cy="710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Vocab</a:t>
            </a:r>
            <a:r>
              <a:rPr lang="de-DE" dirty="0"/>
              <a:t>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AC878F-444E-C241-99E4-6FDE92E075F7}"/>
              </a:ext>
            </a:extLst>
          </p:cNvPr>
          <p:cNvSpPr/>
          <p:nvPr/>
        </p:nvSpPr>
        <p:spPr>
          <a:xfrm>
            <a:off x="6275616" y="4750214"/>
            <a:ext cx="2220685" cy="710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Vocab</a:t>
            </a:r>
            <a:r>
              <a:rPr lang="de-DE" dirty="0"/>
              <a:t> 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05163D-1F4D-38DD-6C74-D3A8DCCC0008}"/>
              </a:ext>
            </a:extLst>
          </p:cNvPr>
          <p:cNvSpPr/>
          <p:nvPr/>
        </p:nvSpPr>
        <p:spPr>
          <a:xfrm>
            <a:off x="8908873" y="4750214"/>
            <a:ext cx="2220685" cy="710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Vocab</a:t>
            </a:r>
            <a:r>
              <a:rPr lang="de-DE" dirty="0"/>
              <a:t> 7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24F0C69-C90A-4A31-5FA5-8C63AAC0DEF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3535680" y="1711840"/>
            <a:ext cx="2560320" cy="102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34410A-74C6-ABAB-6EA3-6FB6A1C6F9C7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96000" y="1711840"/>
            <a:ext cx="2560321" cy="101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06A132-04EB-0074-EE50-B1C93ACC5FC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8656321" y="3439574"/>
            <a:ext cx="1362895" cy="131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8B0F7B-A07A-F42E-7499-2F3BC494A7F6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2172787" y="3450464"/>
            <a:ext cx="1362893" cy="129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CC05DA-BD60-6F54-3B5A-57689DD99549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3535680" y="3450464"/>
            <a:ext cx="1217023" cy="129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B4A6B1-F1D0-4F97-1723-479DC74E7EEC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7385959" y="3439574"/>
            <a:ext cx="1270362" cy="131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6330657-77ED-0EF4-B050-7F4C7063CBEF}"/>
              </a:ext>
            </a:extLst>
          </p:cNvPr>
          <p:cNvSpPr txBox="1"/>
          <p:nvPr/>
        </p:nvSpPr>
        <p:spPr>
          <a:xfrm>
            <a:off x="3355159" y="2047486"/>
            <a:ext cx="1290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rdfs:subClassOf</a:t>
            </a:r>
            <a:endParaRPr lang="en-GB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41C11C-6E3A-96B1-12CE-7E3F2C5B3C85}"/>
              </a:ext>
            </a:extLst>
          </p:cNvPr>
          <p:cNvSpPr txBox="1"/>
          <p:nvPr/>
        </p:nvSpPr>
        <p:spPr>
          <a:xfrm>
            <a:off x="7545978" y="2011295"/>
            <a:ext cx="1290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rdfs:subClassOf</a:t>
            </a:r>
            <a:endParaRPr lang="en-GB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4E9287-1C22-E588-7A13-274A503A2B6E}"/>
              </a:ext>
            </a:extLst>
          </p:cNvPr>
          <p:cNvSpPr txBox="1"/>
          <p:nvPr/>
        </p:nvSpPr>
        <p:spPr>
          <a:xfrm>
            <a:off x="9281251" y="3956394"/>
            <a:ext cx="1290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rdfs:subClassOf</a:t>
            </a:r>
            <a:endParaRPr lang="en-GB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D2B938-FA40-35F4-6DB7-9D696B246817}"/>
              </a:ext>
            </a:extLst>
          </p:cNvPr>
          <p:cNvSpPr txBox="1"/>
          <p:nvPr/>
        </p:nvSpPr>
        <p:spPr>
          <a:xfrm>
            <a:off x="6694262" y="3979570"/>
            <a:ext cx="1290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rdfs:subClassOf</a:t>
            </a:r>
            <a:endParaRPr lang="en-GB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4D96E8-6F98-E4B6-B08E-F0D0BE95F59D}"/>
              </a:ext>
            </a:extLst>
          </p:cNvPr>
          <p:cNvSpPr txBox="1"/>
          <p:nvPr/>
        </p:nvSpPr>
        <p:spPr>
          <a:xfrm>
            <a:off x="3886477" y="3817894"/>
            <a:ext cx="1290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rdfs:subClassOf</a:t>
            </a:r>
            <a:endParaRPr lang="en-GB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808681-DF44-B6D4-BDFF-0B9607689EA0}"/>
              </a:ext>
            </a:extLst>
          </p:cNvPr>
          <p:cNvSpPr txBox="1"/>
          <p:nvPr/>
        </p:nvSpPr>
        <p:spPr>
          <a:xfrm>
            <a:off x="1689645" y="3860730"/>
            <a:ext cx="1290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rdfs:subClassOf</a:t>
            </a:r>
            <a:endParaRPr lang="en-GB" sz="1200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FD52873-8A20-8D09-EEC0-EFC2BCA35EDB}"/>
              </a:ext>
            </a:extLst>
          </p:cNvPr>
          <p:cNvCxnSpPr>
            <a:stCxn id="15" idx="2"/>
            <a:endCxn id="17" idx="2"/>
          </p:cNvCxnSpPr>
          <p:nvPr/>
        </p:nvCxnSpPr>
        <p:spPr>
          <a:xfrm rot="16200000" flipH="1">
            <a:off x="4779373" y="2853920"/>
            <a:ext cx="12700" cy="5213172"/>
          </a:xfrm>
          <a:prstGeom prst="bentConnector3">
            <a:avLst>
              <a:gd name="adj1" fmla="val 4073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A0639F9-3749-1648-F97B-6A4007DBCDFE}"/>
              </a:ext>
            </a:extLst>
          </p:cNvPr>
          <p:cNvSpPr txBox="1"/>
          <p:nvPr/>
        </p:nvSpPr>
        <p:spPr>
          <a:xfrm>
            <a:off x="4414838" y="5977327"/>
            <a:ext cx="1141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property 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36378C-BF8D-FE90-B4B0-60032DD12F5B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4646022" y="3084428"/>
            <a:ext cx="2899956" cy="1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87F11DE-BFC1-E509-8750-C5031B401F27}"/>
              </a:ext>
            </a:extLst>
          </p:cNvPr>
          <p:cNvSpPr txBox="1"/>
          <p:nvPr/>
        </p:nvSpPr>
        <p:spPr>
          <a:xfrm>
            <a:off x="5525181" y="2807429"/>
            <a:ext cx="1141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property 1</a:t>
            </a:r>
          </a:p>
        </p:txBody>
      </p:sp>
    </p:spTree>
    <p:extLst>
      <p:ext uri="{BB962C8B-B14F-4D97-AF65-F5344CB8AC3E}">
        <p14:creationId xmlns:p14="http://schemas.microsoft.com/office/powerpoint/2010/main" val="176084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Lakshmipathy, Tarakeshwar</dc:creator>
  <cp:lastModifiedBy>Lakshmipathy, Tarakeshwar</cp:lastModifiedBy>
  <cp:revision>7</cp:revision>
  <dcterms:created xsi:type="dcterms:W3CDTF">2025-02-04T17:28:26Z</dcterms:created>
  <dcterms:modified xsi:type="dcterms:W3CDTF">2025-02-05T17:13:12Z</dcterms:modified>
</cp:coreProperties>
</file>