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57" r:id="rId5"/>
    <p:sldId id="260" r:id="rId6"/>
    <p:sldId id="258" r:id="rId7"/>
    <p:sldId id="261" r:id="rId8"/>
    <p:sldId id="259" r:id="rId9"/>
    <p:sldId id="267" r:id="rId10"/>
    <p:sldId id="265" r:id="rId11"/>
    <p:sldId id="266" r:id="rId12"/>
    <p:sldId id="264" r:id="rId13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82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82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82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A76E96F-29DB-6F0B-D72C-BB6AD7BBD0E9}"/>
              </a:ext>
            </a:extLst>
          </p:cNvPr>
          <p:cNvSpPr txBox="1"/>
          <p:nvPr/>
        </p:nvSpPr>
        <p:spPr>
          <a:xfrm>
            <a:off x="957942" y="1128263"/>
            <a:ext cx="12990287" cy="7061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Node 1: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Division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(myVariable_1: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], myVariable_2: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]):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myResult_1 = myVariable_1/myVariable_2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myResult_1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Node 2: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Subtraction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(myResult_1, myVariable_3: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]):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myResult_1 = myResult_1 - myVariable_2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myResult_2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Workflow: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wf_maths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Workflow(</a:t>
            </a:r>
            <a:r>
              <a:rPr lang="en-US" sz="20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myWorkflowExec</a:t>
            </a:r>
            <a:r>
              <a:rPr lang="en-US" sz="20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myOperation_1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Division(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42.0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7.0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myOperation_2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Subtraction(wf_maths.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myOperation_1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1082EC9-FA7E-3C85-4EE9-A8D43A76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2" y="8932748"/>
            <a:ext cx="20085925" cy="34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9E79B-A39C-9C1D-97C0-3239993F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6CDDC9-2207-C301-CBCE-AB5440F401F1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ED375-B48B-9FBF-0460-5E744079EB13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661C12-5DD2-A13D-38DD-4FBAA4A2E51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06ECD18-03DB-1D89-22C2-0B38CB18756B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B1619-C585-6D7A-EC60-7B910B3F4B69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B7E6FC-BBCF-B056-0E60-F3BB6F1E13A6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F83F1-81CB-697A-A1E6-0B58A57A975E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5E571-0576-29E9-3EA5-A91FB50C4F2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CAC42-FE54-7670-E75C-3FBEDFAB098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2E0CFB-EA71-9CBB-889B-A6DB70879BEF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0A246-FC60-2F94-98A6-773E0D742B49}"/>
              </a:ext>
            </a:extLst>
          </p:cNvPr>
          <p:cNvSpPr/>
          <p:nvPr/>
        </p:nvSpPr>
        <p:spPr>
          <a:xfrm>
            <a:off x="12473699" y="7694847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9726D2-DECF-6717-6210-54D9563D8866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4C9C2A-CE58-0BEB-3B08-043BDE5EC33C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F00C22-C2E1-8E3F-D828-C0769E933304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E4BDC-EDCC-24CC-DCA4-65A0C7906D14}"/>
              </a:ext>
            </a:extLst>
          </p:cNvPr>
          <p:cNvSpPr/>
          <p:nvPr/>
        </p:nvSpPr>
        <p:spPr>
          <a:xfrm>
            <a:off x="16919935" y="6551574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688E5-BE25-0982-F2CE-F9AA80B05A0F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C66372-96D8-7452-8ED7-5943421A6476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4F3F31-4621-D175-A3D2-4F7EF37421B7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DE6325-7729-1A6F-84D1-0AB7BCBB912B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36819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BAB3B8-C839-80FF-96C4-2271A8C56C65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2D5261-8B46-5EBC-F2D6-A215D46C66E0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11" y="7130583"/>
            <a:ext cx="696925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0BC470-1C2C-6A64-304B-7C9F36A7152A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523BA9-9425-D805-4510-221B2ADADB2D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E9E510-EE99-E53A-7B2F-4CA3F5B2AFEB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932F9B-2305-E3C1-40CE-2BD892F8DAF9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8AA717-AEA7-26A9-CC33-592ABBCECEBE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C360A-EACC-FC69-BA12-40E05349C5B0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CB7FFD-5B33-A1B3-B34B-1497C9489220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848A55-3A1D-9996-F092-516CADD3697E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415E4B9-1386-3844-D805-B2F5EFD3FF8E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675017-6607-1753-7905-7573836C4A6E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24973A-6E43-C208-33B9-33DF32BAA6A4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5A57F8-42B1-76BD-002A-B526179FEB7D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28319-A8A3-7531-0F30-1F10B1EC1170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17DCD2-9FBA-3EDA-39F4-BD96034D3304}"/>
              </a:ext>
            </a:extLst>
          </p:cNvPr>
          <p:cNvSpPr/>
          <p:nvPr/>
        </p:nvSpPr>
        <p:spPr>
          <a:xfrm>
            <a:off x="3298079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FirstRestriction_1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E7A4FA-7995-2AED-33FD-19932037C7C8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 flipV="1">
            <a:off x="5321549" y="9213282"/>
            <a:ext cx="183542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27153-CC3E-E490-3C23-C560DEAB6F1F}"/>
              </a:ext>
            </a:extLst>
          </p:cNvPr>
          <p:cNvSpPr txBox="1"/>
          <p:nvPr/>
        </p:nvSpPr>
        <p:spPr>
          <a:xfrm>
            <a:off x="5551661" y="9276660"/>
            <a:ext cx="13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has_restriction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F053F8-E69D-DC0D-22B4-C75CF4E52723}"/>
              </a:ext>
            </a:extLst>
          </p:cNvPr>
          <p:cNvSpPr/>
          <p:nvPr/>
        </p:nvSpPr>
        <p:spPr>
          <a:xfrm>
            <a:off x="3542713" y="7478659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84118F-88F7-6578-6E57-73FE5F6E62BE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flipV="1">
            <a:off x="4309814" y="8057668"/>
            <a:ext cx="0" cy="86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CB913D-4C0B-B6CF-580A-0E5669DFF4BC}"/>
              </a:ext>
            </a:extLst>
          </p:cNvPr>
          <p:cNvSpPr txBox="1"/>
          <p:nvPr/>
        </p:nvSpPr>
        <p:spPr>
          <a:xfrm>
            <a:off x="3367928" y="8351448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4D1505-3E8F-066B-EF19-9177FAE58218}"/>
              </a:ext>
            </a:extLst>
          </p:cNvPr>
          <p:cNvSpPr/>
          <p:nvPr/>
        </p:nvSpPr>
        <p:spPr>
          <a:xfrm>
            <a:off x="10895778" y="1066413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SecondRestriction_1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7BE816-FB4F-D923-9B9D-5E34269B7D69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11907513" y="9502788"/>
            <a:ext cx="0" cy="116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002D6D-1BD2-F9E3-A3C0-03C7B190F274}"/>
              </a:ext>
            </a:extLst>
          </p:cNvPr>
          <p:cNvSpPr txBox="1"/>
          <p:nvPr/>
        </p:nvSpPr>
        <p:spPr>
          <a:xfrm>
            <a:off x="11907513" y="9830317"/>
            <a:ext cx="13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has_restriction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69BE5B-36EA-063D-75CA-FF92C7711E2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9868016" y="10953637"/>
            <a:ext cx="102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ADC1871-22C6-8FFC-6032-AC8628CBF179}"/>
              </a:ext>
            </a:extLst>
          </p:cNvPr>
          <p:cNvSpPr/>
          <p:nvPr/>
        </p:nvSpPr>
        <p:spPr>
          <a:xfrm>
            <a:off x="8333815" y="10664120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F95EE9-B845-CDC0-E6D3-E0CFD1FB9194}"/>
              </a:ext>
            </a:extLst>
          </p:cNvPr>
          <p:cNvSpPr txBox="1"/>
          <p:nvPr/>
        </p:nvSpPr>
        <p:spPr>
          <a:xfrm>
            <a:off x="9918968" y="10636718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70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77E0-723C-2ACA-3C58-CC368C1A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D828-3B70-6D91-0072-4A0164F02FBC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C98BEB-D177-F6F2-A38B-8ECE53E1F59A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CAAD1-07AA-8FCB-ED57-2ECBA97F669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1F43671-B58A-B128-B240-DB39EF46533D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50F6-64F7-D1CF-AFDD-095EB1E23B27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2BE38-4027-2888-846E-DD6080F857F4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2EDF29-990F-A4BC-743B-9D34AAE44A0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21CEC2-3C75-6AB1-19F4-BC166CC1C03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4C76C-7704-924A-16FB-B97835E28A8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7C66C-7795-295E-373F-73F99BDCC712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302D55-E390-B410-43EB-9796DB050B67}"/>
              </a:ext>
            </a:extLst>
          </p:cNvPr>
          <p:cNvSpPr/>
          <p:nvPr/>
        </p:nvSpPr>
        <p:spPr>
          <a:xfrm>
            <a:off x="12473700" y="7694847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0295B-2968-F151-02C5-81D6D5E82094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11BCE-AB53-97CA-9C30-028260623193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592600-E212-8E9C-0996-62316176890F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92A24-F7DF-5644-A4FE-2D9D10B7F7E3}"/>
              </a:ext>
            </a:extLst>
          </p:cNvPr>
          <p:cNvSpPr/>
          <p:nvPr/>
        </p:nvSpPr>
        <p:spPr>
          <a:xfrm>
            <a:off x="16919935" y="6551574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04E134-662F-E04E-1645-2A35FC3F7B3C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C8784E-F29A-C547-4F37-F0500771B54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DC12AC-E8ED-2146-BA70-799E0CFF07C4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498ACA-D272-E955-1D06-D16881BC7382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73755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E2D838-4EF2-D59F-D21C-E6ED9BDE8086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D98658-8F6E-A71F-4298-95F60BC5F6C0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09" y="7130583"/>
            <a:ext cx="760178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4D99165-1185-709E-544A-62677A2F5905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8C0D90-BAEB-4563-660F-0D019EE619F0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1F7B72-31FB-4B6A-E1F4-EC48E411F98A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335C4D-5EE9-49A6-DDAA-A0F33700947B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2824B5-197C-8285-A774-793141610BD0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8E175A-62FD-802A-CE93-6F78F4DBB3C1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A22818-7D93-53F7-B8C0-593037F46B04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8FBE2B0-DA7E-F192-0FCD-FBCB7891AD7C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25EB5D1-7144-DAD5-2FD9-2F039C68379E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14E977-C9EA-FF78-3C5B-DF303C38CA93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4C534B-5A36-4D5F-AFF6-C6CA968714C5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945D3C-8717-F48E-A7E2-7AC9CDDD996D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057E59-796C-856F-048C-E03427532E1D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A01D3-6254-5A27-F265-2F1ABB1ED013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D8E8B-C69A-533F-6550-D9396E9E8320}"/>
              </a:ext>
            </a:extLst>
          </p:cNvPr>
          <p:cNvSpPr/>
          <p:nvPr/>
        </p:nvSpPr>
        <p:spPr>
          <a:xfrm>
            <a:off x="3298079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FirstRestriction_2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17126-BC9D-9CF0-9FFE-7A6DAF896C7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5321549" y="9213282"/>
            <a:ext cx="183542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8528A9-81DF-1B07-2059-C05ED7674652}"/>
              </a:ext>
            </a:extLst>
          </p:cNvPr>
          <p:cNvSpPr txBox="1"/>
          <p:nvPr/>
        </p:nvSpPr>
        <p:spPr>
          <a:xfrm>
            <a:off x="5551661" y="9276660"/>
            <a:ext cx="13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has_restriction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2EE2B-1D9F-BBF1-2F08-8E4E26257DA5}"/>
              </a:ext>
            </a:extLst>
          </p:cNvPr>
          <p:cNvSpPr/>
          <p:nvPr/>
        </p:nvSpPr>
        <p:spPr>
          <a:xfrm>
            <a:off x="3542713" y="7478659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5F1A84-4879-7825-6DDB-1D16027EF9D6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309814" y="8057668"/>
            <a:ext cx="0" cy="86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B683D8-1061-6268-FFAE-A9094310C757}"/>
              </a:ext>
            </a:extLst>
          </p:cNvPr>
          <p:cNvSpPr txBox="1"/>
          <p:nvPr/>
        </p:nvSpPr>
        <p:spPr>
          <a:xfrm>
            <a:off x="3367928" y="8351448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E0979F-575C-65C6-116C-1C0337D183A1}"/>
              </a:ext>
            </a:extLst>
          </p:cNvPr>
          <p:cNvSpPr/>
          <p:nvPr/>
        </p:nvSpPr>
        <p:spPr>
          <a:xfrm>
            <a:off x="10895778" y="1066413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SecondRestriction_2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0B8CD4-976A-A02E-2C26-E5621CEF1F4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1907513" y="9502788"/>
            <a:ext cx="0" cy="116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5D4A16-370D-85CC-D817-DC4166BB57C7}"/>
              </a:ext>
            </a:extLst>
          </p:cNvPr>
          <p:cNvSpPr txBox="1"/>
          <p:nvPr/>
        </p:nvSpPr>
        <p:spPr>
          <a:xfrm>
            <a:off x="11907513" y="9830317"/>
            <a:ext cx="13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has_restriction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E91571-4D20-841B-85D1-1C55182AAA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9868016" y="10953637"/>
            <a:ext cx="102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304433-CBC2-633C-7A03-421ABCBD55E6}"/>
              </a:ext>
            </a:extLst>
          </p:cNvPr>
          <p:cNvSpPr/>
          <p:nvPr/>
        </p:nvSpPr>
        <p:spPr>
          <a:xfrm>
            <a:off x="8333815" y="10664120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D2666-A673-3252-5EAF-0A5950FEE145}"/>
              </a:ext>
            </a:extLst>
          </p:cNvPr>
          <p:cNvSpPr txBox="1"/>
          <p:nvPr/>
        </p:nvSpPr>
        <p:spPr>
          <a:xfrm>
            <a:off x="9918968" y="10636718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579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9949-9EF8-D671-9984-D2FE0AA3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F660F-3061-4432-439B-C447034B749F}"/>
              </a:ext>
            </a:extLst>
          </p:cNvPr>
          <p:cNvSpPr/>
          <p:nvPr/>
        </p:nvSpPr>
        <p:spPr>
          <a:xfrm>
            <a:off x="919017" y="250133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A4CFE-33A8-5786-5737-B942C3E12363}"/>
              </a:ext>
            </a:extLst>
          </p:cNvPr>
          <p:cNvSpPr/>
          <p:nvPr/>
        </p:nvSpPr>
        <p:spPr>
          <a:xfrm>
            <a:off x="4353644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1DC79-A9AB-4A57-6838-37BD4FD02188}"/>
              </a:ext>
            </a:extLst>
          </p:cNvPr>
          <p:cNvSpPr/>
          <p:nvPr/>
        </p:nvSpPr>
        <p:spPr>
          <a:xfrm>
            <a:off x="7370432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E761A-627D-830E-F1D2-603ECE5F7714}"/>
              </a:ext>
            </a:extLst>
          </p:cNvPr>
          <p:cNvSpPr/>
          <p:nvPr/>
        </p:nvSpPr>
        <p:spPr>
          <a:xfrm>
            <a:off x="11638856" y="377979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C538B-6D80-9A1D-1687-88B3D970A650}"/>
              </a:ext>
            </a:extLst>
          </p:cNvPr>
          <p:cNvSpPr/>
          <p:nvPr/>
        </p:nvSpPr>
        <p:spPr>
          <a:xfrm>
            <a:off x="13617688" y="3779790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438FB-CC86-E77A-D3F0-278EDAC77D42}"/>
              </a:ext>
            </a:extLst>
          </p:cNvPr>
          <p:cNvSpPr/>
          <p:nvPr/>
        </p:nvSpPr>
        <p:spPr>
          <a:xfrm>
            <a:off x="14093543" y="739640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58F3A-909D-633B-2646-A28531A4EEF0}"/>
              </a:ext>
            </a:extLst>
          </p:cNvPr>
          <p:cNvSpPr/>
          <p:nvPr/>
        </p:nvSpPr>
        <p:spPr>
          <a:xfrm>
            <a:off x="15803584" y="377978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1BDA4-EAB3-CB2A-4510-2D2D97D9C7D1}"/>
              </a:ext>
            </a:extLst>
          </p:cNvPr>
          <p:cNvSpPr/>
          <p:nvPr/>
        </p:nvSpPr>
        <p:spPr>
          <a:xfrm>
            <a:off x="17782415" y="3779788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D7AB7-9899-071C-0A6D-5C8D818D8875}"/>
              </a:ext>
            </a:extLst>
          </p:cNvPr>
          <p:cNvSpPr/>
          <p:nvPr/>
        </p:nvSpPr>
        <p:spPr>
          <a:xfrm>
            <a:off x="15892203" y="7396401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13E3B-D804-D33A-91E3-2C7B77455463}"/>
              </a:ext>
            </a:extLst>
          </p:cNvPr>
          <p:cNvSpPr/>
          <p:nvPr/>
        </p:nvSpPr>
        <p:spPr>
          <a:xfrm>
            <a:off x="14912409" y="203043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0EF6A-4DA8-5AA3-6A5E-8B72DD79E956}"/>
              </a:ext>
            </a:extLst>
          </p:cNvPr>
          <p:cNvSpPr/>
          <p:nvPr/>
        </p:nvSpPr>
        <p:spPr>
          <a:xfrm>
            <a:off x="5794517" y="3716846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640442-128C-C7CF-0FD3-DBFBBBF94E95}"/>
              </a:ext>
            </a:extLst>
          </p:cNvPr>
          <p:cNvSpPr/>
          <p:nvPr/>
        </p:nvSpPr>
        <p:spPr>
          <a:xfrm>
            <a:off x="919017" y="751973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PMDCO:Workflows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573C05-D56A-0519-E41A-FA20962B2ECA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flipV="1">
            <a:off x="2261007" y="1330982"/>
            <a:ext cx="0" cy="11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6FF1A5-7079-A09E-1C1C-42308FD56495}"/>
              </a:ext>
            </a:extLst>
          </p:cNvPr>
          <p:cNvSpPr txBox="1"/>
          <p:nvPr/>
        </p:nvSpPr>
        <p:spPr>
          <a:xfrm>
            <a:off x="2332350" y="177711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643E40-C63E-25BF-D95A-AFCBBB89754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5695634" y="4295855"/>
            <a:ext cx="1440873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5DA046-1873-01B8-A6A8-0EA2129809FD}"/>
              </a:ext>
            </a:extLst>
          </p:cNvPr>
          <p:cNvSpPr txBox="1"/>
          <p:nvPr/>
        </p:nvSpPr>
        <p:spPr>
          <a:xfrm>
            <a:off x="4948426" y="466078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0173D-4D11-63DB-A859-D9CC7BA3878F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7136507" y="4295855"/>
            <a:ext cx="1575915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69133F-0BBB-0261-E309-F59B568128D6}"/>
              </a:ext>
            </a:extLst>
          </p:cNvPr>
          <p:cNvSpPr txBox="1"/>
          <p:nvPr/>
        </p:nvSpPr>
        <p:spPr>
          <a:xfrm>
            <a:off x="8199982" y="46607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B2049E-E041-E01E-DFA8-B175D3A03298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12405957" y="2609445"/>
            <a:ext cx="3325319" cy="117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EC2999-5D67-5655-3E41-8CE409BA95E4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4488321" y="2609445"/>
            <a:ext cx="1242955" cy="11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F2EC30-81E4-0650-7521-7AACDE57263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15731276" y="2609445"/>
            <a:ext cx="8394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1D60BD-AC48-22F2-6DAA-F2444D4DD1D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5731276" y="2609445"/>
            <a:ext cx="29587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A3804-7B43-9220-216D-6706294A01BA}"/>
              </a:ext>
            </a:extLst>
          </p:cNvPr>
          <p:cNvSpPr txBox="1"/>
          <p:nvPr/>
        </p:nvSpPr>
        <p:spPr>
          <a:xfrm>
            <a:off x="12735556" y="2941321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996B4D-6CFC-41EC-5489-4D3391ECB690}"/>
              </a:ext>
            </a:extLst>
          </p:cNvPr>
          <p:cNvSpPr txBox="1"/>
          <p:nvPr/>
        </p:nvSpPr>
        <p:spPr>
          <a:xfrm>
            <a:off x="14972199" y="336335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306E0-EB58-43BF-E9D5-57F3EA0B442B}"/>
              </a:ext>
            </a:extLst>
          </p:cNvPr>
          <p:cNvSpPr txBox="1"/>
          <p:nvPr/>
        </p:nvSpPr>
        <p:spPr>
          <a:xfrm>
            <a:off x="16498377" y="342624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A38E3-BF96-E892-1F5B-AA0F4897BAD7}"/>
              </a:ext>
            </a:extLst>
          </p:cNvPr>
          <p:cNvSpPr txBox="1"/>
          <p:nvPr/>
        </p:nvSpPr>
        <p:spPr>
          <a:xfrm>
            <a:off x="17391005" y="2928409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A1D04D-493B-4378-7C67-40463DC200CA}"/>
              </a:ext>
            </a:extLst>
          </p:cNvPr>
          <p:cNvSpPr/>
          <p:nvPr/>
        </p:nvSpPr>
        <p:spPr>
          <a:xfrm>
            <a:off x="14860644" y="575570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PMDCO:Results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735A25-5587-D748-A349-39C319DD2857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14860644" y="6334715"/>
            <a:ext cx="818867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7382B0-EC51-BA07-8894-6C287D8A7C9E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H="1" flipV="1">
            <a:off x="15679511" y="6334715"/>
            <a:ext cx="1043046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4AA22A0-E8FA-C218-C610-73FD61A07B29}"/>
              </a:ext>
            </a:extLst>
          </p:cNvPr>
          <p:cNvSpPr txBox="1"/>
          <p:nvPr/>
        </p:nvSpPr>
        <p:spPr>
          <a:xfrm>
            <a:off x="13892839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83B06C-D794-4C87-24B6-834795F7EBF6}"/>
              </a:ext>
            </a:extLst>
          </p:cNvPr>
          <p:cNvSpPr txBox="1"/>
          <p:nvPr/>
        </p:nvSpPr>
        <p:spPr>
          <a:xfrm>
            <a:off x="16453400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C10180-50A6-E64C-46A9-C8FE988787A5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602997" y="1041478"/>
            <a:ext cx="2191520" cy="2964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A7AD81-4260-743F-DB54-AAA930BEDCFA}"/>
              </a:ext>
            </a:extLst>
          </p:cNvPr>
          <p:cNvSpPr txBox="1"/>
          <p:nvPr/>
        </p:nvSpPr>
        <p:spPr>
          <a:xfrm>
            <a:off x="4864503" y="230166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executes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69BD83-DA2B-47CD-4AF5-D2E8C473C5FB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478497" y="2319941"/>
            <a:ext cx="6433912" cy="168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88429F4-2A26-5B97-6939-84678858E213}"/>
              </a:ext>
            </a:extLst>
          </p:cNvPr>
          <p:cNvSpPr txBox="1"/>
          <p:nvPr/>
        </p:nvSpPr>
        <p:spPr>
          <a:xfrm>
            <a:off x="10126670" y="2902033"/>
            <a:ext cx="1341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participant_of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9CF8AB-A1F3-4646-EEA3-8F1CCF5C8A50}"/>
              </a:ext>
            </a:extLst>
          </p:cNvPr>
          <p:cNvSpPr txBox="1"/>
          <p:nvPr/>
        </p:nvSpPr>
        <p:spPr>
          <a:xfrm>
            <a:off x="12201903" y="5510614"/>
            <a:ext cx="996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output_of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943B05-9543-2855-0D26-E543B831D7E8}"/>
              </a:ext>
            </a:extLst>
          </p:cNvPr>
          <p:cNvCxnSpPr>
            <a:cxnSpLocks/>
            <a:stCxn id="45" idx="1"/>
            <a:endCxn id="12" idx="3"/>
          </p:cNvCxnSpPr>
          <p:nvPr/>
        </p:nvCxnSpPr>
        <p:spPr>
          <a:xfrm flipH="1" flipV="1">
            <a:off x="8478497" y="4006351"/>
            <a:ext cx="6382147" cy="203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23FC981-EC97-9D63-DEB3-658BA0E7343A}"/>
              </a:ext>
            </a:extLst>
          </p:cNvPr>
          <p:cNvSpPr/>
          <p:nvPr/>
        </p:nvSpPr>
        <p:spPr>
          <a:xfrm>
            <a:off x="22601682" y="3716845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9FDBE1-AF3F-86C3-945F-3C18A1E93BF8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 flipV="1">
            <a:off x="16550142" y="2319941"/>
            <a:ext cx="6051540" cy="168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7A588A-36B0-3E70-56D0-4A4E51E6CF98}"/>
              </a:ext>
            </a:extLst>
          </p:cNvPr>
          <p:cNvSpPr txBox="1"/>
          <p:nvPr/>
        </p:nvSpPr>
        <p:spPr>
          <a:xfrm>
            <a:off x="19743463" y="279083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33867A-5C85-4FD6-B8CE-54727E30A057}"/>
              </a:ext>
            </a:extLst>
          </p:cNvPr>
          <p:cNvCxnSpPr>
            <a:cxnSpLocks/>
            <a:stCxn id="67" idx="1"/>
            <a:endCxn id="45" idx="3"/>
          </p:cNvCxnSpPr>
          <p:nvPr/>
        </p:nvCxnSpPr>
        <p:spPr>
          <a:xfrm flipH="1">
            <a:off x="16498377" y="4006350"/>
            <a:ext cx="6103305" cy="203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7D1875-1B56-F33E-EB56-31F23650EEB1}"/>
              </a:ext>
            </a:extLst>
          </p:cNvPr>
          <p:cNvSpPr txBox="1"/>
          <p:nvPr/>
        </p:nvSpPr>
        <p:spPr>
          <a:xfrm>
            <a:off x="19313972" y="5158420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pic>
        <p:nvPicPr>
          <p:cNvPr id="2050" name="Picture 2" descr="Digital Logic Gates | Using Individual Transistors">
            <a:extLst>
              <a:ext uri="{FF2B5EF4-FFF2-40B4-BE49-F238E27FC236}">
                <a16:creationId xmlns:a16="http://schemas.microsoft.com/office/drawing/2014/main" id="{7F07D871-7574-82CC-273E-AC4E31B2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76" y="7731621"/>
            <a:ext cx="10032299" cy="56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7DA3E-11C2-0EB4-EF53-2A568D9A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B1EA1-16CE-507F-703A-4298611864FA}"/>
              </a:ext>
            </a:extLst>
          </p:cNvPr>
          <p:cNvSpPr/>
          <p:nvPr/>
        </p:nvSpPr>
        <p:spPr>
          <a:xfrm>
            <a:off x="919017" y="250133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EF2F4-956D-EAB2-8BE6-CAAD0AFCD09B}"/>
              </a:ext>
            </a:extLst>
          </p:cNvPr>
          <p:cNvSpPr/>
          <p:nvPr/>
        </p:nvSpPr>
        <p:spPr>
          <a:xfrm>
            <a:off x="4353644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FBD1B-4CAD-22E2-AB15-0AC16B126E53}"/>
              </a:ext>
            </a:extLst>
          </p:cNvPr>
          <p:cNvSpPr/>
          <p:nvPr/>
        </p:nvSpPr>
        <p:spPr>
          <a:xfrm>
            <a:off x="7370432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D74D2-91B1-6D29-E677-3F2C6D9CF6DB}"/>
              </a:ext>
            </a:extLst>
          </p:cNvPr>
          <p:cNvSpPr/>
          <p:nvPr/>
        </p:nvSpPr>
        <p:spPr>
          <a:xfrm>
            <a:off x="11638856" y="377979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E3EE9-34C4-2803-91E6-B9C9BEDE4329}"/>
              </a:ext>
            </a:extLst>
          </p:cNvPr>
          <p:cNvSpPr/>
          <p:nvPr/>
        </p:nvSpPr>
        <p:spPr>
          <a:xfrm>
            <a:off x="13617688" y="3779790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3CBF1-69AD-28C5-9085-38FEA40D28BE}"/>
              </a:ext>
            </a:extLst>
          </p:cNvPr>
          <p:cNvSpPr/>
          <p:nvPr/>
        </p:nvSpPr>
        <p:spPr>
          <a:xfrm>
            <a:off x="14093543" y="739640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9A72E-B6A8-D1DE-8379-E80F88AAA19B}"/>
              </a:ext>
            </a:extLst>
          </p:cNvPr>
          <p:cNvSpPr/>
          <p:nvPr/>
        </p:nvSpPr>
        <p:spPr>
          <a:xfrm>
            <a:off x="15803584" y="377978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04EDB-B0D4-3FF0-AD99-FC4CC616269B}"/>
              </a:ext>
            </a:extLst>
          </p:cNvPr>
          <p:cNvSpPr/>
          <p:nvPr/>
        </p:nvSpPr>
        <p:spPr>
          <a:xfrm>
            <a:off x="17782415" y="3779788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86932-2641-C85D-61B9-B268881E66B4}"/>
              </a:ext>
            </a:extLst>
          </p:cNvPr>
          <p:cNvSpPr/>
          <p:nvPr/>
        </p:nvSpPr>
        <p:spPr>
          <a:xfrm>
            <a:off x="15892203" y="7396401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BEAC3-F114-2A14-F6A4-3499B69BDE08}"/>
              </a:ext>
            </a:extLst>
          </p:cNvPr>
          <p:cNvSpPr/>
          <p:nvPr/>
        </p:nvSpPr>
        <p:spPr>
          <a:xfrm>
            <a:off x="14912409" y="203043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75A65-9BDB-3FCD-0214-BA95BA9963D6}"/>
              </a:ext>
            </a:extLst>
          </p:cNvPr>
          <p:cNvSpPr/>
          <p:nvPr/>
        </p:nvSpPr>
        <p:spPr>
          <a:xfrm>
            <a:off x="5794517" y="3716846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10025-127A-93AA-B4EC-08ECD5597E7F}"/>
              </a:ext>
            </a:extLst>
          </p:cNvPr>
          <p:cNvSpPr/>
          <p:nvPr/>
        </p:nvSpPr>
        <p:spPr>
          <a:xfrm>
            <a:off x="919017" y="751973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PMDCO:Workflows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BDFBD9-715D-845F-FC0D-E9240B8D5C90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flipV="1">
            <a:off x="2261007" y="1330982"/>
            <a:ext cx="0" cy="11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4EF7B3-3E15-999A-1C8F-D99C72BC6257}"/>
              </a:ext>
            </a:extLst>
          </p:cNvPr>
          <p:cNvSpPr txBox="1"/>
          <p:nvPr/>
        </p:nvSpPr>
        <p:spPr>
          <a:xfrm>
            <a:off x="2332350" y="177711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F2340F-4706-A293-D2D4-F0111EDED36D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5695634" y="4295855"/>
            <a:ext cx="1440873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4FDB84-AD8F-12F6-ED53-9C804779566E}"/>
              </a:ext>
            </a:extLst>
          </p:cNvPr>
          <p:cNvSpPr txBox="1"/>
          <p:nvPr/>
        </p:nvSpPr>
        <p:spPr>
          <a:xfrm>
            <a:off x="4948426" y="466078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3F587-55B2-88DA-3152-F2CBB2737932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7136507" y="4295855"/>
            <a:ext cx="1575915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B4AC69-9B53-7BED-9186-4B80A375C60F}"/>
              </a:ext>
            </a:extLst>
          </p:cNvPr>
          <p:cNvSpPr txBox="1"/>
          <p:nvPr/>
        </p:nvSpPr>
        <p:spPr>
          <a:xfrm>
            <a:off x="8199982" y="46607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88AB5-B7ED-44A0-2B3E-C63819C3E626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12405957" y="2609445"/>
            <a:ext cx="3325319" cy="117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3A667B-758B-ED74-F59C-9F407CA84C4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4488321" y="2609445"/>
            <a:ext cx="1242955" cy="11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261741-1B7D-086D-26C6-CE85EB16FF1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15731276" y="2609445"/>
            <a:ext cx="8394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C1DCA-A8B2-23FF-36D9-D016FA07E088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5731276" y="2609445"/>
            <a:ext cx="29587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0B42C2-3C32-E4F3-F7FD-1F0CACA8CEA2}"/>
              </a:ext>
            </a:extLst>
          </p:cNvPr>
          <p:cNvSpPr txBox="1"/>
          <p:nvPr/>
        </p:nvSpPr>
        <p:spPr>
          <a:xfrm>
            <a:off x="12735556" y="2941321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F1B3E-374D-23CF-8A85-A011C50072CF}"/>
              </a:ext>
            </a:extLst>
          </p:cNvPr>
          <p:cNvSpPr txBox="1"/>
          <p:nvPr/>
        </p:nvSpPr>
        <p:spPr>
          <a:xfrm>
            <a:off x="14972199" y="336335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0B2C97-168F-79E3-BE35-AAACFAA28A1D}"/>
              </a:ext>
            </a:extLst>
          </p:cNvPr>
          <p:cNvSpPr txBox="1"/>
          <p:nvPr/>
        </p:nvSpPr>
        <p:spPr>
          <a:xfrm>
            <a:off x="16498377" y="342624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4AD877-BD81-8B0C-CAC2-ABF003D4A5EA}"/>
              </a:ext>
            </a:extLst>
          </p:cNvPr>
          <p:cNvSpPr txBox="1"/>
          <p:nvPr/>
        </p:nvSpPr>
        <p:spPr>
          <a:xfrm>
            <a:off x="17391005" y="2928409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432D2B-7D3C-0E03-B554-47B584854107}"/>
              </a:ext>
            </a:extLst>
          </p:cNvPr>
          <p:cNvSpPr/>
          <p:nvPr/>
        </p:nvSpPr>
        <p:spPr>
          <a:xfrm>
            <a:off x="14860644" y="575570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PMDCO:Results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030E28-7355-5255-1F13-43D5E28FD3DF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14860644" y="6334715"/>
            <a:ext cx="818867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CDFD29-16CE-B293-32CF-925970D5D381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H="1" flipV="1">
            <a:off x="15679511" y="6334715"/>
            <a:ext cx="1043046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F6BA6B-BBA1-677C-509A-4E84093A476A}"/>
              </a:ext>
            </a:extLst>
          </p:cNvPr>
          <p:cNvSpPr txBox="1"/>
          <p:nvPr/>
        </p:nvSpPr>
        <p:spPr>
          <a:xfrm>
            <a:off x="13892839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A032C8-2263-4FAD-D4CD-62AD561FD879}"/>
              </a:ext>
            </a:extLst>
          </p:cNvPr>
          <p:cNvSpPr txBox="1"/>
          <p:nvPr/>
        </p:nvSpPr>
        <p:spPr>
          <a:xfrm>
            <a:off x="16453400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54F4F0-944E-4824-8459-061F57F03806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602997" y="1041478"/>
            <a:ext cx="2191520" cy="2964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E2BB07-7F16-E14A-D7BC-901664C281F5}"/>
              </a:ext>
            </a:extLst>
          </p:cNvPr>
          <p:cNvSpPr txBox="1"/>
          <p:nvPr/>
        </p:nvSpPr>
        <p:spPr>
          <a:xfrm>
            <a:off x="4864503" y="230166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executes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6E0ADF-383A-A834-14AE-A50628DD74A0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478497" y="2319941"/>
            <a:ext cx="6433912" cy="168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087C421-ECA2-2062-08A0-04179B17F8D2}"/>
              </a:ext>
            </a:extLst>
          </p:cNvPr>
          <p:cNvSpPr txBox="1"/>
          <p:nvPr/>
        </p:nvSpPr>
        <p:spPr>
          <a:xfrm>
            <a:off x="10126670" y="2902033"/>
            <a:ext cx="1341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participant_of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3C6D50-4D0E-F6BF-8385-37861743886E}"/>
              </a:ext>
            </a:extLst>
          </p:cNvPr>
          <p:cNvSpPr txBox="1"/>
          <p:nvPr/>
        </p:nvSpPr>
        <p:spPr>
          <a:xfrm>
            <a:off x="12201903" y="5510614"/>
            <a:ext cx="996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output_of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E1F3CA-2D14-929B-BC9B-7C02C573B976}"/>
              </a:ext>
            </a:extLst>
          </p:cNvPr>
          <p:cNvCxnSpPr>
            <a:cxnSpLocks/>
            <a:stCxn id="45" idx="1"/>
            <a:endCxn id="12" idx="3"/>
          </p:cNvCxnSpPr>
          <p:nvPr/>
        </p:nvCxnSpPr>
        <p:spPr>
          <a:xfrm flipH="1" flipV="1">
            <a:off x="8478497" y="4006351"/>
            <a:ext cx="6382147" cy="203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AF20EEB-46D5-2B8E-B289-D4A0CC7784AC}"/>
              </a:ext>
            </a:extLst>
          </p:cNvPr>
          <p:cNvSpPr/>
          <p:nvPr/>
        </p:nvSpPr>
        <p:spPr>
          <a:xfrm>
            <a:off x="22601682" y="3716845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D7660F-2BE8-5CA6-A3F6-EF1E653CC026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 flipV="1">
            <a:off x="16550142" y="2319941"/>
            <a:ext cx="6051540" cy="168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811001B-EC41-4DA3-F1D0-61FE5AD9AECF}"/>
              </a:ext>
            </a:extLst>
          </p:cNvPr>
          <p:cNvSpPr txBox="1"/>
          <p:nvPr/>
        </p:nvSpPr>
        <p:spPr>
          <a:xfrm>
            <a:off x="19743463" y="279083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EB2290-F40C-3D99-1873-B552C20893F7}"/>
              </a:ext>
            </a:extLst>
          </p:cNvPr>
          <p:cNvCxnSpPr>
            <a:cxnSpLocks/>
            <a:stCxn id="67" idx="1"/>
            <a:endCxn id="45" idx="3"/>
          </p:cNvCxnSpPr>
          <p:nvPr/>
        </p:nvCxnSpPr>
        <p:spPr>
          <a:xfrm flipH="1">
            <a:off x="16498377" y="4006350"/>
            <a:ext cx="6103305" cy="203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A15621-5B89-E570-183B-A14239DEA36D}"/>
              </a:ext>
            </a:extLst>
          </p:cNvPr>
          <p:cNvSpPr txBox="1"/>
          <p:nvPr/>
        </p:nvSpPr>
        <p:spPr>
          <a:xfrm>
            <a:off x="19313972" y="5158420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260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BF5F-85FB-B24F-1D11-4345B7F77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31161-4BEB-08B7-65B4-765E03AF964B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CF8DA-AF82-7A7D-2B2E-724F7C1C39A3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BBF3B3-4A83-8190-D908-CBDC20CC4E3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4C5C49-598D-82DA-8975-1EEE2BE0F3E4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C4CE9-50A5-BCA3-DF78-82877F4C68D3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EC0DA-EE9D-BE06-9DB8-300A846041ED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0677C-B998-F2B7-264C-E0EAB207519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FD06C-A697-002E-B019-F2059D30F49D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EF87F3-0958-CF78-CAE2-39604433E6C5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D6D19-1ABB-185E-B8AA-9751D744C33B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238F1-555F-247A-B0D0-1C3F15CD0265}"/>
              </a:ext>
            </a:extLst>
          </p:cNvPr>
          <p:cNvSpPr/>
          <p:nvPr/>
        </p:nvSpPr>
        <p:spPr>
          <a:xfrm>
            <a:off x="12473699" y="7694847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F382C-0C11-89BD-3FB9-0A3C25AE8797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47849-F6A9-9563-A2D8-04577537F4EB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DA14A3-A047-9FF6-73AA-B7A6E2D95544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971213-11CC-3BD2-E228-78CABEA87AF8}"/>
              </a:ext>
            </a:extLst>
          </p:cNvPr>
          <p:cNvSpPr/>
          <p:nvPr/>
        </p:nvSpPr>
        <p:spPr>
          <a:xfrm>
            <a:off x="16919935" y="6551574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E1E8D0-12D0-8298-4FDC-8A194854B002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D520AF-C665-AAA7-8686-0365B69694B2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C4B9C2-2663-259D-4A4D-85FDFE68E777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72A57D-D6A6-03BE-15B9-FBC9BFCBD846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36819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C0A5D3-B7C3-A23E-2480-17AC225EF1DE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E5AD3C-B106-67BB-BAF1-FAC3BCDE60E9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11" y="7130583"/>
            <a:ext cx="696925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71E765-8CE0-019F-56BB-C1C849DAAA37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FF6965-C1D0-625D-9C32-A6D3613A5068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901E50-92F2-F10C-8B5E-19B0E01B3076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C51AD5-97FA-C3FB-05AE-8E1AD705340C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CC3CB8-9B98-B30A-85A5-A19D99AB407C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6C0A7E-C24D-5A22-8332-86FE9705EA36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FBB37F-316F-3F7E-13A0-E02D18ED54E9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6977A6-9D2E-CE52-6A17-C2A514A4F3AE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5A9FF9-950B-1D4B-BAD3-F3291C814AF4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A28857-B1AF-E8E5-C984-819E62C95448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30797A-DE68-628F-E33C-2574360047AD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A45900-EFDC-6869-2374-AF33561B10D3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04ACFF-E910-548D-D3A6-A84E4D2CA1A9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514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7FFE3-453C-CC05-B2EA-577DE89DF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EAC86-C829-BEC4-7340-27D51575CA75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1D5B5-A91B-4676-8630-A075AA522665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FD5D5-5CD9-C663-2F5C-B53CA652803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8EA6CC-8AAA-600F-CF43-5331FB4A1DF3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2F5F9-E40C-E58C-BD35-D8FDDC663308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AA9A37-A57B-FC28-C061-437F7BED914D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3FC9F8-FC5A-7919-A090-7F9575C9A8A5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B50A6-AC87-0992-316D-22A5E4D8221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145214-A055-5E15-376A-D878A48A8882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DB76353-2BCE-9CA3-306E-EBD7076D3080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439344-E637-B23A-EEAF-F2F45252AEEF}"/>
              </a:ext>
            </a:extLst>
          </p:cNvPr>
          <p:cNvSpPr/>
          <p:nvPr/>
        </p:nvSpPr>
        <p:spPr>
          <a:xfrm>
            <a:off x="12473700" y="7694847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9704DA-B1D7-1EF5-C881-B781B09331CD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830EF8-BA08-922D-7CE6-8FBF8C898A6E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342170-D22D-DF54-7FE5-B704E5843DBC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6474F9-AFD3-E11E-A6EB-A348D0B05ACA}"/>
              </a:ext>
            </a:extLst>
          </p:cNvPr>
          <p:cNvSpPr/>
          <p:nvPr/>
        </p:nvSpPr>
        <p:spPr>
          <a:xfrm>
            <a:off x="16919935" y="6551574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A6EE3F-C35F-C799-2BF1-052547A2F06A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824EA6-6A57-AB33-7969-595594A5DB38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F6EB58-D7A5-D3B4-0CF1-D252E12B17E2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74BF3C-DCA2-DADB-1EFB-E2DD17D3171E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73755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8FE855-93B1-2EE0-C454-682387631EC5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7316A4-0281-A978-08BE-41CD26442D3C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09" y="7130583"/>
            <a:ext cx="760178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289A52-9CCA-4355-0C9C-0A3D279304B9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B3C923-72AC-E4E7-2BB1-BBACF6EB3993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EDAF77-ECFF-9FDD-B75A-04AE541DF6EC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3BC2C7-596E-E30D-DE0E-84506DE4379A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A6041A-DEA1-89E7-DAD4-582F480EA72E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ECE683-5CD0-56AA-14E6-EF9DEE9429E9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437F2F-7F80-009F-3DFA-233F10AEDDEA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D06C087-D98C-CA58-9188-79AAE9A52195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47B6079-460A-C908-F8F9-0A09E698056D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2C97F5-A8BD-BC38-E8E4-82F4C5B9E16F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D4EBB7-F404-DD61-0218-790BBA8DA192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BD5D01-A847-AAC9-8167-0634E2D4E9EC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235750-E272-98B5-A0D7-E9CE3634D409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49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3E60F-D67B-9A1E-778D-09BAC748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89D1FB-E774-D7D7-2E42-E57D67988D75}"/>
              </a:ext>
            </a:extLst>
          </p:cNvPr>
          <p:cNvCxnSpPr>
            <a:cxnSpLocks/>
          </p:cNvCxnSpPr>
          <p:nvPr/>
        </p:nvCxnSpPr>
        <p:spPr>
          <a:xfrm flipH="1" flipV="1">
            <a:off x="11588252" y="2535398"/>
            <a:ext cx="164663" cy="498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3C4115-1BC1-5F7E-B9A4-12F7707B1A3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F0861E-0C74-7DE8-92D1-164FAC4C82F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211648A-5916-A6C6-B3CC-20F36AC5028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3376A03-9313-AA93-4242-E0C1596B11D5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3546F-6AEB-D2B7-C15F-57C37A3EF8C7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CE504-C052-9FA7-BF3A-950AE53EC54C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AFCCAD-148F-7738-48B8-02F712403C4F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5B7F6-ABAA-2D59-A186-7546A5E02A52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4C97B-BFF8-A616-706D-674AFE0BD01D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C00EDE-F609-F526-7A00-AD8DFAF3C8BB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C21397-0FED-DE75-45BF-37ACF79A743B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E1320A-6D01-D542-E392-BEF45A4D16F5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D8CC05-47B8-12B7-E2E9-9E8734DCCE6B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7696149-54EB-9634-E99A-22B264723D9D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1016337-AAE7-D19A-B802-7829E1231A61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78948E-D20D-FCCF-4310-844C98CF0631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9B004C-E902-E5D4-6D4F-280925166AE7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AFFA7F4-D3E7-B2C8-76B1-BD895514861A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6B40D3E-8D28-9332-C8B7-5B45CD69BEC4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AF9EC68-1213-E388-B7F3-CCBF14698BAE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824F39A-4E67-69CA-5D3C-741B6B8E19E2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1A63B64-B862-78FB-987D-3E62261E4583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2864760-B1CD-EBDE-79C3-CFC6FBB89B9A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88EECB94-2F0C-6DDF-E39D-514298313411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97B2DE0-3137-4C5D-3F23-392DF7F59BAB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20710DF-F7E8-581C-21CE-200689227CB0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4D35EA1-4396-0C0F-4B06-41854210718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E99B83D-790C-DE52-38DD-6338EE4F78CB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3473ADA-FB2B-6D25-7081-5139C5284278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C07D8A3-C909-B3A5-4CA7-0EBAE133687D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D23D4756-7983-0494-5CB2-1FBA64181F37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D540C863-DA45-46C9-B2AE-A61761BF804F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F1A3A6D-CCE4-762B-4621-C961386DFF47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58E7B-416C-EAA2-8C64-8734E1833B16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0F07F-0748-F875-A0FA-E4C6BA0C1696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98BCA-0D96-A1E6-C45F-375E8DF597DD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720F3-9B89-89A8-051E-A456F82EF1E1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BCAF46-940F-D849-2CE6-3EEC3BA73F07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87632E-2AAF-3114-1988-8F400F16844C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902416" y="1815184"/>
            <a:ext cx="1783373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8CEAA3-44F9-781A-45CA-D2ED9D1C45F5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B844CF-D47E-9252-FB6D-30FF0A3EBF0F}"/>
              </a:ext>
            </a:extLst>
          </p:cNvPr>
          <p:cNvSpPr txBox="1"/>
          <p:nvPr/>
        </p:nvSpPr>
        <p:spPr>
          <a:xfrm>
            <a:off x="7180404" y="2227621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3212F8-0D03-EB5A-ED7D-1ABA5D773315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5F70E1-9805-6245-332F-976D452942AE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9A04B-E580-7113-9607-3F424EC69018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myEdge_1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C10F3A-7D7E-879B-5723-8D36656EC613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545D32-2EF4-7895-7148-51C10488842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A8BD8-0835-94EA-2E1F-20E41332B56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B9589C-66D4-194D-E4F1-0D0DD265EAAE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423E5-0C3F-1606-C8EA-B49CA8EF67F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D260D0-6283-1E67-C0EB-E3D966151EB0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46276-6D6A-525D-1BDA-C10CFF007BF1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6564E7-2268-3B41-C182-F83B0E2CAE84}"/>
              </a:ext>
            </a:extLst>
          </p:cNvPr>
          <p:cNvSpPr txBox="1"/>
          <p:nvPr/>
        </p:nvSpPr>
        <p:spPr>
          <a:xfrm>
            <a:off x="11687141" y="4674719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046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763F-50C2-E250-2D56-E7D19B6C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FA4DC0F-ECDC-55C1-E4F5-1AF5551729EE}"/>
              </a:ext>
            </a:extLst>
          </p:cNvPr>
          <p:cNvCxnSpPr>
            <a:cxnSpLocks/>
            <a:stCxn id="190" idx="0"/>
            <a:endCxn id="11" idx="2"/>
          </p:cNvCxnSpPr>
          <p:nvPr/>
        </p:nvCxnSpPr>
        <p:spPr>
          <a:xfrm flipH="1" flipV="1">
            <a:off x="11588253" y="2489633"/>
            <a:ext cx="9946473" cy="761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A284CBD4-6DB3-D868-6F3F-F793CBE1ED0C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662799" cy="6092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09B430A-9A37-D0BB-1F94-EC840F2DF1AF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3" y="2489633"/>
            <a:ext cx="2974503" cy="790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86702E0-A38D-3B5E-3A93-79167972D30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1239500" y="2489633"/>
            <a:ext cx="348752" cy="502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70A4BBF-78F8-CC64-A4C2-F669F45BC896}"/>
              </a:ext>
            </a:extLst>
          </p:cNvPr>
          <p:cNvCxnSpPr>
            <a:cxnSpLocks/>
            <a:stCxn id="18" idx="3"/>
            <a:endCxn id="11" idx="2"/>
          </p:cNvCxnSpPr>
          <p:nvPr/>
        </p:nvCxnSpPr>
        <p:spPr>
          <a:xfrm flipV="1">
            <a:off x="5003146" y="2489633"/>
            <a:ext cx="6585107" cy="562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6897DFC-97B5-F7D4-6DF5-F518AED01545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6F032-11DD-93D6-10E9-003BB4B36E41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0B83C-A4D9-451E-F03B-5B219838F13E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45F07-1AFF-E560-E855-C15F0C96BA2A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D57BE-C945-E3C4-7F92-4529D8CCFAB1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D92D05-FC19-F7CB-47DC-76BC98438E44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268F-D5ED-1477-5AC9-2389DF17AD5C}"/>
              </a:ext>
            </a:extLst>
          </p:cNvPr>
          <p:cNvSpPr/>
          <p:nvPr/>
        </p:nvSpPr>
        <p:spPr>
          <a:xfrm>
            <a:off x="3132075" y="4051151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44EEA4-870C-7CE2-5463-A136A7A7CAC5}"/>
              </a:ext>
            </a:extLst>
          </p:cNvPr>
          <p:cNvSpPr/>
          <p:nvPr/>
        </p:nvSpPr>
        <p:spPr>
          <a:xfrm>
            <a:off x="2979675" y="782572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3F9E9-47DC-87CD-1386-9A4F761862CA}"/>
              </a:ext>
            </a:extLst>
          </p:cNvPr>
          <p:cNvSpPr/>
          <p:nvPr/>
        </p:nvSpPr>
        <p:spPr>
          <a:xfrm>
            <a:off x="2324507" y="5083012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"42.0"^^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E9219-9913-C0F7-2379-D765D467CFF8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EEAAE-E00D-351C-00F0-C6701D751159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B1895-2EDD-2EC1-42FC-EB96F66D8630}"/>
              </a:ext>
            </a:extLst>
          </p:cNvPr>
          <p:cNvSpPr/>
          <p:nvPr/>
        </p:nvSpPr>
        <p:spPr>
          <a:xfrm>
            <a:off x="3376710" y="29505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8BA5-C889-0495-0EAC-A55967A79185}"/>
              </a:ext>
            </a:extLst>
          </p:cNvPr>
          <p:cNvSpPr/>
          <p:nvPr/>
        </p:nvSpPr>
        <p:spPr>
          <a:xfrm>
            <a:off x="3224310" y="676259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481A1A-2701-07E9-0C69-ED8AF30A3C8F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710708-1555-4EFD-55F9-C68A141AAD8C}"/>
              </a:ext>
            </a:extLst>
          </p:cNvPr>
          <p:cNvCxnSpPr>
            <a:stCxn id="17" idx="0"/>
            <a:endCxn id="29" idx="2"/>
          </p:cNvCxnSpPr>
          <p:nvPr/>
        </p:nvCxnSpPr>
        <p:spPr>
          <a:xfrm flipV="1">
            <a:off x="4143810" y="3529584"/>
            <a:ext cx="0" cy="5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CED3CEA-469D-6613-BE2C-9D783A722953}"/>
              </a:ext>
            </a:extLst>
          </p:cNvPr>
          <p:cNvSpPr txBox="1"/>
          <p:nvPr/>
        </p:nvSpPr>
        <p:spPr>
          <a:xfrm>
            <a:off x="4212001" y="3634422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A67F2F-3EE1-3F62-D792-42EEE5E98456}"/>
              </a:ext>
            </a:extLst>
          </p:cNvPr>
          <p:cNvSpPr/>
          <p:nvPr/>
        </p:nvSpPr>
        <p:spPr>
          <a:xfrm>
            <a:off x="2523559" y="8888850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“7.0"^^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F7E4AC-D828-22BB-6852-338AB0B53B27}"/>
              </a:ext>
            </a:extLst>
          </p:cNvPr>
          <p:cNvSpPr/>
          <p:nvPr/>
        </p:nvSpPr>
        <p:spPr>
          <a:xfrm>
            <a:off x="10893687" y="8674245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“6.0"^^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68425C-6317-97BD-DB15-E11F8EC17CB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177658" y="4630159"/>
            <a:ext cx="96615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8124A8-7560-3187-569E-DD996066787E}"/>
              </a:ext>
            </a:extLst>
          </p:cNvPr>
          <p:cNvSpPr txBox="1"/>
          <p:nvPr/>
        </p:nvSpPr>
        <p:spPr>
          <a:xfrm>
            <a:off x="2238645" y="466251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952F78-70AC-C5A6-F94B-1328C6B75246}"/>
              </a:ext>
            </a:extLst>
          </p:cNvPr>
          <p:cNvCxnSpPr>
            <a:stCxn id="17" idx="3"/>
            <a:endCxn id="3" idx="0"/>
          </p:cNvCxnSpPr>
          <p:nvPr/>
        </p:nvCxnSpPr>
        <p:spPr>
          <a:xfrm>
            <a:off x="5155546" y="4340655"/>
            <a:ext cx="1192351" cy="591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BA88268-ED8B-D938-EA81-0F380A3E021D}"/>
              </a:ext>
            </a:extLst>
          </p:cNvPr>
          <p:cNvSpPr txBox="1"/>
          <p:nvPr/>
        </p:nvSpPr>
        <p:spPr>
          <a:xfrm>
            <a:off x="5809759" y="432356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FD2E47-DE46-4C0D-FAED-D0D63BC9417C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3991410" y="7341606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AA21F8-0E8C-B5B6-1085-F31DC5B6BCC8}"/>
              </a:ext>
            </a:extLst>
          </p:cNvPr>
          <p:cNvCxnSpPr>
            <a:cxnSpLocks/>
            <a:stCxn id="18" idx="2"/>
            <a:endCxn id="49" idx="0"/>
          </p:cNvCxnSpPr>
          <p:nvPr/>
        </p:nvCxnSpPr>
        <p:spPr>
          <a:xfrm flipH="1">
            <a:off x="3376710" y="8404731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2FA4C6-0AA3-7220-1709-5792390904E0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 flipV="1">
            <a:off x="5003146" y="7631111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2917FD-A119-3F65-7F75-D0505613939D}"/>
              </a:ext>
            </a:extLst>
          </p:cNvPr>
          <p:cNvSpPr txBox="1"/>
          <p:nvPr/>
        </p:nvSpPr>
        <p:spPr>
          <a:xfrm>
            <a:off x="5698832" y="793614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766521-27E0-1DF0-D4B2-94BC06E7D63E}"/>
              </a:ext>
            </a:extLst>
          </p:cNvPr>
          <p:cNvSpPr txBox="1"/>
          <p:nvPr/>
        </p:nvSpPr>
        <p:spPr>
          <a:xfrm>
            <a:off x="3991409" y="8518887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171C5-9657-EFE2-6E89-522C98DB9F2F}"/>
              </a:ext>
            </a:extLst>
          </p:cNvPr>
          <p:cNvSpPr txBox="1"/>
          <p:nvPr/>
        </p:nvSpPr>
        <p:spPr>
          <a:xfrm>
            <a:off x="4050300" y="742769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B38A29D-CFAA-6AA8-428A-FD2C6BDFF0BB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81B6E39-F629-3D96-9C9D-2FC19C5F705B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4B691F-2CA6-0F31-509C-18A8AFAE2FED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FC227C-2DF8-6704-C4E2-24276B9B5745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40FE4D-C920-50A9-A112-8DCF8003BB1A}"/>
              </a:ext>
            </a:extLst>
          </p:cNvPr>
          <p:cNvCxnSpPr>
            <a:stCxn id="15" idx="2"/>
            <a:endCxn id="51" idx="0"/>
          </p:cNvCxnSpPr>
          <p:nvPr/>
        </p:nvCxnSpPr>
        <p:spPr>
          <a:xfrm>
            <a:off x="10963379" y="8095236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0172CE-FAB1-8D8B-EDA6-BA072A7CDB2C}"/>
              </a:ext>
            </a:extLst>
          </p:cNvPr>
          <p:cNvCxnSpPr>
            <a:stCxn id="15" idx="2"/>
            <a:endCxn id="36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E579F7B-98A2-0363-C9C3-7B014FDF5539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44839A-1AB9-133C-8A3A-209BBDEB00BA}"/>
              </a:ext>
            </a:extLst>
          </p:cNvPr>
          <p:cNvSpPr txBox="1"/>
          <p:nvPr/>
        </p:nvSpPr>
        <p:spPr>
          <a:xfrm>
            <a:off x="11528140" y="812345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70EDBF-154B-C01C-913B-2C86835C7476}"/>
              </a:ext>
            </a:extLst>
          </p:cNvPr>
          <p:cNvSpPr txBox="1"/>
          <p:nvPr/>
        </p:nvSpPr>
        <p:spPr>
          <a:xfrm>
            <a:off x="6347897" y="5508112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B50A8C-A308-78B5-5FFB-E71DBC8EB9B8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B83B66-537C-38BA-8D17-8618E2C485CA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F9AA2DB-4C03-FA02-8B96-DB7ABE400A5B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F03AE8-A90C-B5B1-04BA-BC28F3C421AA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3440DEF-B418-26E2-BE96-EA8A33459EE6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285BB51-1DFA-2DB0-4994-B1183FED5C54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F55AC0-AFED-FD59-81EC-337894BA940A}"/>
              </a:ext>
            </a:extLst>
          </p:cNvPr>
          <p:cNvSpPr/>
          <p:nvPr/>
        </p:nvSpPr>
        <p:spPr>
          <a:xfrm>
            <a:off x="20522990" y="10105818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C0CBFA9-8E8B-47D6-F7C6-38EBC5EDC35B}"/>
              </a:ext>
            </a:extLst>
          </p:cNvPr>
          <p:cNvSpPr/>
          <p:nvPr/>
        </p:nvSpPr>
        <p:spPr>
          <a:xfrm>
            <a:off x="13551021" y="1041531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0D15F6-76CF-996A-C905-AD3FCBAAA8E7}"/>
              </a:ext>
            </a:extLst>
          </p:cNvPr>
          <p:cNvSpPr/>
          <p:nvPr/>
        </p:nvSpPr>
        <p:spPr>
          <a:xfrm>
            <a:off x="13795656" y="935218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5A689BD-AAEE-4B4E-25EE-A01C29FD04B2}"/>
              </a:ext>
            </a:extLst>
          </p:cNvPr>
          <p:cNvSpPr/>
          <p:nvPr/>
        </p:nvSpPr>
        <p:spPr>
          <a:xfrm>
            <a:off x="19618609" y="112363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B23EEA3-29C2-4AD5-D635-A8AD2A1CEEF4}"/>
              </a:ext>
            </a:extLst>
          </p:cNvPr>
          <p:cNvSpPr/>
          <p:nvPr/>
        </p:nvSpPr>
        <p:spPr>
          <a:xfrm>
            <a:off x="13094905" y="11478441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55FC343-0E17-D68B-3887-B2E1775B938D}"/>
              </a:ext>
            </a:extLst>
          </p:cNvPr>
          <p:cNvSpPr/>
          <p:nvPr/>
        </p:nvSpPr>
        <p:spPr>
          <a:xfrm>
            <a:off x="21465033" y="11263836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“4.0"^^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ABE6554-6991-4CFE-E1FF-7D7414E704DE}"/>
              </a:ext>
            </a:extLst>
          </p:cNvPr>
          <p:cNvCxnSpPr>
            <a:cxnSpLocks/>
            <a:stCxn id="15" idx="3"/>
            <a:endCxn id="187" idx="1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EBEDFC2-6C64-1BC5-BBC9-8F290E33C452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18853A9-B191-53C5-037A-617A8029E4CA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 flipV="1">
            <a:off x="14562756" y="9931197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729F668-D44F-ABF3-273F-DA5D11FD9507}"/>
              </a:ext>
            </a:extLst>
          </p:cNvPr>
          <p:cNvCxnSpPr>
            <a:cxnSpLocks/>
            <a:stCxn id="192" idx="2"/>
            <a:endCxn id="199" idx="0"/>
          </p:cNvCxnSpPr>
          <p:nvPr/>
        </p:nvCxnSpPr>
        <p:spPr>
          <a:xfrm flipH="1">
            <a:off x="13948056" y="10994322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1BBDBF8-AA3B-DEE1-379F-252D1F033400}"/>
              </a:ext>
            </a:extLst>
          </p:cNvPr>
          <p:cNvCxnSpPr>
            <a:cxnSpLocks/>
            <a:stCxn id="192" idx="3"/>
            <a:endCxn id="188" idx="2"/>
          </p:cNvCxnSpPr>
          <p:nvPr/>
        </p:nvCxnSpPr>
        <p:spPr>
          <a:xfrm flipV="1">
            <a:off x="15574492" y="10220702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8228CB78-7C51-42AC-0165-20036FB31276}"/>
              </a:ext>
            </a:extLst>
          </p:cNvPr>
          <p:cNvSpPr txBox="1"/>
          <p:nvPr/>
        </p:nvSpPr>
        <p:spPr>
          <a:xfrm>
            <a:off x="16411407" y="1049829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6A8D3EC-6059-EDE8-12A3-24173C6D63B9}"/>
              </a:ext>
            </a:extLst>
          </p:cNvPr>
          <p:cNvSpPr txBox="1"/>
          <p:nvPr/>
        </p:nvSpPr>
        <p:spPr>
          <a:xfrm>
            <a:off x="14570350" y="1108249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FA02838-9A20-EB87-89C4-633B4666BCBF}"/>
              </a:ext>
            </a:extLst>
          </p:cNvPr>
          <p:cNvSpPr txBox="1"/>
          <p:nvPr/>
        </p:nvSpPr>
        <p:spPr>
          <a:xfrm>
            <a:off x="14660366" y="10047788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BC29574-B18D-B34C-C898-9AF3EBCE01C5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C8FA4CC-223B-0A2B-F3D3-B855157E675C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774A6A8-1032-F13A-DF14-44791F1C7436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47B8768-04BE-9657-ACED-F67DCFEB1231}"/>
              </a:ext>
            </a:extLst>
          </p:cNvPr>
          <p:cNvCxnSpPr>
            <a:cxnSpLocks/>
            <a:stCxn id="190" idx="0"/>
            <a:endCxn id="189" idx="2"/>
          </p:cNvCxnSpPr>
          <p:nvPr/>
        </p:nvCxnSpPr>
        <p:spPr>
          <a:xfrm flipV="1">
            <a:off x="21534725" y="9160829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0C23427-E199-8EA8-4BF8-F05C95442762}"/>
              </a:ext>
            </a:extLst>
          </p:cNvPr>
          <p:cNvCxnSpPr>
            <a:stCxn id="190" idx="2"/>
            <a:endCxn id="200" idx="0"/>
          </p:cNvCxnSpPr>
          <p:nvPr/>
        </p:nvCxnSpPr>
        <p:spPr>
          <a:xfrm>
            <a:off x="21534725" y="10684827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2DE810D-0AB1-A28A-745B-9803575D3E0E}"/>
              </a:ext>
            </a:extLst>
          </p:cNvPr>
          <p:cNvCxnSpPr>
            <a:stCxn id="190" idx="2"/>
            <a:endCxn id="196" idx="0"/>
          </p:cNvCxnSpPr>
          <p:nvPr/>
        </p:nvCxnSpPr>
        <p:spPr>
          <a:xfrm flipH="1">
            <a:off x="20385709" y="10684827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BF8D5BD-FEC2-85E0-F828-F82AEBF5561F}"/>
              </a:ext>
            </a:extLst>
          </p:cNvPr>
          <p:cNvSpPr txBox="1"/>
          <p:nvPr/>
        </p:nvSpPr>
        <p:spPr>
          <a:xfrm>
            <a:off x="20082781" y="1071304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D71B6A1-D5B8-9FF6-09AB-74C3C1BDE5C5}"/>
              </a:ext>
            </a:extLst>
          </p:cNvPr>
          <p:cNvSpPr txBox="1"/>
          <p:nvPr/>
        </p:nvSpPr>
        <p:spPr>
          <a:xfrm>
            <a:off x="22099486" y="1071304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A8B475-9C20-C4CC-4A1C-FE95E497652E}"/>
              </a:ext>
            </a:extLst>
          </p:cNvPr>
          <p:cNvSpPr txBox="1"/>
          <p:nvPr/>
        </p:nvSpPr>
        <p:spPr>
          <a:xfrm>
            <a:off x="18454474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CCB4AFD-C949-A6F4-97CB-07ABAB994CEA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3D28E2E-1358-6692-011F-E4DB4C1C16AF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FED9220-7BD0-4F47-0DC1-7F8C440F895F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E8D33EB-5A1E-BAD3-7435-034CB4B1998A}"/>
              </a:ext>
            </a:extLst>
          </p:cNvPr>
          <p:cNvCxnSpPr>
            <a:cxnSpLocks/>
            <a:stCxn id="17" idx="3"/>
            <a:endCxn id="11" idx="2"/>
          </p:cNvCxnSpPr>
          <p:nvPr/>
        </p:nvCxnSpPr>
        <p:spPr>
          <a:xfrm flipV="1">
            <a:off x="5155546" y="2489633"/>
            <a:ext cx="6432707" cy="185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A7E1AFB-CC45-EDFD-C7EA-1FC0EC3AA5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534400" y="2489633"/>
            <a:ext cx="3053852" cy="3502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D60D1B32-CFD4-C735-EE91-4E6F63D4825E}"/>
              </a:ext>
            </a:extLst>
          </p:cNvPr>
          <p:cNvSpPr txBox="1"/>
          <p:nvPr/>
        </p:nvSpPr>
        <p:spPr>
          <a:xfrm>
            <a:off x="21562625" y="9466426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B2F773-8F22-D815-DA1C-960077AD0754}"/>
              </a:ext>
            </a:extLst>
          </p:cNvPr>
          <p:cNvSpPr txBox="1"/>
          <p:nvPr/>
        </p:nvSpPr>
        <p:spPr>
          <a:xfrm>
            <a:off x="8009471" y="295057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C2EE050-D0DF-136C-EA2D-2DF613EA59BB}"/>
              </a:ext>
            </a:extLst>
          </p:cNvPr>
          <p:cNvSpPr txBox="1"/>
          <p:nvPr/>
        </p:nvSpPr>
        <p:spPr>
          <a:xfrm>
            <a:off x="8830807" y="3713108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9BDA7ED-EBF4-44AE-7276-F20406E67B74}"/>
              </a:ext>
            </a:extLst>
          </p:cNvPr>
          <p:cNvSpPr txBox="1"/>
          <p:nvPr/>
        </p:nvSpPr>
        <p:spPr>
          <a:xfrm>
            <a:off x="9602241" y="4505373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EF61A2A-E612-BF10-B3F4-3A1391336691}"/>
              </a:ext>
            </a:extLst>
          </p:cNvPr>
          <p:cNvSpPr txBox="1"/>
          <p:nvPr/>
        </p:nvSpPr>
        <p:spPr>
          <a:xfrm>
            <a:off x="11337013" y="471665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5D58B61-9A81-343A-7464-33BCD270A145}"/>
              </a:ext>
            </a:extLst>
          </p:cNvPr>
          <p:cNvSpPr txBox="1"/>
          <p:nvPr/>
        </p:nvSpPr>
        <p:spPr>
          <a:xfrm>
            <a:off x="12391161" y="4476271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6C1A4F7-ECE9-3FBA-F474-F99DD3397C68}"/>
              </a:ext>
            </a:extLst>
          </p:cNvPr>
          <p:cNvSpPr txBox="1"/>
          <p:nvPr/>
        </p:nvSpPr>
        <p:spPr>
          <a:xfrm>
            <a:off x="13308996" y="4706822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B9E272E-FE0B-D757-7AD5-E4C5EBE2C793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D6F1CFD-B5D0-FBFF-DBC8-47420441A40D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2C65E55-66BB-630F-917A-22C1F3B78CD0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A952F1AF-E769-2072-17BB-DA3BCB2C3996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0A5DA5E-088B-0F2C-97DB-B8825CE53BBF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19513A9-5F18-6D98-842A-47E9DC547303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624E90A-A11D-A01F-75F4-663A9C8C7238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4EB5934-C4D0-FC61-D79F-5C583F14315C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E7B8CEC-3EFD-4DA0-E688-6D42BC9A0799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3455219-9680-C329-1C79-242F0C54BCAB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4D54EA9-5FFE-7826-9316-CAFC7A5A9E3E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FC64E62-CBE6-006D-28F5-D010938113B6}"/>
              </a:ext>
            </a:extLst>
          </p:cNvPr>
          <p:cNvCxnSpPr>
            <a:cxnSpLocks/>
            <a:endCxn id="271" idx="2"/>
          </p:cNvCxnSpPr>
          <p:nvPr/>
        </p:nvCxnSpPr>
        <p:spPr>
          <a:xfrm flipH="1" flipV="1">
            <a:off x="6902416" y="1815184"/>
            <a:ext cx="1783373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E782E81B-D0F3-7697-3FE9-F410DD6EDE8E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B13504-D94E-E93C-BF4B-EF2452232707}"/>
              </a:ext>
            </a:extLst>
          </p:cNvPr>
          <p:cNvSpPr txBox="1"/>
          <p:nvPr/>
        </p:nvSpPr>
        <p:spPr>
          <a:xfrm>
            <a:off x="7180404" y="2227621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364016C-388F-F0F1-27A5-037C170EEAC8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9B32F2-98AB-A8EE-CA14-D431066F30CA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6E27ABA6-900D-7FE0-22DF-B02B10705011}"/>
              </a:ext>
            </a:extLst>
          </p:cNvPr>
          <p:cNvCxnSpPr>
            <a:cxnSpLocks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59A542-45F7-7C6E-AD87-998F5130E137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2221441" y="3598300"/>
            <a:ext cx="1922369" cy="452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3A02D17-26B6-4BF6-56B0-F1A4BECD6FD1}"/>
              </a:ext>
            </a:extLst>
          </p:cNvPr>
          <p:cNvSpPr/>
          <p:nvPr/>
        </p:nvSpPr>
        <p:spPr>
          <a:xfrm>
            <a:off x="1283485" y="3019291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A2917-8862-9608-B16C-6FA0846A6EE6}"/>
              </a:ext>
            </a:extLst>
          </p:cNvPr>
          <p:cNvSpPr txBox="1"/>
          <p:nvPr/>
        </p:nvSpPr>
        <p:spPr>
          <a:xfrm>
            <a:off x="2081662" y="380778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AF8464-DD0F-9899-3F40-AF79BEFB8BAB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2041719" y="7335422"/>
            <a:ext cx="1949691" cy="490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5025F-347A-8F3A-D69F-712B6BCC538F}"/>
              </a:ext>
            </a:extLst>
          </p:cNvPr>
          <p:cNvSpPr/>
          <p:nvPr/>
        </p:nvSpPr>
        <p:spPr>
          <a:xfrm>
            <a:off x="1103763" y="6756413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311DF-81D9-2DDA-1C0B-D9B3C2581BAC}"/>
              </a:ext>
            </a:extLst>
          </p:cNvPr>
          <p:cNvSpPr txBox="1"/>
          <p:nvPr/>
        </p:nvSpPr>
        <p:spPr>
          <a:xfrm>
            <a:off x="2041377" y="756539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36E53C-9749-4462-94C4-16B83EF4F741}"/>
              </a:ext>
            </a:extLst>
          </p:cNvPr>
          <p:cNvCxnSpPr>
            <a:cxnSpLocks/>
            <a:stCxn id="192" idx="1"/>
            <a:endCxn id="22" idx="2"/>
          </p:cNvCxnSpPr>
          <p:nvPr/>
        </p:nvCxnSpPr>
        <p:spPr>
          <a:xfrm flipH="1" flipV="1">
            <a:off x="12613066" y="10115814"/>
            <a:ext cx="937955" cy="58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529959-A946-48E0-AFC2-C3980AAC5194}"/>
              </a:ext>
            </a:extLst>
          </p:cNvPr>
          <p:cNvSpPr/>
          <p:nvPr/>
        </p:nvSpPr>
        <p:spPr>
          <a:xfrm>
            <a:off x="11675110" y="9536805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0EF91-6F29-28E8-5BDD-CE423378AE40}"/>
              </a:ext>
            </a:extLst>
          </p:cNvPr>
          <p:cNvSpPr txBox="1"/>
          <p:nvPr/>
        </p:nvSpPr>
        <p:spPr>
          <a:xfrm>
            <a:off x="11962252" y="10286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53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C761-340D-4D78-C3F2-16C60BEE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5EB2F9-9BFD-7CE2-2E39-2E4E143C0C2E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1465702" y="6544559"/>
            <a:ext cx="160624" cy="419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931B0A-EAF8-D165-1414-48F76D6451D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24941" y="6571238"/>
            <a:ext cx="1885183" cy="395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649DDF-6F47-E764-1125-F7DD55E9FB4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92CB54-B6F6-9D61-8539-96056ABADAE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41E3EC7-5B7A-16F1-3E5A-125E5EE401D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CD1AD9-AA1A-FF2D-76EC-39C5FAE5B52C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FF90D7-A9EA-8839-0BF4-F0C147F347D8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EBFDB-3553-B095-FACC-764587C213AF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070FC-50C3-AF14-BD2B-453743EA8E67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5F601-914E-8819-33D5-831F4CE1DCB1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FBD026-EB1B-5A92-95C2-D7F8901812E5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7CCFC6-4D2C-4684-C83D-655119A31236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7325AD-EA11-8EC1-117E-C9D71474ED7C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B7A90-7B0E-BE27-347E-97659D8ECD69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792C35-B081-051F-1988-4C2A8CF491EA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0028B45-67CF-BF93-265E-3713B8968B93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3D859-F1DB-86C7-005E-7E45F07E600D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ED8283-9A6E-A75A-AC47-85A1EA96F1BB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2EE01D-80B1-DFBD-4F3B-02E512EBF2C1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7714CE8-A64A-B1A7-EDDD-6AD0FBDD07CC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6C776C2-2C1A-8397-BFC4-AD3E24F97FB5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EEC2514-2291-A16B-6D67-364357AFBADE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A595CF2-F983-516D-F9D2-85659BCADE78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C6F0F45-3831-8476-F2D3-5295A3F45A8F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5DAF230-790D-F7D3-8611-023458C121F6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21C5232-6AAA-4BE4-106E-D95ED8B1953B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C83763F-D0FE-60EF-B965-41791A99D5E1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08F0644-7D29-2E34-A11C-8C69D978C487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FEDA234-3CFF-1970-5BBE-4AB0F842876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FD61A102-989C-D869-6E26-AE8A8034B7A5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0F69BE8-001C-2B2A-7420-BCFD7A3ECDB8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FF34A035-70A1-8D7E-DA1C-281E0BF90309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5E5513E-C150-1FC6-A704-81CB931AB91F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EF95FBD-9A24-66B1-F43D-D7EECD842BDF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31C133E-A37E-9E2A-8049-C6B5235CF8AD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7524A-3F41-C0EA-6323-DA360F30C1B9}"/>
              </a:ext>
            </a:extLst>
          </p:cNvPr>
          <p:cNvSpPr/>
          <p:nvPr/>
        </p:nvSpPr>
        <p:spPr>
          <a:xfrm>
            <a:off x="2909012" y="51516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975E2-84DE-5638-0AE9-5F5AC2B31C10}"/>
              </a:ext>
            </a:extLst>
          </p:cNvPr>
          <p:cNvSpPr/>
          <p:nvPr/>
        </p:nvSpPr>
        <p:spPr>
          <a:xfrm>
            <a:off x="4576350" y="835728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BC221-E28E-30A7-05CB-39AD837DFCBF}"/>
              </a:ext>
            </a:extLst>
          </p:cNvPr>
          <p:cNvSpPr/>
          <p:nvPr/>
        </p:nvSpPr>
        <p:spPr>
          <a:xfrm>
            <a:off x="2898316" y="6068753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7A1F4-CD70-0A77-59F7-FBC9DD859049}"/>
              </a:ext>
            </a:extLst>
          </p:cNvPr>
          <p:cNvSpPr/>
          <p:nvPr/>
        </p:nvSpPr>
        <p:spPr>
          <a:xfrm>
            <a:off x="6266176" y="8826664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CE42D-57FF-597A-DBCB-6E739133BFA3}"/>
              </a:ext>
            </a:extLst>
          </p:cNvPr>
          <p:cNvSpPr/>
          <p:nvPr/>
        </p:nvSpPr>
        <p:spPr>
          <a:xfrm>
            <a:off x="8957840" y="1052487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0FA02-4A62-64E4-4547-04F52312A9E2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14BC2-53B5-E35A-8888-1B6C39D9F58A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8753B-0291-8127-627F-DF4104A5A299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8E83-6A4B-5224-DCBA-F5248BC27ACC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79148-9E6F-61DC-8163-943DE3790D3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F7E066-2610-1448-4D13-8F4A5A66242F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902416" y="1815184"/>
            <a:ext cx="1783373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BC4E6C-742E-11BA-3DAC-C1FCD8CEE6E7}"/>
              </a:ext>
            </a:extLst>
          </p:cNvPr>
          <p:cNvSpPr/>
          <p:nvPr/>
        </p:nvSpPr>
        <p:spPr>
          <a:xfrm>
            <a:off x="16152141" y="881293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2BD2F-ACBC-B17A-B246-CE8782453283}"/>
              </a:ext>
            </a:extLst>
          </p:cNvPr>
          <p:cNvSpPr/>
          <p:nvPr/>
        </p:nvSpPr>
        <p:spPr>
          <a:xfrm>
            <a:off x="14551770" y="8413133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F2C05C-6226-1DCC-D18A-FE247FB931BF}"/>
              </a:ext>
            </a:extLst>
          </p:cNvPr>
          <p:cNvSpPr/>
          <p:nvPr/>
        </p:nvSpPr>
        <p:spPr>
          <a:xfrm>
            <a:off x="17491437" y="11340656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2D4606-ABE0-D7A0-9BD1-38ED42D1F592}"/>
              </a:ext>
            </a:extLst>
          </p:cNvPr>
          <p:cNvSpPr/>
          <p:nvPr/>
        </p:nvSpPr>
        <p:spPr>
          <a:xfrm>
            <a:off x="15887545" y="1134562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D48B0F-A8AA-762B-9223-E8DF09666329}"/>
              </a:ext>
            </a:extLst>
          </p:cNvPr>
          <p:cNvSpPr/>
          <p:nvPr/>
        </p:nvSpPr>
        <p:spPr>
          <a:xfrm>
            <a:off x="23171333" y="7969049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1CCCC-F93D-BCC7-9AEA-0319DC0C2177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DD02-CC38-A750-AC4E-7AD09C4DC39C}"/>
              </a:ext>
            </a:extLst>
          </p:cNvPr>
          <p:cNvSpPr txBox="1"/>
          <p:nvPr/>
        </p:nvSpPr>
        <p:spPr>
          <a:xfrm>
            <a:off x="7180404" y="2227621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5B1128-0430-D26F-2531-96211D20BBE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4443213" y="5221861"/>
            <a:ext cx="892948" cy="21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BDBBD3-70DE-57D2-9481-AF814D119C8A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4432517" y="5221861"/>
            <a:ext cx="903644" cy="113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6E88ED-6719-9780-C1CC-563BDBFC405D}"/>
              </a:ext>
            </a:extLst>
          </p:cNvPr>
          <p:cNvSpPr txBox="1"/>
          <p:nvPr/>
        </p:nvSpPr>
        <p:spPr>
          <a:xfrm>
            <a:off x="4531048" y="499046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86C7C9-C8EB-012A-B0F6-466A977E8351}"/>
              </a:ext>
            </a:extLst>
          </p:cNvPr>
          <p:cNvSpPr txBox="1"/>
          <p:nvPr/>
        </p:nvSpPr>
        <p:spPr>
          <a:xfrm>
            <a:off x="4799107" y="580235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DC8F67-98C2-70C9-A803-14FE90CD4F81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F6B6C5-28F8-8C9F-EB16-5963B691CA30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E67678-0BC2-5433-7A95-1E67EDD8B48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43451" y="7631111"/>
            <a:ext cx="1358465" cy="7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8B469E-360F-EB3E-BFEC-739F42C9E55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08762" y="7631111"/>
            <a:ext cx="428047" cy="119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0FF1563-9766-AAAA-6E46-259E2EFBA697}"/>
              </a:ext>
            </a:extLst>
          </p:cNvPr>
          <p:cNvSpPr txBox="1"/>
          <p:nvPr/>
        </p:nvSpPr>
        <p:spPr>
          <a:xfrm>
            <a:off x="6003725" y="798308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CBD3EC-3074-4E2A-8A12-C76499200625}"/>
              </a:ext>
            </a:extLst>
          </p:cNvPr>
          <p:cNvSpPr txBox="1"/>
          <p:nvPr/>
        </p:nvSpPr>
        <p:spPr>
          <a:xfrm>
            <a:off x="6972770" y="809003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DAEFB7-90A9-9447-C0D4-027DEE072BE1}"/>
              </a:ext>
            </a:extLst>
          </p:cNvPr>
          <p:cNvSpPr/>
          <p:nvPr/>
        </p:nvSpPr>
        <p:spPr>
          <a:xfrm>
            <a:off x="10698601" y="1073753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5CEFB-A361-E232-1BC6-7D167774B22A}"/>
              </a:ext>
            </a:extLst>
          </p:cNvPr>
          <p:cNvSpPr txBox="1"/>
          <p:nvPr/>
        </p:nvSpPr>
        <p:spPr>
          <a:xfrm>
            <a:off x="11519620" y="970395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9D62AC-935E-9E3E-2B21-B7F4577C1A30}"/>
              </a:ext>
            </a:extLst>
          </p:cNvPr>
          <p:cNvSpPr txBox="1"/>
          <p:nvPr/>
        </p:nvSpPr>
        <p:spPr>
          <a:xfrm>
            <a:off x="9100857" y="965092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6B56CE-C5BC-820A-3194-AB8A45BC6AC5}"/>
              </a:ext>
            </a:extLst>
          </p:cNvPr>
          <p:cNvCxnSpPr>
            <a:cxnSpLocks/>
            <a:stCxn id="187" idx="2"/>
            <a:endCxn id="38" idx="0"/>
          </p:cNvCxnSpPr>
          <p:nvPr/>
        </p:nvCxnSpPr>
        <p:spPr>
          <a:xfrm flipH="1">
            <a:off x="15318871" y="8100956"/>
            <a:ext cx="1835902" cy="3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017D232-73A3-9638-7425-51E3164AE39E}"/>
              </a:ext>
            </a:extLst>
          </p:cNvPr>
          <p:cNvCxnSpPr>
            <a:cxnSpLocks/>
            <a:stCxn id="187" idx="2"/>
            <a:endCxn id="37" idx="0"/>
          </p:cNvCxnSpPr>
          <p:nvPr/>
        </p:nvCxnSpPr>
        <p:spPr>
          <a:xfrm flipH="1">
            <a:off x="16919242" y="8100956"/>
            <a:ext cx="235531" cy="71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CD61B3-498F-18B9-C9E5-1BEAA0766623}"/>
              </a:ext>
            </a:extLst>
          </p:cNvPr>
          <p:cNvSpPr txBox="1"/>
          <p:nvPr/>
        </p:nvSpPr>
        <p:spPr>
          <a:xfrm>
            <a:off x="15417587" y="802712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4EB2E4-7A35-2C43-6ED1-11AB65ADCC5E}"/>
              </a:ext>
            </a:extLst>
          </p:cNvPr>
          <p:cNvSpPr txBox="1"/>
          <p:nvPr/>
        </p:nvSpPr>
        <p:spPr>
          <a:xfrm>
            <a:off x="16152601" y="832843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AEB5277-057E-B2EA-A78C-6D7146C7CBA4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6654646" y="10220702"/>
            <a:ext cx="672372" cy="1124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2F202DB-E107-491D-3329-AE4505D88E77}"/>
              </a:ext>
            </a:extLst>
          </p:cNvPr>
          <p:cNvCxnSpPr>
            <a:cxnSpLocks/>
          </p:cNvCxnSpPr>
          <p:nvPr/>
        </p:nvCxnSpPr>
        <p:spPr>
          <a:xfrm>
            <a:off x="17345282" y="10220702"/>
            <a:ext cx="866091" cy="108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8BFEF26-1B79-EBC6-E8BD-69EDAA9F06B4}"/>
              </a:ext>
            </a:extLst>
          </p:cNvPr>
          <p:cNvSpPr txBox="1"/>
          <p:nvPr/>
        </p:nvSpPr>
        <p:spPr>
          <a:xfrm>
            <a:off x="16909813" y="1084043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48C023-F601-4119-E780-2994CCE9A131}"/>
              </a:ext>
            </a:extLst>
          </p:cNvPr>
          <p:cNvSpPr txBox="1"/>
          <p:nvPr/>
        </p:nvSpPr>
        <p:spPr>
          <a:xfrm>
            <a:off x="17816138" y="10630023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BB4364-6156-A562-180E-C72C91800959}"/>
              </a:ext>
            </a:extLst>
          </p:cNvPr>
          <p:cNvSpPr/>
          <p:nvPr/>
        </p:nvSpPr>
        <p:spPr>
          <a:xfrm>
            <a:off x="23115008" y="705210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13F983-FC6D-5DB2-D307-CE09A80500DF}"/>
              </a:ext>
            </a:extLst>
          </p:cNvPr>
          <p:cNvCxnSpPr>
            <a:cxnSpLocks/>
            <a:stCxn id="189" idx="3"/>
            <a:endCxn id="127" idx="1"/>
          </p:cNvCxnSpPr>
          <p:nvPr/>
        </p:nvCxnSpPr>
        <p:spPr>
          <a:xfrm flipV="1">
            <a:off x="22556664" y="7341607"/>
            <a:ext cx="558344" cy="152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6F2F30F-BB32-93E7-66EF-AEEE42A674FA}"/>
              </a:ext>
            </a:extLst>
          </p:cNvPr>
          <p:cNvCxnSpPr>
            <a:cxnSpLocks/>
            <a:stCxn id="189" idx="3"/>
            <a:endCxn id="41" idx="1"/>
          </p:cNvCxnSpPr>
          <p:nvPr/>
        </p:nvCxnSpPr>
        <p:spPr>
          <a:xfrm flipV="1">
            <a:off x="22556664" y="8258554"/>
            <a:ext cx="614669" cy="61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B2D6D3-5CE0-6E02-468D-466CBE53D1B4}"/>
              </a:ext>
            </a:extLst>
          </p:cNvPr>
          <p:cNvSpPr txBox="1"/>
          <p:nvPr/>
        </p:nvSpPr>
        <p:spPr>
          <a:xfrm>
            <a:off x="22483957" y="7363091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06D9E43-80CC-CFFA-C9E7-0867BCF4F58A}"/>
              </a:ext>
            </a:extLst>
          </p:cNvPr>
          <p:cNvSpPr txBox="1"/>
          <p:nvPr/>
        </p:nvSpPr>
        <p:spPr>
          <a:xfrm>
            <a:off x="22803948" y="866936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1F557E-FC2A-EF7D-EF81-7D9FBFB691F4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myEdge_1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25D7C-4B0B-5ECB-B6A6-5399734F27EF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4D97E-C51D-7BF2-00F1-F624457FE8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D86CF-9495-4537-D10F-C998E901F04A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AE9F8-B08B-BCED-C85D-93A22AC3FB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12D8BF-D967-DCB9-9A13-58C03E590FFA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06723-A62D-527A-6C1B-BED4CC851AF6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7E51B-4458-B3CC-FC68-1460F2A46FC6}"/>
              </a:ext>
            </a:extLst>
          </p:cNvPr>
          <p:cNvCxnSpPr/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20865E-4F87-1CFB-BE64-95565C46806E}"/>
              </a:ext>
            </a:extLst>
          </p:cNvPr>
          <p:cNvCxnSpPr>
            <a:cxnSpLocks/>
          </p:cNvCxnSpPr>
          <p:nvPr/>
        </p:nvCxnSpPr>
        <p:spPr>
          <a:xfrm flipH="1" flipV="1">
            <a:off x="11588252" y="2535398"/>
            <a:ext cx="164663" cy="498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06BE4B-565D-B242-9A40-6601127CE900}"/>
              </a:ext>
            </a:extLst>
          </p:cNvPr>
          <p:cNvSpPr txBox="1"/>
          <p:nvPr/>
        </p:nvSpPr>
        <p:spPr>
          <a:xfrm>
            <a:off x="11687141" y="4674719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73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B524-44BE-0255-305E-304F5DC9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135260-EE26-85C0-ACDD-BFA2B6AB6BD1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1465702" y="6544559"/>
            <a:ext cx="160624" cy="419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828CFA-17AC-05C8-EB29-D1E85EA04B6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24941" y="6571238"/>
            <a:ext cx="1885183" cy="395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99FA13-45E2-7591-3E74-33AD9FD7AFA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A22582-BF4A-EA20-CDF4-B3E2AFA6F6C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18AE62E-A504-BBC7-FF54-38A532BE4F88}"/>
              </a:ext>
            </a:extLst>
          </p:cNvPr>
          <p:cNvCxnSpPr>
            <a:cxnSpLocks/>
            <a:stCxn id="190" idx="0"/>
            <a:endCxn id="11" idx="2"/>
          </p:cNvCxnSpPr>
          <p:nvPr/>
        </p:nvCxnSpPr>
        <p:spPr>
          <a:xfrm flipH="1" flipV="1">
            <a:off x="11588253" y="2489633"/>
            <a:ext cx="9946473" cy="761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5A31032-2080-815F-45C3-8E7BA7AF338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F1E9435-F6DC-C16D-1951-01FFBDE4586B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3" y="2489633"/>
            <a:ext cx="2974503" cy="790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35879EB-7D91-02C7-8566-4E1C3B709598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10963380" y="2489632"/>
            <a:ext cx="624873" cy="502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1313549-0EF2-9EC0-BF56-B21E879C0B00}"/>
              </a:ext>
            </a:extLst>
          </p:cNvPr>
          <p:cNvCxnSpPr>
            <a:cxnSpLocks/>
            <a:stCxn id="18" idx="3"/>
            <a:endCxn id="11" idx="2"/>
          </p:cNvCxnSpPr>
          <p:nvPr/>
        </p:nvCxnSpPr>
        <p:spPr>
          <a:xfrm flipV="1">
            <a:off x="2772556" y="2489633"/>
            <a:ext cx="8815696" cy="562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A9623B-27E9-7926-CD20-3C4BA41819CD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6D631-544D-E094-7CF2-48A276259442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564AE-79DB-BDF9-0DEF-BAE5A178000D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E8C7A-3500-86A6-768E-2D089F0FEC1A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35F90-DC3A-8AB5-0B90-4338FC274BB5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DDF5F-EC78-1E8F-77E9-F041AEBBCC2F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0A8AC1-8345-F7CB-E8B8-23F163F018E4}"/>
              </a:ext>
            </a:extLst>
          </p:cNvPr>
          <p:cNvSpPr/>
          <p:nvPr/>
        </p:nvSpPr>
        <p:spPr>
          <a:xfrm>
            <a:off x="1040040" y="4051151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2273E-8014-5541-6DFE-FA627889E551}"/>
              </a:ext>
            </a:extLst>
          </p:cNvPr>
          <p:cNvSpPr/>
          <p:nvPr/>
        </p:nvSpPr>
        <p:spPr>
          <a:xfrm>
            <a:off x="749086" y="782572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09842C-589C-AF6A-C7E8-C7D19DE95601}"/>
              </a:ext>
            </a:extLst>
          </p:cNvPr>
          <p:cNvSpPr/>
          <p:nvPr/>
        </p:nvSpPr>
        <p:spPr>
          <a:xfrm>
            <a:off x="232472" y="5083012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"42.0"^^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0B094-236D-1618-9484-7BDB774203ED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078457-B7A1-CF12-76B5-D7C8F9C671B5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6B1F62-BC84-219C-9B59-AD86E2F876EB}"/>
              </a:ext>
            </a:extLst>
          </p:cNvPr>
          <p:cNvSpPr/>
          <p:nvPr/>
        </p:nvSpPr>
        <p:spPr>
          <a:xfrm>
            <a:off x="1284675" y="29505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6D083-81D3-FABC-1F1F-324F8DB3E956}"/>
              </a:ext>
            </a:extLst>
          </p:cNvPr>
          <p:cNvSpPr/>
          <p:nvPr/>
        </p:nvSpPr>
        <p:spPr>
          <a:xfrm>
            <a:off x="993721" y="676259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3DA05-C1B7-E9A6-79EA-118218114733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8CFDA2-931A-5180-CEDE-D816AC9D95E2}"/>
              </a:ext>
            </a:extLst>
          </p:cNvPr>
          <p:cNvCxnSpPr>
            <a:stCxn id="17" idx="0"/>
            <a:endCxn id="29" idx="2"/>
          </p:cNvCxnSpPr>
          <p:nvPr/>
        </p:nvCxnSpPr>
        <p:spPr>
          <a:xfrm flipV="1">
            <a:off x="2051775" y="3529584"/>
            <a:ext cx="0" cy="5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B5DFF61-3F34-2405-E11F-1FF4AD31C411}"/>
              </a:ext>
            </a:extLst>
          </p:cNvPr>
          <p:cNvSpPr txBox="1"/>
          <p:nvPr/>
        </p:nvSpPr>
        <p:spPr>
          <a:xfrm>
            <a:off x="1414375" y="369338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3F7F3B-F8A5-C39C-4CAD-11D5B0C9D9EF}"/>
              </a:ext>
            </a:extLst>
          </p:cNvPr>
          <p:cNvSpPr/>
          <p:nvPr/>
        </p:nvSpPr>
        <p:spPr>
          <a:xfrm>
            <a:off x="292970" y="8888850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“7.0"^^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362185-4A45-323A-E2F1-FC7B3A1A97AD}"/>
              </a:ext>
            </a:extLst>
          </p:cNvPr>
          <p:cNvSpPr/>
          <p:nvPr/>
        </p:nvSpPr>
        <p:spPr>
          <a:xfrm>
            <a:off x="10893687" y="8674245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“6.0"^^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94AE42-B257-C745-2D17-9EF266CC03C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085623" y="4630159"/>
            <a:ext cx="96615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396D82-32DB-8EDF-03D2-236B3B208909}"/>
              </a:ext>
            </a:extLst>
          </p:cNvPr>
          <p:cNvSpPr txBox="1"/>
          <p:nvPr/>
        </p:nvSpPr>
        <p:spPr>
          <a:xfrm>
            <a:off x="146610" y="466251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08C3B0-FD0C-6C38-5BAA-2CA3A9B2FA61}"/>
              </a:ext>
            </a:extLst>
          </p:cNvPr>
          <p:cNvCxnSpPr>
            <a:stCxn id="17" idx="3"/>
            <a:endCxn id="3" idx="0"/>
          </p:cNvCxnSpPr>
          <p:nvPr/>
        </p:nvCxnSpPr>
        <p:spPr>
          <a:xfrm>
            <a:off x="3063510" y="4340656"/>
            <a:ext cx="3284386" cy="591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0FED5AA-4581-F1EE-FCAF-A5BA45ED3122}"/>
              </a:ext>
            </a:extLst>
          </p:cNvPr>
          <p:cNvSpPr txBox="1"/>
          <p:nvPr/>
        </p:nvSpPr>
        <p:spPr>
          <a:xfrm>
            <a:off x="5143250" y="4384147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8D18A2-3DE7-0887-2E5A-4928DE6C0157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1760821" y="7341606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992BB-8B6E-80FD-983A-3ADE5E9D008D}"/>
              </a:ext>
            </a:extLst>
          </p:cNvPr>
          <p:cNvCxnSpPr>
            <a:cxnSpLocks/>
            <a:stCxn id="18" idx="2"/>
            <a:endCxn id="49" idx="0"/>
          </p:cNvCxnSpPr>
          <p:nvPr/>
        </p:nvCxnSpPr>
        <p:spPr>
          <a:xfrm flipH="1">
            <a:off x="1146121" y="8404731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7B6EB6-5A3B-6D90-F824-0F15E4014652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 flipV="1">
            <a:off x="2772556" y="7631111"/>
            <a:ext cx="357534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E78620C-5450-C632-1566-2BB1AFAD06F4}"/>
              </a:ext>
            </a:extLst>
          </p:cNvPr>
          <p:cNvSpPr txBox="1"/>
          <p:nvPr/>
        </p:nvSpPr>
        <p:spPr>
          <a:xfrm>
            <a:off x="3468243" y="793614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B20AE6-5326-A7BC-2903-E01093312F26}"/>
              </a:ext>
            </a:extLst>
          </p:cNvPr>
          <p:cNvSpPr txBox="1"/>
          <p:nvPr/>
        </p:nvSpPr>
        <p:spPr>
          <a:xfrm>
            <a:off x="1608117" y="852035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758F46-65A4-B7D5-0CE2-3C3516579BD6}"/>
              </a:ext>
            </a:extLst>
          </p:cNvPr>
          <p:cNvSpPr txBox="1"/>
          <p:nvPr/>
        </p:nvSpPr>
        <p:spPr>
          <a:xfrm>
            <a:off x="1819711" y="742769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430F035-2D66-1700-3CDD-977C42110100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598DCA-459E-4A48-81ED-13E6EA9E860B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0FD44C-0AEB-3B44-97FB-522F93637557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A923BE-9F13-E578-EBE5-98F82C1DC31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032CF3-130A-035A-3C02-CF8FC5DD873F}"/>
              </a:ext>
            </a:extLst>
          </p:cNvPr>
          <p:cNvCxnSpPr>
            <a:stCxn id="15" idx="2"/>
            <a:endCxn id="51" idx="0"/>
          </p:cNvCxnSpPr>
          <p:nvPr/>
        </p:nvCxnSpPr>
        <p:spPr>
          <a:xfrm>
            <a:off x="10963379" y="8095236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56AFE69-0ACD-9A7C-4E30-1101BA2328DB}"/>
              </a:ext>
            </a:extLst>
          </p:cNvPr>
          <p:cNvCxnSpPr>
            <a:stCxn id="15" idx="2"/>
            <a:endCxn id="36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3D13F90-45D0-4681-BC48-A2264329FC1B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CCC549-5966-4B15-F1F5-00EB4CAC19F0}"/>
              </a:ext>
            </a:extLst>
          </p:cNvPr>
          <p:cNvSpPr txBox="1"/>
          <p:nvPr/>
        </p:nvSpPr>
        <p:spPr>
          <a:xfrm>
            <a:off x="11528140" y="812345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E619D2-1FC6-3A22-563F-DD5ADE2CC1A1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43B8C8-CCFF-56C9-8F50-124F577B6060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ABD40E-E434-7FC8-9273-3501B738C1A9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CF1DA4A-FE5E-2ED5-B4F4-E0549FA68FC7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11193BB-AD02-8DA6-6411-22ADF63AFB1D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B472B72-DA9C-4AE4-CF6E-9A0471C0A93E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68BEEFF-65DF-AB5B-456B-4774B6A61AA9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94BE3E-3119-BE39-6281-1A18F7583EC0}"/>
              </a:ext>
            </a:extLst>
          </p:cNvPr>
          <p:cNvSpPr/>
          <p:nvPr/>
        </p:nvSpPr>
        <p:spPr>
          <a:xfrm>
            <a:off x="20522990" y="10105818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BCC9CD-5A06-746E-CF8A-9A1EA5DDCF63}"/>
              </a:ext>
            </a:extLst>
          </p:cNvPr>
          <p:cNvSpPr/>
          <p:nvPr/>
        </p:nvSpPr>
        <p:spPr>
          <a:xfrm>
            <a:off x="13551021" y="1041531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356DA7-33C8-5B65-1ACB-F3FF338992F9}"/>
              </a:ext>
            </a:extLst>
          </p:cNvPr>
          <p:cNvSpPr/>
          <p:nvPr/>
        </p:nvSpPr>
        <p:spPr>
          <a:xfrm>
            <a:off x="13795656" y="935218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33E1EC-BD36-FCD3-B7C1-66FDA55D2FF3}"/>
              </a:ext>
            </a:extLst>
          </p:cNvPr>
          <p:cNvSpPr/>
          <p:nvPr/>
        </p:nvSpPr>
        <p:spPr>
          <a:xfrm>
            <a:off x="19618609" y="112363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DEE01BA-159B-BC6B-A99A-AE1E90A355AF}"/>
              </a:ext>
            </a:extLst>
          </p:cNvPr>
          <p:cNvSpPr/>
          <p:nvPr/>
        </p:nvSpPr>
        <p:spPr>
          <a:xfrm>
            <a:off x="13094905" y="11478441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279513F-9E34-0964-BE32-94A1CAB5D71D}"/>
              </a:ext>
            </a:extLst>
          </p:cNvPr>
          <p:cNvSpPr/>
          <p:nvPr/>
        </p:nvSpPr>
        <p:spPr>
          <a:xfrm>
            <a:off x="21465033" y="11263836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“4.0"^^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3A20769-6B27-4682-6B0E-F60EB49B3E87}"/>
              </a:ext>
            </a:extLst>
          </p:cNvPr>
          <p:cNvCxnSpPr>
            <a:cxnSpLocks/>
            <a:stCxn id="15" idx="3"/>
            <a:endCxn id="187" idx="1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9FC8551-68DF-D142-8079-D8AE3F13306C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61CC832-C008-DD33-9232-8DA877896B21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 flipV="1">
            <a:off x="14562756" y="9931197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4C800-9590-6A53-CA7F-2C81F84D254B}"/>
              </a:ext>
            </a:extLst>
          </p:cNvPr>
          <p:cNvCxnSpPr>
            <a:cxnSpLocks/>
            <a:stCxn id="192" idx="2"/>
            <a:endCxn id="199" idx="0"/>
          </p:cNvCxnSpPr>
          <p:nvPr/>
        </p:nvCxnSpPr>
        <p:spPr>
          <a:xfrm flipH="1">
            <a:off x="13948056" y="10994322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AAFB377-AE5C-E897-C132-8E398E506497}"/>
              </a:ext>
            </a:extLst>
          </p:cNvPr>
          <p:cNvCxnSpPr>
            <a:cxnSpLocks/>
            <a:stCxn id="192" idx="3"/>
            <a:endCxn id="188" idx="2"/>
          </p:cNvCxnSpPr>
          <p:nvPr/>
        </p:nvCxnSpPr>
        <p:spPr>
          <a:xfrm flipV="1">
            <a:off x="15574492" y="10220702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98F57D4-67EF-167D-2F31-FE521335B54E}"/>
              </a:ext>
            </a:extLst>
          </p:cNvPr>
          <p:cNvSpPr txBox="1"/>
          <p:nvPr/>
        </p:nvSpPr>
        <p:spPr>
          <a:xfrm>
            <a:off x="15811462" y="106344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BFE546-773F-474B-BE87-576D939BFFCE}"/>
              </a:ext>
            </a:extLst>
          </p:cNvPr>
          <p:cNvSpPr txBox="1"/>
          <p:nvPr/>
        </p:nvSpPr>
        <p:spPr>
          <a:xfrm>
            <a:off x="13020242" y="11039074"/>
            <a:ext cx="9278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D5B018-00C4-57FF-530B-AB448C486037}"/>
              </a:ext>
            </a:extLst>
          </p:cNvPr>
          <p:cNvSpPr txBox="1"/>
          <p:nvPr/>
        </p:nvSpPr>
        <p:spPr>
          <a:xfrm>
            <a:off x="14660366" y="10047788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882387-E712-0B33-0816-02E84A57B6F3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6016088-9506-3392-D951-B13C49B2CE80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5B5ED03-0482-6C96-35C3-3262A91F90A2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9650B91-4683-228B-D91F-0A9B74CD4D3B}"/>
              </a:ext>
            </a:extLst>
          </p:cNvPr>
          <p:cNvCxnSpPr>
            <a:cxnSpLocks/>
            <a:stCxn id="190" idx="0"/>
            <a:endCxn id="189" idx="2"/>
          </p:cNvCxnSpPr>
          <p:nvPr/>
        </p:nvCxnSpPr>
        <p:spPr>
          <a:xfrm flipV="1">
            <a:off x="21534725" y="9160829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3DD1735-5A18-6078-10C0-753A1E614D6D}"/>
              </a:ext>
            </a:extLst>
          </p:cNvPr>
          <p:cNvCxnSpPr>
            <a:stCxn id="190" idx="2"/>
            <a:endCxn id="200" idx="0"/>
          </p:cNvCxnSpPr>
          <p:nvPr/>
        </p:nvCxnSpPr>
        <p:spPr>
          <a:xfrm>
            <a:off x="21534725" y="10684827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AD76122-D030-DB72-EF8E-913EA354CAE6}"/>
              </a:ext>
            </a:extLst>
          </p:cNvPr>
          <p:cNvCxnSpPr>
            <a:stCxn id="190" idx="2"/>
            <a:endCxn id="196" idx="0"/>
          </p:cNvCxnSpPr>
          <p:nvPr/>
        </p:nvCxnSpPr>
        <p:spPr>
          <a:xfrm flipH="1">
            <a:off x="20385709" y="10684827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08E4A2AB-FA96-DC78-354C-36B6345FAB2A}"/>
              </a:ext>
            </a:extLst>
          </p:cNvPr>
          <p:cNvSpPr txBox="1"/>
          <p:nvPr/>
        </p:nvSpPr>
        <p:spPr>
          <a:xfrm>
            <a:off x="20082781" y="1071304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FCAAF04-B135-07D4-FA7C-FE2F2D98D28C}"/>
              </a:ext>
            </a:extLst>
          </p:cNvPr>
          <p:cNvSpPr txBox="1"/>
          <p:nvPr/>
        </p:nvSpPr>
        <p:spPr>
          <a:xfrm>
            <a:off x="22099486" y="1071304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061BF1B-2AFE-1111-AA2B-ADFF13177040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2E801E-208C-6896-A844-32766272158F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211F416-CB2E-7E3D-C3F2-8FB3F9DEC138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F437C9-3ABE-6F96-380A-BB36FF65B87F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26ACE97-E500-C014-CC3C-4A957470D1C8}"/>
              </a:ext>
            </a:extLst>
          </p:cNvPr>
          <p:cNvCxnSpPr>
            <a:cxnSpLocks/>
            <a:stCxn id="17" idx="3"/>
            <a:endCxn id="11" idx="2"/>
          </p:cNvCxnSpPr>
          <p:nvPr/>
        </p:nvCxnSpPr>
        <p:spPr>
          <a:xfrm flipV="1">
            <a:off x="3063510" y="2489633"/>
            <a:ext cx="8524742" cy="185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9236D5E-AB91-7004-2747-9E7A521D43A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95CE0153-7B60-905B-6FC3-D47186B2719B}"/>
              </a:ext>
            </a:extLst>
          </p:cNvPr>
          <p:cNvSpPr txBox="1"/>
          <p:nvPr/>
        </p:nvSpPr>
        <p:spPr>
          <a:xfrm>
            <a:off x="21562625" y="9466426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44B6F10-B8AD-5441-A061-30F49393CDD5}"/>
              </a:ext>
            </a:extLst>
          </p:cNvPr>
          <p:cNvSpPr txBox="1"/>
          <p:nvPr/>
        </p:nvSpPr>
        <p:spPr>
          <a:xfrm>
            <a:off x="8531398" y="3120778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CA5B2CD-5C6E-7FAF-9A68-72C7191268CD}"/>
              </a:ext>
            </a:extLst>
          </p:cNvPr>
          <p:cNvSpPr txBox="1"/>
          <p:nvPr/>
        </p:nvSpPr>
        <p:spPr>
          <a:xfrm>
            <a:off x="9582150" y="2914753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D6580A3-9C9C-7A45-C2CA-81949ECEB3EA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6520488-A913-67B4-8785-83565C55CBBC}"/>
              </a:ext>
            </a:extLst>
          </p:cNvPr>
          <p:cNvSpPr txBox="1"/>
          <p:nvPr/>
        </p:nvSpPr>
        <p:spPr>
          <a:xfrm>
            <a:off x="11337013" y="471665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F17C81D-CCA0-F80D-F6AC-FB52D1BCB4AE}"/>
              </a:ext>
            </a:extLst>
          </p:cNvPr>
          <p:cNvSpPr txBox="1"/>
          <p:nvPr/>
        </p:nvSpPr>
        <p:spPr>
          <a:xfrm>
            <a:off x="12391161" y="4476271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AF2201E-4A55-5181-61A1-F3424336CA39}"/>
              </a:ext>
            </a:extLst>
          </p:cNvPr>
          <p:cNvSpPr txBox="1"/>
          <p:nvPr/>
        </p:nvSpPr>
        <p:spPr>
          <a:xfrm>
            <a:off x="13308996" y="4706822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2E50F39-B7CC-4BC2-2560-D39FCEB0E34D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16D22F-6B7E-3743-C675-1BE02AE90116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0DAAD8F-48D0-E743-ADDA-4645B8763658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46BB0492-6A4C-16DC-8106-5EF6AD6A0383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22C826E-EB84-B1F4-712A-759C12BBFE60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500EA-DCE2-1CC7-7C1E-03A8E98405A8}"/>
              </a:ext>
            </a:extLst>
          </p:cNvPr>
          <p:cNvSpPr/>
          <p:nvPr/>
        </p:nvSpPr>
        <p:spPr>
          <a:xfrm>
            <a:off x="2909012" y="51516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B4165-2536-AA7D-E426-202C07413FB3}"/>
              </a:ext>
            </a:extLst>
          </p:cNvPr>
          <p:cNvSpPr/>
          <p:nvPr/>
        </p:nvSpPr>
        <p:spPr>
          <a:xfrm>
            <a:off x="4576350" y="835728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BEFF0-E2E2-630E-FC17-5005FAE188D0}"/>
              </a:ext>
            </a:extLst>
          </p:cNvPr>
          <p:cNvSpPr/>
          <p:nvPr/>
        </p:nvSpPr>
        <p:spPr>
          <a:xfrm>
            <a:off x="2898316" y="6068753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4B4C-E4D8-5567-BFE3-7F3B3E5F58FF}"/>
              </a:ext>
            </a:extLst>
          </p:cNvPr>
          <p:cNvSpPr/>
          <p:nvPr/>
        </p:nvSpPr>
        <p:spPr>
          <a:xfrm>
            <a:off x="6266176" y="8826664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33D07-4643-1DD8-572F-C88B7FEBA976}"/>
              </a:ext>
            </a:extLst>
          </p:cNvPr>
          <p:cNvSpPr/>
          <p:nvPr/>
        </p:nvSpPr>
        <p:spPr>
          <a:xfrm>
            <a:off x="8957840" y="1052487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60D86-2A14-2676-A636-4A1F6196E71E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14EDB-5413-B28A-F9D7-E3386440BE22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38977-AE92-7559-D32B-B6602172A200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AB8785-AB6B-FCC1-D194-F58D79238AD4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71259B-CA3C-EF5A-B0B9-675AF20BED09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40C0F7-AB86-02D3-06E5-8E731EC2BA09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902416" y="1815184"/>
            <a:ext cx="1783373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41BD20-9846-B309-3EA6-C3676CEB0396}"/>
              </a:ext>
            </a:extLst>
          </p:cNvPr>
          <p:cNvSpPr/>
          <p:nvPr/>
        </p:nvSpPr>
        <p:spPr>
          <a:xfrm>
            <a:off x="16152141" y="881293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F03666-E597-557A-F3A7-F9C1612B4309}"/>
              </a:ext>
            </a:extLst>
          </p:cNvPr>
          <p:cNvSpPr/>
          <p:nvPr/>
        </p:nvSpPr>
        <p:spPr>
          <a:xfrm>
            <a:off x="14551770" y="8413133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40AA58-A17C-FB33-D411-B4980565F14B}"/>
              </a:ext>
            </a:extLst>
          </p:cNvPr>
          <p:cNvSpPr/>
          <p:nvPr/>
        </p:nvSpPr>
        <p:spPr>
          <a:xfrm>
            <a:off x="17491437" y="11340656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448B2-4548-2FC1-8E4F-1BDE22FB3732}"/>
              </a:ext>
            </a:extLst>
          </p:cNvPr>
          <p:cNvSpPr/>
          <p:nvPr/>
        </p:nvSpPr>
        <p:spPr>
          <a:xfrm>
            <a:off x="15887545" y="1134562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6867B1-8B29-CB89-6022-3F341F464050}"/>
              </a:ext>
            </a:extLst>
          </p:cNvPr>
          <p:cNvSpPr/>
          <p:nvPr/>
        </p:nvSpPr>
        <p:spPr>
          <a:xfrm>
            <a:off x="23171333" y="7969049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D19E1-43A2-E6D8-2E46-04B90733DF4B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1DDAEB-3EC5-60FB-4278-B98B5D5FE5AC}"/>
              </a:ext>
            </a:extLst>
          </p:cNvPr>
          <p:cNvSpPr txBox="1"/>
          <p:nvPr/>
        </p:nvSpPr>
        <p:spPr>
          <a:xfrm>
            <a:off x="7180404" y="2227621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2DEC6A-6351-5FA5-C147-DE4DCE6724C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4443213" y="5221861"/>
            <a:ext cx="892948" cy="21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B12317-2DCB-A9CF-3019-9E0E71CAAD4A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4432517" y="5221861"/>
            <a:ext cx="903644" cy="113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A02FEE6-4843-4707-B0F3-44E8660D2D9A}"/>
              </a:ext>
            </a:extLst>
          </p:cNvPr>
          <p:cNvSpPr txBox="1"/>
          <p:nvPr/>
        </p:nvSpPr>
        <p:spPr>
          <a:xfrm>
            <a:off x="4531048" y="499046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0AEB7D-1F20-7E30-C6B7-C6749B1E5DE8}"/>
              </a:ext>
            </a:extLst>
          </p:cNvPr>
          <p:cNvSpPr txBox="1"/>
          <p:nvPr/>
        </p:nvSpPr>
        <p:spPr>
          <a:xfrm>
            <a:off x="4799107" y="580235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5E11D-789A-4EEB-F1A5-29348532A509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B98EEB-8F42-06A2-FB1B-0E6EB57F1C6F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A5BF2A-F06C-724E-B6A4-D523281E028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43451" y="7631111"/>
            <a:ext cx="1358465" cy="7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D38745-1C80-536D-A0D6-1F67EEA624D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08762" y="7631111"/>
            <a:ext cx="428047" cy="119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03EC8B-49EA-AEAF-200A-9A89EE82A4C3}"/>
              </a:ext>
            </a:extLst>
          </p:cNvPr>
          <p:cNvSpPr txBox="1"/>
          <p:nvPr/>
        </p:nvSpPr>
        <p:spPr>
          <a:xfrm>
            <a:off x="6003725" y="798308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A0E448-BE53-7ACB-F75C-6C1766E2F2A9}"/>
              </a:ext>
            </a:extLst>
          </p:cNvPr>
          <p:cNvSpPr txBox="1"/>
          <p:nvPr/>
        </p:nvSpPr>
        <p:spPr>
          <a:xfrm>
            <a:off x="6972770" y="809003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14A407-4ED7-28DE-8F01-CE87B9804634}"/>
              </a:ext>
            </a:extLst>
          </p:cNvPr>
          <p:cNvSpPr/>
          <p:nvPr/>
        </p:nvSpPr>
        <p:spPr>
          <a:xfrm>
            <a:off x="10698601" y="1073753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CDEE69-4DF8-672C-5214-199BB500B3AD}"/>
              </a:ext>
            </a:extLst>
          </p:cNvPr>
          <p:cNvSpPr txBox="1"/>
          <p:nvPr/>
        </p:nvSpPr>
        <p:spPr>
          <a:xfrm>
            <a:off x="11519620" y="970395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ADE24F-4FB9-94C0-6096-03951D53C46F}"/>
              </a:ext>
            </a:extLst>
          </p:cNvPr>
          <p:cNvSpPr txBox="1"/>
          <p:nvPr/>
        </p:nvSpPr>
        <p:spPr>
          <a:xfrm>
            <a:off x="9100857" y="965092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5390EB-932B-1AE7-BFD6-430304B33EDE}"/>
              </a:ext>
            </a:extLst>
          </p:cNvPr>
          <p:cNvCxnSpPr>
            <a:cxnSpLocks/>
            <a:stCxn id="187" idx="2"/>
            <a:endCxn id="38" idx="0"/>
          </p:cNvCxnSpPr>
          <p:nvPr/>
        </p:nvCxnSpPr>
        <p:spPr>
          <a:xfrm flipH="1">
            <a:off x="15318871" y="8100956"/>
            <a:ext cx="1835902" cy="3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773CAB-996B-10C3-54C0-F706E710F158}"/>
              </a:ext>
            </a:extLst>
          </p:cNvPr>
          <p:cNvCxnSpPr>
            <a:cxnSpLocks/>
            <a:stCxn id="187" idx="2"/>
            <a:endCxn id="37" idx="0"/>
          </p:cNvCxnSpPr>
          <p:nvPr/>
        </p:nvCxnSpPr>
        <p:spPr>
          <a:xfrm flipH="1">
            <a:off x="16919242" y="8100956"/>
            <a:ext cx="235531" cy="71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E3C316-CECC-44DE-5C60-8E00FC66FC18}"/>
              </a:ext>
            </a:extLst>
          </p:cNvPr>
          <p:cNvSpPr txBox="1"/>
          <p:nvPr/>
        </p:nvSpPr>
        <p:spPr>
          <a:xfrm>
            <a:off x="15417587" y="802712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E4319-632E-DF7F-F50E-AFFED7106EE3}"/>
              </a:ext>
            </a:extLst>
          </p:cNvPr>
          <p:cNvSpPr txBox="1"/>
          <p:nvPr/>
        </p:nvSpPr>
        <p:spPr>
          <a:xfrm>
            <a:off x="16152601" y="832843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DFB4876-501D-5B38-1F6D-BD605CFCDF3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6654646" y="10220702"/>
            <a:ext cx="672372" cy="1124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BF3C00-29D3-BB37-F2C4-0D05F6BBD9CD}"/>
              </a:ext>
            </a:extLst>
          </p:cNvPr>
          <p:cNvCxnSpPr>
            <a:cxnSpLocks/>
          </p:cNvCxnSpPr>
          <p:nvPr/>
        </p:nvCxnSpPr>
        <p:spPr>
          <a:xfrm>
            <a:off x="17345282" y="10220702"/>
            <a:ext cx="866091" cy="108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3BC58C6-4BCD-7CC8-33C2-4FF1D568A4E1}"/>
              </a:ext>
            </a:extLst>
          </p:cNvPr>
          <p:cNvSpPr txBox="1"/>
          <p:nvPr/>
        </p:nvSpPr>
        <p:spPr>
          <a:xfrm>
            <a:off x="16909813" y="1084043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0422A5-9F73-6AC3-F26B-2404E0A644CD}"/>
              </a:ext>
            </a:extLst>
          </p:cNvPr>
          <p:cNvSpPr txBox="1"/>
          <p:nvPr/>
        </p:nvSpPr>
        <p:spPr>
          <a:xfrm>
            <a:off x="17816138" y="10630023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041713B-17C5-2048-7A6C-26EEE4E1220F}"/>
              </a:ext>
            </a:extLst>
          </p:cNvPr>
          <p:cNvSpPr/>
          <p:nvPr/>
        </p:nvSpPr>
        <p:spPr>
          <a:xfrm>
            <a:off x="23115008" y="705210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0CE4766-7902-4E8B-D1F9-2009C60A4B80}"/>
              </a:ext>
            </a:extLst>
          </p:cNvPr>
          <p:cNvCxnSpPr>
            <a:cxnSpLocks/>
            <a:stCxn id="189" idx="3"/>
            <a:endCxn id="127" idx="1"/>
          </p:cNvCxnSpPr>
          <p:nvPr/>
        </p:nvCxnSpPr>
        <p:spPr>
          <a:xfrm flipV="1">
            <a:off x="22556664" y="7341607"/>
            <a:ext cx="558344" cy="152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8D85CB7-6127-6515-BA1A-3DA214F9DDB6}"/>
              </a:ext>
            </a:extLst>
          </p:cNvPr>
          <p:cNvCxnSpPr>
            <a:cxnSpLocks/>
            <a:stCxn id="189" idx="3"/>
            <a:endCxn id="41" idx="1"/>
          </p:cNvCxnSpPr>
          <p:nvPr/>
        </p:nvCxnSpPr>
        <p:spPr>
          <a:xfrm flipV="1">
            <a:off x="22556664" y="8258554"/>
            <a:ext cx="614669" cy="61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03EFA2E-7358-82C6-0722-C23858C2894E}"/>
              </a:ext>
            </a:extLst>
          </p:cNvPr>
          <p:cNvSpPr txBox="1"/>
          <p:nvPr/>
        </p:nvSpPr>
        <p:spPr>
          <a:xfrm>
            <a:off x="22483957" y="7363091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3876C12-23E9-58D1-19E2-34A7DB6F70FB}"/>
              </a:ext>
            </a:extLst>
          </p:cNvPr>
          <p:cNvSpPr txBox="1"/>
          <p:nvPr/>
        </p:nvSpPr>
        <p:spPr>
          <a:xfrm>
            <a:off x="22803948" y="866936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E0CFB1-DDCB-12F6-EA18-20C0365978B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450429" y="8404731"/>
            <a:ext cx="840368" cy="56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CA132A-1F5B-02F7-874C-8C4139CB9BFA}"/>
              </a:ext>
            </a:extLst>
          </p:cNvPr>
          <p:cNvSpPr/>
          <p:nvPr/>
        </p:nvSpPr>
        <p:spPr>
          <a:xfrm>
            <a:off x="2352841" y="8968329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1EB8F-337C-B984-A87B-36623B7AD209}"/>
              </a:ext>
            </a:extLst>
          </p:cNvPr>
          <p:cNvSpPr txBox="1"/>
          <p:nvPr/>
        </p:nvSpPr>
        <p:spPr>
          <a:xfrm>
            <a:off x="2909838" y="847496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0453D7-ED4D-F102-C48C-75AAA41A0A75}"/>
              </a:ext>
            </a:extLst>
          </p:cNvPr>
          <p:cNvCxnSpPr>
            <a:cxnSpLocks/>
            <a:stCxn id="17" idx="0"/>
            <a:endCxn id="31" idx="2"/>
          </p:cNvCxnSpPr>
          <p:nvPr/>
        </p:nvCxnSpPr>
        <p:spPr>
          <a:xfrm flipV="1">
            <a:off x="2051775" y="3524537"/>
            <a:ext cx="1827608" cy="526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C0F331-105E-3F00-59B3-DD3B2724EC51}"/>
              </a:ext>
            </a:extLst>
          </p:cNvPr>
          <p:cNvSpPr/>
          <p:nvPr/>
        </p:nvSpPr>
        <p:spPr>
          <a:xfrm>
            <a:off x="2941427" y="2945528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C9E900-E714-6B8F-130F-F4206C2A2814}"/>
              </a:ext>
            </a:extLst>
          </p:cNvPr>
          <p:cNvSpPr txBox="1"/>
          <p:nvPr/>
        </p:nvSpPr>
        <p:spPr>
          <a:xfrm>
            <a:off x="2906519" y="3742013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43C535-ECB1-0FE2-A3E3-A401D005CE2A}"/>
              </a:ext>
            </a:extLst>
          </p:cNvPr>
          <p:cNvCxnSpPr>
            <a:cxnSpLocks/>
            <a:stCxn id="192" idx="2"/>
            <a:endCxn id="47" idx="0"/>
          </p:cNvCxnSpPr>
          <p:nvPr/>
        </p:nvCxnSpPr>
        <p:spPr>
          <a:xfrm>
            <a:off x="14562756" y="10994323"/>
            <a:ext cx="1666284" cy="1257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2F66838-C851-32AE-7964-40FF1BC7196A}"/>
              </a:ext>
            </a:extLst>
          </p:cNvPr>
          <p:cNvSpPr/>
          <p:nvPr/>
        </p:nvSpPr>
        <p:spPr>
          <a:xfrm>
            <a:off x="15291084" y="12252063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A182CD-C24C-BB10-AE36-FC7401629DF3}"/>
              </a:ext>
            </a:extLst>
          </p:cNvPr>
          <p:cNvSpPr txBox="1"/>
          <p:nvPr/>
        </p:nvSpPr>
        <p:spPr>
          <a:xfrm>
            <a:off x="14979412" y="11842845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436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F68F1-0DE3-4976-4C37-C8C214BF3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82E186-E094-159D-0F98-F18B0D9CEA69}"/>
              </a:ext>
            </a:extLst>
          </p:cNvPr>
          <p:cNvSpPr/>
          <p:nvPr/>
        </p:nvSpPr>
        <p:spPr>
          <a:xfrm>
            <a:off x="919017" y="250133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4D768-431F-ABFB-4352-73223D25E6E1}"/>
              </a:ext>
            </a:extLst>
          </p:cNvPr>
          <p:cNvSpPr/>
          <p:nvPr/>
        </p:nvSpPr>
        <p:spPr>
          <a:xfrm>
            <a:off x="4353644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9CC23-0A12-CA81-74E1-87438133E7A5}"/>
              </a:ext>
            </a:extLst>
          </p:cNvPr>
          <p:cNvSpPr/>
          <p:nvPr/>
        </p:nvSpPr>
        <p:spPr>
          <a:xfrm>
            <a:off x="7370432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274F1-6477-2121-2D7F-F1D659F2C222}"/>
              </a:ext>
            </a:extLst>
          </p:cNvPr>
          <p:cNvSpPr/>
          <p:nvPr/>
        </p:nvSpPr>
        <p:spPr>
          <a:xfrm>
            <a:off x="11638856" y="377979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9447A-E38B-DD08-7F90-FD461257ACFA}"/>
              </a:ext>
            </a:extLst>
          </p:cNvPr>
          <p:cNvSpPr/>
          <p:nvPr/>
        </p:nvSpPr>
        <p:spPr>
          <a:xfrm>
            <a:off x="13617688" y="3779790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0B3BE-5762-BBA5-7DD9-D95DE1929424}"/>
              </a:ext>
            </a:extLst>
          </p:cNvPr>
          <p:cNvSpPr/>
          <p:nvPr/>
        </p:nvSpPr>
        <p:spPr>
          <a:xfrm>
            <a:off x="14093543" y="739640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D22AA-BDAD-7E18-31C4-F9FB99D84472}"/>
              </a:ext>
            </a:extLst>
          </p:cNvPr>
          <p:cNvSpPr/>
          <p:nvPr/>
        </p:nvSpPr>
        <p:spPr>
          <a:xfrm>
            <a:off x="15803584" y="377978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2A62D-C6F7-FDEA-D16A-B8B3CEE8DA76}"/>
              </a:ext>
            </a:extLst>
          </p:cNvPr>
          <p:cNvSpPr/>
          <p:nvPr/>
        </p:nvSpPr>
        <p:spPr>
          <a:xfrm>
            <a:off x="17782415" y="3779788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C6803-A36B-AE38-DEAF-5CFAF95457BC}"/>
              </a:ext>
            </a:extLst>
          </p:cNvPr>
          <p:cNvSpPr/>
          <p:nvPr/>
        </p:nvSpPr>
        <p:spPr>
          <a:xfrm>
            <a:off x="15892203" y="7396401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D7230-199C-A047-F9E9-040D72810CCE}"/>
              </a:ext>
            </a:extLst>
          </p:cNvPr>
          <p:cNvSpPr/>
          <p:nvPr/>
        </p:nvSpPr>
        <p:spPr>
          <a:xfrm>
            <a:off x="14912409" y="203043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0B278-50D9-4854-1F02-B8D29BB7135D}"/>
              </a:ext>
            </a:extLst>
          </p:cNvPr>
          <p:cNvSpPr/>
          <p:nvPr/>
        </p:nvSpPr>
        <p:spPr>
          <a:xfrm>
            <a:off x="5794517" y="3716846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55E51D-42F9-F4A5-F96E-BFB24D716E32}"/>
              </a:ext>
            </a:extLst>
          </p:cNvPr>
          <p:cNvSpPr/>
          <p:nvPr/>
        </p:nvSpPr>
        <p:spPr>
          <a:xfrm>
            <a:off x="919017" y="751973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PMDCO:Workflows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C5064-A2E4-F44E-80E4-DDD7B1916E07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flipV="1">
            <a:off x="2261007" y="1330982"/>
            <a:ext cx="0" cy="11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03F6DE-40F6-6C19-947E-739AE02D2DF1}"/>
              </a:ext>
            </a:extLst>
          </p:cNvPr>
          <p:cNvSpPr txBox="1"/>
          <p:nvPr/>
        </p:nvSpPr>
        <p:spPr>
          <a:xfrm>
            <a:off x="2332350" y="177711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B61D5-10D9-960C-3BC1-0BAAED2E7FB1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5695634" y="4295855"/>
            <a:ext cx="1440873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105C6C-1C7F-8B8E-0BF9-31A9473F5EC2}"/>
              </a:ext>
            </a:extLst>
          </p:cNvPr>
          <p:cNvSpPr txBox="1"/>
          <p:nvPr/>
        </p:nvSpPr>
        <p:spPr>
          <a:xfrm>
            <a:off x="4948426" y="466078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9163C0-53EA-0838-899A-10BF4E25DC65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7136507" y="4295855"/>
            <a:ext cx="1575915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E25E4D-E6E9-ED2A-DCD3-4E431DD0E891}"/>
              </a:ext>
            </a:extLst>
          </p:cNvPr>
          <p:cNvSpPr txBox="1"/>
          <p:nvPr/>
        </p:nvSpPr>
        <p:spPr>
          <a:xfrm>
            <a:off x="8199982" y="46607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D923FB-75BB-0FAE-4C54-991DBFC00DD7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12405957" y="2609445"/>
            <a:ext cx="3325319" cy="117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68BAAB-F96E-B693-A48A-0EC2B0EFFA4A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4488321" y="2609445"/>
            <a:ext cx="1242955" cy="11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6DFF99-CA64-BD18-1054-8CE1C4119EA7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15731276" y="2609445"/>
            <a:ext cx="8394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6861A3-E91C-575C-567B-4DF286A32688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5731276" y="2609445"/>
            <a:ext cx="29587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7AC318-3628-86EB-543E-619D0DF3BB3E}"/>
              </a:ext>
            </a:extLst>
          </p:cNvPr>
          <p:cNvSpPr txBox="1"/>
          <p:nvPr/>
        </p:nvSpPr>
        <p:spPr>
          <a:xfrm>
            <a:off x="12735556" y="2941321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F9BD4F-18F1-898A-B158-2A0BD779FAE5}"/>
              </a:ext>
            </a:extLst>
          </p:cNvPr>
          <p:cNvSpPr txBox="1"/>
          <p:nvPr/>
        </p:nvSpPr>
        <p:spPr>
          <a:xfrm>
            <a:off x="14972199" y="336335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3D3283-93D1-BC07-88D6-1BE4DE977467}"/>
              </a:ext>
            </a:extLst>
          </p:cNvPr>
          <p:cNvSpPr txBox="1"/>
          <p:nvPr/>
        </p:nvSpPr>
        <p:spPr>
          <a:xfrm>
            <a:off x="16498377" y="342624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A60DC2-10F2-738A-4803-035172A60AA8}"/>
              </a:ext>
            </a:extLst>
          </p:cNvPr>
          <p:cNvSpPr txBox="1"/>
          <p:nvPr/>
        </p:nvSpPr>
        <p:spPr>
          <a:xfrm>
            <a:off x="17391005" y="2928409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D0E7F8-6F6C-E881-0B3E-462F970124AF}"/>
              </a:ext>
            </a:extLst>
          </p:cNvPr>
          <p:cNvSpPr/>
          <p:nvPr/>
        </p:nvSpPr>
        <p:spPr>
          <a:xfrm>
            <a:off x="14860644" y="575570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PMDCO:Results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FA6C60-A39F-4A4A-3115-815ABAB0CDAA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14860644" y="6334715"/>
            <a:ext cx="818867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870D12-1FB7-CE3A-0994-2B790744FCFE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H="1" flipV="1">
            <a:off x="15679511" y="6334715"/>
            <a:ext cx="1043046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61F34A-C298-7341-E2F3-7833C7ACBD6F}"/>
              </a:ext>
            </a:extLst>
          </p:cNvPr>
          <p:cNvSpPr txBox="1"/>
          <p:nvPr/>
        </p:nvSpPr>
        <p:spPr>
          <a:xfrm>
            <a:off x="13892839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921024-FAE3-6EE6-DAF9-0A3ADEBA663D}"/>
              </a:ext>
            </a:extLst>
          </p:cNvPr>
          <p:cNvSpPr txBox="1"/>
          <p:nvPr/>
        </p:nvSpPr>
        <p:spPr>
          <a:xfrm>
            <a:off x="16453400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59B02E-0D0F-BCB0-EB1C-DE08D7B9557D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602997" y="1041478"/>
            <a:ext cx="2191520" cy="2964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A73AC3-998D-9448-676E-23E0340DE858}"/>
              </a:ext>
            </a:extLst>
          </p:cNvPr>
          <p:cNvSpPr txBox="1"/>
          <p:nvPr/>
        </p:nvSpPr>
        <p:spPr>
          <a:xfrm>
            <a:off x="4864503" y="230166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executes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6B5A0D-74B2-864F-3D95-F529CEBC2D9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478497" y="2319941"/>
            <a:ext cx="6433912" cy="168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5C67836-03A4-A822-5313-84D1B0775514}"/>
              </a:ext>
            </a:extLst>
          </p:cNvPr>
          <p:cNvSpPr txBox="1"/>
          <p:nvPr/>
        </p:nvSpPr>
        <p:spPr>
          <a:xfrm>
            <a:off x="10126670" y="2902033"/>
            <a:ext cx="1341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participant_of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6C6544-8916-221B-7009-BE4AF2171F12}"/>
              </a:ext>
            </a:extLst>
          </p:cNvPr>
          <p:cNvSpPr txBox="1"/>
          <p:nvPr/>
        </p:nvSpPr>
        <p:spPr>
          <a:xfrm>
            <a:off x="12201903" y="5510614"/>
            <a:ext cx="996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output_of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24CF14-B391-9A15-749A-FC3B4F589882}"/>
              </a:ext>
            </a:extLst>
          </p:cNvPr>
          <p:cNvCxnSpPr>
            <a:cxnSpLocks/>
            <a:stCxn id="45" idx="1"/>
            <a:endCxn id="12" idx="3"/>
          </p:cNvCxnSpPr>
          <p:nvPr/>
        </p:nvCxnSpPr>
        <p:spPr>
          <a:xfrm flipH="1" flipV="1">
            <a:off x="8478497" y="4006351"/>
            <a:ext cx="6382147" cy="203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93E4A5C-0889-C888-54D4-71FA2E7C959A}"/>
              </a:ext>
            </a:extLst>
          </p:cNvPr>
          <p:cNvSpPr/>
          <p:nvPr/>
        </p:nvSpPr>
        <p:spPr>
          <a:xfrm>
            <a:off x="22601682" y="3716845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31EF67-EC1D-90DE-BE6F-E0F8440C81FB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 flipV="1">
            <a:off x="16550142" y="2319941"/>
            <a:ext cx="6051540" cy="168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7B3CE0-7BFD-53C3-6CD3-602CCC295591}"/>
              </a:ext>
            </a:extLst>
          </p:cNvPr>
          <p:cNvSpPr txBox="1"/>
          <p:nvPr/>
        </p:nvSpPr>
        <p:spPr>
          <a:xfrm>
            <a:off x="19743463" y="279083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618271-A86C-A236-9F23-E7AF204B7D77}"/>
              </a:ext>
            </a:extLst>
          </p:cNvPr>
          <p:cNvCxnSpPr>
            <a:cxnSpLocks/>
            <a:stCxn id="67" idx="1"/>
            <a:endCxn id="45" idx="3"/>
          </p:cNvCxnSpPr>
          <p:nvPr/>
        </p:nvCxnSpPr>
        <p:spPr>
          <a:xfrm flipH="1">
            <a:off x="16498377" y="4006350"/>
            <a:ext cx="6103305" cy="203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040F9AB-079F-D08B-8D76-8CC3FD15849D}"/>
              </a:ext>
            </a:extLst>
          </p:cNvPr>
          <p:cNvSpPr txBox="1"/>
          <p:nvPr/>
        </p:nvSpPr>
        <p:spPr>
          <a:xfrm>
            <a:off x="19313972" y="5158420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420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1571</Words>
  <Application>Microsoft Office PowerPoint</Application>
  <PresentationFormat>Custom</PresentationFormat>
  <Paragraphs>467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Tarakeshwar Lakshmipathy</dc:creator>
  <cp:lastModifiedBy>Tarakeshwar Lakshmipathy</cp:lastModifiedBy>
  <cp:revision>14</cp:revision>
  <dcterms:created xsi:type="dcterms:W3CDTF">2025-01-29T13:16:29Z</dcterms:created>
  <dcterms:modified xsi:type="dcterms:W3CDTF">2025-01-29T21:33:11Z</dcterms:modified>
</cp:coreProperties>
</file>