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Segment 1 Requirements: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✓ Selected topic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>
                <a:solidFill>
                  <a:schemeClr val="dk1"/>
                </a:solidFill>
              </a:rPr>
              <a:t>Reason why they selected their topic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>
                <a:solidFill>
                  <a:schemeClr val="dk1"/>
                </a:solidFill>
              </a:rPr>
              <a:t>Description of their source of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✓ Questions they hope to answer with the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*Note: The content does not yet need to be in the form of a presentation; text in the README.md works as well. 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da1e7b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4da1e7b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4da1e7b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4da1e7b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4da1e7b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4da1e7b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3f01d3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3f01d3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633800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0633800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0633800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0633800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0633800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0633800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Description of the data exploration phase of the project</a:t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Description of the analysis phase of the project</a:t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❏"/>
            </a:pPr>
            <a:r>
              <a:t/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51c4e7e3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51c4e7e3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54eafd7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54eafd7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54eafd7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54eafd7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633800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0633800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1 Requirements: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✓ </a:t>
            </a:r>
            <a:r>
              <a:rPr lang="en"/>
              <a:t>Selected topic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 Reason why they selected their topic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 Description of their source of data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Questions they hope to answer with the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*Note: The content does not yet need to be in the form of a presentation; text in the README.md works as well.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0633800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0633800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Segment 1 Requirements: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✓ Selected topic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✓ Reason why they selected their topic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✓Description of their source of data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lang="en">
                <a:solidFill>
                  <a:schemeClr val="dk1"/>
                </a:solidFill>
              </a:rPr>
              <a:t>Questions they hope to answer with the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*Note: The content does not yet need to be in the form of a presentation; text in the README.md works as well. 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34c43d1f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34c43d1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Segment 1 Requirements: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✓ Selected topic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✓ Reason why they selected their topic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✓Description of their source of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✓Questions they hope to answer with the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*Note: The content does not yet need to be in the form of a presentation; text in the README.md works as well.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54ed55b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54ed55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0633800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063380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Segment 1 Requirements: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✓ Selected topic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✓ Reason why they selected their topic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✓ Description of their source of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✓ Questions they hope to answer with the data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*Note: The content does not yet need to be in the form of a presentation; text in the README.md works as well.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4da1e7b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4da1e7b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4da1e7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4da1e7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4da1e7b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4da1e7b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pp.quickdatabasediagrams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ensus.gov/programs-surveys/nsch.html" TargetMode="External"/><Relationship Id="rId4" Type="http://schemas.openxmlformats.org/officeDocument/2006/relationships/hyperlink" Target="https://www.census.gov/programs-surveys/nsch/abou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Autism</a:t>
            </a:r>
            <a:r>
              <a:rPr lang="en"/>
              <a:t> in the United States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Autism</a:t>
            </a:r>
            <a:r>
              <a:rPr lang="en"/>
              <a:t>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8" y="0"/>
            <a:ext cx="90110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/>
          <p:nvPr/>
        </p:nvSpPr>
        <p:spPr>
          <a:xfrm>
            <a:off x="7915450" y="389550"/>
            <a:ext cx="372600" cy="354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Linear - predictive diagnosis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Clustering Anomaly (opposite of clustering) - what stands out and why?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https://app.quickdatabasediagrams.com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SQLAlchemy 1.4.22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Exploration Phase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 phase of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</a:t>
            </a:r>
            <a:r>
              <a:rPr lang="en"/>
              <a:t>Blueprint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from Bosco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-Will run different models, with supporting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-Add the repo url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-Need to be 4 single commits per session?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-Possible Dashboard make sure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Topic Was Selected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Autism is a newer Diagnosis within the DSM and has </a:t>
            </a:r>
            <a:r>
              <a:rPr lang="en"/>
              <a:t>recently</a:t>
            </a:r>
            <a:r>
              <a:rPr lang="en"/>
              <a:t> been </a:t>
            </a:r>
            <a:r>
              <a:rPr lang="en"/>
              <a:t>re categorized</a:t>
            </a:r>
            <a:r>
              <a:rPr lang="en"/>
              <a:t> in the DSM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-Autism </a:t>
            </a:r>
            <a:r>
              <a:rPr lang="en"/>
              <a:t>diagnosis</a:t>
            </a:r>
            <a:r>
              <a:rPr lang="en"/>
              <a:t> continue to rise to help provide </a:t>
            </a:r>
            <a:r>
              <a:rPr lang="en"/>
              <a:t>necessary</a:t>
            </a:r>
            <a:r>
              <a:rPr lang="en"/>
              <a:t> resources there is much to 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Including</a:t>
            </a:r>
            <a:r>
              <a:rPr lang="en"/>
              <a:t> how many individuals will need help and what kinds of help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</a:t>
            </a:r>
            <a:r>
              <a:rPr lang="en"/>
              <a:t>efficient</a:t>
            </a:r>
            <a:r>
              <a:rPr lang="en"/>
              <a:t> (quick and </a:t>
            </a:r>
            <a:r>
              <a:rPr lang="en"/>
              <a:t>accurate</a:t>
            </a:r>
            <a:r>
              <a:rPr lang="en"/>
              <a:t> ways to diagnosis Autism)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often time can take a year to two to see a doctor to get an </a:t>
            </a:r>
            <a:r>
              <a:rPr lang="en"/>
              <a:t>official</a:t>
            </a:r>
            <a:r>
              <a:rPr lang="en"/>
              <a:t> diagnosis, which may prevent treatment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 invention is essential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Source of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https://www.census.gov/programs-surveys/nsch.html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https://www.census.gov/programs-surveys/nsch/about.html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they hope to answer with the data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predict Autism as a Diagnosis?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predict a diagnosis in the 3-17 year old range?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predict a </a:t>
            </a:r>
            <a:r>
              <a:rPr lang="en"/>
              <a:t>diagnosis</a:t>
            </a:r>
            <a:r>
              <a:rPr lang="en"/>
              <a:t> in the 0-2 year old range?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</a:t>
            </a:r>
            <a:r>
              <a:rPr lang="en"/>
              <a:t>multiple</a:t>
            </a:r>
            <a:r>
              <a:rPr lang="en"/>
              <a:t> linear </a:t>
            </a:r>
            <a:r>
              <a:rPr lang="en"/>
              <a:t>regression</a:t>
            </a:r>
            <a:r>
              <a:rPr lang="en"/>
              <a:t> as it is useful for modelling the </a:t>
            </a:r>
            <a:r>
              <a:rPr lang="en"/>
              <a:t>relationship</a:t>
            </a:r>
            <a:r>
              <a:rPr lang="en"/>
              <a:t> between a numeric outcome or </a:t>
            </a:r>
            <a:r>
              <a:rPr lang="en"/>
              <a:t>dependent variable (Y) and multiple explanatory or independent variables 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lm() linear model fit that helped decide if regression, single stratum analysis of variance or analysis of covariance was the best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aov()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summary()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Example(model12)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Plot()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plot(model12)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Reason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Clustering </a:t>
            </a:r>
            <a:r>
              <a:rPr lang="en"/>
              <a:t>Anomaly (opposite of clustering) - what stands out and 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Hub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