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3"/>
  </p:notesMasterIdLst>
  <p:sldIdLst>
    <p:sldId id="256" r:id="rId2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9/28/2024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451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3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15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7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9/28/2024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5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>
            <a:off x="-1927399" y="568326"/>
            <a:ext cx="11201401" cy="21977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>
              <a:avLst/>
            </a:prstTxWarp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charset="0"/>
                <a:cs typeface="Lucida Sans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	: </a:t>
            </a:r>
            <a:r>
              <a:rPr lang="en-IN" altLang="zh-CN" sz="2400" dirty="0">
                <a:latin typeface="Trebuchet MS" charset="0"/>
                <a:ea typeface="华文新魏" charset="0"/>
                <a:cs typeface="Trebuchet MS" charset="0"/>
              </a:rPr>
              <a:t>TARANGINII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	: </a:t>
            </a:r>
            <a:r>
              <a:rPr lang="en-IN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422200412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	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	: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B.Com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(ISM)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		: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Agurchand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Manmull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Jain College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NM ID(username)     : </a:t>
            </a:r>
            <a:r>
              <a:rPr lang="en-IN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FB7DF1629C0031DA04B4683FA0397DD7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859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355</TotalTime>
  <Application>Microsoft Office PowerPoint</Application>
  <PresentationFormat>Widescreen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Facet</vt:lpstr>
      <vt:lpstr>Employee Data Analysis using Excel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Ravi Chandran</cp:lastModifiedBy>
  <cp:revision>60</cp:revision>
  <dcterms:created xsi:type="dcterms:W3CDTF">2024-03-29T15:07:22Z</dcterms:created>
  <dcterms:modified xsi:type="dcterms:W3CDTF">2024-09-28T06:43:10Z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