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iriam Libre"/>
      <p:regular r:id="rId13"/>
      <p:bold r:id="rId14"/>
    </p:embeddedFont>
    <p:embeddedFont>
      <p:font typeface="Work Sans"/>
      <p:regular r:id="rId15"/>
      <p:bold r:id="rId16"/>
      <p:italic r:id="rId17"/>
      <p:boldItalic r:id="rId18"/>
    </p:embeddedFont>
    <p:embeddedFont>
      <p:font typeface="Barlow Light"/>
      <p:regular r:id="rId19"/>
      <p:bold r:id="rId20"/>
      <p:italic r:id="rId21"/>
      <p:boldItalic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22" Type="http://schemas.openxmlformats.org/officeDocument/2006/relationships/font" Target="fonts/BarlowLight-boldItalic.fntdata"/><Relationship Id="rId21" Type="http://schemas.openxmlformats.org/officeDocument/2006/relationships/font" Target="fonts/BarlowLight-italic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iriamLibre-regular.fntdata"/><Relationship Id="rId12" Type="http://schemas.openxmlformats.org/officeDocument/2006/relationships/slide" Target="slides/slide8.xml"/><Relationship Id="rId15" Type="http://schemas.openxmlformats.org/officeDocument/2006/relationships/font" Target="fonts/WorkSans-regular.fntdata"/><Relationship Id="rId14" Type="http://schemas.openxmlformats.org/officeDocument/2006/relationships/font" Target="fonts/MiriamLibre-bold.fntdata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19" Type="http://schemas.openxmlformats.org/officeDocument/2006/relationships/font" Target="fonts/BarlowLight-regular.fntdata"/><Relationship Id="rId18" Type="http://schemas.openxmlformats.org/officeDocument/2006/relationships/font" Target="fonts/Work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e1e1fb3bf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e1e1fb3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e1e1fb3b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e1e1fb3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e1e1fb3b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e1e1fb3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e1e1fb3bf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e1e1fb3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e1e1fb3b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e1e1fb3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e1e1fb3b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e1e1fb3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00" y="1498700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 MOOC Challenge with DSTL - Team Silver 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3475625" y="3957875"/>
            <a:ext cx="2368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Sara Xavier &amp; Tara Patterson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247" name="Google Shape;247;p14"/>
          <p:cNvSpPr txBox="1"/>
          <p:nvPr>
            <p:ph idx="2" type="body"/>
          </p:nvPr>
        </p:nvSpPr>
        <p:spPr>
          <a:xfrm>
            <a:off x="3101650" y="1519900"/>
            <a:ext cx="24942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Layout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layout of this file was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lang="en" sz="1200">
                <a:solidFill>
                  <a:srgbClr val="000000"/>
                </a:solidFill>
              </a:rPr>
              <a:t>Long sync word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lang="en" sz="1200">
                <a:solidFill>
                  <a:srgbClr val="000000"/>
                </a:solidFill>
              </a:rPr>
              <a:t>215 bytes of data including strings, date/times and integers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lang="en" sz="1200">
                <a:solidFill>
                  <a:srgbClr val="000000"/>
                </a:solidFill>
              </a:rPr>
              <a:t>Short sync word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Separation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then worked to split all data blocks by the use of sync words to define our protocol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457200" y="1519900"/>
            <a:ext cx="24942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Extraction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Using HexEd.it we examined the file and saw it had jpeg markers &amp; trailers.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We then worked to </a:t>
            </a:r>
            <a:r>
              <a:rPr lang="en" sz="1200">
                <a:solidFill>
                  <a:srgbClr val="000000"/>
                </a:solidFill>
              </a:rPr>
              <a:t>extract 89 video frames (as jpegs) from the binary dstl_MOOC_Challenge_v1.bin file.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Analysis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After extracting the jpegs we analysed the contents in a new file (non_jpeg_challenge.bin). We found the long sync word xFFxAAxFFxAAxFF.. And the short sync word xFFxBBxFFxBB…</a:t>
            </a:r>
            <a:endParaRPr b="1" sz="1200"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255" name="Google Shape;255;p15"/>
          <p:cNvSpPr txBox="1"/>
          <p:nvPr>
            <p:ph idx="2" type="body"/>
          </p:nvPr>
        </p:nvSpPr>
        <p:spPr>
          <a:xfrm>
            <a:off x="3101650" y="1519900"/>
            <a:ext cx="24942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Analysis pt.2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 then compared the data blocks to the information seen on top of the jpegs.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 could see that the date/time would be a 19 byte string etc, and thus we could use use struct() to pack our data.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This was then extracted as a JSON(extracted_10).json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Final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 were able to extract and separate the data found. </a:t>
            </a:r>
            <a:endParaRPr b="1" sz="1200"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457200" y="1519900"/>
            <a:ext cx="24942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Cont. Separation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By defining the protocol we marked the beginning and end of each data block in our file using the long &amp; short sync words.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 were then able to split the file into 88 separate data block text files.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 justify the exclusion of 1 data block down to the interference at the end of the drone transmission, as stated in the brief.</a:t>
            </a:r>
            <a:endParaRPr sz="1200"/>
          </a:p>
        </p:txBody>
      </p:sp>
      <p:sp>
        <p:nvSpPr>
          <p:cNvPr id="257" name="Google Shape;257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our approach</a:t>
            </a:r>
            <a:endParaRPr/>
          </a:p>
        </p:txBody>
      </p:sp>
      <p:sp>
        <p:nvSpPr>
          <p:cNvPr id="263" name="Google Shape;263;p16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End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More analysis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Research on type of data in drones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Splitting data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Extracting to json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Presentation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457200" y="1519900"/>
            <a:ext cx="2494200" cy="3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Beginning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Introduce &amp; meet team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Discuss task over virtual meetings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Separate workload evenly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Rewatch MOOC sprint episodes to gain more insight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Middle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Extraction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Analysis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Layout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Separation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teams</a:t>
            </a:r>
            <a:endParaRPr/>
          </a:p>
        </p:txBody>
      </p:sp>
      <p:sp>
        <p:nvSpPr>
          <p:cNvPr id="271" name="Google Shape;271;p17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-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Members did not show up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Larger workload to share </a:t>
            </a:r>
            <a:r>
              <a:rPr b="1" lang="en" sz="1200">
                <a:solidFill>
                  <a:srgbClr val="000000"/>
                </a:solidFill>
              </a:rPr>
              <a:t>between 2 people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72" name="Google Shape;272;p17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+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Meeting new people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Share ideas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Share workload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Collaborate</a:t>
            </a:r>
            <a:r>
              <a:rPr b="1" lang="en" sz="1200">
                <a:solidFill>
                  <a:srgbClr val="000000"/>
                </a:solidFill>
              </a:rPr>
              <a:t> efforts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Can offer insights &amp; informative feedback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73" name="Google Shape;273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learnt?</a:t>
            </a:r>
            <a:endParaRPr/>
          </a:p>
        </p:txBody>
      </p:sp>
      <p:sp>
        <p:nvSpPr>
          <p:cNvPr id="279" name="Google Shape;279;p18"/>
          <p:cNvSpPr txBox="1"/>
          <p:nvPr>
            <p:ph idx="2" type="body"/>
          </p:nvPr>
        </p:nvSpPr>
        <p:spPr>
          <a:xfrm>
            <a:off x="3101650" y="1519900"/>
            <a:ext cx="27114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Analysing hexadecimal data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struct()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extracting/separating/splitting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Presenting python results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Working with </a:t>
            </a:r>
            <a:r>
              <a:rPr b="1" lang="en" sz="1200">
                <a:solidFill>
                  <a:srgbClr val="000000"/>
                </a:solidFill>
              </a:rPr>
              <a:t>multimedia</a:t>
            </a:r>
            <a:r>
              <a:rPr b="1" lang="en" sz="1200">
                <a:solidFill>
                  <a:srgbClr val="000000"/>
                </a:solidFill>
              </a:rPr>
              <a:t> within python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80" name="Google Shape;280;p18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Collaboration</a:t>
            </a:r>
            <a:r>
              <a:rPr b="1" lang="en" sz="1200">
                <a:solidFill>
                  <a:srgbClr val="000000"/>
                </a:solidFill>
              </a:rPr>
              <a:t> techniques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Cross site communication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Working in VScode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Working with </a:t>
            </a:r>
            <a:r>
              <a:rPr b="1" lang="en" sz="1200">
                <a:solidFill>
                  <a:srgbClr val="000000"/>
                </a:solidFill>
              </a:rPr>
              <a:t>jupyter</a:t>
            </a:r>
            <a:r>
              <a:rPr b="1" lang="en" sz="1200">
                <a:solidFill>
                  <a:srgbClr val="000000"/>
                </a:solidFill>
              </a:rPr>
              <a:t> notebooks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Combining different pieces of code to solve problems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Python functions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Debugging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▹"/>
            </a:pPr>
            <a:r>
              <a:rPr b="1" lang="en" sz="1200">
                <a:solidFill>
                  <a:srgbClr val="000000"/>
                </a:solidFill>
              </a:rPr>
              <a:t>Handling errors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457200" y="392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87" name="Google Shape;287;p19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We are still very proud of what we were able to accomplish in a pair.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457200" y="1519900"/>
            <a:ext cx="24942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We understand we were not able to complete the bonus tasks. There were only 2 of us and we experienced some real life situations that required time away from working on the project.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If we were to complete the assignment again we would hope to have more hands helping.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Additionally researching into the concept of drones </a:t>
            </a:r>
            <a:r>
              <a:rPr b="1" lang="en" sz="1200">
                <a:solidFill>
                  <a:srgbClr val="000000"/>
                </a:solidFill>
              </a:rPr>
              <a:t>would</a:t>
            </a:r>
            <a:r>
              <a:rPr b="1" lang="en" sz="1200">
                <a:solidFill>
                  <a:srgbClr val="000000"/>
                </a:solidFill>
              </a:rPr>
              <a:t> be beneficial at the start too.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>
            <p:ph type="ctrTitle"/>
          </p:nvPr>
        </p:nvSpPr>
        <p:spPr>
          <a:xfrm>
            <a:off x="2122500" y="1498700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3475625" y="3957875"/>
            <a:ext cx="2368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Sara Xavier &amp; Tara Patterson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