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1652a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1652a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8d5499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8d5499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399b59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399b59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3e66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3e66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Wireframes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08450" y="121900"/>
            <a:ext cx="3930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75" y="546100"/>
            <a:ext cx="7613933" cy="42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07150" y="47125"/>
            <a:ext cx="2969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‘Esc’ menu design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75" y="462025"/>
            <a:ext cx="6730114" cy="4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705500" y="169675"/>
            <a:ext cx="2818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In-game design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566"/>
            <a:ext cx="9143999" cy="430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for: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Candara instead of comfortaa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Screen resolution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Box width/height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