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7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7688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1) what problem you have chosen 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2) what is its clinical validity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 dirty="0"/>
              <a:t>Purely my interpretation. I am looking through papers to support this and/or other </a:t>
            </a:r>
            <a:r>
              <a:rPr lang="en" sz="1200" dirty="0" smtClean="0"/>
              <a:t>ideas</a:t>
            </a:r>
            <a:endParaRPr lang="en-US" sz="11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Clinical </a:t>
            </a:r>
            <a:r>
              <a:rPr lang="en" dirty="0">
                <a:solidFill>
                  <a:schemeClr val="dk1"/>
                </a:solidFill>
              </a:rPr>
              <a:t>trial candidate selection 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3) your goals, i.e. what kind of application will you build to address the </a:t>
            </a:r>
            <a:r>
              <a:rPr lang="en" sz="1000" dirty="0" smtClean="0">
                <a:solidFill>
                  <a:schemeClr val="dk1"/>
                </a:solidFill>
              </a:rPr>
              <a:t>problem</a:t>
            </a:r>
            <a:endParaRPr lang="en"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Patient Like Mine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540288" y="2835469"/>
            <a:ext cx="8071275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BMI 591: Matt </a:t>
            </a:r>
            <a:r>
              <a:rPr lang="en-US" sz="2400" dirty="0" err="1" smtClean="0"/>
              <a:t>Halbert</a:t>
            </a:r>
            <a:r>
              <a:rPr lang="en-US" sz="2400" dirty="0" smtClean="0"/>
              <a:t>, Michelle </a:t>
            </a:r>
            <a:r>
              <a:rPr lang="en-US" sz="2400" dirty="0" err="1" smtClean="0"/>
              <a:t>Winerip</a:t>
            </a:r>
            <a:r>
              <a:rPr lang="en-US" sz="2400" dirty="0" smtClean="0"/>
              <a:t>, Tara Salehpour 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BMI </a:t>
            </a:r>
            <a:r>
              <a:rPr lang="en-US" sz="2000" dirty="0" smtClean="0"/>
              <a:t>506 Collaborators: Eric Holden, </a:t>
            </a:r>
            <a:r>
              <a:rPr lang="en-US" sz="2000" dirty="0" err="1" smtClean="0"/>
              <a:t>Pankti</a:t>
            </a:r>
            <a:r>
              <a:rPr lang="en-US" sz="2000" dirty="0" smtClean="0"/>
              <a:t> </a:t>
            </a:r>
            <a:r>
              <a:rPr lang="en-US" sz="2000" dirty="0" smtClean="0"/>
              <a:t>Shah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01/28/2015</a:t>
            </a:r>
            <a:endParaRPr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 algorithms and models for finding cohorts, analyzing them, and deriving predictions for current patient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Clinical Validity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Improve clinical outcomes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Real-time, relevant, specific clinical insight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Personalized care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Analytics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Goals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Knowledge </a:t>
            </a:r>
            <a:r>
              <a:rPr lang="en" dirty="0"/>
              <a:t>representation needed to do PLM search and retrieval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Authoring tool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125</Words>
  <Application>Microsoft Macintosh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simple-light</vt:lpstr>
      <vt:lpstr>Patient Like Mine</vt:lpstr>
      <vt:lpstr>Problem</vt:lpstr>
      <vt:lpstr>Clinical Validity</vt:lpstr>
      <vt:lpstr>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Like Mine</dc:title>
  <cp:lastModifiedBy>Tara S</cp:lastModifiedBy>
  <cp:revision>6</cp:revision>
  <dcterms:modified xsi:type="dcterms:W3CDTF">2015-02-02T05:31:17Z</dcterms:modified>
</cp:coreProperties>
</file>