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E590-7DF2-EA45-97AA-658C07B72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91543-5749-794E-BD7D-4FDED6D74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EEDD-A6AC-C44D-9B90-2A2ED1C1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7123-B692-174B-8210-BF2D94C8A65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BE30-D3A2-D341-84B9-89F99BD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4A4C6-A3C3-2C45-972E-6138DF01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2ECB-81B7-BC48-84FE-EA7AFAEA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C21C-BA86-7E48-94BD-167287FB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28B30-D443-F941-BAB3-D0547029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36C1D-E076-1B40-B309-8408FA41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7123-B692-174B-8210-BF2D94C8A65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03BF-DD2D-874D-ABBB-0897D3DE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E796D-82B9-2A42-8090-FCA90D6D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2ECB-81B7-BC48-84FE-EA7AFAEA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FB663-305C-4345-9DDF-1C7B10BF9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8F3E8-6E8F-1B4F-AEBA-D69E853E4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156BC-530B-1642-A4A5-727FF8FF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7123-B692-174B-8210-BF2D94C8A65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DBB99-DB2C-1B49-A208-F85E7121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72EA-9F2C-E249-81BD-A64011FD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2ECB-81B7-BC48-84FE-EA7AFAEA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2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09D4-C6B3-1249-87DA-8598C3B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1C5C-C09E-3D41-859F-B770FAC8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1BBC-C6EC-4541-8D14-CD521446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7123-B692-174B-8210-BF2D94C8A65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CE124-85C5-754E-969E-5089B344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BC22D-9D3E-DF4C-BF18-87C2D55E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2ECB-81B7-BC48-84FE-EA7AFAEA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6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393A-3942-A647-AA3B-B845309F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2BA0-C08C-4148-83C9-5709421F2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19402-6D4D-0B4F-A56E-9419E933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7123-B692-174B-8210-BF2D94C8A65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59E3B-8550-CF47-B0D3-F8093447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068CA-205E-2D4A-B1FF-F52793FF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2ECB-81B7-BC48-84FE-EA7AFAEA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FF94-A075-964E-BD84-7422CF35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1EB-FAEB-7347-8D1D-D998517B8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9ACE7-B9BB-DB4D-BE56-97B04E4ED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434CD-5808-B440-99D4-D1F9D2C6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7123-B692-174B-8210-BF2D94C8A65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27F22-F37C-4B4E-8006-A9EF9877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0D8A4-5EE9-DE47-BE17-405746C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2ECB-81B7-BC48-84FE-EA7AFAEA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4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0EEC-01FD-5147-8320-5227D784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FD573-CFEF-0F44-AAFB-2ABC964C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4E5E9-B199-A84D-BCC1-2F9B7B8B5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34162-9A7B-1C49-B564-4D4F8AD2D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84341-869C-824A-952F-643BF418D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258B8-E198-A146-8D4B-30493617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7123-B692-174B-8210-BF2D94C8A65B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B6081-315F-E24F-A9C1-94B22F52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95FF-9BA2-3142-9AC4-C23CAA0F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2ECB-81B7-BC48-84FE-EA7AFAEA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A2D-924B-DB46-9388-6A3709B4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09C34-8ED0-864A-A882-7134B351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7123-B692-174B-8210-BF2D94C8A65B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8602F-BB1F-F948-A6EC-E57DC1EF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5EBD8-B836-4F43-A383-3AADD445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2ECB-81B7-BC48-84FE-EA7AFAEA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2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7B640-4BE1-DE48-872E-EB082D60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7123-B692-174B-8210-BF2D94C8A65B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5612-9FFF-C147-AF0B-105211CE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C5A86-1D5F-F34E-B206-C0CDB4E0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2ECB-81B7-BC48-84FE-EA7AFAEA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1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7942-0E36-2542-AFE4-2ADFE592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514F-A53B-C54D-BF50-79A8790D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70B03-87A9-A542-BD9F-1D2407B1A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B6D4D-1767-844B-8875-A710DE7D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7123-B692-174B-8210-BF2D94C8A65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A14C0-2234-E044-A61B-44C77E23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7D68E-9159-FA47-ABA1-96349B2D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2ECB-81B7-BC48-84FE-EA7AFAEA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6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4E3B-CC57-6945-92A7-4E09134D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E102-3A52-9042-A0FA-67429EAB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73F59-4D47-E74C-899E-3C4B2428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CE69B-1CD6-5A46-8609-2E94C7FF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7123-B692-174B-8210-BF2D94C8A65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CFDF4-42E3-C649-9744-4B435E8D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A794C-CC97-5E49-8870-13AA74C6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2ECB-81B7-BC48-84FE-EA7AFAEA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9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52CCF-460A-CE4C-B7CA-DF049DCD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97B36-346D-934F-8BAB-3D712C4B0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6E5EF-B2B5-CE42-B624-D0C9A17F1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7123-B692-174B-8210-BF2D94C8A65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FDDE5-A322-D34D-9857-84A85CC0F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E67C4-FD58-9F4A-9D19-4FA443371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2ECB-81B7-BC48-84FE-EA7AFAEA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2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098669-B3ED-7041-99B4-60C37BDA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485"/>
            <a:ext cx="12192000" cy="53290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32A23A-335F-2E45-8B2E-2BD2DBD76053}"/>
              </a:ext>
            </a:extLst>
          </p:cNvPr>
          <p:cNvSpPr/>
          <p:nvPr/>
        </p:nvSpPr>
        <p:spPr>
          <a:xfrm>
            <a:off x="137786" y="5173249"/>
            <a:ext cx="6025019" cy="1578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9CE98B-8D95-284F-BF4D-459DB2BD6A25}"/>
              </a:ext>
            </a:extLst>
          </p:cNvPr>
          <p:cNvSpPr/>
          <p:nvPr/>
        </p:nvSpPr>
        <p:spPr>
          <a:xfrm>
            <a:off x="137787" y="315238"/>
            <a:ext cx="588724" cy="1578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414A6E-CB18-4749-8354-525E5559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68" y="0"/>
            <a:ext cx="9202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7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urner</dc:creator>
  <cp:lastModifiedBy>urner</cp:lastModifiedBy>
  <cp:revision>2</cp:revision>
  <dcterms:created xsi:type="dcterms:W3CDTF">2020-04-03T01:17:45Z</dcterms:created>
  <dcterms:modified xsi:type="dcterms:W3CDTF">2020-04-03T01:33:25Z</dcterms:modified>
</cp:coreProperties>
</file>