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F313AC4-5820-4F07-BA86-9B0F3B9140E4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3169969-D099-46D8-BA99-E7F90BF265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1493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3AC4-5820-4F07-BA86-9B0F3B9140E4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69969-D099-46D8-BA99-E7F90BF26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6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3AC4-5820-4F07-BA86-9B0F3B9140E4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69969-D099-46D8-BA99-E7F90BF26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7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3AC4-5820-4F07-BA86-9B0F3B9140E4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69969-D099-46D8-BA99-E7F90BF26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63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3AC4-5820-4F07-BA86-9B0F3B9140E4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69969-D099-46D8-BA99-E7F90BF265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7855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3AC4-5820-4F07-BA86-9B0F3B9140E4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69969-D099-46D8-BA99-E7F90BF26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40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3AC4-5820-4F07-BA86-9B0F3B9140E4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69969-D099-46D8-BA99-E7F90BF26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89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3AC4-5820-4F07-BA86-9B0F3B9140E4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69969-D099-46D8-BA99-E7F90BF26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25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3AC4-5820-4F07-BA86-9B0F3B9140E4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69969-D099-46D8-BA99-E7F90BF26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66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3AC4-5820-4F07-BA86-9B0F3B9140E4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69969-D099-46D8-BA99-E7F90BF26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44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3AC4-5820-4F07-BA86-9B0F3B9140E4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69969-D099-46D8-BA99-E7F90BF26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73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F313AC4-5820-4F07-BA86-9B0F3B9140E4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3169969-D099-46D8-BA99-E7F90BF26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kc.org/expert-advice/news/university-of-washington-mascot-dubs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0D248-6151-425E-A2C3-E6F4D0D3F7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College Football Attendance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6F2F39-BFDA-40D8-B44C-4D8D1821E7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Tara Wilson</a:t>
            </a:r>
          </a:p>
          <a:p>
            <a:r>
              <a:rPr lang="en-US" dirty="0"/>
              <a:t>Data 512</a:t>
            </a:r>
          </a:p>
          <a:p>
            <a:r>
              <a:rPr lang="en-US" dirty="0"/>
              <a:t>Autumn 2019</a:t>
            </a:r>
          </a:p>
        </p:txBody>
      </p:sp>
    </p:spTree>
    <p:extLst>
      <p:ext uri="{BB962C8B-B14F-4D97-AF65-F5344CB8AC3E}">
        <p14:creationId xmlns:p14="http://schemas.microsoft.com/office/powerpoint/2010/main" val="3860320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chema Diagram">
            <a:extLst>
              <a:ext uri="{FF2B5EF4-FFF2-40B4-BE49-F238E27FC236}">
                <a16:creationId xmlns:a16="http://schemas.microsoft.com/office/drawing/2014/main" id="{898C78FE-893B-4ABC-B8E8-E8E0A680D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4436" y="0"/>
            <a:ext cx="32035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0B28B5-14A8-4B4B-A414-40A1CE05DCE9}"/>
              </a:ext>
            </a:extLst>
          </p:cNvPr>
          <p:cNvSpPr txBox="1"/>
          <p:nvPr/>
        </p:nvSpPr>
        <p:spPr>
          <a:xfrm>
            <a:off x="673768" y="240632"/>
            <a:ext cx="7228573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Data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All sorts of college football data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/>
              <a:t>games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/>
              <a:t>players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/>
              <a:t>teams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/>
              <a:t>rankings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/>
              <a:t>coaches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/>
              <a:t>&amp; much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Accessed via Swagger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Weather data from NOAA</a:t>
            </a:r>
          </a:p>
        </p:txBody>
      </p:sp>
    </p:spTree>
    <p:extLst>
      <p:ext uri="{BB962C8B-B14F-4D97-AF65-F5344CB8AC3E}">
        <p14:creationId xmlns:p14="http://schemas.microsoft.com/office/powerpoint/2010/main" val="1681147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79EA5-DB96-473E-951D-5C53645ED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1300058" cy="5101389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sz="6000" dirty="0"/>
              <a:t>   What factors drive attendance	      at college football games?</a:t>
            </a:r>
          </a:p>
        </p:txBody>
      </p:sp>
    </p:spTree>
    <p:extLst>
      <p:ext uri="{BB962C8B-B14F-4D97-AF65-F5344CB8AC3E}">
        <p14:creationId xmlns:p14="http://schemas.microsoft.com/office/powerpoint/2010/main" val="1185702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50ADC-42AE-42B7-BF4B-DA102C85D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build it…they will 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03A55-CEEF-4C34-A741-BFE69D0E5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904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64F97EC1-3569-4A79-9DB8-CC79407DF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pic>
        <p:nvPicPr>
          <p:cNvPr id="5" name="Picture 4" descr="A picture containing sitting, cat, white, indoor&#10;&#10;Description automatically generated">
            <a:extLst>
              <a:ext uri="{FF2B5EF4-FFF2-40B4-BE49-F238E27FC236}">
                <a16:creationId xmlns:a16="http://schemas.microsoft.com/office/drawing/2014/main" id="{DEA56A31-783B-4FB1-835B-2958A3224C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2" r="11358"/>
          <a:stretch/>
        </p:blipFill>
        <p:spPr>
          <a:xfrm>
            <a:off x="899160" y="1"/>
            <a:ext cx="10393680" cy="6858000"/>
          </a:xfrm>
          <a:prstGeom prst="rect">
            <a:avLst/>
          </a:prstGeom>
        </p:spPr>
      </p:pic>
      <p:sp>
        <p:nvSpPr>
          <p:cNvPr id="16" name="Rectangle 11">
            <a:extLst>
              <a:ext uri="{FF2B5EF4-FFF2-40B4-BE49-F238E27FC236}">
                <a16:creationId xmlns:a16="http://schemas.microsoft.com/office/drawing/2014/main" id="{13E08444-43C3-4332-B02D-F2DBC8C1D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9160" y="0"/>
            <a:ext cx="10393680" cy="6858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80A59C-21EB-4D9D-B43A-2A48B05CF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3119120"/>
            <a:ext cx="9418320" cy="2763520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6600" b="1" dirty="0">
                <a:solidFill>
                  <a:schemeClr val="accent2"/>
                </a:solidFill>
              </a:rPr>
              <a:t>Thanks &amp; go dawgs!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D848F31-B9E9-4B45-86EB-66A7D70D4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129873" y="5397500"/>
            <a:ext cx="2550319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E2F1618-2620-487D-9DD1-4D2D4055BA0A}"/>
              </a:ext>
            </a:extLst>
          </p:cNvPr>
          <p:cNvSpPr txBox="1"/>
          <p:nvPr/>
        </p:nvSpPr>
        <p:spPr>
          <a:xfrm>
            <a:off x="6875646" y="6596391"/>
            <a:ext cx="5762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https://www.akc.org/expert-advice/news/university-of-washington-mascot-dubs/</a:t>
            </a:r>
            <a:endParaRPr lang="en-US" sz="11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45912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2843</TotalTime>
  <Words>73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Schoolbook</vt:lpstr>
      <vt:lpstr>Wingdings</vt:lpstr>
      <vt:lpstr>Wingdings 2</vt:lpstr>
      <vt:lpstr>View</vt:lpstr>
      <vt:lpstr>College Football Attendance Analysis</vt:lpstr>
      <vt:lpstr>PowerPoint Presentation</vt:lpstr>
      <vt:lpstr>   What factors drive attendance       at college football games?</vt:lpstr>
      <vt:lpstr>If you build it…they will come</vt:lpstr>
      <vt:lpstr>Thanks &amp; go dawgs!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Football Attendance Analysis</dc:title>
  <dc:creator>Tara Wilson</dc:creator>
  <cp:lastModifiedBy>Tara Wilson</cp:lastModifiedBy>
  <cp:revision>3</cp:revision>
  <dcterms:created xsi:type="dcterms:W3CDTF">2019-11-28T22:43:52Z</dcterms:created>
  <dcterms:modified xsi:type="dcterms:W3CDTF">2019-11-30T22:07:11Z</dcterms:modified>
</cp:coreProperties>
</file>