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0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AD8E0146-0AF1-4694-A74F-1D3FB787A9D5}">
          <p14:sldIdLst>
            <p14:sldId id="256"/>
            <p14:sldId id="257"/>
          </p14:sldIdLst>
        </p14:section>
        <p14:section name="Git" id="{ED31535B-4A3C-4448-9B80-50472D566C22}">
          <p14:sldIdLst>
            <p14:sldId id="258"/>
            <p14:sldId id="261"/>
          </p14:sldIdLst>
        </p14:section>
        <p14:section name="GitHub" id="{F1A1233E-FD2B-4ED3-814D-0F5CD3AC4531}">
          <p14:sldIdLst>
            <p14:sldId id="265"/>
            <p14:sldId id="260"/>
            <p14:sldId id="262"/>
            <p14:sldId id="263"/>
            <p14:sldId id="264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183D7-8DBD-47CB-AE95-516BBE8CD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395984"/>
            <a:ext cx="10572000" cy="2971051"/>
          </a:xfrm>
        </p:spPr>
        <p:txBody>
          <a:bodyPr/>
          <a:lstStyle/>
          <a:p>
            <a: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Git(Hub)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AB7D89-30F8-482E-810F-B5526D2E8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pourquoi du commit</a:t>
            </a:r>
          </a:p>
        </p:txBody>
      </p:sp>
    </p:spTree>
    <p:extLst>
      <p:ext uri="{BB962C8B-B14F-4D97-AF65-F5344CB8AC3E}">
        <p14:creationId xmlns:p14="http://schemas.microsoft.com/office/powerpoint/2010/main" val="169438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91D0A-0481-4380-BD5B-D808629F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0E669-8F34-4CD8-A777-D3017035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99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7E3AA-D3C9-4101-97BE-20CEE693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a-t-il été utile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F3369-2FAB-4E48-B05C-447FB665B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845204" cy="3891434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Absolument ! </a:t>
            </a:r>
          </a:p>
          <a:p>
            <a:pPr marL="0" indent="0">
              <a:buNone/>
            </a:pPr>
            <a:r>
              <a:rPr lang="fr-FR" dirty="0"/>
              <a:t>Git a été conçu pour être utilisé à tous les niveaux de production : du simple atelier personnel au projet professionnel construit. On l’a personnellement utilisé pour différents travaux au sein de l'EPSI. D'abord un peu brut à l'apprentissage, il s'avère très utile pour envoyer et recevoir différents fichiers, les lier entre eux, et les fusionner pour implémenter le code de chaque participant.</a:t>
            </a:r>
          </a:p>
          <a:p>
            <a:endParaRPr lang="fr-FR" dirty="0"/>
          </a:p>
        </p:txBody>
      </p:sp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id="{B738E45A-44BB-43F8-83F8-B7A22C23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702" y="465593"/>
            <a:ext cx="2280348" cy="952045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3F0CF92-55B9-405F-B7D8-3FB3838F809B}"/>
              </a:ext>
            </a:extLst>
          </p:cNvPr>
          <p:cNvCxnSpPr/>
          <p:nvPr/>
        </p:nvCxnSpPr>
        <p:spPr>
          <a:xfrm flipH="1">
            <a:off x="8792050" y="295805"/>
            <a:ext cx="590309" cy="1273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Espace réservé du contenu 16">
            <a:extLst>
              <a:ext uri="{FF2B5EF4-FFF2-40B4-BE49-F238E27FC236}">
                <a16:creationId xmlns:a16="http://schemas.microsoft.com/office/drawing/2014/main" id="{8FFD1D70-46E2-473A-AB7E-50EBE739B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9495262" y="382670"/>
            <a:ext cx="1186350" cy="1186350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7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B1FE-BA6B-4443-926C-B53205FC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375183-9586-4B8C-8E61-63134E1CCA6F}"/>
              </a:ext>
            </a:extLst>
          </p:cNvPr>
          <p:cNvSpPr txBox="1"/>
          <p:nvPr/>
        </p:nvSpPr>
        <p:spPr>
          <a:xfrm>
            <a:off x="810000" y="2749474"/>
            <a:ext cx="10571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b="1" dirty="0"/>
              <a:t>Mais qu’est ce que Git ?</a:t>
            </a:r>
          </a:p>
          <a:p>
            <a:endParaRPr lang="fr-FR" sz="2000" b="1" dirty="0"/>
          </a:p>
          <a:p>
            <a:pPr marL="285750" indent="-285750">
              <a:buFontTx/>
              <a:buChar char="-"/>
            </a:pPr>
            <a:r>
              <a:rPr lang="fr-FR" sz="2000" b="1" dirty="0"/>
              <a:t>Comment GitHub utilise le système de Git ?</a:t>
            </a:r>
          </a:p>
          <a:p>
            <a:endParaRPr lang="fr-FR" sz="2000" b="1" dirty="0"/>
          </a:p>
          <a:p>
            <a:r>
              <a:rPr lang="en-US" b="1" dirty="0"/>
              <a:t>-    </a:t>
            </a:r>
            <a:r>
              <a:rPr lang="en-US" sz="2000" b="1" dirty="0" err="1"/>
              <a:t>Qu'est</a:t>
            </a:r>
            <a:r>
              <a:rPr lang="en-US" sz="2000" b="1" dirty="0"/>
              <a:t> </a:t>
            </a:r>
            <a:r>
              <a:rPr lang="en-US" sz="2000" b="1" dirty="0" err="1"/>
              <a:t>ce</a:t>
            </a:r>
            <a:r>
              <a:rPr lang="en-US" sz="2000" b="1" dirty="0"/>
              <a:t> que </a:t>
            </a:r>
            <a:r>
              <a:rPr lang="en-US" sz="2000" b="1" dirty="0" err="1"/>
              <a:t>c'est</a:t>
            </a:r>
            <a:r>
              <a:rPr lang="en-US" sz="2000" b="1" dirty="0"/>
              <a:t>, et </a:t>
            </a:r>
            <a:r>
              <a:rPr lang="en-US" sz="2000" b="1" dirty="0" err="1"/>
              <a:t>pourquoi</a:t>
            </a:r>
            <a:r>
              <a:rPr lang="en-US" sz="2000" b="1" dirty="0"/>
              <a:t> on </a:t>
            </a:r>
            <a:r>
              <a:rPr lang="en-US" sz="2000" b="1" dirty="0" err="1"/>
              <a:t>l'utilise</a:t>
            </a:r>
            <a:r>
              <a:rPr lang="en-US" sz="2000" b="1" dirty="0"/>
              <a:t> ?</a:t>
            </a:r>
            <a:endParaRPr lang="fr-FR" sz="2000" b="1" dirty="0"/>
          </a:p>
          <a:p>
            <a:endParaRPr lang="fr-FR" sz="2000" b="1" dirty="0"/>
          </a:p>
          <a:p>
            <a:pPr marL="285750" indent="-285750">
              <a:buFontTx/>
              <a:buChar char="-"/>
            </a:pPr>
            <a:r>
              <a:rPr lang="fr-FR" sz="2000" b="1" dirty="0"/>
              <a:t> Les possibilités avec GitHub</a:t>
            </a:r>
          </a:p>
          <a:p>
            <a:endParaRPr lang="fr-FR" sz="2000" b="1" dirty="0"/>
          </a:p>
          <a:p>
            <a:r>
              <a:rPr lang="fr-FR" sz="2000" b="1" dirty="0"/>
              <a:t>-    Analyse de ces possibilités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29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4914429B-A1C6-4C46-89AA-CCAC9F41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5" y="507588"/>
            <a:ext cx="9911836" cy="909851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qu’est ce que Git 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5717949-7E98-4CE6-AF56-90F15FA2B2AA}"/>
              </a:ext>
            </a:extLst>
          </p:cNvPr>
          <p:cNvSpPr txBox="1"/>
          <p:nvPr/>
        </p:nvSpPr>
        <p:spPr>
          <a:xfrm>
            <a:off x="810000" y="2827508"/>
            <a:ext cx="1057199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Git est un système de contrôle de version (VCS) ;</a:t>
            </a:r>
          </a:p>
          <a:p>
            <a:endParaRPr lang="fr-FR" sz="1100" dirty="0"/>
          </a:p>
          <a:p>
            <a:r>
              <a:rPr lang="fr-FR" sz="1100" dirty="0"/>
              <a:t>Git permet d’avoir un dossier local contenant un fichier spécial « .git » ; </a:t>
            </a:r>
          </a:p>
          <a:p>
            <a:endParaRPr lang="fr-FR" sz="1100" dirty="0"/>
          </a:p>
          <a:p>
            <a:r>
              <a:rPr lang="fr-FR" sz="1100" dirty="0"/>
              <a:t>Git permet également d’avoir un contrôle sur la racine d’un projet où différents individus peuvent aider avec leur code ; </a:t>
            </a:r>
          </a:p>
          <a:p>
            <a:endParaRPr lang="fr-FR" sz="1100" dirty="0"/>
          </a:p>
          <a:p>
            <a:r>
              <a:rPr lang="fr-FR" sz="1100" dirty="0"/>
              <a:t>Git donne un clone du dossier aux individus pour qu’il puisse l’améliorer en parallèle ;</a:t>
            </a:r>
          </a:p>
          <a:p>
            <a:endParaRPr lang="fr-FR" sz="1100" dirty="0"/>
          </a:p>
          <a:p>
            <a:r>
              <a:rPr lang="fr-FR" sz="1100" dirty="0"/>
              <a:t>Git a une structure arborescente qui a chaque nouvelle implémentation d’un code créer un nouveau nœud dans cet arbre ;</a:t>
            </a:r>
          </a:p>
          <a:p>
            <a:endParaRPr lang="fr-FR" sz="1100" dirty="0"/>
          </a:p>
          <a:p>
            <a:r>
              <a:rPr lang="fr-FR" sz="1100" dirty="0"/>
              <a:t>Git possède plusieurs commandes importantes pour son utilisation ;</a:t>
            </a:r>
          </a:p>
        </p:txBody>
      </p:sp>
      <p:pic>
        <p:nvPicPr>
          <p:cNvPr id="5" name="Espace réservé du contenu 9">
            <a:extLst>
              <a:ext uri="{FF2B5EF4-FFF2-40B4-BE49-F238E27FC236}">
                <a16:creationId xmlns:a16="http://schemas.microsoft.com/office/drawing/2014/main" id="{44A3E5B5-C229-430C-800A-58ED5CF9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68" y="486492"/>
            <a:ext cx="2280348" cy="9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829D8-2132-4542-8540-1567448A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D7C1EA-0C37-436D-BE94-E19BFD7D4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850B5-CD78-483E-AEE9-976305916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C8395F-42AB-4442-B484-59DC11636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334E94-D6F7-4773-831C-07B0973CFA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0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5B9EAA-7BA3-4854-AAE9-3F5F4C9C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11" y="999460"/>
            <a:ext cx="10561418" cy="2825312"/>
          </a:xfrm>
        </p:spPr>
        <p:txBody>
          <a:bodyPr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vous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connaissez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 encore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probable que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vous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n'ayez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jamais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travaillé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sur un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quelconque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informatique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Pas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d'inquiétude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toujours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temps de se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rattraper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Espace réservé du contenu 16">
            <a:extLst>
              <a:ext uri="{FF2B5EF4-FFF2-40B4-BE49-F238E27FC236}">
                <a16:creationId xmlns:a16="http://schemas.microsoft.com/office/drawing/2014/main" id="{AC1BC3A9-00F4-405D-B483-59AC4BD93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9229471" y="5456751"/>
            <a:ext cx="1186350" cy="11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0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0055AE-ACC8-4B64-A394-E4C36227D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04364" y="2829262"/>
            <a:ext cx="10865878" cy="3039909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C’est</a:t>
            </a:r>
            <a:r>
              <a:rPr lang="en-US" dirty="0"/>
              <a:t> un </a:t>
            </a:r>
            <a:r>
              <a:rPr lang="en-US" b="1" dirty="0"/>
              <a:t>site </a:t>
            </a:r>
            <a:r>
              <a:rPr lang="en-US" b="1" dirty="0" err="1"/>
              <a:t>d'hébergement</a:t>
            </a:r>
            <a:r>
              <a:rPr lang="en-US" b="1" dirty="0"/>
              <a:t> </a:t>
            </a:r>
            <a:r>
              <a:rPr lang="en-US" dirty="0"/>
              <a:t>et de </a:t>
            </a:r>
            <a:r>
              <a:rPr lang="en-US" b="1" dirty="0" err="1"/>
              <a:t>gestion</a:t>
            </a:r>
            <a:r>
              <a:rPr lang="en-US" b="1" dirty="0"/>
              <a:t> de </a:t>
            </a:r>
            <a:r>
              <a:rPr lang="en-US" b="1" dirty="0" err="1"/>
              <a:t>projets</a:t>
            </a:r>
            <a:r>
              <a:rPr lang="en-US" b="1" dirty="0"/>
              <a:t> </a:t>
            </a:r>
            <a:r>
              <a:rPr lang="en-US" b="1" dirty="0" err="1"/>
              <a:t>collaboratifs</a:t>
            </a:r>
            <a:r>
              <a:rPr lang="en-US" dirty="0"/>
              <a:t> </a:t>
            </a:r>
            <a:r>
              <a:rPr lang="en-US" dirty="0" err="1"/>
              <a:t>permettant</a:t>
            </a:r>
            <a:r>
              <a:rPr lang="en-US" dirty="0"/>
              <a:t> à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utilisateurs</a:t>
            </a:r>
            <a:r>
              <a:rPr lang="en-US" dirty="0"/>
              <a:t> de </a:t>
            </a:r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que </a:t>
            </a:r>
            <a:r>
              <a:rPr lang="en-US" dirty="0" err="1"/>
              <a:t>leurs</a:t>
            </a:r>
            <a:r>
              <a:rPr lang="en-US" dirty="0"/>
              <a:t> </a:t>
            </a:r>
            <a:r>
              <a:rPr lang="en-US" dirty="0" err="1"/>
              <a:t>collègues</a:t>
            </a:r>
            <a:r>
              <a:rPr lang="en-US" dirty="0"/>
              <a:t> </a:t>
            </a:r>
            <a:r>
              <a:rPr lang="en-US" dirty="0" err="1"/>
              <a:t>puissent</a:t>
            </a:r>
            <a:r>
              <a:rPr lang="en-US" dirty="0"/>
              <a:t> </a:t>
            </a:r>
            <a:r>
              <a:rPr lang="en-US" dirty="0" err="1"/>
              <a:t>s'en</a:t>
            </a:r>
            <a:r>
              <a:rPr lang="en-US" dirty="0"/>
              <a:t> </a:t>
            </a:r>
            <a:r>
              <a:rPr lang="en-US" dirty="0" err="1"/>
              <a:t>servir</a:t>
            </a:r>
            <a:r>
              <a:rPr lang="en-US" dirty="0"/>
              <a:t>. 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doublé</a:t>
            </a:r>
            <a:r>
              <a:rPr lang="en-US" dirty="0"/>
              <a:t> d'un </a:t>
            </a:r>
            <a:r>
              <a:rPr lang="en-US" dirty="0" err="1"/>
              <a:t>réseau</a:t>
            </a:r>
            <a:r>
              <a:rPr lang="en-US" dirty="0"/>
              <a:t> social, </a:t>
            </a:r>
            <a:r>
              <a:rPr lang="en-US" dirty="0" err="1"/>
              <a:t>proposant</a:t>
            </a:r>
            <a:r>
              <a:rPr lang="en-US" dirty="0"/>
              <a:t> de </a:t>
            </a:r>
            <a:r>
              <a:rPr lang="en-US" dirty="0" err="1"/>
              <a:t>suivre</a:t>
            </a:r>
            <a:r>
              <a:rPr lang="en-US" b="1" dirty="0"/>
              <a:t> </a:t>
            </a:r>
            <a:r>
              <a:rPr lang="en-US" dirty="0"/>
              <a:t>les </a:t>
            </a:r>
            <a:r>
              <a:rPr lang="en-US" dirty="0" err="1"/>
              <a:t>utilisateurs</a:t>
            </a:r>
            <a:r>
              <a:rPr lang="en-US" dirty="0"/>
              <a:t> et les </a:t>
            </a:r>
            <a:r>
              <a:rPr lang="en-US" dirty="0" err="1"/>
              <a:t>projets</a:t>
            </a:r>
            <a:r>
              <a:rPr lang="en-US" dirty="0"/>
              <a:t> qui nous </a:t>
            </a:r>
            <a:r>
              <a:rPr lang="en-US" dirty="0" err="1"/>
              <a:t>intéressent</a:t>
            </a:r>
            <a:r>
              <a:rPr lang="en-US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Son principal </a:t>
            </a:r>
            <a:r>
              <a:rPr lang="en-US" dirty="0" err="1"/>
              <a:t>intérêt</a:t>
            </a:r>
            <a:r>
              <a:rPr lang="en-US" dirty="0"/>
              <a:t> se </a:t>
            </a:r>
            <a:r>
              <a:rPr lang="en-US" dirty="0" err="1"/>
              <a:t>trouve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collaboration :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utilisateur</a:t>
            </a:r>
            <a:r>
              <a:rPr lang="en-US" dirty="0"/>
              <a:t> participant à un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charger un </a:t>
            </a:r>
            <a:r>
              <a:rPr lang="en-US" dirty="0" err="1"/>
              <a:t>fichier</a:t>
            </a:r>
            <a:r>
              <a:rPr lang="en-US" dirty="0"/>
              <a:t>, le modifier, et proposer </a:t>
            </a:r>
            <a:r>
              <a:rPr lang="en-US" dirty="0" err="1"/>
              <a:t>d'intégrer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modifications au </a:t>
            </a:r>
            <a:r>
              <a:rPr lang="en-US" dirty="0" err="1"/>
              <a:t>projet</a:t>
            </a:r>
            <a:r>
              <a:rPr lang="en-US" dirty="0"/>
              <a:t> final.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GitHub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vocabulaire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précis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qu'il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nécessaire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maitriser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afin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travailler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efficacement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913204B9-EF78-48DD-AB32-528DFE8824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0025970" y="433450"/>
            <a:ext cx="1186350" cy="11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16" descr="Résultat de recherche d'images pour &quot;logo github&quot;">
            <a:extLst>
              <a:ext uri="{FF2B5EF4-FFF2-40B4-BE49-F238E27FC236}">
                <a16:creationId xmlns:a16="http://schemas.microsoft.com/office/drawing/2014/main" id="{5363822A-6480-4206-B1D7-1026FCB8DD5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26789" y="667475"/>
            <a:ext cx="9399181" cy="7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Qu'est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c'est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pourquoi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l'utilise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65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7633C1-E214-4DEE-9B3F-176DF96BD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313" y="1783090"/>
            <a:ext cx="11559374" cy="2491199"/>
          </a:xfrm>
        </p:spPr>
        <p:txBody>
          <a:bodyPr/>
          <a:lstStyle/>
          <a:p>
            <a:pPr algn="ctr"/>
            <a:r>
              <a:rPr lang="en-US" sz="3600" b="1" dirty="0" err="1"/>
              <a:t>C'est</a:t>
            </a:r>
            <a:r>
              <a:rPr lang="en-US" sz="3600" b="1" dirty="0"/>
              <a:t> </a:t>
            </a:r>
            <a:r>
              <a:rPr lang="en-US" sz="3600" b="1" dirty="0" err="1"/>
              <a:t>clair</a:t>
            </a:r>
            <a:r>
              <a:rPr lang="en-US" sz="3600" b="1" dirty="0"/>
              <a:t> ? Bien ! </a:t>
            </a:r>
            <a:r>
              <a:rPr lang="en-US" sz="3600" b="1" dirty="0" err="1"/>
              <a:t>Parce</a:t>
            </a:r>
            <a:r>
              <a:rPr lang="en-US" sz="3600" b="1" dirty="0"/>
              <a:t> </a:t>
            </a:r>
            <a:r>
              <a:rPr lang="en-US" sz="3600" b="1" dirty="0" err="1"/>
              <a:t>qu'à</a:t>
            </a:r>
            <a:r>
              <a:rPr lang="en-US" sz="3600" b="1" dirty="0"/>
              <a:t> </a:t>
            </a:r>
            <a:r>
              <a:rPr lang="en-US" sz="3600" b="1" dirty="0" err="1"/>
              <a:t>présent</a:t>
            </a:r>
            <a:r>
              <a:rPr lang="en-US" sz="3600" b="1" dirty="0"/>
              <a:t>,  nous </a:t>
            </a:r>
            <a:r>
              <a:rPr lang="en-US" sz="3600" b="1" dirty="0" err="1"/>
              <a:t>allons</a:t>
            </a:r>
            <a:r>
              <a:rPr lang="en-US" sz="3600" b="1" dirty="0"/>
              <a:t> nous </a:t>
            </a:r>
            <a:r>
              <a:rPr lang="en-US" sz="3600" b="1" dirty="0" err="1"/>
              <a:t>intéresser</a:t>
            </a:r>
            <a:r>
              <a:rPr lang="en-US" sz="3600" b="1" dirty="0"/>
              <a:t> à la </a:t>
            </a:r>
            <a:r>
              <a:rPr lang="en-US" sz="3600" b="1" dirty="0" err="1"/>
              <a:t>technologie</a:t>
            </a:r>
            <a:r>
              <a:rPr lang="en-US" sz="3600" b="1" dirty="0"/>
              <a:t> derrière </a:t>
            </a:r>
            <a:r>
              <a:rPr lang="en-US" sz="3600" b="1" dirty="0" err="1"/>
              <a:t>ce</a:t>
            </a:r>
            <a:r>
              <a:rPr lang="en-US" sz="3600" b="1" dirty="0"/>
              <a:t> site.</a:t>
            </a:r>
            <a:endParaRPr lang="fr-FR" sz="3600" b="1" dirty="0"/>
          </a:p>
        </p:txBody>
      </p:sp>
      <p:pic>
        <p:nvPicPr>
          <p:cNvPr id="7" name="Espace réservé du contenu 16">
            <a:extLst>
              <a:ext uri="{FF2B5EF4-FFF2-40B4-BE49-F238E27FC236}">
                <a16:creationId xmlns:a16="http://schemas.microsoft.com/office/drawing/2014/main" id="{0F2DCDEE-3350-43E4-9F11-FD3113012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9275343" y="5351357"/>
            <a:ext cx="1186350" cy="1186350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36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8EC74CB-EC1E-4B3C-88D2-00C6968F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568583"/>
            <a:ext cx="10571998" cy="861237"/>
          </a:xfrm>
        </p:spPr>
        <p:txBody>
          <a:bodyPr/>
          <a:lstStyle/>
          <a:p>
            <a:r>
              <a:rPr lang="fr-FR" dirty="0"/>
              <a:t>Les possibilités avec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6ACB66E-B713-4F15-991D-7FD541EB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9337F6B-AC1B-47B0-8B31-E55F69344F0F}"/>
              </a:ext>
            </a:extLst>
          </p:cNvPr>
          <p:cNvSpPr txBox="1">
            <a:spLocks/>
          </p:cNvSpPr>
          <p:nvPr/>
        </p:nvSpPr>
        <p:spPr>
          <a:xfrm>
            <a:off x="6104711" y="568583"/>
            <a:ext cx="282380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2873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18A97-D874-431F-995F-005C9D2C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2300F-5026-424A-AD4F-1D7CF8E2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145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778</TotalTime>
  <Words>303</Words>
  <Application>Microsoft Office PowerPoint</Application>
  <PresentationFormat>Grand écran</PresentationFormat>
  <Paragraphs>37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Concis</vt:lpstr>
      <vt:lpstr>Git(Hub)</vt:lpstr>
      <vt:lpstr>Sommaire : </vt:lpstr>
      <vt:lpstr>Mais qu’est ce que Git ?</vt:lpstr>
      <vt:lpstr>Présentation PowerPoint</vt:lpstr>
      <vt:lpstr>Si vous ne connaissez pas encore Github, il est probable que vous n'ayez jamais travaillé en groupe sur un quelconque projet informatique. Pas d'inquiétude, il est toujours temps de se rattraper. </vt:lpstr>
      <vt:lpstr>Présentation PowerPoint</vt:lpstr>
      <vt:lpstr>Présentation PowerPoint</vt:lpstr>
      <vt:lpstr>Les possibilités avec</vt:lpstr>
      <vt:lpstr>Présentation PowerPoint</vt:lpstr>
      <vt:lpstr>Présentation PowerPoint</vt:lpstr>
      <vt:lpstr>Git a-t-il été utile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Git(Hub)</dc:title>
  <dc:creator>MONNIER Maxime</dc:creator>
  <cp:lastModifiedBy>MONNIER Maxime</cp:lastModifiedBy>
  <cp:revision>29</cp:revision>
  <dcterms:created xsi:type="dcterms:W3CDTF">2018-02-19T07:14:48Z</dcterms:created>
  <dcterms:modified xsi:type="dcterms:W3CDTF">2018-04-16T18:32:46Z</dcterms:modified>
</cp:coreProperties>
</file>