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BM Plex Sans Condensed Bold" charset="1" panose="020B0806050203000203"/>
      <p:regular r:id="rId18"/>
    </p:embeddedFont>
    <p:embeddedFont>
      <p:font typeface="IBM Plex Sans Bold" charset="1" panose="020B0803050203000203"/>
      <p:regular r:id="rId19"/>
    </p:embeddedFont>
    <p:embeddedFont>
      <p:font typeface="IBM Plex Sans" charset="1" panose="020B0503050203000203"/>
      <p:regular r:id="rId20"/>
    </p:embeddedFont>
    <p:embeddedFont>
      <p:font typeface="Arimo" charset="1" panose="020B0604020202020204"/>
      <p:regular r:id="rId21"/>
    </p:embeddedFont>
    <p:embeddedFont>
      <p:font typeface="IBM Plex Sans Condensed" charset="1" panose="020B05060502030002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2.jpeg" Type="http://schemas.openxmlformats.org/officeDocument/2006/relationships/image"/><Relationship Id="rId7" Target="../media/image23.jpeg" Type="http://schemas.openxmlformats.org/officeDocument/2006/relationships/image"/><Relationship Id="rId8" Target="../media/image24.jpeg" Type="http://schemas.openxmlformats.org/officeDocument/2006/relationships/image"/><Relationship Id="rId9" Target="../media/image2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https://pitch.com/?utm_medium=product-presentation&amp;utm_source=pdf_export&amp;utm_campaign=bottom_bar_cta&amp;utm_content=12f00f98-bca4-4731-b152-946479cd587c&amp;utm_term=PDF-PPTX-lastslide" TargetMode="External" Type="http://schemas.openxmlformats.org/officeDocument/2006/relationships/hyperlink"/><Relationship Id="rId5" Target="https://pitch.com/?utm_medium=product-presentation&amp;utm_source=pdf_export&amp;utm_campaign=bottom_bar_cta&amp;utm_content=12f00f98-bca4-4731-b152-946479cd587c&amp;utm_term=PDF-PPTX-lastslide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6.jpeg" Type="http://schemas.openxmlformats.org/officeDocument/2006/relationships/image"/><Relationship Id="rId7" Target="https://github.com/TaraiPriyanka/arm_template.git" TargetMode="External" Type="http://schemas.openxmlformats.org/officeDocument/2006/relationships/hyperlink"/><Relationship Id="rId8" Target="https://github.com/TaraiPriyanka/arm_template.git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7.jpeg" Type="http://schemas.openxmlformats.org/officeDocument/2006/relationships/image"/><Relationship Id="rId7" Target="https://github.com/TaraiPriyanka/arm_template.git" TargetMode="External" Type="http://schemas.openxmlformats.org/officeDocument/2006/relationships/hyperlink"/><Relationship Id="rId8" Target="https://github.com/TaraiPriyanka/arm_template.git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25200" y="12697"/>
            <a:ext cx="7162800" cy="10274303"/>
          </a:xfrm>
          <a:custGeom>
            <a:avLst/>
            <a:gdLst/>
            <a:ahLst/>
            <a:cxnLst/>
            <a:rect r="r" b="b" t="t" l="l"/>
            <a:pathLst>
              <a:path h="10274303" w="7162800">
                <a:moveTo>
                  <a:pt x="0" y="0"/>
                </a:moveTo>
                <a:lnTo>
                  <a:pt x="7162800" y="0"/>
                </a:lnTo>
                <a:lnTo>
                  <a:pt x="7162800" y="10274303"/>
                </a:lnTo>
                <a:lnTo>
                  <a:pt x="0" y="10274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218" y="1609801"/>
            <a:ext cx="12139460" cy="133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3"/>
              </a:lnSpc>
            </a:pPr>
            <a:r>
              <a:rPr lang="en-US" b="true" sz="4800" spc="52">
                <a:solidFill>
                  <a:srgbClr val="FFFCF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DEPLOYING STATIC WEBSITE USING   LOAD BALANCER BY ARM TEMPLATE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2500" y="7012162"/>
            <a:ext cx="7780972" cy="189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2400" spc="468">
                <a:solidFill>
                  <a:srgbClr val="FFFCF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GROUP NO: 23</a:t>
            </a:r>
          </a:p>
          <a:p>
            <a:pPr algn="l">
              <a:lnSpc>
                <a:spcPts val="3000"/>
              </a:lnSpc>
            </a:pPr>
            <a:r>
              <a:rPr lang="en-US" b="true" sz="2400" spc="2">
                <a:solidFill>
                  <a:srgbClr val="FFFCF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  <a:p>
            <a:pPr algn="l">
              <a:lnSpc>
                <a:spcPts val="2625"/>
              </a:lnSpc>
            </a:pPr>
            <a:r>
              <a:rPr lang="en-US" b="true" sz="2100" spc="403">
                <a:solidFill>
                  <a:srgbClr val="FFFCF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21891A05I5 - TARAI PRIYANKA 21891A6680 - GANJI BHAVANA 21891A66C9 - YARLAGADDA JASMITHA 21891A66C1 - SUBHANPURAM THANVI SREE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038600" cy="6375397"/>
          </a:xfrm>
          <a:custGeom>
            <a:avLst/>
            <a:gdLst/>
            <a:ahLst/>
            <a:cxnLst/>
            <a:rect r="r" b="b" t="t" l="l"/>
            <a:pathLst>
              <a:path h="6375397" w="4038600">
                <a:moveTo>
                  <a:pt x="0" y="0"/>
                </a:moveTo>
                <a:lnTo>
                  <a:pt x="4038600" y="0"/>
                </a:lnTo>
                <a:lnTo>
                  <a:pt x="4038600" y="6375397"/>
                </a:lnTo>
                <a:lnTo>
                  <a:pt x="0" y="6375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17603" y="7391400"/>
            <a:ext cx="4457700" cy="2895600"/>
          </a:xfrm>
          <a:custGeom>
            <a:avLst/>
            <a:gdLst/>
            <a:ahLst/>
            <a:cxnLst/>
            <a:rect r="r" b="b" t="t" l="l"/>
            <a:pathLst>
              <a:path h="2895600" w="4457700">
                <a:moveTo>
                  <a:pt x="0" y="0"/>
                </a:moveTo>
                <a:lnTo>
                  <a:pt x="4457700" y="0"/>
                </a:lnTo>
                <a:lnTo>
                  <a:pt x="44577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9442" y="5966022"/>
            <a:ext cx="7315200" cy="3886200"/>
          </a:xfrm>
          <a:custGeom>
            <a:avLst/>
            <a:gdLst/>
            <a:ahLst/>
            <a:cxnLst/>
            <a:rect r="r" b="b" t="t" l="l"/>
            <a:pathLst>
              <a:path h="3886200" w="7315200">
                <a:moveTo>
                  <a:pt x="0" y="0"/>
                </a:moveTo>
                <a:lnTo>
                  <a:pt x="7315200" y="0"/>
                </a:lnTo>
                <a:lnTo>
                  <a:pt x="7315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32491" y="1512618"/>
            <a:ext cx="7315200" cy="3886200"/>
          </a:xfrm>
          <a:custGeom>
            <a:avLst/>
            <a:gdLst/>
            <a:ahLst/>
            <a:cxnLst/>
            <a:rect r="r" b="b" t="t" l="l"/>
            <a:pathLst>
              <a:path h="3886200" w="7315200">
                <a:moveTo>
                  <a:pt x="0" y="0"/>
                </a:moveTo>
                <a:lnTo>
                  <a:pt x="7315200" y="0"/>
                </a:lnTo>
                <a:lnTo>
                  <a:pt x="7315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9433" y="1504255"/>
            <a:ext cx="7315200" cy="3886200"/>
          </a:xfrm>
          <a:custGeom>
            <a:avLst/>
            <a:gdLst/>
            <a:ahLst/>
            <a:cxnLst/>
            <a:rect r="r" b="b" t="t" l="l"/>
            <a:pathLst>
              <a:path h="3886200" w="7315200">
                <a:moveTo>
                  <a:pt x="0" y="0"/>
                </a:moveTo>
                <a:lnTo>
                  <a:pt x="7315200" y="0"/>
                </a:lnTo>
                <a:lnTo>
                  <a:pt x="7315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32482" y="5974356"/>
            <a:ext cx="7315200" cy="3886200"/>
          </a:xfrm>
          <a:custGeom>
            <a:avLst/>
            <a:gdLst/>
            <a:ahLst/>
            <a:cxnLst/>
            <a:rect r="r" b="b" t="t" l="l"/>
            <a:pathLst>
              <a:path h="3886200" w="7315200">
                <a:moveTo>
                  <a:pt x="0" y="0"/>
                </a:moveTo>
                <a:lnTo>
                  <a:pt x="7315200" y="0"/>
                </a:lnTo>
                <a:lnTo>
                  <a:pt x="7315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80665" y="242554"/>
            <a:ext cx="2257720" cy="79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 spc="52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Website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2500" y="1152334"/>
            <a:ext cx="759000" cy="2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b="true" sz="1650" spc="311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2500" y="5625970"/>
            <a:ext cx="1308316" cy="2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b="true" sz="1650" spc="308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SERVICES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27196" y="1147515"/>
            <a:ext cx="906694" cy="2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b="true" sz="1650" spc="315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ABOUT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27196" y="5630789"/>
            <a:ext cx="1280741" cy="2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b="true" sz="1650" spc="301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PRODUCT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600" y="12697"/>
            <a:ext cx="5105400" cy="7937497"/>
          </a:xfrm>
          <a:custGeom>
            <a:avLst/>
            <a:gdLst/>
            <a:ahLst/>
            <a:cxnLst/>
            <a:rect r="r" b="b" t="t" l="l"/>
            <a:pathLst>
              <a:path h="7937497" w="5105400">
                <a:moveTo>
                  <a:pt x="0" y="0"/>
                </a:moveTo>
                <a:lnTo>
                  <a:pt x="5105400" y="0"/>
                </a:lnTo>
                <a:lnTo>
                  <a:pt x="5105400" y="7937497"/>
                </a:lnTo>
                <a:lnTo>
                  <a:pt x="0" y="7937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52500" y="617534"/>
            <a:ext cx="12310443" cy="212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65">
                <a:solidFill>
                  <a:srgbClr val="FFFCF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Conclusion</a:t>
            </a:r>
          </a:p>
          <a:p>
            <a:pPr algn="l">
              <a:lnSpc>
                <a:spcPts val="54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Successfully deployed a </a:t>
            </a:r>
            <a:r>
              <a:rPr lang="en-US" b="true" sz="3600" spc="39">
                <a:solidFill>
                  <a:srgbClr val="FFFCF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highly available static website</a:t>
            </a: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using: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9763" y="2632005"/>
            <a:ext cx="197263" cy="157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90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9265" y="2974905"/>
            <a:ext cx="11655362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Azure Load Balancer for traffic distribution.</a:t>
            </a:r>
          </a:p>
          <a:p>
            <a:pPr algn="l">
              <a:lnSpc>
                <a:spcPts val="1800"/>
              </a:lnSpc>
            </a:pPr>
          </a:p>
          <a:p>
            <a:pPr algn="l">
              <a:lnSpc>
                <a:spcPts val="1800"/>
              </a:lnSpc>
            </a:pPr>
          </a:p>
          <a:p>
            <a:pPr algn="l">
              <a:lnSpc>
                <a:spcPts val="1800"/>
              </a:lnSpc>
            </a:pPr>
          </a:p>
          <a:p>
            <a:pPr algn="l">
              <a:lnSpc>
                <a:spcPts val="18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ARM templates for automated and repeatable deployments.</a:t>
            </a:r>
          </a:p>
          <a:p>
            <a:pPr algn="l">
              <a:lnSpc>
                <a:spcPts val="1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946970"/>
            <a:ext cx="1710090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Ensured: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2500" y="5227244"/>
            <a:ext cx="197263" cy="95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90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9265" y="5181410"/>
            <a:ext cx="10992688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Scalability of the application.</a:t>
            </a:r>
          </a:p>
          <a:p>
            <a:pPr algn="l">
              <a:lnSpc>
                <a:spcPts val="1800"/>
              </a:lnSpc>
            </a:pPr>
          </a:p>
          <a:p>
            <a:pPr algn="l">
              <a:lnSpc>
                <a:spcPts val="1800"/>
              </a:lnSpc>
            </a:pPr>
          </a:p>
          <a:p>
            <a:pPr algn="l">
              <a:lnSpc>
                <a:spcPts val="18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Improved disaster recovery by hosting on multiple VMs.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2500" y="5866295"/>
            <a:ext cx="15397096" cy="169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Highlighted the potential of </a:t>
            </a:r>
            <a:r>
              <a:rPr lang="en-US" b="true" sz="3600" spc="39">
                <a:solidFill>
                  <a:srgbClr val="FFFCF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Infrastructure as Code (IaC)</a:t>
            </a: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for deploying cloud </a:t>
            </a:r>
          </a:p>
          <a:p>
            <a:pPr algn="l">
              <a:lnSpc>
                <a:spcPts val="1800"/>
              </a:lnSpc>
            </a:pPr>
            <a:r>
              <a:rPr lang="en-US" sz="3600" spc="39">
                <a:solidFill>
                  <a:srgbClr val="FFFCF7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resources ef ciently.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1072" y="4880467"/>
            <a:ext cx="6362100" cy="161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3"/>
              </a:lnSpc>
            </a:pPr>
            <a:r>
              <a:rPr lang="en-US" b="true" sz="13500" spc="148">
                <a:solidFill>
                  <a:srgbClr val="09090C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19" y="6454692"/>
            <a:ext cx="3821106" cy="161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3"/>
              </a:lnSpc>
            </a:pPr>
            <a:r>
              <a:rPr lang="en-US" b="true" sz="13500" spc="148">
                <a:solidFill>
                  <a:srgbClr val="FFFCF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4734" y="206083"/>
            <a:ext cx="15926743" cy="264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 spc="52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Project Overview</a:t>
            </a:r>
          </a:p>
          <a:p>
            <a:pPr algn="l">
              <a:lnSpc>
                <a:spcPts val="3359"/>
              </a:lnSpc>
            </a:pPr>
            <a:r>
              <a:rPr lang="en-US" b="true" sz="2400" spc="441">
                <a:solidFill>
                  <a:srgbClr val="F9A70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OBJECTIVE:</a:t>
            </a:r>
          </a:p>
          <a:p>
            <a:pPr algn="l">
              <a:lnSpc>
                <a:spcPts val="3375"/>
              </a:lnSpc>
            </a:pP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deploy a </a:t>
            </a:r>
            <a:r>
              <a:rPr lang="en-US" b="true" sz="225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static pet shop website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 using the Azure ecosystem. By using an Azure Load Balancer and ARM templates, the project aims to ensure: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4734" y="2820467"/>
            <a:ext cx="16350691" cy="483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• •</a:t>
            </a:r>
          </a:p>
          <a:p>
            <a:pPr algn="l">
              <a:lnSpc>
                <a:spcPts val="3375"/>
              </a:lnSpc>
            </a:pP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l">
              <a:lnSpc>
                <a:spcPts val="1050"/>
              </a:lnSpc>
            </a:pPr>
            <a:r>
              <a:rPr lang="en-US" b="true" sz="2100" spc="317">
                <a:solidFill>
                  <a:srgbClr val="F9A70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KEY CONCEPTS:</a:t>
            </a:r>
          </a:p>
          <a:p>
            <a:pPr algn="l">
              <a:lnSpc>
                <a:spcPts val="56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r>
              <a:rPr lang="en-US" b="true" sz="225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Static Website Hosting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: Using HTML templates (e.g., the uploaded pet shop website) hosted in Azure Blob Storage or VMs.</a:t>
            </a:r>
          </a:p>
          <a:p>
            <a:pPr algn="l">
              <a:lnSpc>
                <a:spcPts val="11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r>
              <a:rPr lang="en-US" b="true" sz="225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Load Balancer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: Routes tra ic to multiple VM instances hosting the static website, ensuring continuous availability.</a:t>
            </a:r>
          </a:p>
          <a:p>
            <a:pPr algn="l">
              <a:lnSpc>
                <a:spcPts val="3115"/>
              </a:lnSpc>
            </a:pPr>
            <a:r>
              <a:rPr lang="en-US" b="true" sz="1650" spc="1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  <a:p>
            <a:pPr algn="l">
              <a:lnSpc>
                <a:spcPts val="11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r>
              <a:rPr lang="en-US" b="true" sz="225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ARM Templates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: JSON-based templates used to define the Azure resources in a repeatable and automated way.</a:t>
            </a:r>
          </a:p>
          <a:p>
            <a:pPr algn="l">
              <a:lnSpc>
                <a:spcPts val="4125"/>
              </a:lnSpc>
            </a:pPr>
            <a:r>
              <a:rPr lang="en-US" b="true" sz="1650" spc="1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  <a:p>
            <a:pPr algn="l">
              <a:lnSpc>
                <a:spcPts val="1050"/>
              </a:lnSpc>
            </a:pPr>
            <a:r>
              <a:rPr lang="en-US" b="true" sz="2100" spc="291">
                <a:solidFill>
                  <a:srgbClr val="F9A70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WORKFLOW:</a:t>
            </a:r>
          </a:p>
          <a:p>
            <a:pPr algn="l">
              <a:lnSpc>
                <a:spcPts val="3900"/>
              </a:lnSpc>
            </a:pPr>
            <a:r>
              <a:rPr lang="en-US" b="true" sz="1650" spc="1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  <a:p>
            <a:pPr algn="l">
              <a:lnSpc>
                <a:spcPts val="11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an ARM template for deploying required Azure resources:</a:t>
            </a:r>
          </a:p>
          <a:p>
            <a:pPr algn="l">
              <a:lnSpc>
                <a:spcPts val="4125"/>
              </a:lnSpc>
            </a:pPr>
            <a:r>
              <a:rPr lang="en-US" b="true" sz="1650" spc="1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5286" y="2820467"/>
            <a:ext cx="9823428" cy="1256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225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High availability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 website. </a:t>
            </a:r>
            <a:r>
              <a:rPr lang="en-US" b="true" sz="225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 ic distribution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 for scalability and resilience. </a:t>
            </a:r>
            <a:r>
              <a:rPr lang="en-US" b="true" sz="225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Automated infrastructure deployment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 using Infrastructure as Code (IaC).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5286" y="7608760"/>
            <a:ext cx="107842" cy="104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</a:p>
          <a:p>
            <a:pPr algn="just">
              <a:lnSpc>
                <a:spcPts val="56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</a:p>
          <a:p>
            <a:pPr algn="just">
              <a:lnSpc>
                <a:spcPts val="11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5838" y="7608760"/>
            <a:ext cx="298751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5"/>
              </a:lnSpc>
            </a:pP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Storage Account</a:t>
            </a:r>
          </a:p>
          <a:p>
            <a:pPr algn="l">
              <a:lnSpc>
                <a:spcPts val="5625"/>
              </a:lnSpc>
            </a:pP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Virtual Machines (VMs)</a:t>
            </a:r>
          </a:p>
          <a:p>
            <a:pPr algn="l">
              <a:lnSpc>
                <a:spcPts val="1125"/>
              </a:lnSpc>
            </a:pP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Load Balancer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4733" y="8466011"/>
            <a:ext cx="7797489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Deploy the ARM template using Azure CLI or Azure Po al.</a:t>
            </a:r>
          </a:p>
          <a:p>
            <a:pPr algn="l">
              <a:lnSpc>
                <a:spcPts val="11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Host the static pet shop website on the VMs.</a:t>
            </a:r>
          </a:p>
          <a:p>
            <a:pPr algn="l">
              <a:lnSpc>
                <a:spcPts val="5625"/>
              </a:lnSpc>
            </a:pPr>
            <a:r>
              <a:rPr lang="en-US" sz="225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  <a:hlinkClick r:id="rId4" tooltip="https://pitch.com/?utm_medium=product-presentation&amp;utm_source=pdf_export&amp;utm_campaign=bottom_bar_cta&amp;utm_content=12f00f98-bca4-4731-b152-946479cd587c&amp;utm_term=PDF-PPTX-lastslide"/>
              </a:rPr>
              <a:t>4.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  <a:hlinkClick r:id="rId5" tooltip="https://pitch.com/?utm_medium=product-presentation&amp;utm_source=pdf_export&amp;utm_campaign=bottom_bar_cta&amp;utm_content=12f00f98-bca4-4731-b152-946479cd587c&amp;utm_term=PDF-PPTX-lastslide"/>
              </a:rPr>
              <a:t>C</a:t>
            </a:r>
            <a:r>
              <a:rPr lang="en-US" sz="225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onfigure Load Balancer to handle tra ic distribution.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575" y="2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17603" y="7391400"/>
            <a:ext cx="4457700" cy="2895600"/>
          </a:xfrm>
          <a:custGeom>
            <a:avLst/>
            <a:gdLst/>
            <a:ahLst/>
            <a:cxnLst/>
            <a:rect r="r" b="b" t="t" l="l"/>
            <a:pathLst>
              <a:path h="2895600" w="4457700">
                <a:moveTo>
                  <a:pt x="0" y="0"/>
                </a:moveTo>
                <a:lnTo>
                  <a:pt x="4457700" y="0"/>
                </a:lnTo>
                <a:lnTo>
                  <a:pt x="44577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40703" y="0"/>
            <a:ext cx="5715000" cy="6375397"/>
          </a:xfrm>
          <a:custGeom>
            <a:avLst/>
            <a:gdLst/>
            <a:ahLst/>
            <a:cxnLst/>
            <a:rect r="r" b="b" t="t" l="l"/>
            <a:pathLst>
              <a:path h="6375397" w="5715000">
                <a:moveTo>
                  <a:pt x="0" y="0"/>
                </a:moveTo>
                <a:lnTo>
                  <a:pt x="5715000" y="0"/>
                </a:lnTo>
                <a:lnTo>
                  <a:pt x="5715000" y="6375397"/>
                </a:lnTo>
                <a:lnTo>
                  <a:pt x="0" y="6375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3918" y="837514"/>
            <a:ext cx="4220099" cy="79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 spc="52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Implementation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9778" y="1981200"/>
            <a:ext cx="3567541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240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ARM Template Creation: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49778" y="2438400"/>
            <a:ext cx="115033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•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5629" y="2438400"/>
            <a:ext cx="10633596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Define resources (Storage Account, VMs, Load Balancer) in a JSON template. Specify parameters like location, resource names, and VM prope 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9778" y="3352800"/>
            <a:ext cx="1872844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240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Deployment: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9778" y="3810000"/>
            <a:ext cx="115033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</a:p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5629" y="3810000"/>
            <a:ext cx="5816565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Deploy the ARM template using Azure CLI: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06978" y="4267200"/>
            <a:ext cx="13322541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az group create --name MyResourceGroup --location centralindia az deployment group create --resource-group MyResourceGroup --template-file template.json.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9778" y="5181600"/>
            <a:ext cx="115033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5629" y="5181600"/>
            <a:ext cx="8879519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Ensure all resources are successfully created in the Azure Po al.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9778" y="5638800"/>
            <a:ext cx="3408674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240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Website Configuration: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9778" y="6096000"/>
            <a:ext cx="115033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55629" y="6096000"/>
            <a:ext cx="13093103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Upload the static HTML files (pet shop website) to the Storage Account or configure it on VMs. Map the Load Balancer to the VM instances hosting the website.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9778" y="7010400"/>
            <a:ext cx="1566605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2400" spc="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Validation: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9778" y="7467600"/>
            <a:ext cx="115033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55629" y="7467600"/>
            <a:ext cx="9334976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2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the website by accessing the Load Balancer's public IP or DNS.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3918" y="2071040"/>
            <a:ext cx="18653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9A704"/>
                </a:solidFill>
                <a:latin typeface="Arimo"/>
                <a:ea typeface="Arimo"/>
                <a:cs typeface="Arimo"/>
                <a:sym typeface="Arimo"/>
              </a:rPr>
              <a:t>☐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3918" y="3442640"/>
            <a:ext cx="18653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9A704"/>
                </a:solidFill>
                <a:latin typeface="Arimo"/>
                <a:ea typeface="Arimo"/>
                <a:cs typeface="Arimo"/>
                <a:sym typeface="Arimo"/>
              </a:rPr>
              <a:t>☐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3918" y="5728640"/>
            <a:ext cx="18653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9A704"/>
                </a:solidFill>
                <a:latin typeface="Arimo"/>
                <a:ea typeface="Arimo"/>
                <a:cs typeface="Arimo"/>
                <a:sym typeface="Arimo"/>
              </a:rPr>
              <a:t>☐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3918" y="7100240"/>
            <a:ext cx="18653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9A704"/>
                </a:solidFill>
                <a:latin typeface="Arimo"/>
                <a:ea typeface="Arimo"/>
                <a:cs typeface="Arimo"/>
                <a:sym typeface="Arimo"/>
              </a:rPr>
              <a:t>☐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2697"/>
            <a:ext cx="4038600" cy="6362700"/>
          </a:xfrm>
          <a:custGeom>
            <a:avLst/>
            <a:gdLst/>
            <a:ahLst/>
            <a:cxnLst/>
            <a:rect r="r" b="b" t="t" l="l"/>
            <a:pathLst>
              <a:path h="6362700" w="4038600">
                <a:moveTo>
                  <a:pt x="0" y="0"/>
                </a:moveTo>
                <a:lnTo>
                  <a:pt x="4038600" y="0"/>
                </a:lnTo>
                <a:lnTo>
                  <a:pt x="4038600" y="6362700"/>
                </a:lnTo>
                <a:lnTo>
                  <a:pt x="0" y="636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17603" y="7391400"/>
            <a:ext cx="4457700" cy="2895600"/>
          </a:xfrm>
          <a:custGeom>
            <a:avLst/>
            <a:gdLst/>
            <a:ahLst/>
            <a:cxnLst/>
            <a:rect r="r" b="b" t="t" l="l"/>
            <a:pathLst>
              <a:path h="2895600" w="4457700">
                <a:moveTo>
                  <a:pt x="0" y="0"/>
                </a:moveTo>
                <a:lnTo>
                  <a:pt x="4457700" y="0"/>
                </a:lnTo>
                <a:lnTo>
                  <a:pt x="44577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5832" y="1896961"/>
            <a:ext cx="15001875" cy="7972425"/>
          </a:xfrm>
          <a:custGeom>
            <a:avLst/>
            <a:gdLst/>
            <a:ahLst/>
            <a:cxnLst/>
            <a:rect r="r" b="b" t="t" l="l"/>
            <a:pathLst>
              <a:path h="7972425" w="15001875">
                <a:moveTo>
                  <a:pt x="0" y="0"/>
                </a:moveTo>
                <a:lnTo>
                  <a:pt x="15001875" y="0"/>
                </a:lnTo>
                <a:lnTo>
                  <a:pt x="15001875" y="7972425"/>
                </a:lnTo>
                <a:lnTo>
                  <a:pt x="0" y="7972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9231" y="1030681"/>
            <a:ext cx="5078959" cy="71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b="true" sz="3600" spc="39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ResourceGroup Creation</a:t>
            </a:r>
          </a:p>
          <a:p>
            <a:pPr algn="l">
              <a:lnSpc>
                <a:spcPts val="4125"/>
              </a:lnSpc>
            </a:pPr>
            <a:r>
              <a:rPr lang="en-US" b="true" sz="1650" spc="325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COMMAND OUTPUT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038600" cy="6375397"/>
          </a:xfrm>
          <a:custGeom>
            <a:avLst/>
            <a:gdLst/>
            <a:ahLst/>
            <a:cxnLst/>
            <a:rect r="r" b="b" t="t" l="l"/>
            <a:pathLst>
              <a:path h="6375397" w="4038600">
                <a:moveTo>
                  <a:pt x="0" y="0"/>
                </a:moveTo>
                <a:lnTo>
                  <a:pt x="4038600" y="0"/>
                </a:lnTo>
                <a:lnTo>
                  <a:pt x="4038600" y="6375397"/>
                </a:lnTo>
                <a:lnTo>
                  <a:pt x="0" y="6375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17603" y="7391400"/>
            <a:ext cx="4457700" cy="2895600"/>
          </a:xfrm>
          <a:custGeom>
            <a:avLst/>
            <a:gdLst/>
            <a:ahLst/>
            <a:cxnLst/>
            <a:rect r="r" b="b" t="t" l="l"/>
            <a:pathLst>
              <a:path h="2895600" w="4457700">
                <a:moveTo>
                  <a:pt x="0" y="0"/>
                </a:moveTo>
                <a:lnTo>
                  <a:pt x="4457700" y="0"/>
                </a:lnTo>
                <a:lnTo>
                  <a:pt x="44577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5832" y="1896970"/>
            <a:ext cx="15001875" cy="7972425"/>
          </a:xfrm>
          <a:custGeom>
            <a:avLst/>
            <a:gdLst/>
            <a:ahLst/>
            <a:cxnLst/>
            <a:rect r="r" b="b" t="t" l="l"/>
            <a:pathLst>
              <a:path h="7972425" w="15001875">
                <a:moveTo>
                  <a:pt x="0" y="0"/>
                </a:moveTo>
                <a:lnTo>
                  <a:pt x="15001875" y="0"/>
                </a:lnTo>
                <a:lnTo>
                  <a:pt x="15001875" y="7972425"/>
                </a:lnTo>
                <a:lnTo>
                  <a:pt x="0" y="7972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0536" y="1037873"/>
            <a:ext cx="5782304" cy="707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b="true" sz="3600" spc="39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ResourceGroup Deployment</a:t>
            </a:r>
          </a:p>
          <a:p>
            <a:pPr algn="l">
              <a:lnSpc>
                <a:spcPts val="4125"/>
              </a:lnSpc>
            </a:pPr>
            <a:r>
              <a:rPr lang="en-US" b="true" sz="1650" spc="325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COMMAND 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2697"/>
            <a:ext cx="4038600" cy="6362700"/>
          </a:xfrm>
          <a:custGeom>
            <a:avLst/>
            <a:gdLst/>
            <a:ahLst/>
            <a:cxnLst/>
            <a:rect r="r" b="b" t="t" l="l"/>
            <a:pathLst>
              <a:path h="6362700" w="4038600">
                <a:moveTo>
                  <a:pt x="0" y="0"/>
                </a:moveTo>
                <a:lnTo>
                  <a:pt x="4038600" y="0"/>
                </a:lnTo>
                <a:lnTo>
                  <a:pt x="4038600" y="6362700"/>
                </a:lnTo>
                <a:lnTo>
                  <a:pt x="0" y="636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17603" y="7391400"/>
            <a:ext cx="4457700" cy="2895600"/>
          </a:xfrm>
          <a:custGeom>
            <a:avLst/>
            <a:gdLst/>
            <a:ahLst/>
            <a:cxnLst/>
            <a:rect r="r" b="b" t="t" l="l"/>
            <a:pathLst>
              <a:path h="2895600" w="4457700">
                <a:moveTo>
                  <a:pt x="0" y="0"/>
                </a:moveTo>
                <a:lnTo>
                  <a:pt x="4457700" y="0"/>
                </a:lnTo>
                <a:lnTo>
                  <a:pt x="44577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2793" y="2027749"/>
            <a:ext cx="13754100" cy="7305675"/>
          </a:xfrm>
          <a:custGeom>
            <a:avLst/>
            <a:gdLst/>
            <a:ahLst/>
            <a:cxnLst/>
            <a:rect r="r" b="b" t="t" l="l"/>
            <a:pathLst>
              <a:path h="7305675" w="13754100">
                <a:moveTo>
                  <a:pt x="0" y="0"/>
                </a:moveTo>
                <a:lnTo>
                  <a:pt x="13754100" y="0"/>
                </a:lnTo>
                <a:lnTo>
                  <a:pt x="13754100" y="7305675"/>
                </a:lnTo>
                <a:lnTo>
                  <a:pt x="0" y="73056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438033" y="7207663"/>
            <a:ext cx="3438525" cy="19050"/>
            <a:chOff x="0" y="0"/>
            <a:chExt cx="3438525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38525" cy="19050"/>
            </a:xfrm>
            <a:custGeom>
              <a:avLst/>
              <a:gdLst/>
              <a:ahLst/>
              <a:cxnLst/>
              <a:rect r="r" b="b" t="t" l="l"/>
              <a:pathLst>
                <a:path h="19050" w="3438525">
                  <a:moveTo>
                    <a:pt x="0" y="0"/>
                  </a:moveTo>
                  <a:lnTo>
                    <a:pt x="0" y="19050"/>
                  </a:lnTo>
                  <a:lnTo>
                    <a:pt x="280924" y="19050"/>
                  </a:lnTo>
                  <a:lnTo>
                    <a:pt x="280924" y="0"/>
                  </a:lnTo>
                  <a:close/>
                  <a:moveTo>
                    <a:pt x="343789" y="0"/>
                  </a:moveTo>
                  <a:lnTo>
                    <a:pt x="343789" y="19050"/>
                  </a:lnTo>
                  <a:lnTo>
                    <a:pt x="734314" y="19050"/>
                  </a:lnTo>
                  <a:lnTo>
                    <a:pt x="734314" y="0"/>
                  </a:lnTo>
                  <a:close/>
                  <a:moveTo>
                    <a:pt x="882015" y="0"/>
                  </a:moveTo>
                  <a:lnTo>
                    <a:pt x="882015" y="19050"/>
                  </a:lnTo>
                  <a:lnTo>
                    <a:pt x="2763266" y="19050"/>
                  </a:lnTo>
                  <a:lnTo>
                    <a:pt x="2763266" y="0"/>
                  </a:lnTo>
                  <a:close/>
                  <a:moveTo>
                    <a:pt x="2832354" y="0"/>
                  </a:moveTo>
                  <a:lnTo>
                    <a:pt x="2832354" y="19050"/>
                  </a:lnTo>
                  <a:lnTo>
                    <a:pt x="3438525" y="19050"/>
                  </a:lnTo>
                  <a:lnTo>
                    <a:pt x="3438525" y="0"/>
                  </a:lnTo>
                  <a:close/>
                </a:path>
              </a:pathLst>
            </a:custGeom>
            <a:solidFill>
              <a:srgbClr val="F9A70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438033" y="7550563"/>
            <a:ext cx="1699317" cy="19050"/>
            <a:chOff x="0" y="0"/>
            <a:chExt cx="1699324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9260" cy="19050"/>
            </a:xfrm>
            <a:custGeom>
              <a:avLst/>
              <a:gdLst/>
              <a:ahLst/>
              <a:cxnLst/>
              <a:rect r="r" b="b" t="t" l="l"/>
              <a:pathLst>
                <a:path h="19050" w="1699260">
                  <a:moveTo>
                    <a:pt x="0" y="0"/>
                  </a:moveTo>
                  <a:lnTo>
                    <a:pt x="0" y="19050"/>
                  </a:lnTo>
                  <a:lnTo>
                    <a:pt x="869823" y="19050"/>
                  </a:lnTo>
                  <a:lnTo>
                    <a:pt x="869823" y="0"/>
                  </a:lnTo>
                  <a:close/>
                  <a:moveTo>
                    <a:pt x="932688" y="0"/>
                  </a:moveTo>
                  <a:lnTo>
                    <a:pt x="932688" y="19050"/>
                  </a:lnTo>
                  <a:lnTo>
                    <a:pt x="1418717" y="19050"/>
                  </a:lnTo>
                  <a:lnTo>
                    <a:pt x="1418717" y="0"/>
                  </a:lnTo>
                  <a:close/>
                  <a:moveTo>
                    <a:pt x="1566418" y="0"/>
                  </a:moveTo>
                  <a:lnTo>
                    <a:pt x="1566418" y="19050"/>
                  </a:lnTo>
                  <a:lnTo>
                    <a:pt x="1699260" y="1905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F9A704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67853" y="455828"/>
            <a:ext cx="6024715" cy="60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 spc="39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Virtual Machines Deployment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38033" y="5107591"/>
            <a:ext cx="3522288" cy="416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 spc="28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 SCRIPT</a:t>
            </a:r>
          </a:p>
          <a:p>
            <a:pPr algn="l">
              <a:lnSpc>
                <a:spcPts val="2700"/>
              </a:lnSpc>
            </a:pPr>
            <a:r>
              <a:rPr lang="en-US" sz="1800" spc="1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#!/bin/bash sudo apt update sudo apt install nginx git -y cd /tmp &amp;&amp; git clone </a:t>
            </a:r>
            <a:r>
              <a:rPr lang="en-US" sz="1800" spc="1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  <a:hlinkClick r:id="rId7" tooltip="https://github.com/TaraiPriyanka/arm_template.git"/>
              </a:rPr>
              <a:t>h ps://github.com/TaraiPriyanka/ arm_template.git</a:t>
            </a:r>
            <a:r>
              <a:rPr lang="en-US" sz="1800" spc="1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  <a:hlinkClick r:id="rId8" tooltip="https://github.com/TaraiPriyanka/arm_template.git"/>
              </a:rPr>
              <a:t> mysitee </a:t>
            </a:r>
            <a:r>
              <a:rPr lang="en-US" sz="1800" spc="1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sudo rm -  /var/www/html/index.nginx- debian.html sudo cp -r /tmp/mysitee/* /var/www/html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7497" y="1527143"/>
            <a:ext cx="540763" cy="2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b="true" sz="1650" spc="315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VM1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2697"/>
            <a:ext cx="4038600" cy="6362700"/>
          </a:xfrm>
          <a:custGeom>
            <a:avLst/>
            <a:gdLst/>
            <a:ahLst/>
            <a:cxnLst/>
            <a:rect r="r" b="b" t="t" l="l"/>
            <a:pathLst>
              <a:path h="6362700" w="4038600">
                <a:moveTo>
                  <a:pt x="0" y="0"/>
                </a:moveTo>
                <a:lnTo>
                  <a:pt x="4038600" y="0"/>
                </a:lnTo>
                <a:lnTo>
                  <a:pt x="4038600" y="6362700"/>
                </a:lnTo>
                <a:lnTo>
                  <a:pt x="0" y="636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17603" y="7391400"/>
            <a:ext cx="4457700" cy="2895600"/>
          </a:xfrm>
          <a:custGeom>
            <a:avLst/>
            <a:gdLst/>
            <a:ahLst/>
            <a:cxnLst/>
            <a:rect r="r" b="b" t="t" l="l"/>
            <a:pathLst>
              <a:path h="2895600" w="4457700">
                <a:moveTo>
                  <a:pt x="0" y="0"/>
                </a:moveTo>
                <a:lnTo>
                  <a:pt x="4457700" y="0"/>
                </a:lnTo>
                <a:lnTo>
                  <a:pt x="44577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2793" y="2027749"/>
            <a:ext cx="13754100" cy="7305675"/>
          </a:xfrm>
          <a:custGeom>
            <a:avLst/>
            <a:gdLst/>
            <a:ahLst/>
            <a:cxnLst/>
            <a:rect r="r" b="b" t="t" l="l"/>
            <a:pathLst>
              <a:path h="7305675" w="13754100">
                <a:moveTo>
                  <a:pt x="0" y="0"/>
                </a:moveTo>
                <a:lnTo>
                  <a:pt x="13754100" y="0"/>
                </a:lnTo>
                <a:lnTo>
                  <a:pt x="13754100" y="7305675"/>
                </a:lnTo>
                <a:lnTo>
                  <a:pt x="0" y="73056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438033" y="7207663"/>
            <a:ext cx="3438525" cy="19050"/>
            <a:chOff x="0" y="0"/>
            <a:chExt cx="3438525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38525" cy="19050"/>
            </a:xfrm>
            <a:custGeom>
              <a:avLst/>
              <a:gdLst/>
              <a:ahLst/>
              <a:cxnLst/>
              <a:rect r="r" b="b" t="t" l="l"/>
              <a:pathLst>
                <a:path h="19050" w="3438525">
                  <a:moveTo>
                    <a:pt x="0" y="0"/>
                  </a:moveTo>
                  <a:lnTo>
                    <a:pt x="0" y="19050"/>
                  </a:lnTo>
                  <a:lnTo>
                    <a:pt x="280924" y="19050"/>
                  </a:lnTo>
                  <a:lnTo>
                    <a:pt x="280924" y="0"/>
                  </a:lnTo>
                  <a:close/>
                  <a:moveTo>
                    <a:pt x="343789" y="0"/>
                  </a:moveTo>
                  <a:lnTo>
                    <a:pt x="343789" y="19050"/>
                  </a:lnTo>
                  <a:lnTo>
                    <a:pt x="734314" y="19050"/>
                  </a:lnTo>
                  <a:lnTo>
                    <a:pt x="734314" y="0"/>
                  </a:lnTo>
                  <a:close/>
                  <a:moveTo>
                    <a:pt x="882015" y="0"/>
                  </a:moveTo>
                  <a:lnTo>
                    <a:pt x="882015" y="19050"/>
                  </a:lnTo>
                  <a:lnTo>
                    <a:pt x="2763266" y="19050"/>
                  </a:lnTo>
                  <a:lnTo>
                    <a:pt x="2763266" y="0"/>
                  </a:lnTo>
                  <a:close/>
                  <a:moveTo>
                    <a:pt x="2832354" y="0"/>
                  </a:moveTo>
                  <a:lnTo>
                    <a:pt x="2832354" y="19050"/>
                  </a:lnTo>
                  <a:lnTo>
                    <a:pt x="3438525" y="19050"/>
                  </a:lnTo>
                  <a:lnTo>
                    <a:pt x="3438525" y="0"/>
                  </a:lnTo>
                  <a:close/>
                </a:path>
              </a:pathLst>
            </a:custGeom>
            <a:solidFill>
              <a:srgbClr val="F9A70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438033" y="7550563"/>
            <a:ext cx="1699317" cy="19050"/>
            <a:chOff x="0" y="0"/>
            <a:chExt cx="1699324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9260" cy="19050"/>
            </a:xfrm>
            <a:custGeom>
              <a:avLst/>
              <a:gdLst/>
              <a:ahLst/>
              <a:cxnLst/>
              <a:rect r="r" b="b" t="t" l="l"/>
              <a:pathLst>
                <a:path h="19050" w="1699260">
                  <a:moveTo>
                    <a:pt x="0" y="0"/>
                  </a:moveTo>
                  <a:lnTo>
                    <a:pt x="0" y="19050"/>
                  </a:lnTo>
                  <a:lnTo>
                    <a:pt x="869823" y="19050"/>
                  </a:lnTo>
                  <a:lnTo>
                    <a:pt x="869823" y="0"/>
                  </a:lnTo>
                  <a:close/>
                  <a:moveTo>
                    <a:pt x="932688" y="0"/>
                  </a:moveTo>
                  <a:lnTo>
                    <a:pt x="932688" y="19050"/>
                  </a:lnTo>
                  <a:lnTo>
                    <a:pt x="1418717" y="19050"/>
                  </a:lnTo>
                  <a:lnTo>
                    <a:pt x="1418717" y="0"/>
                  </a:lnTo>
                  <a:close/>
                  <a:moveTo>
                    <a:pt x="1566418" y="0"/>
                  </a:moveTo>
                  <a:lnTo>
                    <a:pt x="1566418" y="19050"/>
                  </a:lnTo>
                  <a:lnTo>
                    <a:pt x="1699260" y="1905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F9A704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67853" y="455828"/>
            <a:ext cx="6024715" cy="60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 spc="39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Virtual Machines Deployment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38033" y="5107591"/>
            <a:ext cx="3522288" cy="416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 spc="282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CUSTOM SCRIPT</a:t>
            </a:r>
          </a:p>
          <a:p>
            <a:pPr algn="l">
              <a:lnSpc>
                <a:spcPts val="2700"/>
              </a:lnSpc>
            </a:pPr>
            <a:r>
              <a:rPr lang="en-US" sz="1800" spc="1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#!/bin/bash sudo apt update sudo apt install nginx git -y cd /tmp &amp;&amp; git clone </a:t>
            </a:r>
            <a:r>
              <a:rPr lang="en-US" sz="1800" spc="1">
                <a:solidFill>
                  <a:srgbClr val="F9A704"/>
                </a:solidFill>
                <a:latin typeface="IBM Plex Sans"/>
                <a:ea typeface="IBM Plex Sans"/>
                <a:cs typeface="IBM Plex Sans"/>
                <a:sym typeface="IBM Plex Sans"/>
                <a:hlinkClick r:id="rId7" tooltip="https://github.com/TaraiPriyanka/arm_template.git"/>
              </a:rPr>
              <a:t>h ps://github.com/TaraiPriyanka/ arm_template.git</a:t>
            </a:r>
            <a:r>
              <a:rPr lang="en-US" sz="1800" spc="1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  <a:hlinkClick r:id="rId8" tooltip="https://github.com/TaraiPriyanka/arm_template.git"/>
              </a:rPr>
              <a:t> mysitee </a:t>
            </a:r>
            <a:r>
              <a:rPr lang="en-US" sz="1800" spc="1">
                <a:solidFill>
                  <a:srgbClr val="09090C"/>
                </a:solidFill>
                <a:latin typeface="IBM Plex Sans"/>
                <a:ea typeface="IBM Plex Sans"/>
                <a:cs typeface="IBM Plex Sans"/>
                <a:sym typeface="IBM Plex Sans"/>
              </a:rPr>
              <a:t>sudo rm -  /var/www/html/index.nginx- debian.html sudo cp -r /tmp/mysitee/* /var/www/html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7497" y="1527143"/>
            <a:ext cx="554231" cy="2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b="true" sz="1650" spc="323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VM2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2697"/>
            <a:ext cx="4038600" cy="6362700"/>
          </a:xfrm>
          <a:custGeom>
            <a:avLst/>
            <a:gdLst/>
            <a:ahLst/>
            <a:cxnLst/>
            <a:rect r="r" b="b" t="t" l="l"/>
            <a:pathLst>
              <a:path h="6362700" w="4038600">
                <a:moveTo>
                  <a:pt x="0" y="0"/>
                </a:moveTo>
                <a:lnTo>
                  <a:pt x="4038600" y="0"/>
                </a:lnTo>
                <a:lnTo>
                  <a:pt x="4038600" y="6362700"/>
                </a:lnTo>
                <a:lnTo>
                  <a:pt x="0" y="636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17603" y="7391400"/>
            <a:ext cx="4457700" cy="2895600"/>
          </a:xfrm>
          <a:custGeom>
            <a:avLst/>
            <a:gdLst/>
            <a:ahLst/>
            <a:cxnLst/>
            <a:rect r="r" b="b" t="t" l="l"/>
            <a:pathLst>
              <a:path h="2895600" w="4457700">
                <a:moveTo>
                  <a:pt x="0" y="0"/>
                </a:moveTo>
                <a:lnTo>
                  <a:pt x="4457700" y="0"/>
                </a:lnTo>
                <a:lnTo>
                  <a:pt x="44577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5702" y="1589932"/>
            <a:ext cx="15430500" cy="8191500"/>
          </a:xfrm>
          <a:custGeom>
            <a:avLst/>
            <a:gdLst/>
            <a:ahLst/>
            <a:cxnLst/>
            <a:rect r="r" b="b" t="t" l="l"/>
            <a:pathLst>
              <a:path h="8191500" w="15430500">
                <a:moveTo>
                  <a:pt x="0" y="0"/>
                </a:moveTo>
                <a:lnTo>
                  <a:pt x="15430500" y="0"/>
                </a:lnTo>
                <a:lnTo>
                  <a:pt x="154305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3160" y="522684"/>
            <a:ext cx="5498211" cy="60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 spc="39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Load Balancer Deployment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038600" cy="6375397"/>
          </a:xfrm>
          <a:custGeom>
            <a:avLst/>
            <a:gdLst/>
            <a:ahLst/>
            <a:cxnLst/>
            <a:rect r="r" b="b" t="t" l="l"/>
            <a:pathLst>
              <a:path h="6375397" w="4038600">
                <a:moveTo>
                  <a:pt x="0" y="0"/>
                </a:moveTo>
                <a:lnTo>
                  <a:pt x="4038600" y="0"/>
                </a:lnTo>
                <a:lnTo>
                  <a:pt x="4038600" y="6375397"/>
                </a:lnTo>
                <a:lnTo>
                  <a:pt x="0" y="6375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17603" y="7391400"/>
            <a:ext cx="4457700" cy="2895600"/>
          </a:xfrm>
          <a:custGeom>
            <a:avLst/>
            <a:gdLst/>
            <a:ahLst/>
            <a:cxnLst/>
            <a:rect r="r" b="b" t="t" l="l"/>
            <a:pathLst>
              <a:path h="2895600" w="4457700">
                <a:moveTo>
                  <a:pt x="0" y="0"/>
                </a:moveTo>
                <a:lnTo>
                  <a:pt x="4457700" y="0"/>
                </a:lnTo>
                <a:lnTo>
                  <a:pt x="44577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6746" y="1888607"/>
            <a:ext cx="17299991" cy="6828263"/>
          </a:xfrm>
          <a:custGeom>
            <a:avLst/>
            <a:gdLst/>
            <a:ahLst/>
            <a:cxnLst/>
            <a:rect r="r" b="b" t="t" l="l"/>
            <a:pathLst>
              <a:path h="6828263" w="17299991">
                <a:moveTo>
                  <a:pt x="0" y="0"/>
                </a:moveTo>
                <a:lnTo>
                  <a:pt x="17299991" y="0"/>
                </a:lnTo>
                <a:lnTo>
                  <a:pt x="17299991" y="6828263"/>
                </a:lnTo>
                <a:lnTo>
                  <a:pt x="0" y="68282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2232" y="643604"/>
            <a:ext cx="1427636" cy="79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 spc="52">
                <a:solidFill>
                  <a:srgbClr val="F9A704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2100" y="1553385"/>
            <a:ext cx="723519" cy="2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b="true" sz="1650" spc="323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HTML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59299" y="1553385"/>
            <a:ext cx="517465" cy="2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b="true" sz="1650" spc="320">
                <a:solidFill>
                  <a:srgbClr val="09090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DAGfbtGHC-0</dc:identifier>
  <dcterms:modified xsi:type="dcterms:W3CDTF">2011-08-01T06:04:30Z</dcterms:modified>
  <cp:revision>1</cp:revision>
  <dc:title>✨AI · Efficient Load Balancer Implementation.pdf</dc:title>
</cp:coreProperties>
</file>