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1660-8C26-577F-2117-5867F31835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>
                <a:solidFill>
                  <a:schemeClr val="bg2">
                    <a:lumMod val="20000"/>
                    <a:lumOff val="80000"/>
                  </a:schemeClr>
                </a:solidFill>
              </a:rPr>
              <a:t>HealthAI – Intelligent Healthcare Assistant</a:t>
            </a:r>
            <a:endParaRPr lang="en-US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C92D6-C737-B69A-E74B-8EEBC9B22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Powered by IBM Granite &amp; Watson Machine Learning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3084-256A-B07E-CF81-98A93B79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00570-0578-4953-54FF-21F811D5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HealthAI uses IBM AI to offer smart, accessible, and </a:t>
            </a:r>
          </a:p>
          <a:p>
            <a:r>
              <a:rPr lang="en-IN"/>
              <a:t>personalized healthcare for everyone.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BF77-C112-99EF-7E78-D7F3B10C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11AE5-5C87-7598-81D5-C8C1BA6E8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AI-driven healthcare assistant
Offers accurate medical insights
Improves access to healthcare information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1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EB5C-B342-38CF-7E02-ADE10C01F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Core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A1EF-3C0C-DE67-9E65-6510EFF09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Patient Chat – Ask medical questions
Disease Prediction – Diagnose symptoms
Treatment Plans – Personalized care
Health Analytics – Monitor health trends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DD11-94E9-5136-AE16-D94BB743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Technology Used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F15CC-BCC8-4018-6A67-2BDBD29F7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Model: IBM Granite-13b-instruct-v2
Platform: Streamlit
AI Service: IBM Watson
Security: API keys &amp; data privacy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2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0571-6341-B21A-0B43-B99B99688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Scenario 1 – Disease Prediction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416D5-EB41-5934-33C3-83325CBE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User Input</a:t>
            </a:r>
            <a:r>
              <a:rPr lang="en-IN"/>
              <a:t>: Symptoms (e.g., headache, fatigue, fever)
</a:t>
            </a:r>
            <a:r>
              <a:rPr lang="en-IN" b="1"/>
              <a:t>AI Output</a:t>
            </a:r>
            <a:r>
              <a:rPr lang="en-IN"/>
              <a:t>: Condition predictions with likelihood
</a:t>
            </a:r>
            <a:r>
              <a:rPr lang="en-IN" b="1"/>
              <a:t>Next Step</a:t>
            </a:r>
            <a:r>
              <a:rPr lang="en-IN"/>
              <a:t>: Suggested actions or medical consultation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9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0749-BB93-15F5-F18C-F9933D8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Scenario 2 </a:t>
            </a:r>
            <a:r>
              <a:rPr lang="en-IN"/>
              <a:t>– Treatment Plans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EB3F-048D-8745-AC62-EE242F5AF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Input: </a:t>
            </a:r>
          </a:p>
          <a:p>
            <a:r>
              <a:rPr lang="en-IN"/>
              <a:t>Diagnosed condition</a:t>
            </a:r>
          </a:p>
          <a:p>
            <a:pPr marL="0" indent="0">
              <a:buNone/>
            </a:pPr>
            <a:r>
              <a:rPr lang="en-IN" b="1"/>
              <a:t>AI Output:</a:t>
            </a:r>
            <a:r>
              <a:rPr lang="en-IN"/>
              <a:t>
Medication suggestions
Lifestyle changes
Follow-up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4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4CDC-425A-6AD9-9F94-B97673B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Scenario 3 </a:t>
            </a:r>
            <a:r>
              <a:rPr lang="en-IN"/>
              <a:t>– Health Analytics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B52C-4DFC-D7E4-17AC-2B290A48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/>
              <a:t>Dashboard</a:t>
            </a:r>
            <a:r>
              <a:rPr lang="en-IN"/>
              <a:t>: Heart rate, BP, glucose trends
</a:t>
            </a:r>
            <a:r>
              <a:rPr lang="en-IN" b="1"/>
              <a:t>Insights</a:t>
            </a:r>
            <a:r>
              <a:rPr lang="en-IN"/>
              <a:t>: AI-generated health tips
</a:t>
            </a:r>
            <a:r>
              <a:rPr lang="en-IN" b="1"/>
              <a:t>Goal</a:t>
            </a:r>
            <a:r>
              <a:rPr lang="en-IN"/>
              <a:t>: Track and improve health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1863-F325-FBD2-7C85-C4243D67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Scenario 4</a:t>
            </a:r>
            <a:r>
              <a:rPr lang="en-IN"/>
              <a:t> – Patient Chat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BFA7-FFE1-8300-5C75-4E7089CC2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Ask: Any health-related questionAI Response:
</a:t>
            </a:r>
            <a:r>
              <a:rPr lang="en-IN"/>
              <a:t>Accurate and empathetic
Includes medical facts
Tells when to see a doctor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5D42-5A0B-5241-57EA-B0C89A28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b="1"/>
              <a:t>Benefits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7565-F6FA-FF73-4CC0-C23F8E709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Easy to use
Reliable medical info
Personalized recommendations
Safe and secure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HealthAI – Intelligent Healthcare Assistant</vt:lpstr>
      <vt:lpstr>Introduction</vt:lpstr>
      <vt:lpstr>Core Features</vt:lpstr>
      <vt:lpstr>Technology Used</vt:lpstr>
      <vt:lpstr>Scenario 1 – Disease Prediction</vt:lpstr>
      <vt:lpstr>Scenario 2 – Treatment Plans </vt:lpstr>
      <vt:lpstr>Scenario 3 – Health Analytics </vt:lpstr>
      <vt:lpstr>Scenario 4 – Patient Chat</vt:lpstr>
      <vt:lpstr>Benefits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HealthAI – Intelligent Healthcare Assistant</dc:title>
  <dc:creator>Teju Teju</dc:creator>
  <cp:lastModifiedBy>Teju Teju</cp:lastModifiedBy>
  <cp:revision>2</cp:revision>
  <dcterms:created xsi:type="dcterms:W3CDTF">2025-06-29T17:07:33Z</dcterms:created>
  <dcterms:modified xsi:type="dcterms:W3CDTF">2025-06-29T17:22:20Z</dcterms:modified>
</cp:coreProperties>
</file>