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E086-D143-4D96-B3D2-BB1CC28E85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0CC42-DBBE-4D36-A1C2-4C000E201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2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9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9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4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2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6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2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4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2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83BFB6-5025-4273-AE56-00233F64EBF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D2DCAD1-CE76-4204-9853-5FC51ED6C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7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19E7F-A436-1D61-F740-5B856807DA4C}"/>
              </a:ext>
            </a:extLst>
          </p:cNvPr>
          <p:cNvSpPr txBox="1"/>
          <p:nvPr/>
        </p:nvSpPr>
        <p:spPr>
          <a:xfrm>
            <a:off x="2554665" y="160255"/>
            <a:ext cx="6843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Presents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D0371-7A2A-2983-8577-AEA84A8698A7}"/>
              </a:ext>
            </a:extLst>
          </p:cNvPr>
          <p:cNvSpPr txBox="1"/>
          <p:nvPr/>
        </p:nvSpPr>
        <p:spPr>
          <a:xfrm>
            <a:off x="4798243" y="806116"/>
            <a:ext cx="197962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FEST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3F704-DC00-5916-B554-BC66D8BDA06D}"/>
              </a:ext>
            </a:extLst>
          </p:cNvPr>
          <p:cNvSpPr txBox="1"/>
          <p:nvPr/>
        </p:nvSpPr>
        <p:spPr>
          <a:xfrm>
            <a:off x="150827" y="1663452"/>
            <a:ext cx="3525625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August 2025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10:00 AM – 5:00 PM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Department of computer science, AMU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5A8AF-A13B-DAB8-510B-0A4E76E80531}"/>
              </a:ext>
            </a:extLst>
          </p:cNvPr>
          <p:cNvSpPr txBox="1"/>
          <p:nvPr/>
        </p:nvSpPr>
        <p:spPr>
          <a:xfrm>
            <a:off x="150827" y="3704734"/>
            <a:ext cx="3525625" cy="16312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Quiz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Talks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Prizes &amp; Certificates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19204-0ABD-4874-AB3F-0385DE2BB443}"/>
              </a:ext>
            </a:extLst>
          </p:cNvPr>
          <p:cNvSpPr txBox="1"/>
          <p:nvPr/>
        </p:nvSpPr>
        <p:spPr>
          <a:xfrm>
            <a:off x="4685121" y="1517715"/>
            <a:ext cx="6730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to all students of the Computer Science Department!</a:t>
            </a: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Register Visit: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epartment of Computer Science, AMU - YouTube">
            <a:extLst>
              <a:ext uri="{FF2B5EF4-FFF2-40B4-BE49-F238E27FC236}">
                <a16:creationId xmlns:a16="http://schemas.microsoft.com/office/drawing/2014/main" id="{67E8DE6E-DB1F-E504-4311-07E08DA3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41" y="2403835"/>
            <a:ext cx="6995474" cy="34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8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</TotalTime>
  <Words>54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Times New Roman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Tariq Khan(00013120946)</dc:creator>
  <cp:lastModifiedBy>Mohd Tariq Khan(00013120946)</cp:lastModifiedBy>
  <cp:revision>2</cp:revision>
  <dcterms:created xsi:type="dcterms:W3CDTF">2025-08-16T14:19:28Z</dcterms:created>
  <dcterms:modified xsi:type="dcterms:W3CDTF">2025-08-16T14:41:10Z</dcterms:modified>
</cp:coreProperties>
</file>