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26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6030-756A-75E3-9D53-2F6D79798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6B7ED-9833-B5CC-5C16-7C058DC6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8E782-BA46-DE96-CF71-6D931C2F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3929-BA05-4A04-A48B-ADC114AACCC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63A5F-820C-D1BC-432C-5E23335E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E1A0-CE3C-0E60-0586-6082B1B0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713-50E3-4E53-86FE-953449CD6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78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791B-615D-90DF-7301-489B2AAB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1692B-71EF-573D-3C71-38247F8C3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31D17-8C26-0D77-2567-93A5245F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3929-BA05-4A04-A48B-ADC114AACCC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0D573-9166-279E-CE98-123A8FBC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5C3D-6CBC-D0BB-6750-FA0E75AA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713-50E3-4E53-86FE-953449CD6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4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D3837-91B9-A255-A3C0-C2CC30A52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0E575-DA8E-600B-C2C8-C4A1AEBF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A3CFC-596F-BF43-7695-DC695AE95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3929-BA05-4A04-A48B-ADC114AACCC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1066-79BC-EDD1-5DDE-D78D7349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33D0E-C053-6FE3-5F58-BD7F9556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713-50E3-4E53-86FE-953449CD6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12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8FF7-A5C7-F1D4-42A9-71C97D28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193F-9640-2128-45DA-369FA369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A7495-9C14-E507-A9FC-3916D183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3929-BA05-4A04-A48B-ADC114AACCC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A97A-0FC6-6855-4266-014F37B0B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6AE2-EBB6-832D-2D2F-2A5D1A70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713-50E3-4E53-86FE-953449CD6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260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218A-711D-80F0-A2CA-64E4EA20F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F69D5-3389-7BF9-3BDF-032D923CB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0400-1A5D-87C8-CB5D-11C16E8A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3929-BA05-4A04-A48B-ADC114AACCC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3F0D-F630-15AA-B6E3-E3A38F88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D8C4A-3338-B73A-0DED-8AB03F7A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713-50E3-4E53-86FE-953449CD6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189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2B9D-6420-EC79-7DBF-8258E3CC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CE00F-2D21-A7DC-3192-3FF2CD2BF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8B1D9-CC72-E77A-9A0C-BCF2E8068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8F82E-83ED-FC4F-E32F-B34A8984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3929-BA05-4A04-A48B-ADC114AACCC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2CB72-657E-D3A1-883B-EDD07BD7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48907-53A8-4CDC-A96D-21EF17C1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713-50E3-4E53-86FE-953449CD6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5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1267-EFA0-0962-00F4-68D34532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6870-C76C-2897-1B17-9DBB4956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11E5F-3EB9-AAC3-2E5B-EEB33980C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11BFF-F335-A318-ED5E-5917D09C4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77C5C-0272-9E73-CE1D-2A4558DBF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4800A-1B83-8FFA-A876-1A1F2142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3929-BA05-4A04-A48B-ADC114AACCC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DDC9-7D00-C31B-FB87-9374056A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36F2CC-EBF9-0592-F9FE-6ED25D89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713-50E3-4E53-86FE-953449CD6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712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4D1B-00EC-CC5C-A420-AC5D4BE7E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9720A-25F9-28FD-9B9B-3DEFF1945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3929-BA05-4A04-A48B-ADC114AACCC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EC704-C773-B51C-C35E-61E232F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E824B-91E5-2392-7F2D-4D21E8E4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713-50E3-4E53-86FE-953449CD6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1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3CED3-9E78-C5A4-DA92-07B45E2B3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3929-BA05-4A04-A48B-ADC114AACCC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DF04C-30E6-678C-848D-8DA73FDB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ECE21-DC6E-FB7F-42FB-C89AA846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713-50E3-4E53-86FE-953449CD6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36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3457-45D9-DDAD-5A10-AC380EA2B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E5DFE-40B7-A51A-3001-325B9208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7C03D-2E99-C806-8C4F-96D98AE1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26160-18BC-B96E-698F-410FDDAD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3929-BA05-4A04-A48B-ADC114AACCC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90EAE-51A6-C271-DEAC-DEC20964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70CDC-5616-E1B9-C68B-DBE6B3D5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713-50E3-4E53-86FE-953449CD6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31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4A73-CFDD-EFB8-F354-1078FF8D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437AE-DD73-CBF6-F9E4-F185068CD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50E23-6E35-DB5C-41E2-636F1194C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2FD5E-DC2C-AC44-0033-8FB87662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C3929-BA05-4A04-A48B-ADC114AACCC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31B25-A411-B230-E62F-066009AF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ADF26-F744-9F3E-D775-9A2BAD9D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34713-50E3-4E53-86FE-953449CD6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62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4D750-2140-C817-EE05-3E8A5F14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5487F-1C7C-34D9-920E-8580C913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12782-C86C-FD08-16DB-6D3E794F6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3929-BA05-4A04-A48B-ADC114AACCC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64B5-A1E5-938A-3208-E3EE9AE4F3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BB7B-39A9-F2BB-C118-C437D6D32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34713-50E3-4E53-86FE-953449CD6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9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elebration Festival Eid Green Gradient Ramadan Powerpoint ...">
            <a:extLst>
              <a:ext uri="{FF2B5EF4-FFF2-40B4-BE49-F238E27FC236}">
                <a16:creationId xmlns:a16="http://schemas.microsoft.com/office/drawing/2014/main" id="{2FC92DFA-0EEA-9DA6-664F-11362E159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231" y="63631"/>
            <a:ext cx="12191999" cy="6980547"/>
          </a:xfrm>
          <a:prstGeom prst="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EA104-E106-2D10-19BA-26C1008D937E}"/>
              </a:ext>
            </a:extLst>
          </p:cNvPr>
          <p:cNvSpPr txBox="1"/>
          <p:nvPr/>
        </p:nvSpPr>
        <p:spPr>
          <a:xfrm>
            <a:off x="7164372" y="3553905"/>
            <a:ext cx="45908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RAMADAN MUBARAK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638A3-2F75-DE4F-A2DB-EC958ECA7912}"/>
              </a:ext>
            </a:extLst>
          </p:cNvPr>
          <p:cNvSpPr txBox="1"/>
          <p:nvPr/>
        </p:nvSpPr>
        <p:spPr>
          <a:xfrm>
            <a:off x="7381188" y="4200235"/>
            <a:ext cx="427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Wishing You a blessed Eid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B0FD-3A0D-6734-3E39-342338EE3CB6}"/>
              </a:ext>
            </a:extLst>
          </p:cNvPr>
          <p:cNvCxnSpPr/>
          <p:nvPr/>
        </p:nvCxnSpPr>
        <p:spPr>
          <a:xfrm>
            <a:off x="7286920" y="4138680"/>
            <a:ext cx="446830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ED50532-4F46-E9F3-AD45-3783E510948D}"/>
              </a:ext>
            </a:extLst>
          </p:cNvPr>
          <p:cNvSpPr/>
          <p:nvPr/>
        </p:nvSpPr>
        <p:spPr>
          <a:xfrm rot="3582745">
            <a:off x="3143816" y="2214636"/>
            <a:ext cx="3616173" cy="3685507"/>
          </a:xfrm>
          <a:custGeom>
            <a:avLst/>
            <a:gdLst>
              <a:gd name="connsiteX0" fmla="*/ 351916 w 5156462"/>
              <a:gd name="connsiteY0" fmla="*/ 1277925 h 5156462"/>
              <a:gd name="connsiteX1" fmla="*/ 647407 w 5156462"/>
              <a:gd name="connsiteY1" fmla="*/ 1200336 h 5156462"/>
              <a:gd name="connsiteX2" fmla="*/ 683861 w 5156462"/>
              <a:gd name="connsiteY2" fmla="*/ 1137920 h 5156462"/>
              <a:gd name="connsiteX3" fmla="*/ 979352 w 5156462"/>
              <a:gd name="connsiteY3" fmla="*/ 1060331 h 5156462"/>
              <a:gd name="connsiteX4" fmla="*/ 1235800 w 5156462"/>
              <a:gd name="connsiteY4" fmla="*/ 1210113 h 5156462"/>
              <a:gd name="connsiteX5" fmla="*/ 1090905 w 5156462"/>
              <a:gd name="connsiteY5" fmla="*/ 950873 h 5156462"/>
              <a:gd name="connsiteX6" fmla="*/ 1174081 w 5156462"/>
              <a:gd name="connsiteY6" fmla="*/ 656906 h 5156462"/>
              <a:gd name="connsiteX7" fmla="*/ 1237175 w 5156462"/>
              <a:gd name="connsiteY7" fmla="*/ 621640 h 5156462"/>
              <a:gd name="connsiteX8" fmla="*/ 1320350 w 5156462"/>
              <a:gd name="connsiteY8" fmla="*/ 327673 h 5156462"/>
              <a:gd name="connsiteX9" fmla="*/ 1614317 w 5156462"/>
              <a:gd name="connsiteY9" fmla="*/ 410848 h 5156462"/>
              <a:gd name="connsiteX10" fmla="*/ 1677413 w 5156462"/>
              <a:gd name="connsiteY10" fmla="*/ 375583 h 5156462"/>
              <a:gd name="connsiteX11" fmla="*/ 1971379 w 5156462"/>
              <a:gd name="connsiteY11" fmla="*/ 458758 h 5156462"/>
              <a:gd name="connsiteX12" fmla="*/ 2074311 w 5156462"/>
              <a:gd name="connsiteY12" fmla="*/ 642921 h 5156462"/>
              <a:gd name="connsiteX13" fmla="*/ 2074357 w 5156462"/>
              <a:gd name="connsiteY13" fmla="*/ 431945 h 5156462"/>
              <a:gd name="connsiteX14" fmla="*/ 2290429 w 5156462"/>
              <a:gd name="connsiteY14" fmla="*/ 215966 h 5156462"/>
              <a:gd name="connsiteX15" fmla="*/ 2362711 w 5156462"/>
              <a:gd name="connsiteY15" fmla="*/ 215980 h 5156462"/>
              <a:gd name="connsiteX16" fmla="*/ 2578783 w 5156462"/>
              <a:gd name="connsiteY16" fmla="*/ 0 h 5156462"/>
              <a:gd name="connsiteX17" fmla="*/ 2794763 w 5156462"/>
              <a:gd name="connsiteY17" fmla="*/ 216072 h 5156462"/>
              <a:gd name="connsiteX18" fmla="*/ 2867045 w 5156462"/>
              <a:gd name="connsiteY18" fmla="*/ 216088 h 5156462"/>
              <a:gd name="connsiteX19" fmla="*/ 3083024 w 5156462"/>
              <a:gd name="connsiteY19" fmla="*/ 432160 h 5156462"/>
              <a:gd name="connsiteX20" fmla="*/ 3082964 w 5156462"/>
              <a:gd name="connsiteY20" fmla="*/ 714067 h 5156462"/>
              <a:gd name="connsiteX21" fmla="*/ 3225141 w 5156462"/>
              <a:gd name="connsiteY21" fmla="*/ 470640 h 5156462"/>
              <a:gd name="connsiteX22" fmla="*/ 3520631 w 5156462"/>
              <a:gd name="connsiteY22" fmla="*/ 393051 h 5156462"/>
              <a:gd name="connsiteX23" fmla="*/ 3583047 w 5156462"/>
              <a:gd name="connsiteY23" fmla="*/ 429505 h 5156462"/>
              <a:gd name="connsiteX24" fmla="*/ 3878537 w 5156462"/>
              <a:gd name="connsiteY24" fmla="*/ 351916 h 5156462"/>
              <a:gd name="connsiteX25" fmla="*/ 3956126 w 5156462"/>
              <a:gd name="connsiteY25" fmla="*/ 647406 h 5156462"/>
              <a:gd name="connsiteX26" fmla="*/ 4018542 w 5156462"/>
              <a:gd name="connsiteY26" fmla="*/ 683861 h 5156462"/>
              <a:gd name="connsiteX27" fmla="*/ 4096131 w 5156462"/>
              <a:gd name="connsiteY27" fmla="*/ 979351 h 5156462"/>
              <a:gd name="connsiteX28" fmla="*/ 3956272 w 5156462"/>
              <a:gd name="connsiteY28" fmla="*/ 1218809 h 5156462"/>
              <a:gd name="connsiteX29" fmla="*/ 4197610 w 5156462"/>
              <a:gd name="connsiteY29" fmla="*/ 1082221 h 5156462"/>
              <a:gd name="connsiteX30" fmla="*/ 4492017 w 5156462"/>
              <a:gd name="connsiteY30" fmla="*/ 1163823 h 5156462"/>
              <a:gd name="connsiteX31" fmla="*/ 4527621 w 5156462"/>
              <a:gd name="connsiteY31" fmla="*/ 1226728 h 5156462"/>
              <a:gd name="connsiteX32" fmla="*/ 4822028 w 5156462"/>
              <a:gd name="connsiteY32" fmla="*/ 1308329 h 5156462"/>
              <a:gd name="connsiteX33" fmla="*/ 4740427 w 5156462"/>
              <a:gd name="connsiteY33" fmla="*/ 1602737 h 5156462"/>
              <a:gd name="connsiteX34" fmla="*/ 4776029 w 5156462"/>
              <a:gd name="connsiteY34" fmla="*/ 1665643 h 5156462"/>
              <a:gd name="connsiteX35" fmla="*/ 4694428 w 5156462"/>
              <a:gd name="connsiteY35" fmla="*/ 1960050 h 5156462"/>
              <a:gd name="connsiteX36" fmla="*/ 4493272 w 5156462"/>
              <a:gd name="connsiteY36" fmla="*/ 2073897 h 5156462"/>
              <a:gd name="connsiteX37" fmla="*/ 4724409 w 5156462"/>
              <a:gd name="connsiteY37" fmla="*/ 2073897 h 5156462"/>
              <a:gd name="connsiteX38" fmla="*/ 4940435 w 5156462"/>
              <a:gd name="connsiteY38" fmla="*/ 2289923 h 5156462"/>
              <a:gd name="connsiteX39" fmla="*/ 4940436 w 5156462"/>
              <a:gd name="connsiteY39" fmla="*/ 2362205 h 5156462"/>
              <a:gd name="connsiteX40" fmla="*/ 5156462 w 5156462"/>
              <a:gd name="connsiteY40" fmla="*/ 2578231 h 5156462"/>
              <a:gd name="connsiteX41" fmla="*/ 4940436 w 5156462"/>
              <a:gd name="connsiteY41" fmla="*/ 2794257 h 5156462"/>
              <a:gd name="connsiteX42" fmla="*/ 4940436 w 5156462"/>
              <a:gd name="connsiteY42" fmla="*/ 2866539 h 5156462"/>
              <a:gd name="connsiteX43" fmla="*/ 4724410 w 5156462"/>
              <a:gd name="connsiteY43" fmla="*/ 3082565 h 5156462"/>
              <a:gd name="connsiteX44" fmla="*/ 4441712 w 5156462"/>
              <a:gd name="connsiteY44" fmla="*/ 3082565 h 5156462"/>
              <a:gd name="connsiteX45" fmla="*/ 4685822 w 5156462"/>
              <a:gd name="connsiteY45" fmla="*/ 3225141 h 5156462"/>
              <a:gd name="connsiteX46" fmla="*/ 4763411 w 5156462"/>
              <a:gd name="connsiteY46" fmla="*/ 3520631 h 5156462"/>
              <a:gd name="connsiteX47" fmla="*/ 4726957 w 5156462"/>
              <a:gd name="connsiteY47" fmla="*/ 3583047 h 5156462"/>
              <a:gd name="connsiteX48" fmla="*/ 4804546 w 5156462"/>
              <a:gd name="connsiteY48" fmla="*/ 3878537 h 5156462"/>
              <a:gd name="connsiteX49" fmla="*/ 4509056 w 5156462"/>
              <a:gd name="connsiteY49" fmla="*/ 3956126 h 5156462"/>
              <a:gd name="connsiteX50" fmla="*/ 4472601 w 5156462"/>
              <a:gd name="connsiteY50" fmla="*/ 4018542 h 5156462"/>
              <a:gd name="connsiteX51" fmla="*/ 4177111 w 5156462"/>
              <a:gd name="connsiteY51" fmla="*/ 4096131 h 5156462"/>
              <a:gd name="connsiteX52" fmla="*/ 3920662 w 5156462"/>
              <a:gd name="connsiteY52" fmla="*/ 3946349 h 5156462"/>
              <a:gd name="connsiteX53" fmla="*/ 4065557 w 5156462"/>
              <a:gd name="connsiteY53" fmla="*/ 4205589 h 5156462"/>
              <a:gd name="connsiteX54" fmla="*/ 3982382 w 5156462"/>
              <a:gd name="connsiteY54" fmla="*/ 4499556 h 5156462"/>
              <a:gd name="connsiteX55" fmla="*/ 3919287 w 5156462"/>
              <a:gd name="connsiteY55" fmla="*/ 4534822 h 5156462"/>
              <a:gd name="connsiteX56" fmla="*/ 3836112 w 5156462"/>
              <a:gd name="connsiteY56" fmla="*/ 4828789 h 5156462"/>
              <a:gd name="connsiteX57" fmla="*/ 3542145 w 5156462"/>
              <a:gd name="connsiteY57" fmla="*/ 4745614 h 5156462"/>
              <a:gd name="connsiteX58" fmla="*/ 3479050 w 5156462"/>
              <a:gd name="connsiteY58" fmla="*/ 4780879 h 5156462"/>
              <a:gd name="connsiteX59" fmla="*/ 3185083 w 5156462"/>
              <a:gd name="connsiteY59" fmla="*/ 4697704 h 5156462"/>
              <a:gd name="connsiteX60" fmla="*/ 3082151 w 5156462"/>
              <a:gd name="connsiteY60" fmla="*/ 4513541 h 5156462"/>
              <a:gd name="connsiteX61" fmla="*/ 3082106 w 5156462"/>
              <a:gd name="connsiteY61" fmla="*/ 4724517 h 5156462"/>
              <a:gd name="connsiteX62" fmla="*/ 2866033 w 5156462"/>
              <a:gd name="connsiteY62" fmla="*/ 4940497 h 5156462"/>
              <a:gd name="connsiteX63" fmla="*/ 2793751 w 5156462"/>
              <a:gd name="connsiteY63" fmla="*/ 4940482 h 5156462"/>
              <a:gd name="connsiteX64" fmla="*/ 2577679 w 5156462"/>
              <a:gd name="connsiteY64" fmla="*/ 5156462 h 5156462"/>
              <a:gd name="connsiteX65" fmla="*/ 2361699 w 5156462"/>
              <a:gd name="connsiteY65" fmla="*/ 4940390 h 5156462"/>
              <a:gd name="connsiteX66" fmla="*/ 2289417 w 5156462"/>
              <a:gd name="connsiteY66" fmla="*/ 4940374 h 5156462"/>
              <a:gd name="connsiteX67" fmla="*/ 2073438 w 5156462"/>
              <a:gd name="connsiteY67" fmla="*/ 4724302 h 5156462"/>
              <a:gd name="connsiteX68" fmla="*/ 2073498 w 5156462"/>
              <a:gd name="connsiteY68" fmla="*/ 4442395 h 5156462"/>
              <a:gd name="connsiteX69" fmla="*/ 1931321 w 5156462"/>
              <a:gd name="connsiteY69" fmla="*/ 4685822 h 5156462"/>
              <a:gd name="connsiteX70" fmla="*/ 1635831 w 5156462"/>
              <a:gd name="connsiteY70" fmla="*/ 4763411 h 5156462"/>
              <a:gd name="connsiteX71" fmla="*/ 1573415 w 5156462"/>
              <a:gd name="connsiteY71" fmla="*/ 4726957 h 5156462"/>
              <a:gd name="connsiteX72" fmla="*/ 1277925 w 5156462"/>
              <a:gd name="connsiteY72" fmla="*/ 4804546 h 5156462"/>
              <a:gd name="connsiteX73" fmla="*/ 1200336 w 5156462"/>
              <a:gd name="connsiteY73" fmla="*/ 4509056 h 5156462"/>
              <a:gd name="connsiteX74" fmla="*/ 1137920 w 5156462"/>
              <a:gd name="connsiteY74" fmla="*/ 4472601 h 5156462"/>
              <a:gd name="connsiteX75" fmla="*/ 1060331 w 5156462"/>
              <a:gd name="connsiteY75" fmla="*/ 4177111 h 5156462"/>
              <a:gd name="connsiteX76" fmla="*/ 1200190 w 5156462"/>
              <a:gd name="connsiteY76" fmla="*/ 3937652 h 5156462"/>
              <a:gd name="connsiteX77" fmla="*/ 958852 w 5156462"/>
              <a:gd name="connsiteY77" fmla="*/ 4074240 h 5156462"/>
              <a:gd name="connsiteX78" fmla="*/ 664445 w 5156462"/>
              <a:gd name="connsiteY78" fmla="*/ 3992639 h 5156462"/>
              <a:gd name="connsiteX79" fmla="*/ 628842 w 5156462"/>
              <a:gd name="connsiteY79" fmla="*/ 3929734 h 5156462"/>
              <a:gd name="connsiteX80" fmla="*/ 334434 w 5156462"/>
              <a:gd name="connsiteY80" fmla="*/ 3848132 h 5156462"/>
              <a:gd name="connsiteX81" fmla="*/ 416035 w 5156462"/>
              <a:gd name="connsiteY81" fmla="*/ 3553725 h 5156462"/>
              <a:gd name="connsiteX82" fmla="*/ 380433 w 5156462"/>
              <a:gd name="connsiteY82" fmla="*/ 3490819 h 5156462"/>
              <a:gd name="connsiteX83" fmla="*/ 462034 w 5156462"/>
              <a:gd name="connsiteY83" fmla="*/ 3196412 h 5156462"/>
              <a:gd name="connsiteX84" fmla="*/ 663190 w 5156462"/>
              <a:gd name="connsiteY84" fmla="*/ 3082565 h 5156462"/>
              <a:gd name="connsiteX85" fmla="*/ 432053 w 5156462"/>
              <a:gd name="connsiteY85" fmla="*/ 3082565 h 5156462"/>
              <a:gd name="connsiteX86" fmla="*/ 216027 w 5156462"/>
              <a:gd name="connsiteY86" fmla="*/ 2866539 h 5156462"/>
              <a:gd name="connsiteX87" fmla="*/ 216027 w 5156462"/>
              <a:gd name="connsiteY87" fmla="*/ 2794257 h 5156462"/>
              <a:gd name="connsiteX88" fmla="*/ 0 w 5156462"/>
              <a:gd name="connsiteY88" fmla="*/ 2578231 h 5156462"/>
              <a:gd name="connsiteX89" fmla="*/ 216027 w 5156462"/>
              <a:gd name="connsiteY89" fmla="*/ 2362205 h 5156462"/>
              <a:gd name="connsiteX90" fmla="*/ 216026 w 5156462"/>
              <a:gd name="connsiteY90" fmla="*/ 2289923 h 5156462"/>
              <a:gd name="connsiteX91" fmla="*/ 432052 w 5156462"/>
              <a:gd name="connsiteY91" fmla="*/ 2073897 h 5156462"/>
              <a:gd name="connsiteX92" fmla="*/ 714751 w 5156462"/>
              <a:gd name="connsiteY92" fmla="*/ 2073897 h 5156462"/>
              <a:gd name="connsiteX93" fmla="*/ 470640 w 5156462"/>
              <a:gd name="connsiteY93" fmla="*/ 1931322 h 5156462"/>
              <a:gd name="connsiteX94" fmla="*/ 393051 w 5156462"/>
              <a:gd name="connsiteY94" fmla="*/ 1635832 h 5156462"/>
              <a:gd name="connsiteX95" fmla="*/ 429505 w 5156462"/>
              <a:gd name="connsiteY95" fmla="*/ 1573415 h 5156462"/>
              <a:gd name="connsiteX96" fmla="*/ 351916 w 5156462"/>
              <a:gd name="connsiteY96" fmla="*/ 1277925 h 515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5156462" h="5156462">
                <a:moveTo>
                  <a:pt x="351916" y="1277925"/>
                </a:moveTo>
                <a:cubicBezTo>
                  <a:pt x="454939" y="1338097"/>
                  <a:pt x="587235" y="1303359"/>
                  <a:pt x="647407" y="1200336"/>
                </a:cubicBezTo>
                <a:lnTo>
                  <a:pt x="683861" y="1137920"/>
                </a:lnTo>
                <a:cubicBezTo>
                  <a:pt x="744033" y="1034897"/>
                  <a:pt x="876329" y="1000160"/>
                  <a:pt x="979352" y="1060331"/>
                </a:cubicBezTo>
                <a:lnTo>
                  <a:pt x="1235800" y="1210113"/>
                </a:lnTo>
                <a:lnTo>
                  <a:pt x="1090905" y="950873"/>
                </a:lnTo>
                <a:cubicBezTo>
                  <a:pt x="1032697" y="846728"/>
                  <a:pt x="1069936" y="715115"/>
                  <a:pt x="1174081" y="656906"/>
                </a:cubicBezTo>
                <a:cubicBezTo>
                  <a:pt x="1195112" y="645151"/>
                  <a:pt x="1216144" y="633395"/>
                  <a:pt x="1237175" y="621640"/>
                </a:cubicBezTo>
                <a:cubicBezTo>
                  <a:pt x="1341320" y="563432"/>
                  <a:pt x="1378559" y="431818"/>
                  <a:pt x="1320350" y="327673"/>
                </a:cubicBezTo>
                <a:cubicBezTo>
                  <a:pt x="1378559" y="431818"/>
                  <a:pt x="1510172" y="469057"/>
                  <a:pt x="1614317" y="410848"/>
                </a:cubicBezTo>
                <a:lnTo>
                  <a:pt x="1677413" y="375583"/>
                </a:lnTo>
                <a:cubicBezTo>
                  <a:pt x="1781557" y="317374"/>
                  <a:pt x="1913170" y="354613"/>
                  <a:pt x="1971379" y="458758"/>
                </a:cubicBezTo>
                <a:lnTo>
                  <a:pt x="2074311" y="642921"/>
                </a:lnTo>
                <a:lnTo>
                  <a:pt x="2074357" y="431945"/>
                </a:lnTo>
                <a:cubicBezTo>
                  <a:pt x="2074382" y="312637"/>
                  <a:pt x="2171121" y="215940"/>
                  <a:pt x="2290429" y="215966"/>
                </a:cubicBezTo>
                <a:cubicBezTo>
                  <a:pt x="2314523" y="215971"/>
                  <a:pt x="2338617" y="215975"/>
                  <a:pt x="2362711" y="215980"/>
                </a:cubicBezTo>
                <a:cubicBezTo>
                  <a:pt x="2482019" y="216005"/>
                  <a:pt x="2578758" y="119308"/>
                  <a:pt x="2578783" y="0"/>
                </a:cubicBezTo>
                <a:cubicBezTo>
                  <a:pt x="2578758" y="119308"/>
                  <a:pt x="2675455" y="216047"/>
                  <a:pt x="2794763" y="216072"/>
                </a:cubicBezTo>
                <a:lnTo>
                  <a:pt x="2867045" y="216088"/>
                </a:lnTo>
                <a:cubicBezTo>
                  <a:pt x="2986353" y="216113"/>
                  <a:pt x="3083050" y="312852"/>
                  <a:pt x="3083024" y="432160"/>
                </a:cubicBezTo>
                <a:lnTo>
                  <a:pt x="3082964" y="714067"/>
                </a:lnTo>
                <a:lnTo>
                  <a:pt x="3225141" y="470640"/>
                </a:lnTo>
                <a:cubicBezTo>
                  <a:pt x="3285312" y="367617"/>
                  <a:pt x="3417608" y="332879"/>
                  <a:pt x="3520631" y="393051"/>
                </a:cubicBezTo>
                <a:cubicBezTo>
                  <a:pt x="3541436" y="405203"/>
                  <a:pt x="3562242" y="417353"/>
                  <a:pt x="3583047" y="429505"/>
                </a:cubicBezTo>
                <a:cubicBezTo>
                  <a:pt x="3686070" y="489677"/>
                  <a:pt x="3818365" y="454939"/>
                  <a:pt x="3878537" y="351916"/>
                </a:cubicBezTo>
                <a:cubicBezTo>
                  <a:pt x="3818365" y="454939"/>
                  <a:pt x="3853103" y="587234"/>
                  <a:pt x="3956126" y="647406"/>
                </a:cubicBezTo>
                <a:lnTo>
                  <a:pt x="4018542" y="683861"/>
                </a:lnTo>
                <a:cubicBezTo>
                  <a:pt x="4121565" y="744033"/>
                  <a:pt x="4156303" y="876328"/>
                  <a:pt x="4096131" y="979351"/>
                </a:cubicBezTo>
                <a:lnTo>
                  <a:pt x="3956272" y="1218809"/>
                </a:lnTo>
                <a:lnTo>
                  <a:pt x="4197610" y="1082221"/>
                </a:lnTo>
                <a:cubicBezTo>
                  <a:pt x="4301442" y="1023457"/>
                  <a:pt x="4433253" y="1059991"/>
                  <a:pt x="4492017" y="1163823"/>
                </a:cubicBezTo>
                <a:cubicBezTo>
                  <a:pt x="4503885" y="1184792"/>
                  <a:pt x="4515753" y="1205760"/>
                  <a:pt x="4527621" y="1226728"/>
                </a:cubicBezTo>
                <a:cubicBezTo>
                  <a:pt x="4586386" y="1330560"/>
                  <a:pt x="4718196" y="1367094"/>
                  <a:pt x="4822028" y="1308329"/>
                </a:cubicBezTo>
                <a:cubicBezTo>
                  <a:pt x="4718196" y="1367094"/>
                  <a:pt x="4681662" y="1498905"/>
                  <a:pt x="4740427" y="1602737"/>
                </a:cubicBezTo>
                <a:lnTo>
                  <a:pt x="4776029" y="1665643"/>
                </a:lnTo>
                <a:cubicBezTo>
                  <a:pt x="4834794" y="1769475"/>
                  <a:pt x="4798260" y="1901285"/>
                  <a:pt x="4694428" y="1960050"/>
                </a:cubicBezTo>
                <a:lnTo>
                  <a:pt x="4493272" y="2073897"/>
                </a:lnTo>
                <a:lnTo>
                  <a:pt x="4724409" y="2073897"/>
                </a:lnTo>
                <a:cubicBezTo>
                  <a:pt x="4843717" y="2073897"/>
                  <a:pt x="4940435" y="2170615"/>
                  <a:pt x="4940435" y="2289923"/>
                </a:cubicBezTo>
                <a:cubicBezTo>
                  <a:pt x="4940435" y="2314017"/>
                  <a:pt x="4940436" y="2338111"/>
                  <a:pt x="4940436" y="2362205"/>
                </a:cubicBezTo>
                <a:cubicBezTo>
                  <a:pt x="4940436" y="2481513"/>
                  <a:pt x="5037154" y="2578231"/>
                  <a:pt x="5156462" y="2578231"/>
                </a:cubicBezTo>
                <a:cubicBezTo>
                  <a:pt x="5037154" y="2578231"/>
                  <a:pt x="4940436" y="2674949"/>
                  <a:pt x="4940436" y="2794257"/>
                </a:cubicBezTo>
                <a:lnTo>
                  <a:pt x="4940436" y="2866539"/>
                </a:lnTo>
                <a:cubicBezTo>
                  <a:pt x="4940436" y="2985847"/>
                  <a:pt x="4843718" y="3082565"/>
                  <a:pt x="4724410" y="3082565"/>
                </a:cubicBezTo>
                <a:lnTo>
                  <a:pt x="4441712" y="3082565"/>
                </a:lnTo>
                <a:lnTo>
                  <a:pt x="4685822" y="3225141"/>
                </a:lnTo>
                <a:cubicBezTo>
                  <a:pt x="4788845" y="3285312"/>
                  <a:pt x="4823583" y="3417608"/>
                  <a:pt x="4763411" y="3520631"/>
                </a:cubicBezTo>
                <a:cubicBezTo>
                  <a:pt x="4751259" y="3541436"/>
                  <a:pt x="4739109" y="3562242"/>
                  <a:pt x="4726957" y="3583047"/>
                </a:cubicBezTo>
                <a:cubicBezTo>
                  <a:pt x="4666785" y="3686070"/>
                  <a:pt x="4701523" y="3818365"/>
                  <a:pt x="4804546" y="3878537"/>
                </a:cubicBezTo>
                <a:cubicBezTo>
                  <a:pt x="4701523" y="3818365"/>
                  <a:pt x="4569228" y="3853103"/>
                  <a:pt x="4509056" y="3956126"/>
                </a:cubicBezTo>
                <a:lnTo>
                  <a:pt x="4472601" y="4018542"/>
                </a:lnTo>
                <a:cubicBezTo>
                  <a:pt x="4412429" y="4121565"/>
                  <a:pt x="4280134" y="4156303"/>
                  <a:pt x="4177111" y="4096131"/>
                </a:cubicBezTo>
                <a:lnTo>
                  <a:pt x="3920662" y="3946349"/>
                </a:lnTo>
                <a:lnTo>
                  <a:pt x="4065557" y="4205589"/>
                </a:lnTo>
                <a:cubicBezTo>
                  <a:pt x="4123765" y="4309734"/>
                  <a:pt x="4086526" y="4441347"/>
                  <a:pt x="3982382" y="4499556"/>
                </a:cubicBezTo>
                <a:cubicBezTo>
                  <a:pt x="3961350" y="4511311"/>
                  <a:pt x="3940319" y="4523067"/>
                  <a:pt x="3919287" y="4534822"/>
                </a:cubicBezTo>
                <a:cubicBezTo>
                  <a:pt x="3815142" y="4593031"/>
                  <a:pt x="3777904" y="4724644"/>
                  <a:pt x="3836112" y="4828789"/>
                </a:cubicBezTo>
                <a:cubicBezTo>
                  <a:pt x="3777904" y="4724644"/>
                  <a:pt x="3646290" y="4687405"/>
                  <a:pt x="3542145" y="4745614"/>
                </a:cubicBezTo>
                <a:lnTo>
                  <a:pt x="3479050" y="4780879"/>
                </a:lnTo>
                <a:cubicBezTo>
                  <a:pt x="3374905" y="4839088"/>
                  <a:pt x="3243292" y="4801849"/>
                  <a:pt x="3185083" y="4697704"/>
                </a:cubicBezTo>
                <a:lnTo>
                  <a:pt x="3082151" y="4513541"/>
                </a:lnTo>
                <a:lnTo>
                  <a:pt x="3082106" y="4724517"/>
                </a:lnTo>
                <a:cubicBezTo>
                  <a:pt x="3082080" y="4843825"/>
                  <a:pt x="2985342" y="4940522"/>
                  <a:pt x="2866033" y="4940497"/>
                </a:cubicBezTo>
                <a:cubicBezTo>
                  <a:pt x="2841939" y="4940492"/>
                  <a:pt x="2817845" y="4940487"/>
                  <a:pt x="2793751" y="4940482"/>
                </a:cubicBezTo>
                <a:cubicBezTo>
                  <a:pt x="2674443" y="4940457"/>
                  <a:pt x="2577705" y="5037154"/>
                  <a:pt x="2577679" y="5156462"/>
                </a:cubicBezTo>
                <a:cubicBezTo>
                  <a:pt x="2577705" y="5037154"/>
                  <a:pt x="2481007" y="4940415"/>
                  <a:pt x="2361699" y="4940390"/>
                </a:cubicBezTo>
                <a:lnTo>
                  <a:pt x="2289417" y="4940374"/>
                </a:lnTo>
                <a:cubicBezTo>
                  <a:pt x="2170109" y="4940349"/>
                  <a:pt x="2073412" y="4843610"/>
                  <a:pt x="2073438" y="4724302"/>
                </a:cubicBezTo>
                <a:lnTo>
                  <a:pt x="2073498" y="4442395"/>
                </a:lnTo>
                <a:lnTo>
                  <a:pt x="1931321" y="4685822"/>
                </a:lnTo>
                <a:cubicBezTo>
                  <a:pt x="1871150" y="4788845"/>
                  <a:pt x="1738854" y="4823583"/>
                  <a:pt x="1635831" y="4763411"/>
                </a:cubicBezTo>
                <a:cubicBezTo>
                  <a:pt x="1615026" y="4751259"/>
                  <a:pt x="1594220" y="4739109"/>
                  <a:pt x="1573415" y="4726957"/>
                </a:cubicBezTo>
                <a:cubicBezTo>
                  <a:pt x="1470392" y="4666785"/>
                  <a:pt x="1338097" y="4701523"/>
                  <a:pt x="1277925" y="4804546"/>
                </a:cubicBezTo>
                <a:cubicBezTo>
                  <a:pt x="1338097" y="4701523"/>
                  <a:pt x="1303359" y="4569228"/>
                  <a:pt x="1200336" y="4509056"/>
                </a:cubicBezTo>
                <a:lnTo>
                  <a:pt x="1137920" y="4472601"/>
                </a:lnTo>
                <a:cubicBezTo>
                  <a:pt x="1034897" y="4412429"/>
                  <a:pt x="1000159" y="4280134"/>
                  <a:pt x="1060331" y="4177111"/>
                </a:cubicBezTo>
                <a:lnTo>
                  <a:pt x="1200190" y="3937652"/>
                </a:lnTo>
                <a:lnTo>
                  <a:pt x="958852" y="4074240"/>
                </a:lnTo>
                <a:cubicBezTo>
                  <a:pt x="855020" y="4133005"/>
                  <a:pt x="723210" y="4096471"/>
                  <a:pt x="664445" y="3992639"/>
                </a:cubicBezTo>
                <a:cubicBezTo>
                  <a:pt x="652577" y="3971670"/>
                  <a:pt x="640709" y="3950702"/>
                  <a:pt x="628842" y="3929734"/>
                </a:cubicBezTo>
                <a:cubicBezTo>
                  <a:pt x="570077" y="3825902"/>
                  <a:pt x="438266" y="3789367"/>
                  <a:pt x="334434" y="3848132"/>
                </a:cubicBezTo>
                <a:cubicBezTo>
                  <a:pt x="438266" y="3789367"/>
                  <a:pt x="474800" y="3657557"/>
                  <a:pt x="416035" y="3553725"/>
                </a:cubicBezTo>
                <a:lnTo>
                  <a:pt x="380433" y="3490819"/>
                </a:lnTo>
                <a:cubicBezTo>
                  <a:pt x="321668" y="3386987"/>
                  <a:pt x="358202" y="3255177"/>
                  <a:pt x="462034" y="3196412"/>
                </a:cubicBezTo>
                <a:lnTo>
                  <a:pt x="663190" y="3082565"/>
                </a:lnTo>
                <a:lnTo>
                  <a:pt x="432053" y="3082565"/>
                </a:lnTo>
                <a:cubicBezTo>
                  <a:pt x="312745" y="3082565"/>
                  <a:pt x="216027" y="2985847"/>
                  <a:pt x="216027" y="2866539"/>
                </a:cubicBezTo>
                <a:cubicBezTo>
                  <a:pt x="216028" y="2842445"/>
                  <a:pt x="216026" y="2818351"/>
                  <a:pt x="216027" y="2794257"/>
                </a:cubicBezTo>
                <a:cubicBezTo>
                  <a:pt x="216027" y="2674949"/>
                  <a:pt x="119309" y="2578231"/>
                  <a:pt x="0" y="2578231"/>
                </a:cubicBezTo>
                <a:cubicBezTo>
                  <a:pt x="119309" y="2578231"/>
                  <a:pt x="216026" y="2481513"/>
                  <a:pt x="216027" y="2362205"/>
                </a:cubicBezTo>
                <a:lnTo>
                  <a:pt x="216026" y="2289923"/>
                </a:lnTo>
                <a:cubicBezTo>
                  <a:pt x="216027" y="2170615"/>
                  <a:pt x="312745" y="2073897"/>
                  <a:pt x="432052" y="2073897"/>
                </a:cubicBezTo>
                <a:lnTo>
                  <a:pt x="714751" y="2073897"/>
                </a:lnTo>
                <a:lnTo>
                  <a:pt x="470640" y="1931322"/>
                </a:lnTo>
                <a:cubicBezTo>
                  <a:pt x="367617" y="1871150"/>
                  <a:pt x="332880" y="1738855"/>
                  <a:pt x="393051" y="1635832"/>
                </a:cubicBezTo>
                <a:cubicBezTo>
                  <a:pt x="405203" y="1615026"/>
                  <a:pt x="417354" y="1594220"/>
                  <a:pt x="429505" y="1573415"/>
                </a:cubicBezTo>
                <a:cubicBezTo>
                  <a:pt x="489677" y="1470392"/>
                  <a:pt x="454939" y="1338097"/>
                  <a:pt x="351916" y="1277925"/>
                </a:cubicBezTo>
                <a:close/>
              </a:path>
            </a:pathLst>
          </a:custGeom>
          <a:gradFill flip="none" rotWithShape="1">
            <a:gsLst>
              <a:gs pos="35000">
                <a:srgbClr val="002060"/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C45CAB-3D94-DDF7-6102-55B4C793615B}"/>
              </a:ext>
            </a:extLst>
          </p:cNvPr>
          <p:cNvSpPr/>
          <p:nvPr/>
        </p:nvSpPr>
        <p:spPr>
          <a:xfrm rot="3582745">
            <a:off x="2818360" y="1980923"/>
            <a:ext cx="4119422" cy="4119422"/>
          </a:xfrm>
          <a:custGeom>
            <a:avLst/>
            <a:gdLst>
              <a:gd name="connsiteX0" fmla="*/ 912913 w 5156462"/>
              <a:gd name="connsiteY0" fmla="*/ 1586934 h 5156462"/>
              <a:gd name="connsiteX1" fmla="*/ 970951 w 5156462"/>
              <a:gd name="connsiteY1" fmla="*/ 1812202 h 5156462"/>
              <a:gd name="connsiteX2" fmla="*/ 943683 w 5156462"/>
              <a:gd name="connsiteY2" fmla="*/ 1859787 h 5156462"/>
              <a:gd name="connsiteX3" fmla="*/ 1001721 w 5156462"/>
              <a:gd name="connsiteY3" fmla="*/ 2085055 h 5156462"/>
              <a:gd name="connsiteX4" fmla="*/ 1184319 w 5156462"/>
              <a:gd name="connsiteY4" fmla="*/ 2193748 h 5156462"/>
              <a:gd name="connsiteX5" fmla="*/ 972856 w 5156462"/>
              <a:gd name="connsiteY5" fmla="*/ 2193748 h 5156462"/>
              <a:gd name="connsiteX6" fmla="*/ 811266 w 5156462"/>
              <a:gd name="connsiteY6" fmla="*/ 2358437 h 5156462"/>
              <a:gd name="connsiteX7" fmla="*/ 811267 w 5156462"/>
              <a:gd name="connsiteY7" fmla="*/ 2413542 h 5156462"/>
              <a:gd name="connsiteX8" fmla="*/ 649675 w 5156462"/>
              <a:gd name="connsiteY8" fmla="*/ 2578231 h 5156462"/>
              <a:gd name="connsiteX9" fmla="*/ 811266 w 5156462"/>
              <a:gd name="connsiteY9" fmla="*/ 2742919 h 5156462"/>
              <a:gd name="connsiteX10" fmla="*/ 811266 w 5156462"/>
              <a:gd name="connsiteY10" fmla="*/ 2798024 h 5156462"/>
              <a:gd name="connsiteX11" fmla="*/ 972857 w 5156462"/>
              <a:gd name="connsiteY11" fmla="*/ 2962713 h 5156462"/>
              <a:gd name="connsiteX12" fmla="*/ 1145751 w 5156462"/>
              <a:gd name="connsiteY12" fmla="*/ 2962713 h 5156462"/>
              <a:gd name="connsiteX13" fmla="*/ 995283 w 5156462"/>
              <a:gd name="connsiteY13" fmla="*/ 3049505 h 5156462"/>
              <a:gd name="connsiteX14" fmla="*/ 934245 w 5156462"/>
              <a:gd name="connsiteY14" fmla="*/ 3273948 h 5156462"/>
              <a:gd name="connsiteX15" fmla="*/ 960875 w 5156462"/>
              <a:gd name="connsiteY15" fmla="*/ 3321905 h 5156462"/>
              <a:gd name="connsiteX16" fmla="*/ 899836 w 5156462"/>
              <a:gd name="connsiteY16" fmla="*/ 3546348 h 5156462"/>
              <a:gd name="connsiteX17" fmla="*/ 1120058 w 5156462"/>
              <a:gd name="connsiteY17" fmla="*/ 3608558 h 5156462"/>
              <a:gd name="connsiteX18" fmla="*/ 1146690 w 5156462"/>
              <a:gd name="connsiteY18" fmla="*/ 3656514 h 5156462"/>
              <a:gd name="connsiteX19" fmla="*/ 1366910 w 5156462"/>
              <a:gd name="connsiteY19" fmla="*/ 3718723 h 5156462"/>
              <a:gd name="connsiteX20" fmla="*/ 1547435 w 5156462"/>
              <a:gd name="connsiteY20" fmla="*/ 3614594 h 5156462"/>
              <a:gd name="connsiteX21" fmla="*/ 1442818 w 5156462"/>
              <a:gd name="connsiteY21" fmla="*/ 3797147 h 5156462"/>
              <a:gd name="connsiteX22" fmla="*/ 1500856 w 5156462"/>
              <a:gd name="connsiteY22" fmla="*/ 4022416 h 5156462"/>
              <a:gd name="connsiteX23" fmla="*/ 1547544 w 5156462"/>
              <a:gd name="connsiteY23" fmla="*/ 4050208 h 5156462"/>
              <a:gd name="connsiteX24" fmla="*/ 1605582 w 5156462"/>
              <a:gd name="connsiteY24" fmla="*/ 4275477 h 5156462"/>
              <a:gd name="connsiteX25" fmla="*/ 1826612 w 5156462"/>
              <a:gd name="connsiteY25" fmla="*/ 4216326 h 5156462"/>
              <a:gd name="connsiteX26" fmla="*/ 1873301 w 5156462"/>
              <a:gd name="connsiteY26" fmla="*/ 4244117 h 5156462"/>
              <a:gd name="connsiteX27" fmla="*/ 2094331 w 5156462"/>
              <a:gd name="connsiteY27" fmla="*/ 4184967 h 5156462"/>
              <a:gd name="connsiteX28" fmla="*/ 2200682 w 5156462"/>
              <a:gd name="connsiteY28" fmla="*/ 3999388 h 5156462"/>
              <a:gd name="connsiteX29" fmla="*/ 2200637 w 5156462"/>
              <a:gd name="connsiteY29" fmla="*/ 4214302 h 5156462"/>
              <a:gd name="connsiteX30" fmla="*/ 2362192 w 5156462"/>
              <a:gd name="connsiteY30" fmla="*/ 4379026 h 5156462"/>
              <a:gd name="connsiteX31" fmla="*/ 2416260 w 5156462"/>
              <a:gd name="connsiteY31" fmla="*/ 4379038 h 5156462"/>
              <a:gd name="connsiteX32" fmla="*/ 2577816 w 5156462"/>
              <a:gd name="connsiteY32" fmla="*/ 4543762 h 5156462"/>
              <a:gd name="connsiteX33" fmla="*/ 2739442 w 5156462"/>
              <a:gd name="connsiteY33" fmla="*/ 4379108 h 5156462"/>
              <a:gd name="connsiteX34" fmla="*/ 2793509 w 5156462"/>
              <a:gd name="connsiteY34" fmla="*/ 4379120 h 5156462"/>
              <a:gd name="connsiteX35" fmla="*/ 2955135 w 5156462"/>
              <a:gd name="connsiteY35" fmla="*/ 4214466 h 5156462"/>
              <a:gd name="connsiteX36" fmla="*/ 2955169 w 5156462"/>
              <a:gd name="connsiteY36" fmla="*/ 4053627 h 5156462"/>
              <a:gd name="connsiteX37" fmla="*/ 3032164 w 5156462"/>
              <a:gd name="connsiteY37" fmla="*/ 4194025 h 5156462"/>
              <a:gd name="connsiteX38" fmla="*/ 3252055 w 5156462"/>
              <a:gd name="connsiteY38" fmla="*/ 4257434 h 5156462"/>
              <a:gd name="connsiteX39" fmla="*/ 3299251 w 5156462"/>
              <a:gd name="connsiteY39" fmla="*/ 4230549 h 5156462"/>
              <a:gd name="connsiteX40" fmla="*/ 3519143 w 5156462"/>
              <a:gd name="connsiteY40" fmla="*/ 4293958 h 5156462"/>
              <a:gd name="connsiteX41" fmla="*/ 3581359 w 5156462"/>
              <a:gd name="connsiteY41" fmla="*/ 4069850 h 5156462"/>
              <a:gd name="connsiteX42" fmla="*/ 3628555 w 5156462"/>
              <a:gd name="connsiteY42" fmla="*/ 4042965 h 5156462"/>
              <a:gd name="connsiteX43" fmla="*/ 3690771 w 5156462"/>
              <a:gd name="connsiteY43" fmla="*/ 3818858 h 5156462"/>
              <a:gd name="connsiteX44" fmla="*/ 3582388 w 5156462"/>
              <a:gd name="connsiteY44" fmla="*/ 3621225 h 5156462"/>
              <a:gd name="connsiteX45" fmla="*/ 3774215 w 5156462"/>
              <a:gd name="connsiteY45" fmla="*/ 3735412 h 5156462"/>
              <a:gd name="connsiteX46" fmla="*/ 3995246 w 5156462"/>
              <a:gd name="connsiteY46" fmla="*/ 3676261 h 5156462"/>
              <a:gd name="connsiteX47" fmla="*/ 4022515 w 5156462"/>
              <a:gd name="connsiteY47" fmla="*/ 3628678 h 5156462"/>
              <a:gd name="connsiteX48" fmla="*/ 4243546 w 5156462"/>
              <a:gd name="connsiteY48" fmla="*/ 3569528 h 5156462"/>
              <a:gd name="connsiteX49" fmla="*/ 4185508 w 5156462"/>
              <a:gd name="connsiteY49" fmla="*/ 3344259 h 5156462"/>
              <a:gd name="connsiteX50" fmla="*/ 4212776 w 5156462"/>
              <a:gd name="connsiteY50" fmla="*/ 3296676 h 5156462"/>
              <a:gd name="connsiteX51" fmla="*/ 4154738 w 5156462"/>
              <a:gd name="connsiteY51" fmla="*/ 3071407 h 5156462"/>
              <a:gd name="connsiteX52" fmla="*/ 3972141 w 5156462"/>
              <a:gd name="connsiteY52" fmla="*/ 2962713 h 5156462"/>
              <a:gd name="connsiteX53" fmla="*/ 4183603 w 5156462"/>
              <a:gd name="connsiteY53" fmla="*/ 2962713 h 5156462"/>
              <a:gd name="connsiteX54" fmla="*/ 4345194 w 5156462"/>
              <a:gd name="connsiteY54" fmla="*/ 2798024 h 5156462"/>
              <a:gd name="connsiteX55" fmla="*/ 4345193 w 5156462"/>
              <a:gd name="connsiteY55" fmla="*/ 2742919 h 5156462"/>
              <a:gd name="connsiteX56" fmla="*/ 4506784 w 5156462"/>
              <a:gd name="connsiteY56" fmla="*/ 2578230 h 5156462"/>
              <a:gd name="connsiteX57" fmla="*/ 4345193 w 5156462"/>
              <a:gd name="connsiteY57" fmla="*/ 2413542 h 5156462"/>
              <a:gd name="connsiteX58" fmla="*/ 4345193 w 5156462"/>
              <a:gd name="connsiteY58" fmla="*/ 2358437 h 5156462"/>
              <a:gd name="connsiteX59" fmla="*/ 4183602 w 5156462"/>
              <a:gd name="connsiteY59" fmla="*/ 2193748 h 5156462"/>
              <a:gd name="connsiteX60" fmla="*/ 4010708 w 5156462"/>
              <a:gd name="connsiteY60" fmla="*/ 2193748 h 5156462"/>
              <a:gd name="connsiteX61" fmla="*/ 4161176 w 5156462"/>
              <a:gd name="connsiteY61" fmla="*/ 2106956 h 5156462"/>
              <a:gd name="connsiteX62" fmla="*/ 4222214 w 5156462"/>
              <a:gd name="connsiteY62" fmla="*/ 1882513 h 5156462"/>
              <a:gd name="connsiteX63" fmla="*/ 4195584 w 5156462"/>
              <a:gd name="connsiteY63" fmla="*/ 1834556 h 5156462"/>
              <a:gd name="connsiteX64" fmla="*/ 4256623 w 5156462"/>
              <a:gd name="connsiteY64" fmla="*/ 1610112 h 5156462"/>
              <a:gd name="connsiteX65" fmla="*/ 4036402 w 5156462"/>
              <a:gd name="connsiteY65" fmla="*/ 1547903 h 5156462"/>
              <a:gd name="connsiteX66" fmla="*/ 4009769 w 5156462"/>
              <a:gd name="connsiteY66" fmla="*/ 1499947 h 5156462"/>
              <a:gd name="connsiteX67" fmla="*/ 3789549 w 5156462"/>
              <a:gd name="connsiteY67" fmla="*/ 1437738 h 5156462"/>
              <a:gd name="connsiteX68" fmla="*/ 3609024 w 5156462"/>
              <a:gd name="connsiteY68" fmla="*/ 1541866 h 5156462"/>
              <a:gd name="connsiteX69" fmla="*/ 3713641 w 5156462"/>
              <a:gd name="connsiteY69" fmla="*/ 1359314 h 5156462"/>
              <a:gd name="connsiteX70" fmla="*/ 3655603 w 5156462"/>
              <a:gd name="connsiteY70" fmla="*/ 1134045 h 5156462"/>
              <a:gd name="connsiteX71" fmla="*/ 3608915 w 5156462"/>
              <a:gd name="connsiteY71" fmla="*/ 1106253 h 5156462"/>
              <a:gd name="connsiteX72" fmla="*/ 3550878 w 5156462"/>
              <a:gd name="connsiteY72" fmla="*/ 880985 h 5156462"/>
              <a:gd name="connsiteX73" fmla="*/ 3329847 w 5156462"/>
              <a:gd name="connsiteY73" fmla="*/ 940135 h 5156462"/>
              <a:gd name="connsiteX74" fmla="*/ 3283158 w 5156462"/>
              <a:gd name="connsiteY74" fmla="*/ 912344 h 5156462"/>
              <a:gd name="connsiteX75" fmla="*/ 3062128 w 5156462"/>
              <a:gd name="connsiteY75" fmla="*/ 971495 h 5156462"/>
              <a:gd name="connsiteX76" fmla="*/ 2955777 w 5156462"/>
              <a:gd name="connsiteY76" fmla="*/ 1157073 h 5156462"/>
              <a:gd name="connsiteX77" fmla="*/ 2955822 w 5156462"/>
              <a:gd name="connsiteY77" fmla="*/ 942159 h 5156462"/>
              <a:gd name="connsiteX78" fmla="*/ 2794267 w 5156462"/>
              <a:gd name="connsiteY78" fmla="*/ 777435 h 5156462"/>
              <a:gd name="connsiteX79" fmla="*/ 2740199 w 5156462"/>
              <a:gd name="connsiteY79" fmla="*/ 777423 h 5156462"/>
              <a:gd name="connsiteX80" fmla="*/ 2578642 w 5156462"/>
              <a:gd name="connsiteY80" fmla="*/ 612699 h 5156462"/>
              <a:gd name="connsiteX81" fmla="*/ 2417017 w 5156462"/>
              <a:gd name="connsiteY81" fmla="*/ 777353 h 5156462"/>
              <a:gd name="connsiteX82" fmla="*/ 2362949 w 5156462"/>
              <a:gd name="connsiteY82" fmla="*/ 777342 h 5156462"/>
              <a:gd name="connsiteX83" fmla="*/ 2201324 w 5156462"/>
              <a:gd name="connsiteY83" fmla="*/ 941995 h 5156462"/>
              <a:gd name="connsiteX84" fmla="*/ 2201290 w 5156462"/>
              <a:gd name="connsiteY84" fmla="*/ 1102834 h 5156462"/>
              <a:gd name="connsiteX85" fmla="*/ 2124295 w 5156462"/>
              <a:gd name="connsiteY85" fmla="*/ 962437 h 5156462"/>
              <a:gd name="connsiteX86" fmla="*/ 1904405 w 5156462"/>
              <a:gd name="connsiteY86" fmla="*/ 899027 h 5156462"/>
              <a:gd name="connsiteX87" fmla="*/ 1857208 w 5156462"/>
              <a:gd name="connsiteY87" fmla="*/ 925912 h 5156462"/>
              <a:gd name="connsiteX88" fmla="*/ 1637316 w 5156462"/>
              <a:gd name="connsiteY88" fmla="*/ 862503 h 5156462"/>
              <a:gd name="connsiteX89" fmla="*/ 1575100 w 5156462"/>
              <a:gd name="connsiteY89" fmla="*/ 1086611 h 5156462"/>
              <a:gd name="connsiteX90" fmla="*/ 1527905 w 5156462"/>
              <a:gd name="connsiteY90" fmla="*/ 1113496 h 5156462"/>
              <a:gd name="connsiteX91" fmla="*/ 1465688 w 5156462"/>
              <a:gd name="connsiteY91" fmla="*/ 1337604 h 5156462"/>
              <a:gd name="connsiteX92" fmla="*/ 1574072 w 5156462"/>
              <a:gd name="connsiteY92" fmla="*/ 1535237 h 5156462"/>
              <a:gd name="connsiteX93" fmla="*/ 1382245 w 5156462"/>
              <a:gd name="connsiteY93" fmla="*/ 1421050 h 5156462"/>
              <a:gd name="connsiteX94" fmla="*/ 1161213 w 5156462"/>
              <a:gd name="connsiteY94" fmla="*/ 1480200 h 5156462"/>
              <a:gd name="connsiteX95" fmla="*/ 1133945 w 5156462"/>
              <a:gd name="connsiteY95" fmla="*/ 1527783 h 5156462"/>
              <a:gd name="connsiteX96" fmla="*/ 912913 w 5156462"/>
              <a:gd name="connsiteY96" fmla="*/ 1586934 h 5156462"/>
              <a:gd name="connsiteX97" fmla="*/ 351916 w 5156462"/>
              <a:gd name="connsiteY97" fmla="*/ 1277925 h 5156462"/>
              <a:gd name="connsiteX98" fmla="*/ 647407 w 5156462"/>
              <a:gd name="connsiteY98" fmla="*/ 1200336 h 5156462"/>
              <a:gd name="connsiteX99" fmla="*/ 683861 w 5156462"/>
              <a:gd name="connsiteY99" fmla="*/ 1137920 h 5156462"/>
              <a:gd name="connsiteX100" fmla="*/ 979352 w 5156462"/>
              <a:gd name="connsiteY100" fmla="*/ 1060331 h 5156462"/>
              <a:gd name="connsiteX101" fmla="*/ 1235800 w 5156462"/>
              <a:gd name="connsiteY101" fmla="*/ 1210113 h 5156462"/>
              <a:gd name="connsiteX102" fmla="*/ 1090905 w 5156462"/>
              <a:gd name="connsiteY102" fmla="*/ 950873 h 5156462"/>
              <a:gd name="connsiteX103" fmla="*/ 1174081 w 5156462"/>
              <a:gd name="connsiteY103" fmla="*/ 656906 h 5156462"/>
              <a:gd name="connsiteX104" fmla="*/ 1237175 w 5156462"/>
              <a:gd name="connsiteY104" fmla="*/ 621640 h 5156462"/>
              <a:gd name="connsiteX105" fmla="*/ 1320350 w 5156462"/>
              <a:gd name="connsiteY105" fmla="*/ 327673 h 5156462"/>
              <a:gd name="connsiteX106" fmla="*/ 1614317 w 5156462"/>
              <a:gd name="connsiteY106" fmla="*/ 410848 h 5156462"/>
              <a:gd name="connsiteX107" fmla="*/ 1677413 w 5156462"/>
              <a:gd name="connsiteY107" fmla="*/ 375583 h 5156462"/>
              <a:gd name="connsiteX108" fmla="*/ 1971379 w 5156462"/>
              <a:gd name="connsiteY108" fmla="*/ 458758 h 5156462"/>
              <a:gd name="connsiteX109" fmla="*/ 2074311 w 5156462"/>
              <a:gd name="connsiteY109" fmla="*/ 642921 h 5156462"/>
              <a:gd name="connsiteX110" fmla="*/ 2074357 w 5156462"/>
              <a:gd name="connsiteY110" fmla="*/ 431945 h 5156462"/>
              <a:gd name="connsiteX111" fmla="*/ 2290429 w 5156462"/>
              <a:gd name="connsiteY111" fmla="*/ 215966 h 5156462"/>
              <a:gd name="connsiteX112" fmla="*/ 2362711 w 5156462"/>
              <a:gd name="connsiteY112" fmla="*/ 215980 h 5156462"/>
              <a:gd name="connsiteX113" fmla="*/ 2578783 w 5156462"/>
              <a:gd name="connsiteY113" fmla="*/ 0 h 5156462"/>
              <a:gd name="connsiteX114" fmla="*/ 2794763 w 5156462"/>
              <a:gd name="connsiteY114" fmla="*/ 216072 h 5156462"/>
              <a:gd name="connsiteX115" fmla="*/ 2867045 w 5156462"/>
              <a:gd name="connsiteY115" fmla="*/ 216088 h 5156462"/>
              <a:gd name="connsiteX116" fmla="*/ 3083024 w 5156462"/>
              <a:gd name="connsiteY116" fmla="*/ 432160 h 5156462"/>
              <a:gd name="connsiteX117" fmla="*/ 3082964 w 5156462"/>
              <a:gd name="connsiteY117" fmla="*/ 714067 h 5156462"/>
              <a:gd name="connsiteX118" fmla="*/ 3225141 w 5156462"/>
              <a:gd name="connsiteY118" fmla="*/ 470640 h 5156462"/>
              <a:gd name="connsiteX119" fmla="*/ 3520631 w 5156462"/>
              <a:gd name="connsiteY119" fmla="*/ 393051 h 5156462"/>
              <a:gd name="connsiteX120" fmla="*/ 3583047 w 5156462"/>
              <a:gd name="connsiteY120" fmla="*/ 429505 h 5156462"/>
              <a:gd name="connsiteX121" fmla="*/ 3878537 w 5156462"/>
              <a:gd name="connsiteY121" fmla="*/ 351916 h 5156462"/>
              <a:gd name="connsiteX122" fmla="*/ 3956126 w 5156462"/>
              <a:gd name="connsiteY122" fmla="*/ 647406 h 5156462"/>
              <a:gd name="connsiteX123" fmla="*/ 4018542 w 5156462"/>
              <a:gd name="connsiteY123" fmla="*/ 683861 h 5156462"/>
              <a:gd name="connsiteX124" fmla="*/ 4096131 w 5156462"/>
              <a:gd name="connsiteY124" fmla="*/ 979351 h 5156462"/>
              <a:gd name="connsiteX125" fmla="*/ 3956272 w 5156462"/>
              <a:gd name="connsiteY125" fmla="*/ 1218809 h 5156462"/>
              <a:gd name="connsiteX126" fmla="*/ 4197610 w 5156462"/>
              <a:gd name="connsiteY126" fmla="*/ 1082221 h 5156462"/>
              <a:gd name="connsiteX127" fmla="*/ 4492017 w 5156462"/>
              <a:gd name="connsiteY127" fmla="*/ 1163823 h 5156462"/>
              <a:gd name="connsiteX128" fmla="*/ 4527621 w 5156462"/>
              <a:gd name="connsiteY128" fmla="*/ 1226728 h 5156462"/>
              <a:gd name="connsiteX129" fmla="*/ 4822028 w 5156462"/>
              <a:gd name="connsiteY129" fmla="*/ 1308329 h 5156462"/>
              <a:gd name="connsiteX130" fmla="*/ 4740427 w 5156462"/>
              <a:gd name="connsiteY130" fmla="*/ 1602737 h 5156462"/>
              <a:gd name="connsiteX131" fmla="*/ 4776029 w 5156462"/>
              <a:gd name="connsiteY131" fmla="*/ 1665643 h 5156462"/>
              <a:gd name="connsiteX132" fmla="*/ 4694428 w 5156462"/>
              <a:gd name="connsiteY132" fmla="*/ 1960050 h 5156462"/>
              <a:gd name="connsiteX133" fmla="*/ 4493272 w 5156462"/>
              <a:gd name="connsiteY133" fmla="*/ 2073897 h 5156462"/>
              <a:gd name="connsiteX134" fmla="*/ 4724409 w 5156462"/>
              <a:gd name="connsiteY134" fmla="*/ 2073897 h 5156462"/>
              <a:gd name="connsiteX135" fmla="*/ 4940435 w 5156462"/>
              <a:gd name="connsiteY135" fmla="*/ 2289923 h 5156462"/>
              <a:gd name="connsiteX136" fmla="*/ 4940436 w 5156462"/>
              <a:gd name="connsiteY136" fmla="*/ 2362205 h 5156462"/>
              <a:gd name="connsiteX137" fmla="*/ 5156462 w 5156462"/>
              <a:gd name="connsiteY137" fmla="*/ 2578231 h 5156462"/>
              <a:gd name="connsiteX138" fmla="*/ 4940436 w 5156462"/>
              <a:gd name="connsiteY138" fmla="*/ 2794257 h 5156462"/>
              <a:gd name="connsiteX139" fmla="*/ 4940436 w 5156462"/>
              <a:gd name="connsiteY139" fmla="*/ 2866539 h 5156462"/>
              <a:gd name="connsiteX140" fmla="*/ 4724410 w 5156462"/>
              <a:gd name="connsiteY140" fmla="*/ 3082565 h 5156462"/>
              <a:gd name="connsiteX141" fmla="*/ 4441712 w 5156462"/>
              <a:gd name="connsiteY141" fmla="*/ 3082565 h 5156462"/>
              <a:gd name="connsiteX142" fmla="*/ 4685822 w 5156462"/>
              <a:gd name="connsiteY142" fmla="*/ 3225141 h 5156462"/>
              <a:gd name="connsiteX143" fmla="*/ 4763411 w 5156462"/>
              <a:gd name="connsiteY143" fmla="*/ 3520631 h 5156462"/>
              <a:gd name="connsiteX144" fmla="*/ 4726957 w 5156462"/>
              <a:gd name="connsiteY144" fmla="*/ 3583047 h 5156462"/>
              <a:gd name="connsiteX145" fmla="*/ 4804546 w 5156462"/>
              <a:gd name="connsiteY145" fmla="*/ 3878537 h 5156462"/>
              <a:gd name="connsiteX146" fmla="*/ 4509056 w 5156462"/>
              <a:gd name="connsiteY146" fmla="*/ 3956126 h 5156462"/>
              <a:gd name="connsiteX147" fmla="*/ 4472601 w 5156462"/>
              <a:gd name="connsiteY147" fmla="*/ 4018542 h 5156462"/>
              <a:gd name="connsiteX148" fmla="*/ 4177111 w 5156462"/>
              <a:gd name="connsiteY148" fmla="*/ 4096131 h 5156462"/>
              <a:gd name="connsiteX149" fmla="*/ 3920662 w 5156462"/>
              <a:gd name="connsiteY149" fmla="*/ 3946349 h 5156462"/>
              <a:gd name="connsiteX150" fmla="*/ 4065557 w 5156462"/>
              <a:gd name="connsiteY150" fmla="*/ 4205589 h 5156462"/>
              <a:gd name="connsiteX151" fmla="*/ 3982382 w 5156462"/>
              <a:gd name="connsiteY151" fmla="*/ 4499556 h 5156462"/>
              <a:gd name="connsiteX152" fmla="*/ 3919287 w 5156462"/>
              <a:gd name="connsiteY152" fmla="*/ 4534822 h 5156462"/>
              <a:gd name="connsiteX153" fmla="*/ 3836112 w 5156462"/>
              <a:gd name="connsiteY153" fmla="*/ 4828789 h 5156462"/>
              <a:gd name="connsiteX154" fmla="*/ 3542145 w 5156462"/>
              <a:gd name="connsiteY154" fmla="*/ 4745614 h 5156462"/>
              <a:gd name="connsiteX155" fmla="*/ 3479050 w 5156462"/>
              <a:gd name="connsiteY155" fmla="*/ 4780879 h 5156462"/>
              <a:gd name="connsiteX156" fmla="*/ 3185083 w 5156462"/>
              <a:gd name="connsiteY156" fmla="*/ 4697704 h 5156462"/>
              <a:gd name="connsiteX157" fmla="*/ 3082151 w 5156462"/>
              <a:gd name="connsiteY157" fmla="*/ 4513541 h 5156462"/>
              <a:gd name="connsiteX158" fmla="*/ 3082106 w 5156462"/>
              <a:gd name="connsiteY158" fmla="*/ 4724517 h 5156462"/>
              <a:gd name="connsiteX159" fmla="*/ 2866033 w 5156462"/>
              <a:gd name="connsiteY159" fmla="*/ 4940497 h 5156462"/>
              <a:gd name="connsiteX160" fmla="*/ 2793751 w 5156462"/>
              <a:gd name="connsiteY160" fmla="*/ 4940482 h 5156462"/>
              <a:gd name="connsiteX161" fmla="*/ 2577679 w 5156462"/>
              <a:gd name="connsiteY161" fmla="*/ 5156462 h 5156462"/>
              <a:gd name="connsiteX162" fmla="*/ 2361699 w 5156462"/>
              <a:gd name="connsiteY162" fmla="*/ 4940390 h 5156462"/>
              <a:gd name="connsiteX163" fmla="*/ 2289417 w 5156462"/>
              <a:gd name="connsiteY163" fmla="*/ 4940374 h 5156462"/>
              <a:gd name="connsiteX164" fmla="*/ 2073438 w 5156462"/>
              <a:gd name="connsiteY164" fmla="*/ 4724302 h 5156462"/>
              <a:gd name="connsiteX165" fmla="*/ 2073498 w 5156462"/>
              <a:gd name="connsiteY165" fmla="*/ 4442395 h 5156462"/>
              <a:gd name="connsiteX166" fmla="*/ 1931321 w 5156462"/>
              <a:gd name="connsiteY166" fmla="*/ 4685822 h 5156462"/>
              <a:gd name="connsiteX167" fmla="*/ 1635831 w 5156462"/>
              <a:gd name="connsiteY167" fmla="*/ 4763411 h 5156462"/>
              <a:gd name="connsiteX168" fmla="*/ 1573415 w 5156462"/>
              <a:gd name="connsiteY168" fmla="*/ 4726957 h 5156462"/>
              <a:gd name="connsiteX169" fmla="*/ 1277925 w 5156462"/>
              <a:gd name="connsiteY169" fmla="*/ 4804546 h 5156462"/>
              <a:gd name="connsiteX170" fmla="*/ 1200336 w 5156462"/>
              <a:gd name="connsiteY170" fmla="*/ 4509056 h 5156462"/>
              <a:gd name="connsiteX171" fmla="*/ 1137920 w 5156462"/>
              <a:gd name="connsiteY171" fmla="*/ 4472601 h 5156462"/>
              <a:gd name="connsiteX172" fmla="*/ 1060331 w 5156462"/>
              <a:gd name="connsiteY172" fmla="*/ 4177111 h 5156462"/>
              <a:gd name="connsiteX173" fmla="*/ 1200190 w 5156462"/>
              <a:gd name="connsiteY173" fmla="*/ 3937652 h 5156462"/>
              <a:gd name="connsiteX174" fmla="*/ 958852 w 5156462"/>
              <a:gd name="connsiteY174" fmla="*/ 4074240 h 5156462"/>
              <a:gd name="connsiteX175" fmla="*/ 664445 w 5156462"/>
              <a:gd name="connsiteY175" fmla="*/ 3992639 h 5156462"/>
              <a:gd name="connsiteX176" fmla="*/ 628842 w 5156462"/>
              <a:gd name="connsiteY176" fmla="*/ 3929734 h 5156462"/>
              <a:gd name="connsiteX177" fmla="*/ 334434 w 5156462"/>
              <a:gd name="connsiteY177" fmla="*/ 3848132 h 5156462"/>
              <a:gd name="connsiteX178" fmla="*/ 416035 w 5156462"/>
              <a:gd name="connsiteY178" fmla="*/ 3553725 h 5156462"/>
              <a:gd name="connsiteX179" fmla="*/ 380433 w 5156462"/>
              <a:gd name="connsiteY179" fmla="*/ 3490819 h 5156462"/>
              <a:gd name="connsiteX180" fmla="*/ 462034 w 5156462"/>
              <a:gd name="connsiteY180" fmla="*/ 3196412 h 5156462"/>
              <a:gd name="connsiteX181" fmla="*/ 663190 w 5156462"/>
              <a:gd name="connsiteY181" fmla="*/ 3082565 h 5156462"/>
              <a:gd name="connsiteX182" fmla="*/ 432053 w 5156462"/>
              <a:gd name="connsiteY182" fmla="*/ 3082565 h 5156462"/>
              <a:gd name="connsiteX183" fmla="*/ 216027 w 5156462"/>
              <a:gd name="connsiteY183" fmla="*/ 2866539 h 5156462"/>
              <a:gd name="connsiteX184" fmla="*/ 216027 w 5156462"/>
              <a:gd name="connsiteY184" fmla="*/ 2794257 h 5156462"/>
              <a:gd name="connsiteX185" fmla="*/ 0 w 5156462"/>
              <a:gd name="connsiteY185" fmla="*/ 2578231 h 5156462"/>
              <a:gd name="connsiteX186" fmla="*/ 216027 w 5156462"/>
              <a:gd name="connsiteY186" fmla="*/ 2362205 h 5156462"/>
              <a:gd name="connsiteX187" fmla="*/ 216026 w 5156462"/>
              <a:gd name="connsiteY187" fmla="*/ 2289923 h 5156462"/>
              <a:gd name="connsiteX188" fmla="*/ 432052 w 5156462"/>
              <a:gd name="connsiteY188" fmla="*/ 2073897 h 5156462"/>
              <a:gd name="connsiteX189" fmla="*/ 714751 w 5156462"/>
              <a:gd name="connsiteY189" fmla="*/ 2073897 h 5156462"/>
              <a:gd name="connsiteX190" fmla="*/ 470640 w 5156462"/>
              <a:gd name="connsiteY190" fmla="*/ 1931322 h 5156462"/>
              <a:gd name="connsiteX191" fmla="*/ 393051 w 5156462"/>
              <a:gd name="connsiteY191" fmla="*/ 1635832 h 5156462"/>
              <a:gd name="connsiteX192" fmla="*/ 429505 w 5156462"/>
              <a:gd name="connsiteY192" fmla="*/ 1573415 h 5156462"/>
              <a:gd name="connsiteX193" fmla="*/ 351916 w 5156462"/>
              <a:gd name="connsiteY193" fmla="*/ 1277925 h 515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</a:cxnLst>
            <a:rect l="l" t="t" r="r" b="b"/>
            <a:pathLst>
              <a:path w="5156462" h="5156462">
                <a:moveTo>
                  <a:pt x="912913" y="1586934"/>
                </a:moveTo>
                <a:cubicBezTo>
                  <a:pt x="989976" y="1632806"/>
                  <a:pt x="1015961" y="1733662"/>
                  <a:pt x="970951" y="1812202"/>
                </a:cubicBezTo>
                <a:cubicBezTo>
                  <a:pt x="961862" y="1828063"/>
                  <a:pt x="952773" y="1843925"/>
                  <a:pt x="943683" y="1859787"/>
                </a:cubicBezTo>
                <a:cubicBezTo>
                  <a:pt x="898674" y="1938327"/>
                  <a:pt x="924658" y="2039183"/>
                  <a:pt x="1001721" y="2085055"/>
                </a:cubicBezTo>
                <a:lnTo>
                  <a:pt x="1184319" y="2193748"/>
                </a:lnTo>
                <a:lnTo>
                  <a:pt x="972856" y="2193748"/>
                </a:lnTo>
                <a:cubicBezTo>
                  <a:pt x="883613" y="2193748"/>
                  <a:pt x="811266" y="2267482"/>
                  <a:pt x="811266" y="2358437"/>
                </a:cubicBezTo>
                <a:lnTo>
                  <a:pt x="811267" y="2413542"/>
                </a:lnTo>
                <a:cubicBezTo>
                  <a:pt x="811266" y="2504497"/>
                  <a:pt x="738920" y="2578231"/>
                  <a:pt x="649675" y="2578231"/>
                </a:cubicBezTo>
                <a:cubicBezTo>
                  <a:pt x="738920" y="2578231"/>
                  <a:pt x="811267" y="2651964"/>
                  <a:pt x="811266" y="2742919"/>
                </a:cubicBezTo>
                <a:cubicBezTo>
                  <a:pt x="811266" y="2761288"/>
                  <a:pt x="811267" y="2779656"/>
                  <a:pt x="811266" y="2798024"/>
                </a:cubicBezTo>
                <a:cubicBezTo>
                  <a:pt x="811266" y="2888979"/>
                  <a:pt x="883613" y="2962713"/>
                  <a:pt x="972857" y="2962713"/>
                </a:cubicBezTo>
                <a:lnTo>
                  <a:pt x="1145751" y="2962713"/>
                </a:lnTo>
                <a:lnTo>
                  <a:pt x="995283" y="3049505"/>
                </a:lnTo>
                <a:cubicBezTo>
                  <a:pt x="917615" y="3094305"/>
                  <a:pt x="890287" y="3194791"/>
                  <a:pt x="934245" y="3273948"/>
                </a:cubicBezTo>
                <a:lnTo>
                  <a:pt x="960875" y="3321905"/>
                </a:lnTo>
                <a:cubicBezTo>
                  <a:pt x="1004832" y="3401062"/>
                  <a:pt x="977504" y="3501548"/>
                  <a:pt x="899836" y="3546348"/>
                </a:cubicBezTo>
                <a:cubicBezTo>
                  <a:pt x="977504" y="3501548"/>
                  <a:pt x="1076101" y="3529401"/>
                  <a:pt x="1120058" y="3608558"/>
                </a:cubicBezTo>
                <a:cubicBezTo>
                  <a:pt x="1128935" y="3624543"/>
                  <a:pt x="1137812" y="3640528"/>
                  <a:pt x="1146690" y="3656514"/>
                </a:cubicBezTo>
                <a:cubicBezTo>
                  <a:pt x="1190647" y="3735671"/>
                  <a:pt x="1289242" y="3763523"/>
                  <a:pt x="1366910" y="3718723"/>
                </a:cubicBezTo>
                <a:lnTo>
                  <a:pt x="1547435" y="3614594"/>
                </a:lnTo>
                <a:lnTo>
                  <a:pt x="1442818" y="3797147"/>
                </a:lnTo>
                <a:cubicBezTo>
                  <a:pt x="1397809" y="3875688"/>
                  <a:pt x="1423793" y="3976544"/>
                  <a:pt x="1500856" y="4022416"/>
                </a:cubicBezTo>
                <a:lnTo>
                  <a:pt x="1547544" y="4050208"/>
                </a:lnTo>
                <a:cubicBezTo>
                  <a:pt x="1624606" y="4096080"/>
                  <a:pt x="1650591" y="4196936"/>
                  <a:pt x="1605582" y="4275477"/>
                </a:cubicBezTo>
                <a:cubicBezTo>
                  <a:pt x="1650591" y="4196936"/>
                  <a:pt x="1749550" y="4170454"/>
                  <a:pt x="1826612" y="4216326"/>
                </a:cubicBezTo>
                <a:cubicBezTo>
                  <a:pt x="1842175" y="4225590"/>
                  <a:pt x="1857738" y="4234853"/>
                  <a:pt x="1873301" y="4244117"/>
                </a:cubicBezTo>
                <a:cubicBezTo>
                  <a:pt x="1950363" y="4289990"/>
                  <a:pt x="2049323" y="4263507"/>
                  <a:pt x="2094331" y="4184967"/>
                </a:cubicBezTo>
                <a:lnTo>
                  <a:pt x="2200682" y="3999388"/>
                </a:lnTo>
                <a:lnTo>
                  <a:pt x="2200637" y="4214302"/>
                </a:lnTo>
                <a:cubicBezTo>
                  <a:pt x="2200618" y="4305257"/>
                  <a:pt x="2272948" y="4379007"/>
                  <a:pt x="2362192" y="4379026"/>
                </a:cubicBezTo>
                <a:lnTo>
                  <a:pt x="2416260" y="4379038"/>
                </a:lnTo>
                <a:cubicBezTo>
                  <a:pt x="2505505" y="4379057"/>
                  <a:pt x="2577836" y="4452807"/>
                  <a:pt x="2577816" y="4543762"/>
                </a:cubicBezTo>
                <a:cubicBezTo>
                  <a:pt x="2577836" y="4452807"/>
                  <a:pt x="2650197" y="4379089"/>
                  <a:pt x="2739442" y="4379108"/>
                </a:cubicBezTo>
                <a:cubicBezTo>
                  <a:pt x="2757464" y="4379112"/>
                  <a:pt x="2775487" y="4379116"/>
                  <a:pt x="2793509" y="4379120"/>
                </a:cubicBezTo>
                <a:cubicBezTo>
                  <a:pt x="2882755" y="4379139"/>
                  <a:pt x="2955116" y="4305421"/>
                  <a:pt x="2955135" y="4214466"/>
                </a:cubicBezTo>
                <a:lnTo>
                  <a:pt x="2955169" y="4053627"/>
                </a:lnTo>
                <a:lnTo>
                  <a:pt x="3032164" y="4194025"/>
                </a:lnTo>
                <a:cubicBezTo>
                  <a:pt x="3075705" y="4273421"/>
                  <a:pt x="3174153" y="4301810"/>
                  <a:pt x="3252055" y="4257434"/>
                </a:cubicBezTo>
                <a:lnTo>
                  <a:pt x="3299251" y="4230549"/>
                </a:lnTo>
                <a:cubicBezTo>
                  <a:pt x="3377153" y="4186173"/>
                  <a:pt x="3475602" y="4214563"/>
                  <a:pt x="3519143" y="4293958"/>
                </a:cubicBezTo>
                <a:cubicBezTo>
                  <a:pt x="3475602" y="4214563"/>
                  <a:pt x="3503457" y="4114227"/>
                  <a:pt x="3581359" y="4069850"/>
                </a:cubicBezTo>
                <a:cubicBezTo>
                  <a:pt x="3597091" y="4060889"/>
                  <a:pt x="3612823" y="4051927"/>
                  <a:pt x="3628555" y="4042965"/>
                </a:cubicBezTo>
                <a:cubicBezTo>
                  <a:pt x="3706456" y="3998589"/>
                  <a:pt x="3734312" y="3898253"/>
                  <a:pt x="3690771" y="3818858"/>
                </a:cubicBezTo>
                <a:lnTo>
                  <a:pt x="3582388" y="3621225"/>
                </a:lnTo>
                <a:lnTo>
                  <a:pt x="3774215" y="3735412"/>
                </a:lnTo>
                <a:cubicBezTo>
                  <a:pt x="3851278" y="3781284"/>
                  <a:pt x="3950236" y="3754802"/>
                  <a:pt x="3995246" y="3676261"/>
                </a:cubicBezTo>
                <a:lnTo>
                  <a:pt x="4022515" y="3628678"/>
                </a:lnTo>
                <a:cubicBezTo>
                  <a:pt x="4067524" y="3550138"/>
                  <a:pt x="4166483" y="3523655"/>
                  <a:pt x="4243546" y="3569528"/>
                </a:cubicBezTo>
                <a:cubicBezTo>
                  <a:pt x="4166483" y="3523655"/>
                  <a:pt x="4140498" y="3422799"/>
                  <a:pt x="4185508" y="3344259"/>
                </a:cubicBezTo>
                <a:cubicBezTo>
                  <a:pt x="4194598" y="3328398"/>
                  <a:pt x="4203686" y="3312537"/>
                  <a:pt x="4212776" y="3296676"/>
                </a:cubicBezTo>
                <a:cubicBezTo>
                  <a:pt x="4257786" y="3218135"/>
                  <a:pt x="4231801" y="3117279"/>
                  <a:pt x="4154738" y="3071407"/>
                </a:cubicBezTo>
                <a:lnTo>
                  <a:pt x="3972141" y="2962713"/>
                </a:lnTo>
                <a:lnTo>
                  <a:pt x="4183603" y="2962713"/>
                </a:lnTo>
                <a:cubicBezTo>
                  <a:pt x="4272847" y="2962713"/>
                  <a:pt x="4345193" y="2888979"/>
                  <a:pt x="4345194" y="2798024"/>
                </a:cubicBezTo>
                <a:lnTo>
                  <a:pt x="4345193" y="2742919"/>
                </a:lnTo>
                <a:cubicBezTo>
                  <a:pt x="4345194" y="2651964"/>
                  <a:pt x="4417540" y="2578231"/>
                  <a:pt x="4506784" y="2578230"/>
                </a:cubicBezTo>
                <a:cubicBezTo>
                  <a:pt x="4417540" y="2578231"/>
                  <a:pt x="4345193" y="2504497"/>
                  <a:pt x="4345193" y="2413542"/>
                </a:cubicBezTo>
                <a:cubicBezTo>
                  <a:pt x="4345194" y="2395174"/>
                  <a:pt x="4345193" y="2376806"/>
                  <a:pt x="4345193" y="2358437"/>
                </a:cubicBezTo>
                <a:cubicBezTo>
                  <a:pt x="4345193" y="2267482"/>
                  <a:pt x="4272846" y="2193748"/>
                  <a:pt x="4183602" y="2193748"/>
                </a:cubicBezTo>
                <a:lnTo>
                  <a:pt x="4010708" y="2193748"/>
                </a:lnTo>
                <a:lnTo>
                  <a:pt x="4161176" y="2106956"/>
                </a:lnTo>
                <a:cubicBezTo>
                  <a:pt x="4238844" y="2062156"/>
                  <a:pt x="4266172" y="1961670"/>
                  <a:pt x="4222214" y="1882513"/>
                </a:cubicBezTo>
                <a:lnTo>
                  <a:pt x="4195584" y="1834556"/>
                </a:lnTo>
                <a:cubicBezTo>
                  <a:pt x="4151627" y="1755399"/>
                  <a:pt x="4178955" y="1654912"/>
                  <a:pt x="4256623" y="1610112"/>
                </a:cubicBezTo>
                <a:cubicBezTo>
                  <a:pt x="4178955" y="1654912"/>
                  <a:pt x="4080359" y="1627060"/>
                  <a:pt x="4036402" y="1547903"/>
                </a:cubicBezTo>
                <a:cubicBezTo>
                  <a:pt x="4027524" y="1531918"/>
                  <a:pt x="4018647" y="1515933"/>
                  <a:pt x="4009769" y="1499947"/>
                </a:cubicBezTo>
                <a:cubicBezTo>
                  <a:pt x="3965813" y="1420790"/>
                  <a:pt x="3867217" y="1392938"/>
                  <a:pt x="3789549" y="1437738"/>
                </a:cubicBezTo>
                <a:lnTo>
                  <a:pt x="3609024" y="1541866"/>
                </a:lnTo>
                <a:lnTo>
                  <a:pt x="3713641" y="1359314"/>
                </a:lnTo>
                <a:cubicBezTo>
                  <a:pt x="3758651" y="1280774"/>
                  <a:pt x="3732666" y="1179918"/>
                  <a:pt x="3655603" y="1134045"/>
                </a:cubicBezTo>
                <a:lnTo>
                  <a:pt x="3608915" y="1106253"/>
                </a:lnTo>
                <a:cubicBezTo>
                  <a:pt x="3531853" y="1060381"/>
                  <a:pt x="3505868" y="959525"/>
                  <a:pt x="3550878" y="880985"/>
                </a:cubicBezTo>
                <a:cubicBezTo>
                  <a:pt x="3505868" y="959525"/>
                  <a:pt x="3406909" y="986008"/>
                  <a:pt x="3329847" y="940135"/>
                </a:cubicBezTo>
                <a:cubicBezTo>
                  <a:pt x="3314284" y="930871"/>
                  <a:pt x="3298721" y="921608"/>
                  <a:pt x="3283158" y="912344"/>
                </a:cubicBezTo>
                <a:cubicBezTo>
                  <a:pt x="3206096" y="866472"/>
                  <a:pt x="3107137" y="892954"/>
                  <a:pt x="3062128" y="971495"/>
                </a:cubicBezTo>
                <a:lnTo>
                  <a:pt x="2955777" y="1157073"/>
                </a:lnTo>
                <a:lnTo>
                  <a:pt x="2955822" y="942159"/>
                </a:lnTo>
                <a:cubicBezTo>
                  <a:pt x="2955841" y="851204"/>
                  <a:pt x="2883511" y="777454"/>
                  <a:pt x="2794267" y="777435"/>
                </a:cubicBezTo>
                <a:lnTo>
                  <a:pt x="2740199" y="777423"/>
                </a:lnTo>
                <a:cubicBezTo>
                  <a:pt x="2650954" y="777404"/>
                  <a:pt x="2578624" y="703654"/>
                  <a:pt x="2578642" y="612699"/>
                </a:cubicBezTo>
                <a:cubicBezTo>
                  <a:pt x="2578624" y="703654"/>
                  <a:pt x="2506261" y="777372"/>
                  <a:pt x="2417017" y="777353"/>
                </a:cubicBezTo>
                <a:cubicBezTo>
                  <a:pt x="2398995" y="777349"/>
                  <a:pt x="2380972" y="777346"/>
                  <a:pt x="2362949" y="777342"/>
                </a:cubicBezTo>
                <a:cubicBezTo>
                  <a:pt x="2273705" y="777323"/>
                  <a:pt x="2201343" y="851040"/>
                  <a:pt x="2201324" y="941995"/>
                </a:cubicBezTo>
                <a:lnTo>
                  <a:pt x="2201290" y="1102834"/>
                </a:lnTo>
                <a:lnTo>
                  <a:pt x="2124295" y="962437"/>
                </a:lnTo>
                <a:cubicBezTo>
                  <a:pt x="2080754" y="883041"/>
                  <a:pt x="1982306" y="854651"/>
                  <a:pt x="1904405" y="899027"/>
                </a:cubicBezTo>
                <a:lnTo>
                  <a:pt x="1857208" y="925912"/>
                </a:lnTo>
                <a:cubicBezTo>
                  <a:pt x="1779306" y="970288"/>
                  <a:pt x="1680857" y="941898"/>
                  <a:pt x="1637316" y="862503"/>
                </a:cubicBezTo>
                <a:cubicBezTo>
                  <a:pt x="1680857" y="941898"/>
                  <a:pt x="1653002" y="1042235"/>
                  <a:pt x="1575100" y="1086611"/>
                </a:cubicBezTo>
                <a:cubicBezTo>
                  <a:pt x="1559368" y="1095572"/>
                  <a:pt x="1543636" y="1104534"/>
                  <a:pt x="1527905" y="1113496"/>
                </a:cubicBezTo>
                <a:cubicBezTo>
                  <a:pt x="1450003" y="1157872"/>
                  <a:pt x="1422147" y="1258208"/>
                  <a:pt x="1465688" y="1337604"/>
                </a:cubicBezTo>
                <a:lnTo>
                  <a:pt x="1574072" y="1535237"/>
                </a:lnTo>
                <a:lnTo>
                  <a:pt x="1382245" y="1421050"/>
                </a:lnTo>
                <a:cubicBezTo>
                  <a:pt x="1305182" y="1375178"/>
                  <a:pt x="1206223" y="1401660"/>
                  <a:pt x="1161213" y="1480200"/>
                </a:cubicBezTo>
                <a:lnTo>
                  <a:pt x="1133945" y="1527783"/>
                </a:lnTo>
                <a:cubicBezTo>
                  <a:pt x="1088935" y="1606323"/>
                  <a:pt x="989976" y="1632806"/>
                  <a:pt x="912913" y="1586934"/>
                </a:cubicBezTo>
                <a:close/>
                <a:moveTo>
                  <a:pt x="351916" y="1277925"/>
                </a:moveTo>
                <a:cubicBezTo>
                  <a:pt x="454939" y="1338097"/>
                  <a:pt x="587235" y="1303359"/>
                  <a:pt x="647407" y="1200336"/>
                </a:cubicBezTo>
                <a:lnTo>
                  <a:pt x="683861" y="1137920"/>
                </a:lnTo>
                <a:cubicBezTo>
                  <a:pt x="744033" y="1034897"/>
                  <a:pt x="876329" y="1000160"/>
                  <a:pt x="979352" y="1060331"/>
                </a:cubicBezTo>
                <a:lnTo>
                  <a:pt x="1235800" y="1210113"/>
                </a:lnTo>
                <a:lnTo>
                  <a:pt x="1090905" y="950873"/>
                </a:lnTo>
                <a:cubicBezTo>
                  <a:pt x="1032697" y="846728"/>
                  <a:pt x="1069936" y="715115"/>
                  <a:pt x="1174081" y="656906"/>
                </a:cubicBezTo>
                <a:cubicBezTo>
                  <a:pt x="1195112" y="645151"/>
                  <a:pt x="1216144" y="633395"/>
                  <a:pt x="1237175" y="621640"/>
                </a:cubicBezTo>
                <a:cubicBezTo>
                  <a:pt x="1341320" y="563432"/>
                  <a:pt x="1378559" y="431818"/>
                  <a:pt x="1320350" y="327673"/>
                </a:cubicBezTo>
                <a:cubicBezTo>
                  <a:pt x="1378559" y="431818"/>
                  <a:pt x="1510172" y="469057"/>
                  <a:pt x="1614317" y="410848"/>
                </a:cubicBezTo>
                <a:lnTo>
                  <a:pt x="1677413" y="375583"/>
                </a:lnTo>
                <a:cubicBezTo>
                  <a:pt x="1781557" y="317374"/>
                  <a:pt x="1913170" y="354613"/>
                  <a:pt x="1971379" y="458758"/>
                </a:cubicBezTo>
                <a:lnTo>
                  <a:pt x="2074311" y="642921"/>
                </a:lnTo>
                <a:lnTo>
                  <a:pt x="2074357" y="431945"/>
                </a:lnTo>
                <a:cubicBezTo>
                  <a:pt x="2074382" y="312637"/>
                  <a:pt x="2171121" y="215940"/>
                  <a:pt x="2290429" y="215966"/>
                </a:cubicBezTo>
                <a:cubicBezTo>
                  <a:pt x="2314523" y="215971"/>
                  <a:pt x="2338617" y="215975"/>
                  <a:pt x="2362711" y="215980"/>
                </a:cubicBezTo>
                <a:cubicBezTo>
                  <a:pt x="2482019" y="216005"/>
                  <a:pt x="2578758" y="119308"/>
                  <a:pt x="2578783" y="0"/>
                </a:cubicBezTo>
                <a:cubicBezTo>
                  <a:pt x="2578758" y="119308"/>
                  <a:pt x="2675455" y="216047"/>
                  <a:pt x="2794763" y="216072"/>
                </a:cubicBezTo>
                <a:lnTo>
                  <a:pt x="2867045" y="216088"/>
                </a:lnTo>
                <a:cubicBezTo>
                  <a:pt x="2986353" y="216113"/>
                  <a:pt x="3083050" y="312852"/>
                  <a:pt x="3083024" y="432160"/>
                </a:cubicBezTo>
                <a:lnTo>
                  <a:pt x="3082964" y="714067"/>
                </a:lnTo>
                <a:lnTo>
                  <a:pt x="3225141" y="470640"/>
                </a:lnTo>
                <a:cubicBezTo>
                  <a:pt x="3285312" y="367617"/>
                  <a:pt x="3417608" y="332879"/>
                  <a:pt x="3520631" y="393051"/>
                </a:cubicBezTo>
                <a:cubicBezTo>
                  <a:pt x="3541436" y="405203"/>
                  <a:pt x="3562242" y="417353"/>
                  <a:pt x="3583047" y="429505"/>
                </a:cubicBezTo>
                <a:cubicBezTo>
                  <a:pt x="3686070" y="489677"/>
                  <a:pt x="3818365" y="454939"/>
                  <a:pt x="3878537" y="351916"/>
                </a:cubicBezTo>
                <a:cubicBezTo>
                  <a:pt x="3818365" y="454939"/>
                  <a:pt x="3853103" y="587234"/>
                  <a:pt x="3956126" y="647406"/>
                </a:cubicBezTo>
                <a:lnTo>
                  <a:pt x="4018542" y="683861"/>
                </a:lnTo>
                <a:cubicBezTo>
                  <a:pt x="4121565" y="744033"/>
                  <a:pt x="4156303" y="876328"/>
                  <a:pt x="4096131" y="979351"/>
                </a:cubicBezTo>
                <a:lnTo>
                  <a:pt x="3956272" y="1218809"/>
                </a:lnTo>
                <a:lnTo>
                  <a:pt x="4197610" y="1082221"/>
                </a:lnTo>
                <a:cubicBezTo>
                  <a:pt x="4301442" y="1023457"/>
                  <a:pt x="4433253" y="1059991"/>
                  <a:pt x="4492017" y="1163823"/>
                </a:cubicBezTo>
                <a:cubicBezTo>
                  <a:pt x="4503885" y="1184792"/>
                  <a:pt x="4515753" y="1205760"/>
                  <a:pt x="4527621" y="1226728"/>
                </a:cubicBezTo>
                <a:cubicBezTo>
                  <a:pt x="4586386" y="1330560"/>
                  <a:pt x="4718196" y="1367094"/>
                  <a:pt x="4822028" y="1308329"/>
                </a:cubicBezTo>
                <a:cubicBezTo>
                  <a:pt x="4718196" y="1367094"/>
                  <a:pt x="4681662" y="1498905"/>
                  <a:pt x="4740427" y="1602737"/>
                </a:cubicBezTo>
                <a:lnTo>
                  <a:pt x="4776029" y="1665643"/>
                </a:lnTo>
                <a:cubicBezTo>
                  <a:pt x="4834794" y="1769475"/>
                  <a:pt x="4798260" y="1901285"/>
                  <a:pt x="4694428" y="1960050"/>
                </a:cubicBezTo>
                <a:lnTo>
                  <a:pt x="4493272" y="2073897"/>
                </a:lnTo>
                <a:lnTo>
                  <a:pt x="4724409" y="2073897"/>
                </a:lnTo>
                <a:cubicBezTo>
                  <a:pt x="4843717" y="2073897"/>
                  <a:pt x="4940435" y="2170615"/>
                  <a:pt x="4940435" y="2289923"/>
                </a:cubicBezTo>
                <a:cubicBezTo>
                  <a:pt x="4940435" y="2314017"/>
                  <a:pt x="4940436" y="2338111"/>
                  <a:pt x="4940436" y="2362205"/>
                </a:cubicBezTo>
                <a:cubicBezTo>
                  <a:pt x="4940436" y="2481513"/>
                  <a:pt x="5037154" y="2578231"/>
                  <a:pt x="5156462" y="2578231"/>
                </a:cubicBezTo>
                <a:cubicBezTo>
                  <a:pt x="5037154" y="2578231"/>
                  <a:pt x="4940436" y="2674949"/>
                  <a:pt x="4940436" y="2794257"/>
                </a:cubicBezTo>
                <a:lnTo>
                  <a:pt x="4940436" y="2866539"/>
                </a:lnTo>
                <a:cubicBezTo>
                  <a:pt x="4940436" y="2985847"/>
                  <a:pt x="4843718" y="3082565"/>
                  <a:pt x="4724410" y="3082565"/>
                </a:cubicBezTo>
                <a:lnTo>
                  <a:pt x="4441712" y="3082565"/>
                </a:lnTo>
                <a:lnTo>
                  <a:pt x="4685822" y="3225141"/>
                </a:lnTo>
                <a:cubicBezTo>
                  <a:pt x="4788845" y="3285312"/>
                  <a:pt x="4823583" y="3417608"/>
                  <a:pt x="4763411" y="3520631"/>
                </a:cubicBezTo>
                <a:cubicBezTo>
                  <a:pt x="4751259" y="3541436"/>
                  <a:pt x="4739109" y="3562242"/>
                  <a:pt x="4726957" y="3583047"/>
                </a:cubicBezTo>
                <a:cubicBezTo>
                  <a:pt x="4666785" y="3686070"/>
                  <a:pt x="4701523" y="3818365"/>
                  <a:pt x="4804546" y="3878537"/>
                </a:cubicBezTo>
                <a:cubicBezTo>
                  <a:pt x="4701523" y="3818365"/>
                  <a:pt x="4569228" y="3853103"/>
                  <a:pt x="4509056" y="3956126"/>
                </a:cubicBezTo>
                <a:lnTo>
                  <a:pt x="4472601" y="4018542"/>
                </a:lnTo>
                <a:cubicBezTo>
                  <a:pt x="4412429" y="4121565"/>
                  <a:pt x="4280134" y="4156303"/>
                  <a:pt x="4177111" y="4096131"/>
                </a:cubicBezTo>
                <a:lnTo>
                  <a:pt x="3920662" y="3946349"/>
                </a:lnTo>
                <a:lnTo>
                  <a:pt x="4065557" y="4205589"/>
                </a:lnTo>
                <a:cubicBezTo>
                  <a:pt x="4123765" y="4309734"/>
                  <a:pt x="4086526" y="4441347"/>
                  <a:pt x="3982382" y="4499556"/>
                </a:cubicBezTo>
                <a:cubicBezTo>
                  <a:pt x="3961350" y="4511311"/>
                  <a:pt x="3940319" y="4523067"/>
                  <a:pt x="3919287" y="4534822"/>
                </a:cubicBezTo>
                <a:cubicBezTo>
                  <a:pt x="3815142" y="4593031"/>
                  <a:pt x="3777904" y="4724644"/>
                  <a:pt x="3836112" y="4828789"/>
                </a:cubicBezTo>
                <a:cubicBezTo>
                  <a:pt x="3777904" y="4724644"/>
                  <a:pt x="3646290" y="4687405"/>
                  <a:pt x="3542145" y="4745614"/>
                </a:cubicBezTo>
                <a:lnTo>
                  <a:pt x="3479050" y="4780879"/>
                </a:lnTo>
                <a:cubicBezTo>
                  <a:pt x="3374905" y="4839088"/>
                  <a:pt x="3243292" y="4801849"/>
                  <a:pt x="3185083" y="4697704"/>
                </a:cubicBezTo>
                <a:lnTo>
                  <a:pt x="3082151" y="4513541"/>
                </a:lnTo>
                <a:lnTo>
                  <a:pt x="3082106" y="4724517"/>
                </a:lnTo>
                <a:cubicBezTo>
                  <a:pt x="3082080" y="4843825"/>
                  <a:pt x="2985342" y="4940522"/>
                  <a:pt x="2866033" y="4940497"/>
                </a:cubicBezTo>
                <a:cubicBezTo>
                  <a:pt x="2841939" y="4940492"/>
                  <a:pt x="2817845" y="4940487"/>
                  <a:pt x="2793751" y="4940482"/>
                </a:cubicBezTo>
                <a:cubicBezTo>
                  <a:pt x="2674443" y="4940457"/>
                  <a:pt x="2577705" y="5037154"/>
                  <a:pt x="2577679" y="5156462"/>
                </a:cubicBezTo>
                <a:cubicBezTo>
                  <a:pt x="2577705" y="5037154"/>
                  <a:pt x="2481007" y="4940415"/>
                  <a:pt x="2361699" y="4940390"/>
                </a:cubicBezTo>
                <a:lnTo>
                  <a:pt x="2289417" y="4940374"/>
                </a:lnTo>
                <a:cubicBezTo>
                  <a:pt x="2170109" y="4940349"/>
                  <a:pt x="2073412" y="4843610"/>
                  <a:pt x="2073438" y="4724302"/>
                </a:cubicBezTo>
                <a:lnTo>
                  <a:pt x="2073498" y="4442395"/>
                </a:lnTo>
                <a:lnTo>
                  <a:pt x="1931321" y="4685822"/>
                </a:lnTo>
                <a:cubicBezTo>
                  <a:pt x="1871150" y="4788845"/>
                  <a:pt x="1738854" y="4823583"/>
                  <a:pt x="1635831" y="4763411"/>
                </a:cubicBezTo>
                <a:cubicBezTo>
                  <a:pt x="1615026" y="4751259"/>
                  <a:pt x="1594220" y="4739109"/>
                  <a:pt x="1573415" y="4726957"/>
                </a:cubicBezTo>
                <a:cubicBezTo>
                  <a:pt x="1470392" y="4666785"/>
                  <a:pt x="1338097" y="4701523"/>
                  <a:pt x="1277925" y="4804546"/>
                </a:cubicBezTo>
                <a:cubicBezTo>
                  <a:pt x="1338097" y="4701523"/>
                  <a:pt x="1303359" y="4569228"/>
                  <a:pt x="1200336" y="4509056"/>
                </a:cubicBezTo>
                <a:lnTo>
                  <a:pt x="1137920" y="4472601"/>
                </a:lnTo>
                <a:cubicBezTo>
                  <a:pt x="1034897" y="4412429"/>
                  <a:pt x="1000159" y="4280134"/>
                  <a:pt x="1060331" y="4177111"/>
                </a:cubicBezTo>
                <a:lnTo>
                  <a:pt x="1200190" y="3937652"/>
                </a:lnTo>
                <a:lnTo>
                  <a:pt x="958852" y="4074240"/>
                </a:lnTo>
                <a:cubicBezTo>
                  <a:pt x="855020" y="4133005"/>
                  <a:pt x="723210" y="4096471"/>
                  <a:pt x="664445" y="3992639"/>
                </a:cubicBezTo>
                <a:cubicBezTo>
                  <a:pt x="652577" y="3971670"/>
                  <a:pt x="640709" y="3950702"/>
                  <a:pt x="628842" y="3929734"/>
                </a:cubicBezTo>
                <a:cubicBezTo>
                  <a:pt x="570077" y="3825902"/>
                  <a:pt x="438266" y="3789367"/>
                  <a:pt x="334434" y="3848132"/>
                </a:cubicBezTo>
                <a:cubicBezTo>
                  <a:pt x="438266" y="3789367"/>
                  <a:pt x="474800" y="3657557"/>
                  <a:pt x="416035" y="3553725"/>
                </a:cubicBezTo>
                <a:lnTo>
                  <a:pt x="380433" y="3490819"/>
                </a:lnTo>
                <a:cubicBezTo>
                  <a:pt x="321668" y="3386987"/>
                  <a:pt x="358202" y="3255177"/>
                  <a:pt x="462034" y="3196412"/>
                </a:cubicBezTo>
                <a:lnTo>
                  <a:pt x="663190" y="3082565"/>
                </a:lnTo>
                <a:lnTo>
                  <a:pt x="432053" y="3082565"/>
                </a:lnTo>
                <a:cubicBezTo>
                  <a:pt x="312745" y="3082565"/>
                  <a:pt x="216027" y="2985847"/>
                  <a:pt x="216027" y="2866539"/>
                </a:cubicBezTo>
                <a:cubicBezTo>
                  <a:pt x="216028" y="2842445"/>
                  <a:pt x="216026" y="2818351"/>
                  <a:pt x="216027" y="2794257"/>
                </a:cubicBezTo>
                <a:cubicBezTo>
                  <a:pt x="216027" y="2674949"/>
                  <a:pt x="119309" y="2578231"/>
                  <a:pt x="0" y="2578231"/>
                </a:cubicBezTo>
                <a:cubicBezTo>
                  <a:pt x="119309" y="2578231"/>
                  <a:pt x="216026" y="2481513"/>
                  <a:pt x="216027" y="2362205"/>
                </a:cubicBezTo>
                <a:lnTo>
                  <a:pt x="216026" y="2289923"/>
                </a:lnTo>
                <a:cubicBezTo>
                  <a:pt x="216027" y="2170615"/>
                  <a:pt x="312745" y="2073897"/>
                  <a:pt x="432052" y="2073897"/>
                </a:cubicBezTo>
                <a:lnTo>
                  <a:pt x="714751" y="2073897"/>
                </a:lnTo>
                <a:lnTo>
                  <a:pt x="470640" y="1931322"/>
                </a:lnTo>
                <a:cubicBezTo>
                  <a:pt x="367617" y="1871150"/>
                  <a:pt x="332880" y="1738855"/>
                  <a:pt x="393051" y="1635832"/>
                </a:cubicBezTo>
                <a:cubicBezTo>
                  <a:pt x="405203" y="1615026"/>
                  <a:pt x="417354" y="1594220"/>
                  <a:pt x="429505" y="1573415"/>
                </a:cubicBezTo>
                <a:cubicBezTo>
                  <a:pt x="489677" y="1470392"/>
                  <a:pt x="454939" y="1338097"/>
                  <a:pt x="351916" y="127792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FC2BD1D-4FB1-D98C-B8F3-DB42006DCA99}"/>
              </a:ext>
            </a:extLst>
          </p:cNvPr>
          <p:cNvSpPr/>
          <p:nvPr/>
        </p:nvSpPr>
        <p:spPr>
          <a:xfrm>
            <a:off x="4280638" y="1461836"/>
            <a:ext cx="1517792" cy="1407073"/>
          </a:xfrm>
          <a:custGeom>
            <a:avLst/>
            <a:gdLst>
              <a:gd name="connsiteX0" fmla="*/ 559081 w 1897094"/>
              <a:gd name="connsiteY0" fmla="*/ 0 h 2236389"/>
              <a:gd name="connsiteX1" fmla="*/ 493809 w 1897094"/>
              <a:gd name="connsiteY1" fmla="*/ 77625 h 2236389"/>
              <a:gd name="connsiteX2" fmla="*/ 240875 w 1897094"/>
              <a:gd name="connsiteY2" fmla="*/ 839158 h 2236389"/>
              <a:gd name="connsiteX3" fmla="*/ 1348525 w 1897094"/>
              <a:gd name="connsiteY3" fmla="*/ 2036363 h 2236389"/>
              <a:gd name="connsiteX4" fmla="*/ 1876497 w 1897094"/>
              <a:gd name="connsiteY4" fmla="*/ 1891867 h 2236389"/>
              <a:gd name="connsiteX5" fmla="*/ 1897094 w 1897094"/>
              <a:gd name="connsiteY5" fmla="*/ 1878342 h 2236389"/>
              <a:gd name="connsiteX6" fmla="*/ 1890877 w 1897094"/>
              <a:gd name="connsiteY6" fmla="*/ 1885736 h 2236389"/>
              <a:gd name="connsiteX7" fmla="*/ 1107650 w 1897094"/>
              <a:gd name="connsiteY7" fmla="*/ 2236389 h 2236389"/>
              <a:gd name="connsiteX8" fmla="*/ 0 w 1897094"/>
              <a:gd name="connsiteY8" fmla="*/ 1039184 h 2236389"/>
              <a:gd name="connsiteX9" fmla="*/ 488353 w 1897094"/>
              <a:gd name="connsiteY9" fmla="*/ 46443 h 223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7094" h="2236389">
                <a:moveTo>
                  <a:pt x="559081" y="0"/>
                </a:moveTo>
                <a:lnTo>
                  <a:pt x="493809" y="77625"/>
                </a:lnTo>
                <a:cubicBezTo>
                  <a:pt x="335796" y="284572"/>
                  <a:pt x="240875" y="549884"/>
                  <a:pt x="240875" y="839158"/>
                </a:cubicBezTo>
                <a:cubicBezTo>
                  <a:pt x="240875" y="1500356"/>
                  <a:pt x="736787" y="2036363"/>
                  <a:pt x="1348525" y="2036363"/>
                </a:cubicBezTo>
                <a:cubicBezTo>
                  <a:pt x="1539693" y="2036363"/>
                  <a:pt x="1719550" y="1984019"/>
                  <a:pt x="1876497" y="1891867"/>
                </a:cubicBezTo>
                <a:lnTo>
                  <a:pt x="1897094" y="1878342"/>
                </a:lnTo>
                <a:lnTo>
                  <a:pt x="1890877" y="1885736"/>
                </a:lnTo>
                <a:cubicBezTo>
                  <a:pt x="1690432" y="2102387"/>
                  <a:pt x="1413519" y="2236389"/>
                  <a:pt x="1107650" y="2236389"/>
                </a:cubicBezTo>
                <a:cubicBezTo>
                  <a:pt x="495912" y="2236389"/>
                  <a:pt x="0" y="1700382"/>
                  <a:pt x="0" y="1039184"/>
                </a:cubicBezTo>
                <a:cubicBezTo>
                  <a:pt x="0" y="625935"/>
                  <a:pt x="193716" y="261589"/>
                  <a:pt x="488353" y="464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9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25E-6 -7.40741E-7 L -1.25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5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Tariq Khan(00013120946)</dc:creator>
  <cp:lastModifiedBy>Mohd Tariq Khan(00013120946)</cp:lastModifiedBy>
  <cp:revision>1</cp:revision>
  <dcterms:created xsi:type="dcterms:W3CDTF">2025-08-16T12:34:58Z</dcterms:created>
  <dcterms:modified xsi:type="dcterms:W3CDTF">2025-08-16T13:03:04Z</dcterms:modified>
</cp:coreProperties>
</file>