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6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93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0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836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8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507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2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06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6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1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58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24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61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9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C09B-448B-43FE-85B6-566B5DA5CB57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DBA669-D8C6-4E71-9731-4484C6B23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3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8A0935-E95F-5AA8-1CB2-5D815024E62B}"/>
              </a:ext>
            </a:extLst>
          </p:cNvPr>
          <p:cNvSpPr/>
          <p:nvPr/>
        </p:nvSpPr>
        <p:spPr>
          <a:xfrm>
            <a:off x="4812383" y="0"/>
            <a:ext cx="4061240" cy="707886"/>
          </a:xfrm>
          <a:prstGeom prst="rect">
            <a:avLst/>
          </a:prstGeom>
          <a:noFill/>
          <a:effectLst>
            <a:softEdge rad="3175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Sir Syed’s </a:t>
            </a:r>
            <a:r>
              <a:rPr lang="en-IN" sz="4000" b="1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Legacy</a:t>
            </a:r>
            <a:endParaRPr lang="en-IN" sz="4000" b="1" dirty="0">
              <a:ln w="9525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DA2566-17B3-8EDD-8932-6A290F963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0" y="773874"/>
            <a:ext cx="5473134" cy="59191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C8826A-732A-34E0-2108-FCC65153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202" y="3429000"/>
            <a:ext cx="4556986" cy="23944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3F7D3-7476-E301-D2A4-EE72B8446905}"/>
              </a:ext>
            </a:extLst>
          </p:cNvPr>
          <p:cNvSpPr txBox="1"/>
          <p:nvPr/>
        </p:nvSpPr>
        <p:spPr>
          <a:xfrm>
            <a:off x="7635710" y="1283613"/>
            <a:ext cx="4392892" cy="52322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28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Aligarh Muslim University</a:t>
            </a:r>
          </a:p>
        </p:txBody>
      </p:sp>
    </p:spTree>
    <p:extLst>
      <p:ext uri="{BB962C8B-B14F-4D97-AF65-F5344CB8AC3E}">
        <p14:creationId xmlns:p14="http://schemas.microsoft.com/office/powerpoint/2010/main" val="371580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Tariq Khan(00013120946)</dc:creator>
  <cp:lastModifiedBy>Mohd Tariq Khan(00013120946)</cp:lastModifiedBy>
  <cp:revision>4</cp:revision>
  <dcterms:created xsi:type="dcterms:W3CDTF">2025-08-16T13:09:29Z</dcterms:created>
  <dcterms:modified xsi:type="dcterms:W3CDTF">2025-08-16T13:57:11Z</dcterms:modified>
</cp:coreProperties>
</file>