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0" r:id="rId9"/>
    <p:sldId id="281" r:id="rId10"/>
    <p:sldId id="282"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105" d="100"/>
          <a:sy n="105" d="100"/>
        </p:scale>
        <p:origin x="181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ndeep Singh" userId="b4c45d6e83994d33" providerId="LiveId" clId="{4598CF72-6ED3-4A4E-83D8-13A3CAAB5800}"/>
    <pc:docChg chg="modSld">
      <pc:chgData name="Tarandeep Singh" userId="b4c45d6e83994d33" providerId="LiveId" clId="{4598CF72-6ED3-4A4E-83D8-13A3CAAB5800}" dt="2023-11-17T15:42:01.737" v="9" actId="20577"/>
      <pc:docMkLst>
        <pc:docMk/>
      </pc:docMkLst>
      <pc:sldChg chg="modSp mod">
        <pc:chgData name="Tarandeep Singh" userId="b4c45d6e83994d33" providerId="LiveId" clId="{4598CF72-6ED3-4A4E-83D8-13A3CAAB5800}" dt="2023-11-17T15:42:01.737" v="9" actId="20577"/>
        <pc:sldMkLst>
          <pc:docMk/>
          <pc:sldMk cId="0" sldId="279"/>
        </pc:sldMkLst>
        <pc:spChg chg="mod">
          <ac:chgData name="Tarandeep Singh" userId="b4c45d6e83994d33" providerId="LiveId" clId="{4598CF72-6ED3-4A4E-83D8-13A3CAAB5800}" dt="2023-11-17T15:42:01.737" v="9" actId="20577"/>
          <ac:spMkLst>
            <pc:docMk/>
            <pc:sldMk cId="0" sldId="279"/>
            <ac:spMk id="3" creationId="{00000000-0000-0000-0000-000000000000}"/>
          </ac:spMkLst>
        </pc:spChg>
      </pc:sldChg>
    </pc:docChg>
  </pc:docChgLst>
  <pc:docChgLst>
    <pc:chgData name="Tarandeep Singh" userId="b4c45d6e83994d33" providerId="LiveId" clId="{63EB1AD4-D919-4429-B2B7-F4CFDDB968F3}"/>
    <pc:docChg chg="undo redo custSel addSld delSld modSld addSection delSection">
      <pc:chgData name="Tarandeep Singh" userId="b4c45d6e83994d33" providerId="LiveId" clId="{63EB1AD4-D919-4429-B2B7-F4CFDDB968F3}" dt="2023-10-11T08:42:26.010" v="4562" actId="20577"/>
      <pc:docMkLst>
        <pc:docMk/>
      </pc:docMkLst>
      <pc:sldChg chg="modSp mod">
        <pc:chgData name="Tarandeep Singh" userId="b4c45d6e83994d33" providerId="LiveId" clId="{63EB1AD4-D919-4429-B2B7-F4CFDDB968F3}" dt="2023-10-10T17:29:01.621" v="105" actId="20577"/>
        <pc:sldMkLst>
          <pc:docMk/>
          <pc:sldMk cId="0" sldId="268"/>
        </pc:sldMkLst>
        <pc:spChg chg="mod">
          <ac:chgData name="Tarandeep Singh" userId="b4c45d6e83994d33" providerId="LiveId" clId="{63EB1AD4-D919-4429-B2B7-F4CFDDB968F3}" dt="2023-10-10T17:29:01.621" v="105" actId="20577"/>
          <ac:spMkLst>
            <pc:docMk/>
            <pc:sldMk cId="0" sldId="268"/>
            <ac:spMk id="6" creationId="{39596CC0-0544-9FD2-7AFD-B23ECB7AE8F4}"/>
          </ac:spMkLst>
        </pc:spChg>
      </pc:sldChg>
      <pc:sldChg chg="addSp delSp modSp mod modClrScheme chgLayout">
        <pc:chgData name="Tarandeep Singh" userId="b4c45d6e83994d33" providerId="LiveId" clId="{63EB1AD4-D919-4429-B2B7-F4CFDDB968F3}" dt="2023-10-10T17:49:47.896" v="1231" actId="478"/>
        <pc:sldMkLst>
          <pc:docMk/>
          <pc:sldMk cId="0" sldId="271"/>
        </pc:sldMkLst>
        <pc:spChg chg="del mod">
          <ac:chgData name="Tarandeep Singh" userId="b4c45d6e83994d33" providerId="LiveId" clId="{63EB1AD4-D919-4429-B2B7-F4CFDDB968F3}" dt="2023-10-10T17:40:28.192" v="749" actId="478"/>
          <ac:spMkLst>
            <pc:docMk/>
            <pc:sldMk cId="0" sldId="271"/>
            <ac:spMk id="3" creationId="{00000000-0000-0000-0000-000000000000}"/>
          </ac:spMkLst>
        </pc:spChg>
        <pc:spChg chg="add del mod ord">
          <ac:chgData name="Tarandeep Singh" userId="b4c45d6e83994d33" providerId="LiveId" clId="{63EB1AD4-D919-4429-B2B7-F4CFDDB968F3}" dt="2023-10-10T17:49:47.896" v="1231" actId="478"/>
          <ac:spMkLst>
            <pc:docMk/>
            <pc:sldMk cId="0" sldId="271"/>
            <ac:spMk id="4" creationId="{6F633E4E-C70D-2BB2-BA92-AAB83C05375A}"/>
          </ac:spMkLst>
        </pc:spChg>
        <pc:spChg chg="add mod ord">
          <ac:chgData name="Tarandeep Singh" userId="b4c45d6e83994d33" providerId="LiveId" clId="{63EB1AD4-D919-4429-B2B7-F4CFDDB968F3}" dt="2023-10-10T17:39:00.682" v="747" actId="20577"/>
          <ac:spMkLst>
            <pc:docMk/>
            <pc:sldMk cId="0" sldId="271"/>
            <ac:spMk id="5" creationId="{41AEC76B-E3CF-D953-8367-7FCCF5EE0B50}"/>
          </ac:spMkLst>
        </pc:spChg>
        <pc:picChg chg="add mod modCrop">
          <ac:chgData name="Tarandeep Singh" userId="b4c45d6e83994d33" providerId="LiveId" clId="{63EB1AD4-D919-4429-B2B7-F4CFDDB968F3}" dt="2023-10-10T17:38:13.111" v="652" actId="1076"/>
          <ac:picMkLst>
            <pc:docMk/>
            <pc:sldMk cId="0" sldId="271"/>
            <ac:picMk id="6" creationId="{F4D3B390-4FA1-4266-6756-667A9B40DCB0}"/>
          </ac:picMkLst>
        </pc:picChg>
        <pc:picChg chg="add del mod">
          <ac:chgData name="Tarandeep Singh" userId="b4c45d6e83994d33" providerId="LiveId" clId="{63EB1AD4-D919-4429-B2B7-F4CFDDB968F3}" dt="2023-10-10T17:36:59.070" v="618"/>
          <ac:picMkLst>
            <pc:docMk/>
            <pc:sldMk cId="0" sldId="271"/>
            <ac:picMk id="1026" creationId="{596199F0-CFE0-FCF7-1DB6-6B89D2AD2B1C}"/>
          </ac:picMkLst>
        </pc:picChg>
        <pc:picChg chg="add del">
          <ac:chgData name="Tarandeep Singh" userId="b4c45d6e83994d33" providerId="LiveId" clId="{63EB1AD4-D919-4429-B2B7-F4CFDDB968F3}" dt="2023-10-10T17:37:15.015" v="623" actId="478"/>
          <ac:picMkLst>
            <pc:docMk/>
            <pc:sldMk cId="0" sldId="271"/>
            <ac:picMk id="1028" creationId="{9EDF86FC-806C-6797-35F1-DBC320C5983C}"/>
          </ac:picMkLst>
        </pc:picChg>
      </pc:sldChg>
      <pc:sldChg chg="addSp delSp modSp mod">
        <pc:chgData name="Tarandeep Singh" userId="b4c45d6e83994d33" providerId="LiveId" clId="{63EB1AD4-D919-4429-B2B7-F4CFDDB968F3}" dt="2023-10-10T18:04:56.320" v="2237" actId="20577"/>
        <pc:sldMkLst>
          <pc:docMk/>
          <pc:sldMk cId="0" sldId="272"/>
        </pc:sldMkLst>
        <pc:spChg chg="add del mod">
          <ac:chgData name="Tarandeep Singh" userId="b4c45d6e83994d33" providerId="LiveId" clId="{63EB1AD4-D919-4429-B2B7-F4CFDDB968F3}" dt="2023-10-10T18:04:56.320" v="2237" actId="20577"/>
          <ac:spMkLst>
            <pc:docMk/>
            <pc:sldMk cId="0" sldId="272"/>
            <ac:spMk id="3" creationId="{00000000-0000-0000-0000-000000000000}"/>
          </ac:spMkLst>
        </pc:spChg>
        <pc:picChg chg="add mod">
          <ac:chgData name="Tarandeep Singh" userId="b4c45d6e83994d33" providerId="LiveId" clId="{63EB1AD4-D919-4429-B2B7-F4CFDDB968F3}" dt="2023-10-10T18:03:22.415" v="1948" actId="1076"/>
          <ac:picMkLst>
            <pc:docMk/>
            <pc:sldMk cId="0" sldId="272"/>
            <ac:picMk id="3074" creationId="{CBB7E183-291C-52EE-6BFD-352077B6F8EF}"/>
          </ac:picMkLst>
        </pc:picChg>
      </pc:sldChg>
      <pc:sldChg chg="addSp delSp modSp mod modClrScheme chgLayout">
        <pc:chgData name="Tarandeep Singh" userId="b4c45d6e83994d33" providerId="LiveId" clId="{63EB1AD4-D919-4429-B2B7-F4CFDDB968F3}" dt="2023-10-10T17:49:42.423" v="1230" actId="478"/>
        <pc:sldMkLst>
          <pc:docMk/>
          <pc:sldMk cId="0" sldId="273"/>
        </pc:sldMkLst>
        <pc:spChg chg="del mod">
          <ac:chgData name="Tarandeep Singh" userId="b4c45d6e83994d33" providerId="LiveId" clId="{63EB1AD4-D919-4429-B2B7-F4CFDDB968F3}" dt="2023-10-10T17:49:20.427" v="1228" actId="478"/>
          <ac:spMkLst>
            <pc:docMk/>
            <pc:sldMk cId="0" sldId="273"/>
            <ac:spMk id="3" creationId="{00000000-0000-0000-0000-000000000000}"/>
          </ac:spMkLst>
        </pc:spChg>
        <pc:spChg chg="add del mod ord">
          <ac:chgData name="Tarandeep Singh" userId="b4c45d6e83994d33" providerId="LiveId" clId="{63EB1AD4-D919-4429-B2B7-F4CFDDB968F3}" dt="2023-10-10T17:49:42.423" v="1230" actId="478"/>
          <ac:spMkLst>
            <pc:docMk/>
            <pc:sldMk cId="0" sldId="273"/>
            <ac:spMk id="4" creationId="{F9208B74-7C9B-9D59-B02B-2F095C767832}"/>
          </ac:spMkLst>
        </pc:spChg>
        <pc:spChg chg="add mod ord">
          <ac:chgData name="Tarandeep Singh" userId="b4c45d6e83994d33" providerId="LiveId" clId="{63EB1AD4-D919-4429-B2B7-F4CFDDB968F3}" dt="2023-10-10T17:49:03.697" v="1226" actId="20577"/>
          <ac:spMkLst>
            <pc:docMk/>
            <pc:sldMk cId="0" sldId="273"/>
            <ac:spMk id="5" creationId="{5B764EC5-6A14-9D81-421E-7E82C7DCCECA}"/>
          </ac:spMkLst>
        </pc:spChg>
        <pc:picChg chg="add mod">
          <ac:chgData name="Tarandeep Singh" userId="b4c45d6e83994d33" providerId="LiveId" clId="{63EB1AD4-D919-4429-B2B7-F4CFDDB968F3}" dt="2023-10-10T17:48:24.444" v="1180" actId="14100"/>
          <ac:picMkLst>
            <pc:docMk/>
            <pc:sldMk cId="0" sldId="273"/>
            <ac:picMk id="6" creationId="{FEDF27EE-C5AB-B10D-4787-60452662D5A2}"/>
          </ac:picMkLst>
        </pc:picChg>
        <pc:picChg chg="add del">
          <ac:chgData name="Tarandeep Singh" userId="b4c45d6e83994d33" providerId="LiveId" clId="{63EB1AD4-D919-4429-B2B7-F4CFDDB968F3}" dt="2023-10-10T17:41:16.128" v="769"/>
          <ac:picMkLst>
            <pc:docMk/>
            <pc:sldMk cId="0" sldId="273"/>
            <ac:picMk id="2050" creationId="{72A7315B-96FF-1145-CA37-5FB937DA2A93}"/>
          </ac:picMkLst>
        </pc:picChg>
      </pc:sldChg>
      <pc:sldChg chg="addSp delSp modSp mod modClrScheme chgLayout">
        <pc:chgData name="Tarandeep Singh" userId="b4c45d6e83994d33" providerId="LiveId" clId="{63EB1AD4-D919-4429-B2B7-F4CFDDB968F3}" dt="2023-10-10T17:55:59.692" v="1604" actId="478"/>
        <pc:sldMkLst>
          <pc:docMk/>
          <pc:sldMk cId="0" sldId="274"/>
        </pc:sldMkLst>
        <pc:spChg chg="del mod">
          <ac:chgData name="Tarandeep Singh" userId="b4c45d6e83994d33" providerId="LiveId" clId="{63EB1AD4-D919-4429-B2B7-F4CFDDB968F3}" dt="2023-10-10T17:55:59.692" v="1604" actId="478"/>
          <ac:spMkLst>
            <pc:docMk/>
            <pc:sldMk cId="0" sldId="274"/>
            <ac:spMk id="3" creationId="{00000000-0000-0000-0000-000000000000}"/>
          </ac:spMkLst>
        </pc:spChg>
        <pc:spChg chg="add del mod ord">
          <ac:chgData name="Tarandeep Singh" userId="b4c45d6e83994d33" providerId="LiveId" clId="{63EB1AD4-D919-4429-B2B7-F4CFDDB968F3}" dt="2023-10-10T17:53:10.238" v="1384" actId="478"/>
          <ac:spMkLst>
            <pc:docMk/>
            <pc:sldMk cId="0" sldId="274"/>
            <ac:spMk id="4" creationId="{E084F58A-0772-031E-4328-E8E2FC8E58B2}"/>
          </ac:spMkLst>
        </pc:spChg>
        <pc:spChg chg="add mod ord">
          <ac:chgData name="Tarandeep Singh" userId="b4c45d6e83994d33" providerId="LiveId" clId="{63EB1AD4-D919-4429-B2B7-F4CFDDB968F3}" dt="2023-10-10T17:55:49.698" v="1602" actId="20577"/>
          <ac:spMkLst>
            <pc:docMk/>
            <pc:sldMk cId="0" sldId="274"/>
            <ac:spMk id="5" creationId="{C7661DE9-6F5C-32B8-CC93-B4D63FB3840C}"/>
          </ac:spMkLst>
        </pc:spChg>
        <pc:picChg chg="add mod">
          <ac:chgData name="Tarandeep Singh" userId="b4c45d6e83994d33" providerId="LiveId" clId="{63EB1AD4-D919-4429-B2B7-F4CFDDB968F3}" dt="2023-10-10T17:55:53.062" v="1603" actId="1076"/>
          <ac:picMkLst>
            <pc:docMk/>
            <pc:sldMk cId="0" sldId="274"/>
            <ac:picMk id="4098" creationId="{25A196C3-A8FC-8BE1-8EBB-206A3901B61C}"/>
          </ac:picMkLst>
        </pc:picChg>
      </pc:sldChg>
      <pc:sldChg chg="addSp modSp mod">
        <pc:chgData name="Tarandeep Singh" userId="b4c45d6e83994d33" providerId="LiveId" clId="{63EB1AD4-D919-4429-B2B7-F4CFDDB968F3}" dt="2023-10-11T07:01:35.339" v="3280" actId="1076"/>
        <pc:sldMkLst>
          <pc:docMk/>
          <pc:sldMk cId="0" sldId="275"/>
        </pc:sldMkLst>
        <pc:spChg chg="mod">
          <ac:chgData name="Tarandeep Singh" userId="b4c45d6e83994d33" providerId="LiveId" clId="{63EB1AD4-D919-4429-B2B7-F4CFDDB968F3}" dt="2023-10-11T07:01:35.339" v="3280" actId="1076"/>
          <ac:spMkLst>
            <pc:docMk/>
            <pc:sldMk cId="0" sldId="275"/>
            <ac:spMk id="3" creationId="{00000000-0000-0000-0000-000000000000}"/>
          </ac:spMkLst>
        </pc:spChg>
        <pc:picChg chg="add mod">
          <ac:chgData name="Tarandeep Singh" userId="b4c45d6e83994d33" providerId="LiveId" clId="{63EB1AD4-D919-4429-B2B7-F4CFDDB968F3}" dt="2023-10-11T06:57:45.029" v="2717" actId="1076"/>
          <ac:picMkLst>
            <pc:docMk/>
            <pc:sldMk cId="0" sldId="275"/>
            <ac:picMk id="5" creationId="{D974A0F8-1A50-A394-321A-071F20FD4977}"/>
          </ac:picMkLst>
        </pc:picChg>
      </pc:sldChg>
      <pc:sldChg chg="del">
        <pc:chgData name="Tarandeep Singh" userId="b4c45d6e83994d33" providerId="LiveId" clId="{63EB1AD4-D919-4429-B2B7-F4CFDDB968F3}" dt="2023-10-10T17:58:29.801" v="1605" actId="47"/>
        <pc:sldMkLst>
          <pc:docMk/>
          <pc:sldMk cId="0" sldId="277"/>
        </pc:sldMkLst>
      </pc:sldChg>
      <pc:sldChg chg="addSp delSp modSp mod">
        <pc:chgData name="Tarandeep Singh" userId="b4c45d6e83994d33" providerId="LiveId" clId="{63EB1AD4-D919-4429-B2B7-F4CFDDB968F3}" dt="2023-10-10T18:10:50.964" v="2708" actId="20577"/>
        <pc:sldMkLst>
          <pc:docMk/>
          <pc:sldMk cId="0" sldId="278"/>
        </pc:sldMkLst>
        <pc:spChg chg="mod">
          <ac:chgData name="Tarandeep Singh" userId="b4c45d6e83994d33" providerId="LiveId" clId="{63EB1AD4-D919-4429-B2B7-F4CFDDB968F3}" dt="2023-10-10T18:10:50.964" v="2708" actId="20577"/>
          <ac:spMkLst>
            <pc:docMk/>
            <pc:sldMk cId="0" sldId="278"/>
            <ac:spMk id="3" creationId="{00000000-0000-0000-0000-000000000000}"/>
          </ac:spMkLst>
        </pc:spChg>
        <pc:spChg chg="add mod">
          <ac:chgData name="Tarandeep Singh" userId="b4c45d6e83994d33" providerId="LiveId" clId="{63EB1AD4-D919-4429-B2B7-F4CFDDB968F3}" dt="2023-10-10T18:00:36.356" v="1945" actId="20577"/>
          <ac:spMkLst>
            <pc:docMk/>
            <pc:sldMk cId="0" sldId="278"/>
            <ac:spMk id="4" creationId="{95FCC085-CEFA-7332-1D0C-EE0B2436FDF4}"/>
          </ac:spMkLst>
        </pc:spChg>
        <pc:picChg chg="add del">
          <ac:chgData name="Tarandeep Singh" userId="b4c45d6e83994d33" providerId="LiveId" clId="{63EB1AD4-D919-4429-B2B7-F4CFDDB968F3}" dt="2023-10-10T17:58:55.667" v="1607"/>
          <ac:picMkLst>
            <pc:docMk/>
            <pc:sldMk cId="0" sldId="278"/>
            <ac:picMk id="5122" creationId="{BCF8AC77-5F6F-C0D6-9CF7-940E2BE4A5AA}"/>
          </ac:picMkLst>
        </pc:picChg>
      </pc:sldChg>
      <pc:sldChg chg="modSp mod">
        <pc:chgData name="Tarandeep Singh" userId="b4c45d6e83994d33" providerId="LiveId" clId="{63EB1AD4-D919-4429-B2B7-F4CFDDB968F3}" dt="2023-10-11T08:42:26.010" v="4562" actId="20577"/>
        <pc:sldMkLst>
          <pc:docMk/>
          <pc:sldMk cId="0" sldId="279"/>
        </pc:sldMkLst>
        <pc:spChg chg="mod">
          <ac:chgData name="Tarandeep Singh" userId="b4c45d6e83994d33" providerId="LiveId" clId="{63EB1AD4-D919-4429-B2B7-F4CFDDB968F3}" dt="2023-10-11T08:42:26.010" v="4562" actId="20577"/>
          <ac:spMkLst>
            <pc:docMk/>
            <pc:sldMk cId="0" sldId="279"/>
            <ac:spMk id="3" creationId="{00000000-0000-0000-0000-000000000000}"/>
          </ac:spMkLst>
        </pc:spChg>
      </pc:sldChg>
      <pc:sldChg chg="addSp delSp modSp add mod">
        <pc:chgData name="Tarandeep Singh" userId="b4c45d6e83994d33" providerId="LiveId" clId="{63EB1AD4-D919-4429-B2B7-F4CFDDB968F3}" dt="2023-10-11T07:06:52.515" v="3848" actId="732"/>
        <pc:sldMkLst>
          <pc:docMk/>
          <pc:sldMk cId="3560733929" sldId="280"/>
        </pc:sldMkLst>
        <pc:spChg chg="mod">
          <ac:chgData name="Tarandeep Singh" userId="b4c45d6e83994d33" providerId="LiveId" clId="{63EB1AD4-D919-4429-B2B7-F4CFDDB968F3}" dt="2023-10-11T07:06:39.376" v="3845" actId="20577"/>
          <ac:spMkLst>
            <pc:docMk/>
            <pc:sldMk cId="3560733929" sldId="280"/>
            <ac:spMk id="3" creationId="{00000000-0000-0000-0000-000000000000}"/>
          </ac:spMkLst>
        </pc:spChg>
        <pc:spChg chg="add del mod">
          <ac:chgData name="Tarandeep Singh" userId="b4c45d6e83994d33" providerId="LiveId" clId="{63EB1AD4-D919-4429-B2B7-F4CFDDB968F3}" dt="2023-10-11T07:05:40.737" v="3831"/>
          <ac:spMkLst>
            <pc:docMk/>
            <pc:sldMk cId="3560733929" sldId="280"/>
            <ac:spMk id="8" creationId="{CCEFBCC8-AA33-1A09-15A5-F8452901BFDC}"/>
          </ac:spMkLst>
        </pc:spChg>
        <pc:graphicFrameChg chg="add del mod">
          <ac:chgData name="Tarandeep Singh" userId="b4c45d6e83994d33" providerId="LiveId" clId="{63EB1AD4-D919-4429-B2B7-F4CFDDB968F3}" dt="2023-10-11T07:05:40.737" v="3831"/>
          <ac:graphicFrameMkLst>
            <pc:docMk/>
            <pc:sldMk cId="3560733929" sldId="280"/>
            <ac:graphicFrameMk id="7" creationId="{4C27ED80-CB73-C9B7-E12C-D414DADAB25A}"/>
          </ac:graphicFrameMkLst>
        </pc:graphicFrameChg>
        <pc:picChg chg="del">
          <ac:chgData name="Tarandeep Singh" userId="b4c45d6e83994d33" providerId="LiveId" clId="{63EB1AD4-D919-4429-B2B7-F4CFDDB968F3}" dt="2023-10-11T07:01:47.166" v="3282" actId="478"/>
          <ac:picMkLst>
            <pc:docMk/>
            <pc:sldMk cId="3560733929" sldId="280"/>
            <ac:picMk id="5" creationId="{D974A0F8-1A50-A394-321A-071F20FD4977}"/>
          </ac:picMkLst>
        </pc:picChg>
        <pc:picChg chg="add mod modCrop">
          <ac:chgData name="Tarandeep Singh" userId="b4c45d6e83994d33" providerId="LiveId" clId="{63EB1AD4-D919-4429-B2B7-F4CFDDB968F3}" dt="2023-10-11T07:06:52.515" v="3848" actId="732"/>
          <ac:picMkLst>
            <pc:docMk/>
            <pc:sldMk cId="3560733929" sldId="280"/>
            <ac:picMk id="6" creationId="{E8050092-1239-AF10-8A2E-E38BB4CECB3D}"/>
          </ac:picMkLst>
        </pc:picChg>
      </pc:sldChg>
      <pc:sldChg chg="addSp delSp modSp add mod">
        <pc:chgData name="Tarandeep Singh" userId="b4c45d6e83994d33" providerId="LiveId" clId="{63EB1AD4-D919-4429-B2B7-F4CFDDB968F3}" dt="2023-10-11T07:09:38.195" v="4218" actId="20577"/>
        <pc:sldMkLst>
          <pc:docMk/>
          <pc:sldMk cId="433402866" sldId="281"/>
        </pc:sldMkLst>
        <pc:spChg chg="mod">
          <ac:chgData name="Tarandeep Singh" userId="b4c45d6e83994d33" providerId="LiveId" clId="{63EB1AD4-D919-4429-B2B7-F4CFDDB968F3}" dt="2023-10-11T07:09:38.195" v="4218" actId="20577"/>
          <ac:spMkLst>
            <pc:docMk/>
            <pc:sldMk cId="433402866" sldId="281"/>
            <ac:spMk id="3" creationId="{00000000-0000-0000-0000-000000000000}"/>
          </ac:spMkLst>
        </pc:spChg>
        <pc:picChg chg="add mod">
          <ac:chgData name="Tarandeep Singh" userId="b4c45d6e83994d33" providerId="LiveId" clId="{63EB1AD4-D919-4429-B2B7-F4CFDDB968F3}" dt="2023-10-11T07:08:00.959" v="3857" actId="14100"/>
          <ac:picMkLst>
            <pc:docMk/>
            <pc:sldMk cId="433402866" sldId="281"/>
            <ac:picMk id="5" creationId="{2231B0B9-7349-17C5-4DFC-A01E4E58EC2B}"/>
          </ac:picMkLst>
        </pc:picChg>
        <pc:picChg chg="del mod">
          <ac:chgData name="Tarandeep Singh" userId="b4c45d6e83994d33" providerId="LiveId" clId="{63EB1AD4-D919-4429-B2B7-F4CFDDB968F3}" dt="2023-10-11T07:07:53.812" v="3853" actId="478"/>
          <ac:picMkLst>
            <pc:docMk/>
            <pc:sldMk cId="433402866" sldId="281"/>
            <ac:picMk id="6" creationId="{E8050092-1239-AF10-8A2E-E38BB4CECB3D}"/>
          </ac:picMkLst>
        </pc:picChg>
      </pc:sldChg>
      <pc:sldChg chg="addSp delSp modSp add mod">
        <pc:chgData name="Tarandeep Singh" userId="b4c45d6e83994d33" providerId="LiveId" clId="{63EB1AD4-D919-4429-B2B7-F4CFDDB968F3}" dt="2023-10-11T07:12:05.231" v="4460" actId="20577"/>
        <pc:sldMkLst>
          <pc:docMk/>
          <pc:sldMk cId="3608083006" sldId="282"/>
        </pc:sldMkLst>
        <pc:spChg chg="mod">
          <ac:chgData name="Tarandeep Singh" userId="b4c45d6e83994d33" providerId="LiveId" clId="{63EB1AD4-D919-4429-B2B7-F4CFDDB968F3}" dt="2023-10-11T07:12:05.231" v="4460" actId="20577"/>
          <ac:spMkLst>
            <pc:docMk/>
            <pc:sldMk cId="3608083006" sldId="282"/>
            <ac:spMk id="3" creationId="{00000000-0000-0000-0000-000000000000}"/>
          </ac:spMkLst>
        </pc:spChg>
        <pc:picChg chg="del">
          <ac:chgData name="Tarandeep Singh" userId="b4c45d6e83994d33" providerId="LiveId" clId="{63EB1AD4-D919-4429-B2B7-F4CFDDB968F3}" dt="2023-10-11T07:10:25.621" v="4222" actId="478"/>
          <ac:picMkLst>
            <pc:docMk/>
            <pc:sldMk cId="3608083006" sldId="282"/>
            <ac:picMk id="5" creationId="{2231B0B9-7349-17C5-4DFC-A01E4E58EC2B}"/>
          </ac:picMkLst>
        </pc:picChg>
        <pc:picChg chg="add mod">
          <ac:chgData name="Tarandeep Singh" userId="b4c45d6e83994d33" providerId="LiveId" clId="{63EB1AD4-D919-4429-B2B7-F4CFDDB968F3}" dt="2023-10-11T07:10:33.046" v="4227" actId="1076"/>
          <ac:picMkLst>
            <pc:docMk/>
            <pc:sldMk cId="3608083006" sldId="282"/>
            <ac:picMk id="6" creationId="{4E9F898C-785E-E29C-FCDB-9650F825897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11/17/2023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11/17/2023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11/17/2023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11/17/2023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23728" y="2829129"/>
            <a:ext cx="5112568" cy="2492990"/>
          </a:xfrm>
          <a:prstGeom prst="rect">
            <a:avLst/>
          </a:prstGeom>
          <a:solidFill>
            <a:schemeClr val="accent6">
              <a:lumMod val="60000"/>
              <a:lumOff val="40000"/>
            </a:schemeClr>
          </a:solidFill>
        </p:spPr>
        <p:txBody>
          <a:bodyPr wrap="square" rtlCol="0">
            <a:spAutoFit/>
          </a:bodyPr>
          <a:lstStyle/>
          <a:p>
            <a:r>
              <a:rPr lang="en-US" sz="2000" b="1" dirty="0"/>
              <a:t>Team Details:</a:t>
            </a:r>
          </a:p>
          <a:p>
            <a:r>
              <a:rPr lang="en-US" sz="2000" dirty="0"/>
              <a:t>Tarandeep Singh 		2310992228</a:t>
            </a:r>
          </a:p>
          <a:p>
            <a:r>
              <a:rPr lang="en-US" sz="2000" dirty="0" err="1"/>
              <a:t>Tanish</a:t>
            </a:r>
            <a:r>
              <a:rPr lang="en-US" sz="2000" dirty="0"/>
              <a:t> Rajput 		2310992225</a:t>
            </a:r>
          </a:p>
          <a:p>
            <a:r>
              <a:rPr lang="en-US" sz="2000" dirty="0"/>
              <a:t>Tanisha Singh 		2310992226</a:t>
            </a:r>
          </a:p>
          <a:p>
            <a:endParaRPr lang="en-US" sz="2000" dirty="0"/>
          </a:p>
          <a:p>
            <a:endParaRPr lang="en-US" dirty="0">
              <a:solidFill>
                <a:schemeClr val="bg1"/>
              </a:solidFill>
            </a:endParaRPr>
          </a:p>
          <a:p>
            <a:r>
              <a:rPr lang="en-US" sz="2000" dirty="0">
                <a:latin typeface="Times New Roman" pitchFamily="18" charset="0"/>
                <a:cs typeface="Times New Roman" pitchFamily="18" charset="0"/>
              </a:rPr>
              <a:t>Faculty Coordinator: Dr. Shanky Goyal</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611560" y="3483952"/>
            <a:ext cx="8064896" cy="1200329"/>
          </a:xfrm>
          <a:prstGeom prst="rect">
            <a:avLst/>
          </a:prstGeom>
        </p:spPr>
        <p:txBody>
          <a:bodyPr wrap="square">
            <a:spAutoFit/>
          </a:bodyPr>
          <a:lstStyle/>
          <a:p>
            <a:pPr marL="457200" indent="-457200">
              <a:buFont typeface="Arial" panose="020B0604020202020204" pitchFamily="34" charset="0"/>
              <a:buChar char="•"/>
            </a:pPr>
            <a:r>
              <a:rPr lang="en-US" sz="2400" dirty="0">
                <a:latin typeface="Times New Roman" pitchFamily="18" charset="0"/>
                <a:cs typeface="Times New Roman" pitchFamily="18" charset="0"/>
              </a:rPr>
              <a:t>The icons are added using the font awesome library, and in the above picture there are two div(one containing image and other one containing addresses)</a:t>
            </a:r>
          </a:p>
        </p:txBody>
      </p:sp>
      <p:pic>
        <p:nvPicPr>
          <p:cNvPr id="6" name="Picture 5">
            <a:extLst>
              <a:ext uri="{FF2B5EF4-FFF2-40B4-BE49-F238E27FC236}">
                <a16:creationId xmlns:a16="http://schemas.microsoft.com/office/drawing/2014/main" id="{4E9F898C-785E-E29C-FCDB-9650F8258972}"/>
              </a:ext>
            </a:extLst>
          </p:cNvPr>
          <p:cNvPicPr>
            <a:picLocks noChangeAspect="1"/>
          </p:cNvPicPr>
          <p:nvPr/>
        </p:nvPicPr>
        <p:blipFill>
          <a:blip r:embed="rId2"/>
          <a:stretch>
            <a:fillRect/>
          </a:stretch>
        </p:blipFill>
        <p:spPr>
          <a:xfrm>
            <a:off x="1132494" y="859066"/>
            <a:ext cx="7023028" cy="2622787"/>
          </a:xfrm>
          <a:prstGeom prst="rect">
            <a:avLst/>
          </a:prstGeom>
        </p:spPr>
      </p:pic>
    </p:spTree>
    <p:extLst>
      <p:ext uri="{BB962C8B-B14F-4D97-AF65-F5344CB8AC3E}">
        <p14:creationId xmlns:p14="http://schemas.microsoft.com/office/powerpoint/2010/main" val="3608083006"/>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2554545"/>
          </a:xfrm>
          <a:prstGeom prst="rect">
            <a:avLst/>
          </a:prstGeom>
        </p:spPr>
        <p:txBody>
          <a:bodyPr wrap="square">
            <a:spAutoFit/>
          </a:bodyPr>
          <a:lstStyle/>
          <a:p>
            <a:r>
              <a:rPr lang="en-US" sz="3200" dirty="0">
                <a:latin typeface="Times New Roman" pitchFamily="18" charset="0"/>
                <a:cs typeface="Times New Roman" pitchFamily="18" charset="0"/>
              </a:rPr>
              <a:t>As a conclusion I would say that we have created optimized and responsive website.</a:t>
            </a:r>
          </a:p>
          <a:p>
            <a:r>
              <a:rPr lang="en-US" sz="3200" dirty="0">
                <a:latin typeface="Times New Roman" pitchFamily="18" charset="0"/>
                <a:cs typeface="Times New Roman" pitchFamily="18" charset="0"/>
              </a:rPr>
              <a:t>We have also tried to solve problem of conducting polls and surveys with our innovative approach.</a:t>
            </a:r>
          </a:p>
        </p:txBody>
      </p:sp>
      <p:sp>
        <p:nvSpPr>
          <p:cNvPr id="4" name="Rectangle 3">
            <a:extLst>
              <a:ext uri="{FF2B5EF4-FFF2-40B4-BE49-F238E27FC236}">
                <a16:creationId xmlns:a16="http://schemas.microsoft.com/office/drawing/2014/main" id="{95FCC085-CEFA-7332-1D0C-EE0B2436FDF4}"/>
              </a:ext>
            </a:extLst>
          </p:cNvPr>
          <p:cNvSpPr/>
          <p:nvPr/>
        </p:nvSpPr>
        <p:spPr>
          <a:xfrm>
            <a:off x="409745" y="3861048"/>
            <a:ext cx="8136904" cy="2554545"/>
          </a:xfrm>
          <a:prstGeom prst="rect">
            <a:avLst/>
          </a:prstGeom>
        </p:spPr>
        <p:txBody>
          <a:bodyPr wrap="square">
            <a:spAutoFit/>
          </a:bodyPr>
          <a:lstStyle/>
          <a:p>
            <a:r>
              <a:rPr lang="en-US" sz="3200" dirty="0">
                <a:latin typeface="Times New Roman" pitchFamily="18" charset="0"/>
                <a:cs typeface="Times New Roman" pitchFamily="18" charset="0"/>
              </a:rPr>
              <a:t>As a team we have learned a lot of things from this project like implementing HTML and CSS to make things to solve real world problems.</a:t>
            </a:r>
          </a:p>
          <a:p>
            <a:r>
              <a:rPr lang="en-US" sz="3200" dirty="0">
                <a:latin typeface="Times New Roman" pitchFamily="18" charset="0"/>
                <a:cs typeface="Times New Roman" pitchFamily="18" charset="0"/>
              </a:rPr>
              <a:t>We will also learn a lot of new things in the future while working on this project.</a:t>
            </a: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3046988"/>
          </a:xfrm>
          <a:prstGeom prst="rect">
            <a:avLst/>
          </a:prstGeom>
        </p:spPr>
        <p:txBody>
          <a:bodyPr wrap="square">
            <a:spAutoFit/>
          </a:bodyPr>
          <a:lstStyle/>
          <a:p>
            <a:pPr>
              <a:buFont typeface="Arial" pitchFamily="34" charset="0"/>
              <a:buChar char="•"/>
            </a:pPr>
            <a:r>
              <a:rPr lang="en-US" sz="3200" dirty="0">
                <a:latin typeface="Times New Roman" pitchFamily="18" charset="0"/>
                <a:cs typeface="Times New Roman" pitchFamily="18" charset="0"/>
              </a:rPr>
              <a:t>Google</a:t>
            </a:r>
          </a:p>
          <a:p>
            <a:pPr>
              <a:buFont typeface="Arial" pitchFamily="34" charset="0"/>
              <a:buChar char="•"/>
            </a:pPr>
            <a:r>
              <a:rPr lang="en-US" sz="3200" dirty="0">
                <a:latin typeface="Times New Roman" pitchFamily="18" charset="0"/>
                <a:cs typeface="Times New Roman" pitchFamily="18" charset="0"/>
              </a:rPr>
              <a:t>W3Schools</a:t>
            </a:r>
          </a:p>
          <a:p>
            <a:pPr>
              <a:buFont typeface="Arial" pitchFamily="34" charset="0"/>
              <a:buChar char="•"/>
            </a:pPr>
            <a:r>
              <a:rPr lang="en-US" sz="3200" dirty="0">
                <a:latin typeface="Times New Roman" pitchFamily="18" charset="0"/>
                <a:cs typeface="Times New Roman" pitchFamily="18" charset="0"/>
              </a:rPr>
              <a:t>MDN Web Docs.</a:t>
            </a:r>
          </a:p>
          <a:p>
            <a:pPr>
              <a:buFont typeface="Arial" pitchFamily="34" charset="0"/>
              <a:buChar char="•"/>
            </a:pPr>
            <a:r>
              <a:rPr lang="en-US" sz="3200" dirty="0">
                <a:latin typeface="Times New Roman" pitchFamily="18" charset="0"/>
                <a:cs typeface="Times New Roman" pitchFamily="18" charset="0"/>
              </a:rPr>
              <a:t>Font Awesome library (for icons)</a:t>
            </a:r>
          </a:p>
          <a:p>
            <a:pPr>
              <a:buFont typeface="Arial" pitchFamily="34" charset="0"/>
              <a:buChar char="•"/>
            </a:pPr>
            <a:r>
              <a:rPr lang="en-US" sz="3200" dirty="0" err="1">
                <a:latin typeface="Times New Roman" pitchFamily="18" charset="0"/>
                <a:cs typeface="Times New Roman" pitchFamily="18" charset="0"/>
              </a:rPr>
              <a:t>Youtube</a:t>
            </a:r>
            <a:r>
              <a:rPr lang="en-US" sz="3200" dirty="0">
                <a:latin typeface="Times New Roman" pitchFamily="18" charset="0"/>
                <a:cs typeface="Times New Roman" pitchFamily="18" charset="0"/>
              </a:rPr>
              <a:t> Channels (for troubleshooting)</a:t>
            </a:r>
          </a:p>
          <a:p>
            <a:pPr>
              <a:buFont typeface="Arial" pitchFamily="34" charset="0"/>
              <a:buChar char="•"/>
            </a:pPr>
            <a:r>
              <a:rPr lang="en-US" sz="3200" dirty="0">
                <a:latin typeface="Times New Roman" pitchFamily="18" charset="0"/>
                <a:cs typeface="Times New Roman" pitchFamily="18" charset="0"/>
              </a:rPr>
              <a:t>Chat GPT 3.5 (for debugging)  </a:t>
            </a: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Feature(optional)</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5" name="Content Placeholder 4">
            <a:extLst>
              <a:ext uri="{FF2B5EF4-FFF2-40B4-BE49-F238E27FC236}">
                <a16:creationId xmlns:a16="http://schemas.microsoft.com/office/drawing/2014/main" id="{41AEC76B-E3CF-D953-8367-7FCCF5EE0B50}"/>
              </a:ext>
            </a:extLst>
          </p:cNvPr>
          <p:cNvSpPr>
            <a:spLocks noGrp="1"/>
          </p:cNvSpPr>
          <p:nvPr>
            <p:ph idx="1"/>
          </p:nvPr>
        </p:nvSpPr>
        <p:spPr>
          <a:xfrm>
            <a:off x="457200" y="1371600"/>
            <a:ext cx="8136904" cy="4525963"/>
          </a:xfrm>
        </p:spPr>
        <p:txBody>
          <a:bodyPr/>
          <a:lstStyle/>
          <a:p>
            <a:pPr marL="0" indent="0" algn="ctr">
              <a:buNone/>
            </a:pPr>
            <a:r>
              <a:rPr lang="en-IN" sz="3600" dirty="0"/>
              <a:t>Survey and Polling Website</a:t>
            </a:r>
          </a:p>
          <a:p>
            <a:pPr marL="0" indent="0">
              <a:buNone/>
            </a:pPr>
            <a:r>
              <a:rPr lang="en-IN" sz="2000" dirty="0"/>
              <a:t>The main objective of this project is to make a user friendly website on which the surveys and polls can be given and conducted. In our website any organisation can create a survey and poll and that survey and polls can be given in same website itself. </a:t>
            </a:r>
          </a:p>
        </p:txBody>
      </p:sp>
      <p:pic>
        <p:nvPicPr>
          <p:cNvPr id="6" name="Picture 5">
            <a:extLst>
              <a:ext uri="{FF2B5EF4-FFF2-40B4-BE49-F238E27FC236}">
                <a16:creationId xmlns:a16="http://schemas.microsoft.com/office/drawing/2014/main" id="{F4D3B390-4FA1-4266-6756-667A9B40DCB0}"/>
              </a:ext>
            </a:extLst>
          </p:cNvPr>
          <p:cNvPicPr>
            <a:picLocks noChangeAspect="1"/>
          </p:cNvPicPr>
          <p:nvPr/>
        </p:nvPicPr>
        <p:blipFill rotWithShape="1">
          <a:blip r:embed="rId2"/>
          <a:srcRect l="27785" t="-2957" r="27518" b="2957"/>
          <a:stretch/>
        </p:blipFill>
        <p:spPr>
          <a:xfrm>
            <a:off x="2483768" y="3426822"/>
            <a:ext cx="3672408" cy="2869945"/>
          </a:xfrm>
          <a:prstGeom prst="rect">
            <a:avLst/>
          </a:prstGeom>
        </p:spPr>
      </p:pic>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5" name="Content Placeholder 4">
            <a:extLst>
              <a:ext uri="{FF2B5EF4-FFF2-40B4-BE49-F238E27FC236}">
                <a16:creationId xmlns:a16="http://schemas.microsoft.com/office/drawing/2014/main" id="{5B764EC5-6A14-9D81-421E-7E82C7DCCECA}"/>
              </a:ext>
            </a:extLst>
          </p:cNvPr>
          <p:cNvSpPr>
            <a:spLocks noGrp="1"/>
          </p:cNvSpPr>
          <p:nvPr>
            <p:ph idx="1"/>
          </p:nvPr>
        </p:nvSpPr>
        <p:spPr/>
        <p:txBody>
          <a:bodyPr/>
          <a:lstStyle/>
          <a:p>
            <a:pPr marL="0" indent="0" algn="ctr">
              <a:buNone/>
            </a:pPr>
            <a:r>
              <a:rPr lang="en-IN" sz="3600" dirty="0"/>
              <a:t>PROBLEM</a:t>
            </a:r>
          </a:p>
          <a:p>
            <a:pPr marL="0" indent="0">
              <a:buNone/>
            </a:pPr>
            <a:r>
              <a:rPr lang="en-IN" sz="2400" dirty="0"/>
              <a:t>The main problem of that we want to solve is the unmanaged system of conducting polls and surveys. If a organisation or a user want to conduct a survey or poll, he might not able to conduct polls efficiently and effectively, because of lack of technology and software support</a:t>
            </a:r>
          </a:p>
        </p:txBody>
      </p:sp>
      <p:pic>
        <p:nvPicPr>
          <p:cNvPr id="6" name="Picture 5">
            <a:extLst>
              <a:ext uri="{FF2B5EF4-FFF2-40B4-BE49-F238E27FC236}">
                <a16:creationId xmlns:a16="http://schemas.microsoft.com/office/drawing/2014/main" id="{FEDF27EE-C5AB-B10D-4787-60452662D5A2}"/>
              </a:ext>
            </a:extLst>
          </p:cNvPr>
          <p:cNvPicPr>
            <a:picLocks noChangeAspect="1"/>
          </p:cNvPicPr>
          <p:nvPr/>
        </p:nvPicPr>
        <p:blipFill>
          <a:blip r:embed="rId2"/>
          <a:stretch>
            <a:fillRect/>
          </a:stretch>
        </p:blipFill>
        <p:spPr>
          <a:xfrm>
            <a:off x="2425452" y="4077072"/>
            <a:ext cx="4171854" cy="2346668"/>
          </a:xfrm>
          <a:prstGeom prst="rect">
            <a:avLst/>
          </a:prstGeom>
        </p:spPr>
      </p:pic>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2308324"/>
          </a:xfrm>
          <a:prstGeom prst="rect">
            <a:avLst/>
          </a:prstGeom>
        </p:spPr>
        <p:txBody>
          <a:bodyPr wrap="square">
            <a:spAutoFit/>
          </a:bodyPr>
          <a:lstStyle/>
          <a:p>
            <a:r>
              <a:rPr lang="en-US" sz="2400" dirty="0">
                <a:latin typeface="Times New Roman" pitchFamily="18" charset="0"/>
                <a:cs typeface="Times New Roman" pitchFamily="18" charset="0"/>
              </a:rPr>
              <a:t>For making this polling and survey application we have used technologies like HTML and CSS. This website is lightweight and is designed to work on most of the devices ensuring that they work seamlessly across all platforms. We use CSS transitions to make this website more attractive and visually appealing.</a:t>
            </a:r>
          </a:p>
        </p:txBody>
      </p:sp>
      <p:pic>
        <p:nvPicPr>
          <p:cNvPr id="3074" name="Picture 2" descr="25 HTML &amp; CSS Tutorials. Learn HTML &amp; CSS by exploring these 25… | by  Brandon Morelli | codeburst">
            <a:extLst>
              <a:ext uri="{FF2B5EF4-FFF2-40B4-BE49-F238E27FC236}">
                <a16:creationId xmlns:a16="http://schemas.microsoft.com/office/drawing/2014/main" id="{CBB7E183-291C-52EE-6BFD-352077B6F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261642"/>
            <a:ext cx="4059932" cy="31372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5" name="Subtitle 4">
            <a:extLst>
              <a:ext uri="{FF2B5EF4-FFF2-40B4-BE49-F238E27FC236}">
                <a16:creationId xmlns:a16="http://schemas.microsoft.com/office/drawing/2014/main" id="{C7661DE9-6F5C-32B8-CC93-B4D63FB3840C}"/>
              </a:ext>
            </a:extLst>
          </p:cNvPr>
          <p:cNvSpPr>
            <a:spLocks noGrp="1"/>
          </p:cNvSpPr>
          <p:nvPr>
            <p:ph type="subTitle" idx="1"/>
          </p:nvPr>
        </p:nvSpPr>
        <p:spPr/>
        <p:txBody>
          <a:bodyPr/>
          <a:lstStyle/>
          <a:p>
            <a:pPr marL="457200" indent="-457200" algn="l">
              <a:buFont typeface="Arial" panose="020B0604020202020204" pitchFamily="34" charset="0"/>
              <a:buChar char="•"/>
            </a:pPr>
            <a:endParaRPr lang="en-IN" dirty="0">
              <a:solidFill>
                <a:schemeClr val="tx1"/>
              </a:solidFill>
              <a:latin typeface="Times New Roman" pitchFamily="18" charset="0"/>
              <a:ea typeface="+mn-ea"/>
              <a:cs typeface="Times New Roman" pitchFamily="18" charset="0"/>
            </a:endParaRPr>
          </a:p>
          <a:p>
            <a:pPr marL="457200" indent="-457200" algn="l">
              <a:buFont typeface="Arial" panose="020B0604020202020204" pitchFamily="34" charset="0"/>
              <a:buChar char="•"/>
            </a:pPr>
            <a:endParaRPr lang="en-IN" dirty="0">
              <a:solidFill>
                <a:schemeClr val="tx1"/>
              </a:solidFill>
              <a:latin typeface="Times New Roman" pitchFamily="18" charset="0"/>
              <a:ea typeface="+mn-ea"/>
              <a:cs typeface="Times New Roman" pitchFamily="18" charset="0"/>
            </a:endParaRPr>
          </a:p>
          <a:p>
            <a:pPr marL="457200" indent="-457200" algn="l">
              <a:buFont typeface="Arial" panose="020B0604020202020204" pitchFamily="34" charset="0"/>
              <a:buChar char="•"/>
            </a:pPr>
            <a:endParaRPr lang="en-IN" dirty="0">
              <a:solidFill>
                <a:schemeClr val="tx1"/>
              </a:solidFill>
              <a:latin typeface="Times New Roman" pitchFamily="18" charset="0"/>
              <a:ea typeface="+mn-ea"/>
              <a:cs typeface="Times New Roman" pitchFamily="18" charset="0"/>
            </a:endParaRPr>
          </a:p>
          <a:p>
            <a:pPr marL="457200" indent="-457200" algn="l">
              <a:buFont typeface="Arial" panose="020B0604020202020204" pitchFamily="34" charset="0"/>
              <a:buChar char="•"/>
            </a:pPr>
            <a:r>
              <a:rPr lang="en-IN" dirty="0">
                <a:solidFill>
                  <a:schemeClr val="tx1"/>
                </a:solidFill>
                <a:latin typeface="Times New Roman" pitchFamily="18" charset="0"/>
                <a:ea typeface="+mn-ea"/>
                <a:cs typeface="Times New Roman" pitchFamily="18" charset="0"/>
              </a:rPr>
              <a:t>User-friendly interface for easy navigation.</a:t>
            </a:r>
          </a:p>
          <a:p>
            <a:pPr marL="457200" indent="-457200" algn="l">
              <a:buFont typeface="Arial" panose="020B0604020202020204" pitchFamily="34" charset="0"/>
              <a:buChar char="•"/>
            </a:pPr>
            <a:r>
              <a:rPr lang="en-IN" dirty="0">
                <a:solidFill>
                  <a:schemeClr val="tx1"/>
                </a:solidFill>
                <a:latin typeface="Times New Roman" pitchFamily="18" charset="0"/>
                <a:ea typeface="+mn-ea"/>
                <a:cs typeface="Times New Roman" pitchFamily="18" charset="0"/>
              </a:rPr>
              <a:t>Fast and interactive.</a:t>
            </a:r>
          </a:p>
          <a:p>
            <a:pPr marL="457200" indent="-457200" algn="l">
              <a:buFont typeface="Arial" panose="020B0604020202020204" pitchFamily="34" charset="0"/>
              <a:buChar char="•"/>
            </a:pPr>
            <a:r>
              <a:rPr lang="en-IN" dirty="0">
                <a:solidFill>
                  <a:schemeClr val="tx1"/>
                </a:solidFill>
                <a:latin typeface="Times New Roman" pitchFamily="18" charset="0"/>
                <a:ea typeface="+mn-ea"/>
                <a:cs typeface="Times New Roman" pitchFamily="18" charset="0"/>
              </a:rPr>
              <a:t>Integration with various platforms and systems.</a:t>
            </a:r>
          </a:p>
          <a:p>
            <a:pPr marL="457200" indent="-457200" algn="l">
              <a:buFont typeface="Arial" panose="020B0604020202020204" pitchFamily="34" charset="0"/>
              <a:buChar char="•"/>
            </a:pPr>
            <a:r>
              <a:rPr lang="en-IN" dirty="0">
                <a:solidFill>
                  <a:schemeClr val="tx1"/>
                </a:solidFill>
                <a:latin typeface="Times New Roman" pitchFamily="18" charset="0"/>
                <a:ea typeface="+mn-ea"/>
                <a:cs typeface="Times New Roman" pitchFamily="18" charset="0"/>
              </a:rPr>
              <a:t>Advanced analytics of polls and surveys.</a:t>
            </a:r>
          </a:p>
        </p:txBody>
      </p:sp>
      <p:pic>
        <p:nvPicPr>
          <p:cNvPr id="4098" name="Picture 2" descr="Key Features of a Successful Mobile App Nobody Told You About!">
            <a:extLst>
              <a:ext uri="{FF2B5EF4-FFF2-40B4-BE49-F238E27FC236}">
                <a16:creationId xmlns:a16="http://schemas.microsoft.com/office/drawing/2014/main" id="{25A196C3-A8FC-8BE1-8EBB-206A3901B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864042"/>
            <a:ext cx="6698332" cy="22327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503548" y="3391940"/>
            <a:ext cx="8136904" cy="3416320"/>
          </a:xfrm>
          <a:prstGeom prst="rect">
            <a:avLst/>
          </a:prstGeom>
        </p:spPr>
        <p:txBody>
          <a:bodyPr wrap="square">
            <a:spAutoFit/>
          </a:bodyPr>
          <a:lstStyle/>
          <a:p>
            <a:pPr marL="457200" indent="-457200">
              <a:buFont typeface="Arial" panose="020B0604020202020204" pitchFamily="34" charset="0"/>
              <a:buChar char="•"/>
            </a:pPr>
            <a:r>
              <a:rPr lang="en-US" sz="2400" dirty="0">
                <a:latin typeface="Times New Roman" pitchFamily="18" charset="0"/>
                <a:cs typeface="Times New Roman" pitchFamily="18" charset="0"/>
              </a:rPr>
              <a:t>This website contains 3 tabs(Home, About, Contact) and image(logo) in the nav tag.</a:t>
            </a:r>
          </a:p>
          <a:p>
            <a:pPr marL="457200" indent="-457200">
              <a:buFont typeface="Arial" panose="020B0604020202020204" pitchFamily="34" charset="0"/>
              <a:buChar char="•"/>
            </a:pPr>
            <a:r>
              <a:rPr lang="en-US" sz="2400" dirty="0">
                <a:latin typeface="Times New Roman" pitchFamily="18" charset="0"/>
                <a:cs typeface="Times New Roman" pitchFamily="18" charset="0"/>
              </a:rPr>
              <a:t>Followed by a heading which is created by &lt;h1&gt; tag followed by styling in </a:t>
            </a:r>
            <a:r>
              <a:rPr lang="en-US" sz="2400" dirty="0" err="1">
                <a:latin typeface="Times New Roman" pitchFamily="18" charset="0"/>
                <a:cs typeface="Times New Roman" pitchFamily="18" charset="0"/>
              </a:rPr>
              <a:t>css</a:t>
            </a:r>
            <a:endParaRPr lang="en-US" sz="2400" dirty="0">
              <a:latin typeface="Times New Roman" pitchFamily="18" charset="0"/>
              <a:cs typeface="Times New Roman" pitchFamily="18" charset="0"/>
            </a:endParaRPr>
          </a:p>
          <a:p>
            <a:pPr marL="457200" indent="-457200">
              <a:buFont typeface="Arial" panose="020B0604020202020204" pitchFamily="34" charset="0"/>
              <a:buChar char="•"/>
            </a:pPr>
            <a:r>
              <a:rPr lang="en-US" sz="2400" dirty="0">
                <a:latin typeface="Times New Roman" pitchFamily="18" charset="0"/>
                <a:cs typeface="Times New Roman" pitchFamily="18" charset="0"/>
              </a:rPr>
              <a:t>Then there are two buttons, one to create </a:t>
            </a:r>
            <a:r>
              <a:rPr lang="en-US" sz="2400" dirty="0" err="1">
                <a:latin typeface="Times New Roman" pitchFamily="18" charset="0"/>
                <a:cs typeface="Times New Roman" pitchFamily="18" charset="0"/>
              </a:rPr>
              <a:t>suvey</a:t>
            </a:r>
            <a:r>
              <a:rPr lang="en-US" sz="2400" dirty="0">
                <a:latin typeface="Times New Roman" pitchFamily="18" charset="0"/>
                <a:cs typeface="Times New Roman" pitchFamily="18" charset="0"/>
              </a:rPr>
              <a:t>(this is currently under development), Second tab automatically redirects to a survey (which coding ninjas had to conduct on our website). There is </a:t>
            </a:r>
            <a:r>
              <a:rPr lang="en-US" sz="2400" dirty="0" err="1">
                <a:latin typeface="Times New Roman" pitchFamily="18" charset="0"/>
                <a:cs typeface="Times New Roman" pitchFamily="18" charset="0"/>
              </a:rPr>
              <a:t>currenty</a:t>
            </a:r>
            <a:r>
              <a:rPr lang="en-US" sz="2400" dirty="0">
                <a:latin typeface="Times New Roman" pitchFamily="18" charset="0"/>
                <a:cs typeface="Times New Roman" pitchFamily="18" charset="0"/>
              </a:rPr>
              <a:t> no verification of survey taking place as no backend is written.</a:t>
            </a:r>
          </a:p>
        </p:txBody>
      </p:sp>
      <p:pic>
        <p:nvPicPr>
          <p:cNvPr id="5" name="Picture 4">
            <a:extLst>
              <a:ext uri="{FF2B5EF4-FFF2-40B4-BE49-F238E27FC236}">
                <a16:creationId xmlns:a16="http://schemas.microsoft.com/office/drawing/2014/main" id="{D974A0F8-1A50-A394-321A-071F20FD4977}"/>
              </a:ext>
            </a:extLst>
          </p:cNvPr>
          <p:cNvPicPr>
            <a:picLocks noChangeAspect="1"/>
          </p:cNvPicPr>
          <p:nvPr/>
        </p:nvPicPr>
        <p:blipFill>
          <a:blip r:embed="rId2"/>
          <a:stretch>
            <a:fillRect/>
          </a:stretch>
        </p:blipFill>
        <p:spPr>
          <a:xfrm>
            <a:off x="1691680" y="848406"/>
            <a:ext cx="5296516" cy="2603322"/>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503548" y="2439848"/>
            <a:ext cx="8136904" cy="3416320"/>
          </a:xfrm>
          <a:prstGeom prst="rect">
            <a:avLst/>
          </a:prstGeom>
        </p:spPr>
        <p:txBody>
          <a:bodyPr wrap="square">
            <a:spAutoFit/>
          </a:bodyPr>
          <a:lstStyle/>
          <a:p>
            <a:pPr marL="457200" indent="-457200">
              <a:buFont typeface="Arial" panose="020B0604020202020204" pitchFamily="34" charset="0"/>
              <a:buChar char="•"/>
            </a:pPr>
            <a:r>
              <a:rPr lang="en-US" sz="2400" dirty="0">
                <a:latin typeface="Times New Roman" pitchFamily="18" charset="0"/>
                <a:cs typeface="Times New Roman" pitchFamily="18" charset="0"/>
              </a:rPr>
              <a:t>Below the header section there is a footer section, in which there is heading created by &lt;h3&gt; tag.</a:t>
            </a:r>
          </a:p>
          <a:p>
            <a:pPr marL="457200" indent="-457200">
              <a:buFont typeface="Arial" panose="020B0604020202020204" pitchFamily="34" charset="0"/>
              <a:buChar char="•"/>
            </a:pPr>
            <a:r>
              <a:rPr lang="en-US" sz="2400" dirty="0">
                <a:latin typeface="Times New Roman" pitchFamily="18" charset="0"/>
                <a:cs typeface="Times New Roman" pitchFamily="18" charset="0"/>
              </a:rPr>
              <a:t>Then there is a paragraph tag created by &lt;p&gt; tag</a:t>
            </a:r>
          </a:p>
          <a:p>
            <a:pPr marL="457200" indent="-457200">
              <a:buFont typeface="Arial" panose="020B0604020202020204" pitchFamily="34" charset="0"/>
              <a:buChar char="•"/>
            </a:pPr>
            <a:r>
              <a:rPr lang="en-US" sz="2400" dirty="0">
                <a:latin typeface="Times New Roman" pitchFamily="18" charset="0"/>
                <a:cs typeface="Times New Roman" pitchFamily="18" charset="0"/>
              </a:rPr>
              <a:t>Text styling by </a:t>
            </a:r>
            <a:r>
              <a:rPr lang="en-US" sz="2400" dirty="0" err="1">
                <a:latin typeface="Times New Roman" pitchFamily="18" charset="0"/>
                <a:cs typeface="Times New Roman" pitchFamily="18" charset="0"/>
              </a:rPr>
              <a:t>css</a:t>
            </a:r>
            <a:r>
              <a:rPr lang="en-US" sz="2400" dirty="0">
                <a:latin typeface="Times New Roman" pitchFamily="18" charset="0"/>
                <a:cs typeface="Times New Roman" pitchFamily="18" charset="0"/>
              </a:rPr>
              <a:t> background color and text align properties.</a:t>
            </a:r>
          </a:p>
          <a:p>
            <a:pPr marL="457200" indent="-457200">
              <a:buFont typeface="Arial" panose="020B0604020202020204" pitchFamily="34" charset="0"/>
              <a:buChar char="•"/>
            </a:pPr>
            <a:r>
              <a:rPr lang="en-US" sz="2400" dirty="0">
                <a:latin typeface="Times New Roman" pitchFamily="18" charset="0"/>
                <a:cs typeface="Times New Roman" pitchFamily="18" charset="0"/>
              </a:rPr>
              <a:t>Then there are icons, which redirects to sample social media pages (in a new tab)</a:t>
            </a:r>
          </a:p>
          <a:p>
            <a:pPr marL="457200" indent="-457200">
              <a:buFont typeface="Arial" panose="020B0604020202020204" pitchFamily="34" charset="0"/>
              <a:buChar char="•"/>
            </a:pPr>
            <a:r>
              <a:rPr lang="en-US" sz="2400" dirty="0">
                <a:latin typeface="Times New Roman" pitchFamily="18" charset="0"/>
                <a:cs typeface="Times New Roman" pitchFamily="18" charset="0"/>
              </a:rPr>
              <a:t>Page ends with a copyright symbol which is added using </a:t>
            </a:r>
            <a:r>
              <a:rPr lang="en-IN" sz="2400" b="1" dirty="0">
                <a:latin typeface="Times New Roman" pitchFamily="18" charset="0"/>
                <a:cs typeface="Times New Roman" pitchFamily="18" charset="0"/>
              </a:rPr>
              <a:t>&amp;#169  </a:t>
            </a:r>
            <a:r>
              <a:rPr lang="en-IN" sz="2400" dirty="0">
                <a:latin typeface="Times New Roman" pitchFamily="18" charset="0"/>
                <a:cs typeface="Times New Roman" pitchFamily="18" charset="0"/>
              </a:rPr>
              <a:t>code.</a:t>
            </a:r>
            <a:endParaRPr lang="en-US" sz="24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E8050092-1239-AF10-8A2E-E38BB4CECB3D}"/>
              </a:ext>
            </a:extLst>
          </p:cNvPr>
          <p:cNvPicPr>
            <a:picLocks noChangeAspect="1"/>
          </p:cNvPicPr>
          <p:nvPr/>
        </p:nvPicPr>
        <p:blipFill rotWithShape="1">
          <a:blip r:embed="rId2"/>
          <a:srcRect t="20102"/>
          <a:stretch/>
        </p:blipFill>
        <p:spPr>
          <a:xfrm>
            <a:off x="0" y="1340768"/>
            <a:ext cx="9144000" cy="806692"/>
          </a:xfrm>
          <a:prstGeom prst="rect">
            <a:avLst/>
          </a:prstGeom>
        </p:spPr>
      </p:pic>
    </p:spTree>
    <p:extLst>
      <p:ext uri="{BB962C8B-B14F-4D97-AF65-F5344CB8AC3E}">
        <p14:creationId xmlns:p14="http://schemas.microsoft.com/office/powerpoint/2010/main" val="3560733929"/>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611560" y="3483952"/>
            <a:ext cx="8064896" cy="1569660"/>
          </a:xfrm>
          <a:prstGeom prst="rect">
            <a:avLst/>
          </a:prstGeom>
        </p:spPr>
        <p:txBody>
          <a:bodyPr wrap="square">
            <a:spAutoFit/>
          </a:bodyPr>
          <a:lstStyle/>
          <a:p>
            <a:pPr marL="457200" indent="-457200">
              <a:buFont typeface="Arial" panose="020B0604020202020204" pitchFamily="34" charset="0"/>
              <a:buChar char="•"/>
            </a:pPr>
            <a:r>
              <a:rPr lang="en-US" sz="2400" dirty="0">
                <a:latin typeface="Times New Roman" pitchFamily="18" charset="0"/>
                <a:cs typeface="Times New Roman" pitchFamily="18" charset="0"/>
              </a:rPr>
              <a:t>In contact us page the map is added by going to google maps, and then copying </a:t>
            </a:r>
            <a:r>
              <a:rPr lang="en-US" sz="2400" dirty="0" err="1">
                <a:latin typeface="Times New Roman" pitchFamily="18" charset="0"/>
                <a:cs typeface="Times New Roman" pitchFamily="18" charset="0"/>
              </a:rPr>
              <a:t>iframe</a:t>
            </a:r>
            <a:r>
              <a:rPr lang="en-US" sz="2400" dirty="0">
                <a:latin typeface="Times New Roman" pitchFamily="18" charset="0"/>
                <a:cs typeface="Times New Roman" pitchFamily="18" charset="0"/>
              </a:rPr>
              <a:t> link from the , embed on page section, and height and width is adjusted using </a:t>
            </a:r>
            <a:r>
              <a:rPr lang="en-US" sz="2400" dirty="0" err="1">
                <a:latin typeface="Times New Roman" pitchFamily="18" charset="0"/>
                <a:cs typeface="Times New Roman" pitchFamily="18" charset="0"/>
              </a:rPr>
              <a:t>css</a:t>
            </a:r>
            <a:r>
              <a:rPr lang="en-US" sz="2400" dirty="0">
                <a:latin typeface="Times New Roman" pitchFamily="18" charset="0"/>
                <a:cs typeface="Times New Roman" pitchFamily="18" charset="0"/>
              </a:rPr>
              <a:t> height and width properties.</a:t>
            </a:r>
          </a:p>
        </p:txBody>
      </p:sp>
      <p:pic>
        <p:nvPicPr>
          <p:cNvPr id="5" name="Picture 4">
            <a:extLst>
              <a:ext uri="{FF2B5EF4-FFF2-40B4-BE49-F238E27FC236}">
                <a16:creationId xmlns:a16="http://schemas.microsoft.com/office/drawing/2014/main" id="{2231B0B9-7349-17C5-4DFC-A01E4E58EC2B}"/>
              </a:ext>
            </a:extLst>
          </p:cNvPr>
          <p:cNvPicPr>
            <a:picLocks noChangeAspect="1"/>
          </p:cNvPicPr>
          <p:nvPr/>
        </p:nvPicPr>
        <p:blipFill>
          <a:blip r:embed="rId2"/>
          <a:stretch>
            <a:fillRect/>
          </a:stretch>
        </p:blipFill>
        <p:spPr>
          <a:xfrm>
            <a:off x="1621743" y="845423"/>
            <a:ext cx="5400600" cy="2551065"/>
          </a:xfrm>
          <a:prstGeom prst="rect">
            <a:avLst/>
          </a:prstGeom>
        </p:spPr>
      </p:pic>
    </p:spTree>
    <p:extLst>
      <p:ext uri="{BB962C8B-B14F-4D97-AF65-F5344CB8AC3E}">
        <p14:creationId xmlns:p14="http://schemas.microsoft.com/office/powerpoint/2010/main" val="433402866"/>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636</TotalTime>
  <Words>605</Words>
  <Application>Microsoft Office PowerPoint</Application>
  <PresentationFormat>On-screen Show (4:3)</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Tarandeep Singh</cp:lastModifiedBy>
  <cp:revision>33</cp:revision>
  <dcterms:created xsi:type="dcterms:W3CDTF">2022-12-12T14:14:34Z</dcterms:created>
  <dcterms:modified xsi:type="dcterms:W3CDTF">2023-11-17T15:42:09Z</dcterms:modified>
</cp:coreProperties>
</file>