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2A9A8-31CB-467E-A576-7956B6977E59}" v="30" dt="2025-06-18T02:49:13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ood Aein" userId="867bbb1f4d54fa84" providerId="LiveId" clId="{73F2A9A8-31CB-467E-A576-7956B6977E59}"/>
    <pc:docChg chg="undo custSel addSld delSld modSld">
      <pc:chgData name="Davood Aein" userId="867bbb1f4d54fa84" providerId="LiveId" clId="{73F2A9A8-31CB-467E-A576-7956B6977E59}" dt="2025-06-18T02:49:21.938" v="135" actId="27614"/>
      <pc:docMkLst>
        <pc:docMk/>
      </pc:docMkLst>
      <pc:sldChg chg="addSp delSp modSp mod setBg">
        <pc:chgData name="Davood Aein" userId="867bbb1f4d54fa84" providerId="LiveId" clId="{73F2A9A8-31CB-467E-A576-7956B6977E59}" dt="2025-06-18T01:40:03.097" v="56" actId="26606"/>
        <pc:sldMkLst>
          <pc:docMk/>
          <pc:sldMk cId="1971630983" sldId="256"/>
        </pc:sldMkLst>
        <pc:spChg chg="mod">
          <ac:chgData name="Davood Aein" userId="867bbb1f4d54fa84" providerId="LiveId" clId="{73F2A9A8-31CB-467E-A576-7956B6977E59}" dt="2025-06-18T01:40:03.097" v="56" actId="26606"/>
          <ac:spMkLst>
            <pc:docMk/>
            <pc:sldMk cId="1971630983" sldId="256"/>
            <ac:spMk id="2" creationId="{D14DD712-BBB4-2A23-5698-4557805201AD}"/>
          </ac:spMkLst>
        </pc:spChg>
        <pc:spChg chg="mod">
          <ac:chgData name="Davood Aein" userId="867bbb1f4d54fa84" providerId="LiveId" clId="{73F2A9A8-31CB-467E-A576-7956B6977E59}" dt="2025-06-18T01:40:03.097" v="56" actId="26606"/>
          <ac:spMkLst>
            <pc:docMk/>
            <pc:sldMk cId="1971630983" sldId="256"/>
            <ac:spMk id="3" creationId="{7F509313-AFD8-0B14-DBEA-C9C6A48A3005}"/>
          </ac:spMkLst>
        </pc:spChg>
        <pc:spChg chg="add del">
          <ac:chgData name="Davood Aein" userId="867bbb1f4d54fa84" providerId="LiveId" clId="{73F2A9A8-31CB-467E-A576-7956B6977E59}" dt="2025-06-18T01:30:08.209" v="4" actId="26606"/>
          <ac:spMkLst>
            <pc:docMk/>
            <pc:sldMk cId="1971630983" sldId="256"/>
            <ac:spMk id="10" creationId="{7B1AB9FE-36F5-4FD1-9850-DB5C5AD4828F}"/>
          </ac:spMkLst>
        </pc:spChg>
        <pc:spChg chg="add del">
          <ac:chgData name="Davood Aein" userId="867bbb1f4d54fa84" providerId="LiveId" clId="{73F2A9A8-31CB-467E-A576-7956B6977E59}" dt="2025-06-18T01:30:08.209" v="4" actId="26606"/>
          <ac:spMkLst>
            <pc:docMk/>
            <pc:sldMk cId="1971630983" sldId="256"/>
            <ac:spMk id="12" creationId="{F489C2E0-4895-4B72-85EA-7EE9FAFFDC7E}"/>
          </ac:spMkLst>
        </pc:spChg>
        <pc:spChg chg="add del">
          <ac:chgData name="Davood Aein" userId="867bbb1f4d54fa84" providerId="LiveId" clId="{73F2A9A8-31CB-467E-A576-7956B6977E59}" dt="2025-06-18T01:40:03.097" v="56" actId="26606"/>
          <ac:spMkLst>
            <pc:docMk/>
            <pc:sldMk cId="1971630983" sldId="256"/>
            <ac:spMk id="14" creationId="{ECC07320-C2CA-4E29-8481-9D9E143C7788}"/>
          </ac:spMkLst>
        </pc:spChg>
        <pc:spChg chg="add del">
          <ac:chgData name="Davood Aein" userId="867bbb1f4d54fa84" providerId="LiveId" clId="{73F2A9A8-31CB-467E-A576-7956B6977E59}" dt="2025-06-18T01:40:03.097" v="56" actId="26606"/>
          <ac:spMkLst>
            <pc:docMk/>
            <pc:sldMk cId="1971630983" sldId="256"/>
            <ac:spMk id="15" creationId="{178FB36B-5BFE-42CA-BC60-1115E0D95EEC}"/>
          </ac:spMkLst>
        </pc:spChg>
        <pc:spChg chg="add">
          <ac:chgData name="Davood Aein" userId="867bbb1f4d54fa84" providerId="LiveId" clId="{73F2A9A8-31CB-467E-A576-7956B6977E59}" dt="2025-06-18T01:40:03.097" v="56" actId="26606"/>
          <ac:spMkLst>
            <pc:docMk/>
            <pc:sldMk cId="1971630983" sldId="256"/>
            <ac:spMk id="20" creationId="{A8384FB5-9ADC-4DDC-881B-597D56F5B15D}"/>
          </ac:spMkLst>
        </pc:spChg>
        <pc:spChg chg="add">
          <ac:chgData name="Davood Aein" userId="867bbb1f4d54fa84" providerId="LiveId" clId="{73F2A9A8-31CB-467E-A576-7956B6977E59}" dt="2025-06-18T01:40:03.097" v="56" actId="26606"/>
          <ac:spMkLst>
            <pc:docMk/>
            <pc:sldMk cId="1971630983" sldId="256"/>
            <ac:spMk id="22" creationId="{1199E1B1-A8C0-4FE8-A5A8-1CB41D69F857}"/>
          </ac:spMkLst>
        </pc:spChg>
        <pc:spChg chg="add">
          <ac:chgData name="Davood Aein" userId="867bbb1f4d54fa84" providerId="LiveId" clId="{73F2A9A8-31CB-467E-A576-7956B6977E59}" dt="2025-06-18T01:40:03.097" v="56" actId="26606"/>
          <ac:spMkLst>
            <pc:docMk/>
            <pc:sldMk cId="1971630983" sldId="256"/>
            <ac:spMk id="24" creationId="{84A8DE83-DE75-4B41-9DB4-A7EC0B0DEC0B}"/>
          </ac:spMkLst>
        </pc:spChg>
        <pc:spChg chg="add">
          <ac:chgData name="Davood Aein" userId="867bbb1f4d54fa84" providerId="LiveId" clId="{73F2A9A8-31CB-467E-A576-7956B6977E59}" dt="2025-06-18T01:40:03.097" v="56" actId="26606"/>
          <ac:spMkLst>
            <pc:docMk/>
            <pc:sldMk cId="1971630983" sldId="256"/>
            <ac:spMk id="26" creationId="{A7009A0A-BEF5-4EAC-AF15-E4F9F002E239}"/>
          </ac:spMkLst>
        </pc:spChg>
        <pc:picChg chg="add mod ord">
          <ac:chgData name="Davood Aein" userId="867bbb1f4d54fa84" providerId="LiveId" clId="{73F2A9A8-31CB-467E-A576-7956B6977E59}" dt="2025-06-18T01:40:03.097" v="56" actId="26606"/>
          <ac:picMkLst>
            <pc:docMk/>
            <pc:sldMk cId="1971630983" sldId="256"/>
            <ac:picMk id="5" creationId="{74C0C1E6-6E24-30E7-224D-567B28C004B2}"/>
          </ac:picMkLst>
        </pc:picChg>
      </pc:sldChg>
      <pc:sldChg chg="addSp delSp modSp new mod setBg">
        <pc:chgData name="Davood Aein" userId="867bbb1f4d54fa84" providerId="LiveId" clId="{73F2A9A8-31CB-467E-A576-7956B6977E59}" dt="2025-06-18T01:39:50.473" v="55" actId="26606"/>
        <pc:sldMkLst>
          <pc:docMk/>
          <pc:sldMk cId="1324959437" sldId="257"/>
        </pc:sldMkLst>
        <pc:spChg chg="mod">
          <ac:chgData name="Davood Aein" userId="867bbb1f4d54fa84" providerId="LiveId" clId="{73F2A9A8-31CB-467E-A576-7956B6977E59}" dt="2025-06-18T01:39:50.473" v="55" actId="26606"/>
          <ac:spMkLst>
            <pc:docMk/>
            <pc:sldMk cId="1324959437" sldId="257"/>
            <ac:spMk id="2" creationId="{385B11A4-DA4D-3B24-DA90-C1DF3C837152}"/>
          </ac:spMkLst>
        </pc:spChg>
        <pc:spChg chg="del">
          <ac:chgData name="Davood Aein" userId="867bbb1f4d54fa84" providerId="LiveId" clId="{73F2A9A8-31CB-467E-A576-7956B6977E59}" dt="2025-06-18T01:34:37.933" v="46" actId="931"/>
          <ac:spMkLst>
            <pc:docMk/>
            <pc:sldMk cId="1324959437" sldId="257"/>
            <ac:spMk id="3" creationId="{EA7BF50E-8A6F-B39B-B295-AC538F2A3D4D}"/>
          </ac:spMkLst>
        </pc:spChg>
        <pc:spChg chg="add del">
          <ac:chgData name="Davood Aein" userId="867bbb1f4d54fa84" providerId="LiveId" clId="{73F2A9A8-31CB-467E-A576-7956B6977E59}" dt="2025-06-18T01:39:50.473" v="55" actId="26606"/>
          <ac:spMkLst>
            <pc:docMk/>
            <pc:sldMk cId="1324959437" sldId="257"/>
            <ac:spMk id="10" creationId="{F0DCC097-1DB8-4B6D-85D0-6FBA0E1CA4BA}"/>
          </ac:spMkLst>
        </pc:spChg>
        <pc:spChg chg="add del">
          <ac:chgData name="Davood Aein" userId="867bbb1f4d54fa84" providerId="LiveId" clId="{73F2A9A8-31CB-467E-A576-7956B6977E59}" dt="2025-06-18T01:39:50.473" v="55" actId="26606"/>
          <ac:spMkLst>
            <pc:docMk/>
            <pc:sldMk cId="1324959437" sldId="257"/>
            <ac:spMk id="12" creationId="{E0B58608-23C8-4441-994D-C6823EEE1DB7}"/>
          </ac:spMkLst>
        </pc:spChg>
        <pc:spChg chg="add">
          <ac:chgData name="Davood Aein" userId="867bbb1f4d54fa84" providerId="LiveId" clId="{73F2A9A8-31CB-467E-A576-7956B6977E59}" dt="2025-06-18T01:39:50.473" v="55" actId="26606"/>
          <ac:spMkLst>
            <pc:docMk/>
            <pc:sldMk cId="1324959437" sldId="257"/>
            <ac:spMk id="17" creationId="{A8384FB5-9ADC-4DDC-881B-597D56F5B15D}"/>
          </ac:spMkLst>
        </pc:spChg>
        <pc:spChg chg="add">
          <ac:chgData name="Davood Aein" userId="867bbb1f4d54fa84" providerId="LiveId" clId="{73F2A9A8-31CB-467E-A576-7956B6977E59}" dt="2025-06-18T01:39:50.473" v="55" actId="26606"/>
          <ac:spMkLst>
            <pc:docMk/>
            <pc:sldMk cId="1324959437" sldId="257"/>
            <ac:spMk id="19" creationId="{1199E1B1-A8C0-4FE8-A5A8-1CB41D69F857}"/>
          </ac:spMkLst>
        </pc:spChg>
        <pc:spChg chg="add">
          <ac:chgData name="Davood Aein" userId="867bbb1f4d54fa84" providerId="LiveId" clId="{73F2A9A8-31CB-467E-A576-7956B6977E59}" dt="2025-06-18T01:39:50.473" v="55" actId="26606"/>
          <ac:spMkLst>
            <pc:docMk/>
            <pc:sldMk cId="1324959437" sldId="257"/>
            <ac:spMk id="21" creationId="{84A8DE83-DE75-4B41-9DB4-A7EC0B0DEC0B}"/>
          </ac:spMkLst>
        </pc:spChg>
        <pc:spChg chg="add">
          <ac:chgData name="Davood Aein" userId="867bbb1f4d54fa84" providerId="LiveId" clId="{73F2A9A8-31CB-467E-A576-7956B6977E59}" dt="2025-06-18T01:39:50.473" v="55" actId="26606"/>
          <ac:spMkLst>
            <pc:docMk/>
            <pc:sldMk cId="1324959437" sldId="257"/>
            <ac:spMk id="23" creationId="{A7009A0A-BEF5-4EAC-AF15-E4F9F002E239}"/>
          </ac:spMkLst>
        </pc:spChg>
        <pc:picChg chg="add mod">
          <ac:chgData name="Davood Aein" userId="867bbb1f4d54fa84" providerId="LiveId" clId="{73F2A9A8-31CB-467E-A576-7956B6977E59}" dt="2025-06-18T01:39:50.473" v="55" actId="26606"/>
          <ac:picMkLst>
            <pc:docMk/>
            <pc:sldMk cId="1324959437" sldId="257"/>
            <ac:picMk id="5" creationId="{68538ADA-F249-DED2-D67D-57093CD8E5E7}"/>
          </ac:picMkLst>
        </pc:picChg>
      </pc:sldChg>
      <pc:sldChg chg="addSp delSp modSp new mod setBg">
        <pc:chgData name="Davood Aein" userId="867bbb1f4d54fa84" providerId="LiveId" clId="{73F2A9A8-31CB-467E-A576-7956B6977E59}" dt="2025-06-18T01:39:47.250" v="54" actId="26606"/>
        <pc:sldMkLst>
          <pc:docMk/>
          <pc:sldMk cId="929935052" sldId="258"/>
        </pc:sldMkLst>
        <pc:spChg chg="mod">
          <ac:chgData name="Davood Aein" userId="867bbb1f4d54fa84" providerId="LiveId" clId="{73F2A9A8-31CB-467E-A576-7956B6977E59}" dt="2025-06-18T01:39:47.250" v="54" actId="26606"/>
          <ac:spMkLst>
            <pc:docMk/>
            <pc:sldMk cId="929935052" sldId="258"/>
            <ac:spMk id="2" creationId="{36189CDD-E8B6-B1A6-9075-20048CA3E6E0}"/>
          </ac:spMkLst>
        </pc:spChg>
        <pc:spChg chg="del">
          <ac:chgData name="Davood Aein" userId="867bbb1f4d54fa84" providerId="LiveId" clId="{73F2A9A8-31CB-467E-A576-7956B6977E59}" dt="2025-06-18T01:39:26.231" v="52" actId="931"/>
          <ac:spMkLst>
            <pc:docMk/>
            <pc:sldMk cId="929935052" sldId="258"/>
            <ac:spMk id="3" creationId="{2FFB1292-D58F-FF40-9642-3887ED5EF78C}"/>
          </ac:spMkLst>
        </pc:spChg>
        <pc:spChg chg="add">
          <ac:chgData name="Davood Aein" userId="867bbb1f4d54fa84" providerId="LiveId" clId="{73F2A9A8-31CB-467E-A576-7956B6977E59}" dt="2025-06-18T01:39:47.250" v="54" actId="26606"/>
          <ac:spMkLst>
            <pc:docMk/>
            <pc:sldMk cId="929935052" sldId="258"/>
            <ac:spMk id="10" creationId="{A8384FB5-9ADC-4DDC-881B-597D56F5B15D}"/>
          </ac:spMkLst>
        </pc:spChg>
        <pc:spChg chg="add">
          <ac:chgData name="Davood Aein" userId="867bbb1f4d54fa84" providerId="LiveId" clId="{73F2A9A8-31CB-467E-A576-7956B6977E59}" dt="2025-06-18T01:39:47.250" v="54" actId="26606"/>
          <ac:spMkLst>
            <pc:docMk/>
            <pc:sldMk cId="929935052" sldId="258"/>
            <ac:spMk id="12" creationId="{1199E1B1-A8C0-4FE8-A5A8-1CB41D69F857}"/>
          </ac:spMkLst>
        </pc:spChg>
        <pc:spChg chg="add">
          <ac:chgData name="Davood Aein" userId="867bbb1f4d54fa84" providerId="LiveId" clId="{73F2A9A8-31CB-467E-A576-7956B6977E59}" dt="2025-06-18T01:39:47.250" v="54" actId="26606"/>
          <ac:spMkLst>
            <pc:docMk/>
            <pc:sldMk cId="929935052" sldId="258"/>
            <ac:spMk id="14" creationId="{84A8DE83-DE75-4B41-9DB4-A7EC0B0DEC0B}"/>
          </ac:spMkLst>
        </pc:spChg>
        <pc:spChg chg="add">
          <ac:chgData name="Davood Aein" userId="867bbb1f4d54fa84" providerId="LiveId" clId="{73F2A9A8-31CB-467E-A576-7956B6977E59}" dt="2025-06-18T01:39:47.250" v="54" actId="26606"/>
          <ac:spMkLst>
            <pc:docMk/>
            <pc:sldMk cId="929935052" sldId="258"/>
            <ac:spMk id="16" creationId="{A7009A0A-BEF5-4EAC-AF15-E4F9F002E239}"/>
          </ac:spMkLst>
        </pc:spChg>
        <pc:picChg chg="add mod">
          <ac:chgData name="Davood Aein" userId="867bbb1f4d54fa84" providerId="LiveId" clId="{73F2A9A8-31CB-467E-A576-7956B6977E59}" dt="2025-06-18T01:39:47.250" v="54" actId="26606"/>
          <ac:picMkLst>
            <pc:docMk/>
            <pc:sldMk cId="929935052" sldId="258"/>
            <ac:picMk id="5" creationId="{BECB8A6F-7E52-618B-9BD6-B976ABDA98A6}"/>
          </ac:picMkLst>
        </pc:picChg>
      </pc:sldChg>
      <pc:sldChg chg="addSp delSp modSp new mod setBg">
        <pc:chgData name="Davood Aein" userId="867bbb1f4d54fa84" providerId="LiveId" clId="{73F2A9A8-31CB-467E-A576-7956B6977E59}" dt="2025-06-18T01:58:40.558" v="66" actId="26606"/>
        <pc:sldMkLst>
          <pc:docMk/>
          <pc:sldMk cId="172272147" sldId="259"/>
        </pc:sldMkLst>
        <pc:spChg chg="mod">
          <ac:chgData name="Davood Aein" userId="867bbb1f4d54fa84" providerId="LiveId" clId="{73F2A9A8-31CB-467E-A576-7956B6977E59}" dt="2025-06-18T01:58:40.558" v="66" actId="26606"/>
          <ac:spMkLst>
            <pc:docMk/>
            <pc:sldMk cId="172272147" sldId="259"/>
            <ac:spMk id="2" creationId="{4FB88EAE-5659-146B-5DC1-2757F9D506E7}"/>
          </ac:spMkLst>
        </pc:spChg>
        <pc:spChg chg="del">
          <ac:chgData name="Davood Aein" userId="867bbb1f4d54fa84" providerId="LiveId" clId="{73F2A9A8-31CB-467E-A576-7956B6977E59}" dt="2025-06-18T01:58:34.482" v="59" actId="931"/>
          <ac:spMkLst>
            <pc:docMk/>
            <pc:sldMk cId="172272147" sldId="259"/>
            <ac:spMk id="3" creationId="{D2A8ABFE-2D41-DFA2-434C-974F344A1346}"/>
          </ac:spMkLst>
        </pc:spChg>
        <pc:spChg chg="add del">
          <ac:chgData name="Davood Aein" userId="867bbb1f4d54fa84" providerId="LiveId" clId="{73F2A9A8-31CB-467E-A576-7956B6977E59}" dt="2025-06-18T01:58:38.048" v="63" actId="26606"/>
          <ac:spMkLst>
            <pc:docMk/>
            <pc:sldMk cId="172272147" sldId="259"/>
            <ac:spMk id="10" creationId="{A4E37431-20F0-4DD6-84A9-ED2B644943A2}"/>
          </ac:spMkLst>
        </pc:spChg>
        <pc:spChg chg="add del">
          <ac:chgData name="Davood Aein" userId="867bbb1f4d54fa84" providerId="LiveId" clId="{73F2A9A8-31CB-467E-A576-7956B6977E59}" dt="2025-06-18T01:58:38.048" v="63" actId="26606"/>
          <ac:spMkLst>
            <pc:docMk/>
            <pc:sldMk cId="172272147" sldId="259"/>
            <ac:spMk id="12" creationId="{0AE98B72-66C6-4AB4-AF0D-BA830DE86393}"/>
          </ac:spMkLst>
        </pc:spChg>
        <pc:spChg chg="add del">
          <ac:chgData name="Davood Aein" userId="867bbb1f4d54fa84" providerId="LiveId" clId="{73F2A9A8-31CB-467E-A576-7956B6977E59}" dt="2025-06-18T01:58:38.048" v="63" actId="26606"/>
          <ac:spMkLst>
            <pc:docMk/>
            <pc:sldMk cId="172272147" sldId="259"/>
            <ac:spMk id="14" creationId="{407EAFC6-733F-403D-BB4D-05A3A28742F1}"/>
          </ac:spMkLst>
        </pc:spChg>
        <pc:spChg chg="add del">
          <ac:chgData name="Davood Aein" userId="867bbb1f4d54fa84" providerId="LiveId" clId="{73F2A9A8-31CB-467E-A576-7956B6977E59}" dt="2025-06-18T01:58:38.048" v="63" actId="26606"/>
          <ac:spMkLst>
            <pc:docMk/>
            <pc:sldMk cId="172272147" sldId="259"/>
            <ac:spMk id="16" creationId="{17A36730-4CB0-4F61-AD11-A44C9765833F}"/>
          </ac:spMkLst>
        </pc:spChg>
        <pc:spChg chg="add del">
          <ac:chgData name="Davood Aein" userId="867bbb1f4d54fa84" providerId="LiveId" clId="{73F2A9A8-31CB-467E-A576-7956B6977E59}" dt="2025-06-18T01:58:38.048" v="63" actId="26606"/>
          <ac:spMkLst>
            <pc:docMk/>
            <pc:sldMk cId="172272147" sldId="259"/>
            <ac:spMk id="18" creationId="{C69C79E1-F916-4929-A4F3-DE763D4BFA57}"/>
          </ac:spMkLst>
        </pc:spChg>
        <pc:spChg chg="add del">
          <ac:chgData name="Davood Aein" userId="867bbb1f4d54fa84" providerId="LiveId" clId="{73F2A9A8-31CB-467E-A576-7956B6977E59}" dt="2025-06-18T01:58:38.048" v="63" actId="26606"/>
          <ac:spMkLst>
            <pc:docMk/>
            <pc:sldMk cId="172272147" sldId="259"/>
            <ac:spMk id="20" creationId="{767334AB-16BD-4EC7-8C6B-4B5171600933}"/>
          </ac:spMkLst>
        </pc:spChg>
        <pc:spChg chg="add del">
          <ac:chgData name="Davood Aein" userId="867bbb1f4d54fa84" providerId="LiveId" clId="{73F2A9A8-31CB-467E-A576-7956B6977E59}" dt="2025-06-18T01:58:40.552" v="65" actId="26606"/>
          <ac:spMkLst>
            <pc:docMk/>
            <pc:sldMk cId="172272147" sldId="259"/>
            <ac:spMk id="22" creationId="{A8384FB5-9ADC-4DDC-881B-597D56F5B15D}"/>
          </ac:spMkLst>
        </pc:spChg>
        <pc:spChg chg="add del">
          <ac:chgData name="Davood Aein" userId="867bbb1f4d54fa84" providerId="LiveId" clId="{73F2A9A8-31CB-467E-A576-7956B6977E59}" dt="2025-06-18T01:58:40.552" v="65" actId="26606"/>
          <ac:spMkLst>
            <pc:docMk/>
            <pc:sldMk cId="172272147" sldId="259"/>
            <ac:spMk id="23" creationId="{91E5A9A7-95C6-4F4F-B00E-C82E07FE62EF}"/>
          </ac:spMkLst>
        </pc:spChg>
        <pc:spChg chg="add del">
          <ac:chgData name="Davood Aein" userId="867bbb1f4d54fa84" providerId="LiveId" clId="{73F2A9A8-31CB-467E-A576-7956B6977E59}" dt="2025-06-18T01:58:40.552" v="65" actId="26606"/>
          <ac:spMkLst>
            <pc:docMk/>
            <pc:sldMk cId="172272147" sldId="259"/>
            <ac:spMk id="24" creationId="{D07DD2DE-F619-49DD-B5E7-03A290FF4ED1}"/>
          </ac:spMkLst>
        </pc:spChg>
        <pc:spChg chg="add del">
          <ac:chgData name="Davood Aein" userId="867bbb1f4d54fa84" providerId="LiveId" clId="{73F2A9A8-31CB-467E-A576-7956B6977E59}" dt="2025-06-18T01:58:40.552" v="65" actId="26606"/>
          <ac:spMkLst>
            <pc:docMk/>
            <pc:sldMk cId="172272147" sldId="259"/>
            <ac:spMk id="25" creationId="{85149191-5F60-4A28-AAFF-039F96B0F3EC}"/>
          </ac:spMkLst>
        </pc:spChg>
        <pc:spChg chg="add del">
          <ac:chgData name="Davood Aein" userId="867bbb1f4d54fa84" providerId="LiveId" clId="{73F2A9A8-31CB-467E-A576-7956B6977E59}" dt="2025-06-18T01:58:40.552" v="65" actId="26606"/>
          <ac:spMkLst>
            <pc:docMk/>
            <pc:sldMk cId="172272147" sldId="259"/>
            <ac:spMk id="26" creationId="{F8260ED5-17F7-4158-B241-D51DD4CF1B7E}"/>
          </ac:spMkLst>
        </pc:spChg>
        <pc:spChg chg="add">
          <ac:chgData name="Davood Aein" userId="867bbb1f4d54fa84" providerId="LiveId" clId="{73F2A9A8-31CB-467E-A576-7956B6977E59}" dt="2025-06-18T01:58:40.558" v="66" actId="26606"/>
          <ac:spMkLst>
            <pc:docMk/>
            <pc:sldMk cId="172272147" sldId="259"/>
            <ac:spMk id="28" creationId="{A4E37431-20F0-4DD6-84A9-ED2B644943A2}"/>
          </ac:spMkLst>
        </pc:spChg>
        <pc:spChg chg="add">
          <ac:chgData name="Davood Aein" userId="867bbb1f4d54fa84" providerId="LiveId" clId="{73F2A9A8-31CB-467E-A576-7956B6977E59}" dt="2025-06-18T01:58:40.558" v="66" actId="26606"/>
          <ac:spMkLst>
            <pc:docMk/>
            <pc:sldMk cId="172272147" sldId="259"/>
            <ac:spMk id="29" creationId="{0AE98B72-66C6-4AB4-AF0D-BA830DE86393}"/>
          </ac:spMkLst>
        </pc:spChg>
        <pc:spChg chg="add">
          <ac:chgData name="Davood Aein" userId="867bbb1f4d54fa84" providerId="LiveId" clId="{73F2A9A8-31CB-467E-A576-7956B6977E59}" dt="2025-06-18T01:58:40.558" v="66" actId="26606"/>
          <ac:spMkLst>
            <pc:docMk/>
            <pc:sldMk cId="172272147" sldId="259"/>
            <ac:spMk id="30" creationId="{407EAFC6-733F-403D-BB4D-05A3A28742F1}"/>
          </ac:spMkLst>
        </pc:spChg>
        <pc:spChg chg="add">
          <ac:chgData name="Davood Aein" userId="867bbb1f4d54fa84" providerId="LiveId" clId="{73F2A9A8-31CB-467E-A576-7956B6977E59}" dt="2025-06-18T01:58:40.558" v="66" actId="26606"/>
          <ac:spMkLst>
            <pc:docMk/>
            <pc:sldMk cId="172272147" sldId="259"/>
            <ac:spMk id="31" creationId="{17A36730-4CB0-4F61-AD11-A44C9765833F}"/>
          </ac:spMkLst>
        </pc:spChg>
        <pc:spChg chg="add">
          <ac:chgData name="Davood Aein" userId="867bbb1f4d54fa84" providerId="LiveId" clId="{73F2A9A8-31CB-467E-A576-7956B6977E59}" dt="2025-06-18T01:58:40.558" v="66" actId="26606"/>
          <ac:spMkLst>
            <pc:docMk/>
            <pc:sldMk cId="172272147" sldId="259"/>
            <ac:spMk id="32" creationId="{C69C79E1-F916-4929-A4F3-DE763D4BFA57}"/>
          </ac:spMkLst>
        </pc:spChg>
        <pc:spChg chg="add">
          <ac:chgData name="Davood Aein" userId="867bbb1f4d54fa84" providerId="LiveId" clId="{73F2A9A8-31CB-467E-A576-7956B6977E59}" dt="2025-06-18T01:58:40.558" v="66" actId="26606"/>
          <ac:spMkLst>
            <pc:docMk/>
            <pc:sldMk cId="172272147" sldId="259"/>
            <ac:spMk id="33" creationId="{767334AB-16BD-4EC7-8C6B-4B5171600933}"/>
          </ac:spMkLst>
        </pc:spChg>
        <pc:picChg chg="add mod">
          <ac:chgData name="Davood Aein" userId="867bbb1f4d54fa84" providerId="LiveId" clId="{73F2A9A8-31CB-467E-A576-7956B6977E59}" dt="2025-06-18T01:58:40.558" v="66" actId="26606"/>
          <ac:picMkLst>
            <pc:docMk/>
            <pc:sldMk cId="172272147" sldId="259"/>
            <ac:picMk id="5" creationId="{5C5F3783-D670-9D7A-8F2D-022E2CB3C664}"/>
          </ac:picMkLst>
        </pc:picChg>
      </pc:sldChg>
      <pc:sldChg chg="modSp new del mod">
        <pc:chgData name="Davood Aein" userId="867bbb1f4d54fa84" providerId="LiveId" clId="{73F2A9A8-31CB-467E-A576-7956B6977E59}" dt="2025-06-18T02:04:43.283" v="71" actId="2696"/>
        <pc:sldMkLst>
          <pc:docMk/>
          <pc:sldMk cId="138564763" sldId="260"/>
        </pc:sldMkLst>
        <pc:spChg chg="mod">
          <ac:chgData name="Davood Aein" userId="867bbb1f4d54fa84" providerId="LiveId" clId="{73F2A9A8-31CB-467E-A576-7956B6977E59}" dt="2025-06-18T02:04:34.441" v="70" actId="21"/>
          <ac:spMkLst>
            <pc:docMk/>
            <pc:sldMk cId="138564763" sldId="260"/>
            <ac:spMk id="2" creationId="{E79E7EB7-7FD4-C226-FD75-FD01526B7F6B}"/>
          </ac:spMkLst>
        </pc:spChg>
      </pc:sldChg>
      <pc:sldChg chg="addSp delSp modSp new mod setBg">
        <pc:chgData name="Davood Aein" userId="867bbb1f4d54fa84" providerId="LiveId" clId="{73F2A9A8-31CB-467E-A576-7956B6977E59}" dt="2025-06-18T02:04:59.723" v="79" actId="26606"/>
        <pc:sldMkLst>
          <pc:docMk/>
          <pc:sldMk cId="2820977139" sldId="261"/>
        </pc:sldMkLst>
        <pc:spChg chg="mod">
          <ac:chgData name="Davood Aein" userId="867bbb1f4d54fa84" providerId="LiveId" clId="{73F2A9A8-31CB-467E-A576-7956B6977E59}" dt="2025-06-18T02:04:59.723" v="79" actId="26606"/>
          <ac:spMkLst>
            <pc:docMk/>
            <pc:sldMk cId="2820977139" sldId="261"/>
            <ac:spMk id="2" creationId="{D8896AD3-8D17-CFC4-B946-82C3835E6CFF}"/>
          </ac:spMkLst>
        </pc:spChg>
        <pc:spChg chg="del">
          <ac:chgData name="Davood Aein" userId="867bbb1f4d54fa84" providerId="LiveId" clId="{73F2A9A8-31CB-467E-A576-7956B6977E59}" dt="2025-06-18T02:04:48.545" v="73" actId="931"/>
          <ac:spMkLst>
            <pc:docMk/>
            <pc:sldMk cId="2820977139" sldId="261"/>
            <ac:spMk id="3" creationId="{D389C3AD-185A-80F1-2C80-61FD5CCD2BBC}"/>
          </ac:spMkLst>
        </pc:spChg>
        <pc:spChg chg="del">
          <ac:chgData name="Davood Aein" userId="867bbb1f4d54fa84" providerId="LiveId" clId="{73F2A9A8-31CB-467E-A576-7956B6977E59}" dt="2025-06-18T02:04:56.567" v="76" actId="931"/>
          <ac:spMkLst>
            <pc:docMk/>
            <pc:sldMk cId="2820977139" sldId="261"/>
            <ac:spMk id="4" creationId="{7969FC1D-7976-8694-2DFD-A0696F394A10}"/>
          </ac:spMkLst>
        </pc:spChg>
        <pc:spChg chg="add">
          <ac:chgData name="Davood Aein" userId="867bbb1f4d54fa84" providerId="LiveId" clId="{73F2A9A8-31CB-467E-A576-7956B6977E59}" dt="2025-06-18T02:04:59.723" v="79" actId="26606"/>
          <ac:spMkLst>
            <pc:docMk/>
            <pc:sldMk cId="2820977139" sldId="261"/>
            <ac:spMk id="13" creationId="{2151139A-886F-4B97-8815-729AD3831BBD}"/>
          </ac:spMkLst>
        </pc:spChg>
        <pc:spChg chg="add">
          <ac:chgData name="Davood Aein" userId="867bbb1f4d54fa84" providerId="LiveId" clId="{73F2A9A8-31CB-467E-A576-7956B6977E59}" dt="2025-06-18T02:04:59.723" v="79" actId="26606"/>
          <ac:spMkLst>
            <pc:docMk/>
            <pc:sldMk cId="2820977139" sldId="261"/>
            <ac:spMk id="15" creationId="{AB5E08C4-8CDD-4623-A5B8-E998C6DEE3B7}"/>
          </ac:spMkLst>
        </pc:spChg>
        <pc:spChg chg="add">
          <ac:chgData name="Davood Aein" userId="867bbb1f4d54fa84" providerId="LiveId" clId="{73F2A9A8-31CB-467E-A576-7956B6977E59}" dt="2025-06-18T02:04:59.723" v="79" actId="26606"/>
          <ac:spMkLst>
            <pc:docMk/>
            <pc:sldMk cId="2820977139" sldId="261"/>
            <ac:spMk id="17" creationId="{15F33878-D502-4FFA-8ACE-F2AECDB2A23F}"/>
          </ac:spMkLst>
        </pc:spChg>
        <pc:spChg chg="add">
          <ac:chgData name="Davood Aein" userId="867bbb1f4d54fa84" providerId="LiveId" clId="{73F2A9A8-31CB-467E-A576-7956B6977E59}" dt="2025-06-18T02:04:59.723" v="79" actId="26606"/>
          <ac:spMkLst>
            <pc:docMk/>
            <pc:sldMk cId="2820977139" sldId="261"/>
            <ac:spMk id="19" creationId="{D3539FEE-81D3-4406-802E-60B20B16F4F6}"/>
          </ac:spMkLst>
        </pc:spChg>
        <pc:spChg chg="add">
          <ac:chgData name="Davood Aein" userId="867bbb1f4d54fa84" providerId="LiveId" clId="{73F2A9A8-31CB-467E-A576-7956B6977E59}" dt="2025-06-18T02:04:59.723" v="79" actId="26606"/>
          <ac:spMkLst>
            <pc:docMk/>
            <pc:sldMk cId="2820977139" sldId="261"/>
            <ac:spMk id="21" creationId="{DC701763-729E-462F-A5A8-E0DEFEB1E2E4}"/>
          </ac:spMkLst>
        </pc:spChg>
        <pc:picChg chg="add mod">
          <ac:chgData name="Davood Aein" userId="867bbb1f4d54fa84" providerId="LiveId" clId="{73F2A9A8-31CB-467E-A576-7956B6977E59}" dt="2025-06-18T02:04:59.723" v="79" actId="26606"/>
          <ac:picMkLst>
            <pc:docMk/>
            <pc:sldMk cId="2820977139" sldId="261"/>
            <ac:picMk id="6" creationId="{75184495-607E-C3ED-EF2F-02D106810761}"/>
          </ac:picMkLst>
        </pc:picChg>
        <pc:picChg chg="add mod">
          <ac:chgData name="Davood Aein" userId="867bbb1f4d54fa84" providerId="LiveId" clId="{73F2A9A8-31CB-467E-A576-7956B6977E59}" dt="2025-06-18T02:04:59.723" v="79" actId="26606"/>
          <ac:picMkLst>
            <pc:docMk/>
            <pc:sldMk cId="2820977139" sldId="261"/>
            <ac:picMk id="8" creationId="{17844773-9D65-2EE9-329B-DFABF449B94F}"/>
          </ac:picMkLst>
        </pc:picChg>
      </pc:sldChg>
      <pc:sldChg chg="addSp delSp modSp new mod setBg">
        <pc:chgData name="Davood Aein" userId="867bbb1f4d54fa84" providerId="LiveId" clId="{73F2A9A8-31CB-467E-A576-7956B6977E59}" dt="2025-06-18T02:12:29.287" v="99" actId="26606"/>
        <pc:sldMkLst>
          <pc:docMk/>
          <pc:sldMk cId="128341971" sldId="262"/>
        </pc:sldMkLst>
        <pc:spChg chg="mod">
          <ac:chgData name="Davood Aein" userId="867bbb1f4d54fa84" providerId="LiveId" clId="{73F2A9A8-31CB-467E-A576-7956B6977E59}" dt="2025-06-18T02:12:29.287" v="99" actId="26606"/>
          <ac:spMkLst>
            <pc:docMk/>
            <pc:sldMk cId="128341971" sldId="262"/>
            <ac:spMk id="2" creationId="{B93EBD12-91E9-D5E1-9E81-145BB314C299}"/>
          </ac:spMkLst>
        </pc:spChg>
        <pc:spChg chg="del">
          <ac:chgData name="Davood Aein" userId="867bbb1f4d54fa84" providerId="LiveId" clId="{73F2A9A8-31CB-467E-A576-7956B6977E59}" dt="2025-06-18T02:11:04.073" v="86" actId="931"/>
          <ac:spMkLst>
            <pc:docMk/>
            <pc:sldMk cId="128341971" sldId="262"/>
            <ac:spMk id="3" creationId="{168037C2-FE03-F1E3-3194-EE71506D0CFA}"/>
          </ac:spMkLst>
        </pc:spChg>
        <pc:spChg chg="add del">
          <ac:chgData name="Davood Aein" userId="867bbb1f4d54fa84" providerId="LiveId" clId="{73F2A9A8-31CB-467E-A576-7956B6977E59}" dt="2025-06-18T02:11:56.140" v="96" actId="931"/>
          <ac:spMkLst>
            <pc:docMk/>
            <pc:sldMk cId="128341971" sldId="262"/>
            <ac:spMk id="4" creationId="{71358C85-B65B-D68C-9491-D5BCAFA0771E}"/>
          </ac:spMkLst>
        </pc:spChg>
        <pc:spChg chg="add del">
          <ac:chgData name="Davood Aein" userId="867bbb1f4d54fa84" providerId="LiveId" clId="{73F2A9A8-31CB-467E-A576-7956B6977E59}" dt="2025-06-18T02:11:52.022" v="95" actId="26606"/>
          <ac:spMkLst>
            <pc:docMk/>
            <pc:sldMk cId="128341971" sldId="262"/>
            <ac:spMk id="11" creationId="{A8384FB5-9ADC-4DDC-881B-597D56F5B15D}"/>
          </ac:spMkLst>
        </pc:spChg>
        <pc:spChg chg="add">
          <ac:chgData name="Davood Aein" userId="867bbb1f4d54fa84" providerId="LiveId" clId="{73F2A9A8-31CB-467E-A576-7956B6977E59}" dt="2025-06-18T02:12:29.287" v="99" actId="26606"/>
          <ac:spMkLst>
            <pc:docMk/>
            <pc:sldMk cId="128341971" sldId="262"/>
            <ac:spMk id="12" creationId="{2151139A-886F-4B97-8815-729AD3831BBD}"/>
          </ac:spMkLst>
        </pc:spChg>
        <pc:spChg chg="add del">
          <ac:chgData name="Davood Aein" userId="867bbb1f4d54fa84" providerId="LiveId" clId="{73F2A9A8-31CB-467E-A576-7956B6977E59}" dt="2025-06-18T02:11:52.022" v="95" actId="26606"/>
          <ac:spMkLst>
            <pc:docMk/>
            <pc:sldMk cId="128341971" sldId="262"/>
            <ac:spMk id="13" creationId="{91E5A9A7-95C6-4F4F-B00E-C82E07FE62EF}"/>
          </ac:spMkLst>
        </pc:spChg>
        <pc:spChg chg="add">
          <ac:chgData name="Davood Aein" userId="867bbb1f4d54fa84" providerId="LiveId" clId="{73F2A9A8-31CB-467E-A576-7956B6977E59}" dt="2025-06-18T02:12:29.287" v="99" actId="26606"/>
          <ac:spMkLst>
            <pc:docMk/>
            <pc:sldMk cId="128341971" sldId="262"/>
            <ac:spMk id="14" creationId="{AB5E08C4-8CDD-4623-A5B8-E998C6DEE3B7}"/>
          </ac:spMkLst>
        </pc:spChg>
        <pc:spChg chg="add del">
          <ac:chgData name="Davood Aein" userId="867bbb1f4d54fa84" providerId="LiveId" clId="{73F2A9A8-31CB-467E-A576-7956B6977E59}" dt="2025-06-18T02:11:52.022" v="95" actId="26606"/>
          <ac:spMkLst>
            <pc:docMk/>
            <pc:sldMk cId="128341971" sldId="262"/>
            <ac:spMk id="15" creationId="{D07DD2DE-F619-49DD-B5E7-03A290FF4ED1}"/>
          </ac:spMkLst>
        </pc:spChg>
        <pc:spChg chg="add">
          <ac:chgData name="Davood Aein" userId="867bbb1f4d54fa84" providerId="LiveId" clId="{73F2A9A8-31CB-467E-A576-7956B6977E59}" dt="2025-06-18T02:12:29.287" v="99" actId="26606"/>
          <ac:spMkLst>
            <pc:docMk/>
            <pc:sldMk cId="128341971" sldId="262"/>
            <ac:spMk id="16" creationId="{15F33878-D502-4FFA-8ACE-F2AECDB2A23F}"/>
          </ac:spMkLst>
        </pc:spChg>
        <pc:spChg chg="add del">
          <ac:chgData name="Davood Aein" userId="867bbb1f4d54fa84" providerId="LiveId" clId="{73F2A9A8-31CB-467E-A576-7956B6977E59}" dt="2025-06-18T02:11:52.022" v="95" actId="26606"/>
          <ac:spMkLst>
            <pc:docMk/>
            <pc:sldMk cId="128341971" sldId="262"/>
            <ac:spMk id="17" creationId="{85149191-5F60-4A28-AAFF-039F96B0F3EC}"/>
          </ac:spMkLst>
        </pc:spChg>
        <pc:spChg chg="add del">
          <ac:chgData name="Davood Aein" userId="867bbb1f4d54fa84" providerId="LiveId" clId="{73F2A9A8-31CB-467E-A576-7956B6977E59}" dt="2025-06-18T02:11:52.022" v="95" actId="26606"/>
          <ac:spMkLst>
            <pc:docMk/>
            <pc:sldMk cId="128341971" sldId="262"/>
            <ac:spMk id="19" creationId="{F8260ED5-17F7-4158-B241-D51DD4CF1B7E}"/>
          </ac:spMkLst>
        </pc:spChg>
        <pc:spChg chg="add">
          <ac:chgData name="Davood Aein" userId="867bbb1f4d54fa84" providerId="LiveId" clId="{73F2A9A8-31CB-467E-A576-7956B6977E59}" dt="2025-06-18T02:12:29.287" v="99" actId="26606"/>
          <ac:spMkLst>
            <pc:docMk/>
            <pc:sldMk cId="128341971" sldId="262"/>
            <ac:spMk id="21" creationId="{D3539FEE-81D3-4406-802E-60B20B16F4F6}"/>
          </ac:spMkLst>
        </pc:spChg>
        <pc:spChg chg="add">
          <ac:chgData name="Davood Aein" userId="867bbb1f4d54fa84" providerId="LiveId" clId="{73F2A9A8-31CB-467E-A576-7956B6977E59}" dt="2025-06-18T02:12:29.287" v="99" actId="26606"/>
          <ac:spMkLst>
            <pc:docMk/>
            <pc:sldMk cId="128341971" sldId="262"/>
            <ac:spMk id="23" creationId="{DC701763-729E-462F-A5A8-E0DEFEB1E2E4}"/>
          </ac:spMkLst>
        </pc:spChg>
        <pc:picChg chg="add mod ord">
          <ac:chgData name="Davood Aein" userId="867bbb1f4d54fa84" providerId="LiveId" clId="{73F2A9A8-31CB-467E-A576-7956B6977E59}" dt="2025-06-18T02:12:29.287" v="99" actId="26606"/>
          <ac:picMkLst>
            <pc:docMk/>
            <pc:sldMk cId="128341971" sldId="262"/>
            <ac:picMk id="6" creationId="{4B8894B8-23ED-9477-0260-1355E57941EB}"/>
          </ac:picMkLst>
        </pc:picChg>
        <pc:picChg chg="add mod">
          <ac:chgData name="Davood Aein" userId="867bbb1f4d54fa84" providerId="LiveId" clId="{73F2A9A8-31CB-467E-A576-7956B6977E59}" dt="2025-06-18T02:11:26.129" v="93" actId="931"/>
          <ac:picMkLst>
            <pc:docMk/>
            <pc:sldMk cId="128341971" sldId="262"/>
            <ac:picMk id="8" creationId="{FF76B4ED-FD27-44A7-FAC0-6ECA22D4962C}"/>
          </ac:picMkLst>
        </pc:picChg>
        <pc:picChg chg="add mod">
          <ac:chgData name="Davood Aein" userId="867bbb1f4d54fa84" providerId="LiveId" clId="{73F2A9A8-31CB-467E-A576-7956B6977E59}" dt="2025-06-18T02:12:29.287" v="99" actId="26606"/>
          <ac:picMkLst>
            <pc:docMk/>
            <pc:sldMk cId="128341971" sldId="262"/>
            <ac:picMk id="10" creationId="{DD466B20-F0DA-AB48-3EA8-62369B7F7052}"/>
          </ac:picMkLst>
        </pc:picChg>
      </pc:sldChg>
      <pc:sldChg chg="modSp new del mod">
        <pc:chgData name="Davood Aein" userId="867bbb1f4d54fa84" providerId="LiveId" clId="{73F2A9A8-31CB-467E-A576-7956B6977E59}" dt="2025-06-18T02:10:54.935" v="83" actId="2696"/>
        <pc:sldMkLst>
          <pc:docMk/>
          <pc:sldMk cId="1896101604" sldId="262"/>
        </pc:sldMkLst>
        <pc:spChg chg="mod">
          <ac:chgData name="Davood Aein" userId="867bbb1f4d54fa84" providerId="LiveId" clId="{73F2A9A8-31CB-467E-A576-7956B6977E59}" dt="2025-06-18T02:10:50.212" v="82" actId="21"/>
          <ac:spMkLst>
            <pc:docMk/>
            <pc:sldMk cId="1896101604" sldId="262"/>
            <ac:spMk id="2" creationId="{1DDA3C72-FA02-2A6E-D3A2-A5DD0BBFB3C2}"/>
          </ac:spMkLst>
        </pc:spChg>
      </pc:sldChg>
      <pc:sldChg chg="addSp delSp modSp new mod setBg">
        <pc:chgData name="Davood Aein" userId="867bbb1f4d54fa84" providerId="LiveId" clId="{73F2A9A8-31CB-467E-A576-7956B6977E59}" dt="2025-06-18T02:20:50.385" v="104" actId="26606"/>
        <pc:sldMkLst>
          <pc:docMk/>
          <pc:sldMk cId="3928075480" sldId="263"/>
        </pc:sldMkLst>
        <pc:spChg chg="mod">
          <ac:chgData name="Davood Aein" userId="867bbb1f4d54fa84" providerId="LiveId" clId="{73F2A9A8-31CB-467E-A576-7956B6977E59}" dt="2025-06-18T02:20:50.385" v="104" actId="26606"/>
          <ac:spMkLst>
            <pc:docMk/>
            <pc:sldMk cId="3928075480" sldId="263"/>
            <ac:spMk id="2" creationId="{E8B5A646-18C0-B2F0-2F8F-A5FAB61B2C8C}"/>
          </ac:spMkLst>
        </pc:spChg>
        <pc:spChg chg="del">
          <ac:chgData name="Davood Aein" userId="867bbb1f4d54fa84" providerId="LiveId" clId="{73F2A9A8-31CB-467E-A576-7956B6977E59}" dt="2025-06-18T02:20:48.080" v="101" actId="931"/>
          <ac:spMkLst>
            <pc:docMk/>
            <pc:sldMk cId="3928075480" sldId="263"/>
            <ac:spMk id="3" creationId="{F4DAE1F4-91BB-A43F-8B2A-B5EB6588DC2C}"/>
          </ac:spMkLst>
        </pc:spChg>
        <pc:spChg chg="add">
          <ac:chgData name="Davood Aein" userId="867bbb1f4d54fa84" providerId="LiveId" clId="{73F2A9A8-31CB-467E-A576-7956B6977E59}" dt="2025-06-18T02:20:50.385" v="104" actId="26606"/>
          <ac:spMkLst>
            <pc:docMk/>
            <pc:sldMk cId="3928075480" sldId="263"/>
            <ac:spMk id="10" creationId="{A8384FB5-9ADC-4DDC-881B-597D56F5B15D}"/>
          </ac:spMkLst>
        </pc:spChg>
        <pc:spChg chg="add">
          <ac:chgData name="Davood Aein" userId="867bbb1f4d54fa84" providerId="LiveId" clId="{73F2A9A8-31CB-467E-A576-7956B6977E59}" dt="2025-06-18T02:20:50.385" v="104" actId="26606"/>
          <ac:spMkLst>
            <pc:docMk/>
            <pc:sldMk cId="3928075480" sldId="263"/>
            <ac:spMk id="12" creationId="{1199E1B1-A8C0-4FE8-A5A8-1CB41D69F857}"/>
          </ac:spMkLst>
        </pc:spChg>
        <pc:spChg chg="add">
          <ac:chgData name="Davood Aein" userId="867bbb1f4d54fa84" providerId="LiveId" clId="{73F2A9A8-31CB-467E-A576-7956B6977E59}" dt="2025-06-18T02:20:50.385" v="104" actId="26606"/>
          <ac:spMkLst>
            <pc:docMk/>
            <pc:sldMk cId="3928075480" sldId="263"/>
            <ac:spMk id="14" creationId="{84A8DE83-DE75-4B41-9DB4-A7EC0B0DEC0B}"/>
          </ac:spMkLst>
        </pc:spChg>
        <pc:spChg chg="add">
          <ac:chgData name="Davood Aein" userId="867bbb1f4d54fa84" providerId="LiveId" clId="{73F2A9A8-31CB-467E-A576-7956B6977E59}" dt="2025-06-18T02:20:50.385" v="104" actId="26606"/>
          <ac:spMkLst>
            <pc:docMk/>
            <pc:sldMk cId="3928075480" sldId="263"/>
            <ac:spMk id="16" creationId="{A7009A0A-BEF5-4EAC-AF15-E4F9F002E239}"/>
          </ac:spMkLst>
        </pc:spChg>
        <pc:picChg chg="add mod">
          <ac:chgData name="Davood Aein" userId="867bbb1f4d54fa84" providerId="LiveId" clId="{73F2A9A8-31CB-467E-A576-7956B6977E59}" dt="2025-06-18T02:20:50.385" v="104" actId="26606"/>
          <ac:picMkLst>
            <pc:docMk/>
            <pc:sldMk cId="3928075480" sldId="263"/>
            <ac:picMk id="5" creationId="{0ABA0C9E-D071-4228-1B02-8598B0BAFCE1}"/>
          </ac:picMkLst>
        </pc:picChg>
      </pc:sldChg>
      <pc:sldChg chg="addSp delSp modSp new mod setBg">
        <pc:chgData name="Davood Aein" userId="867bbb1f4d54fa84" providerId="LiveId" clId="{73F2A9A8-31CB-467E-A576-7956B6977E59}" dt="2025-06-18T02:26:41.219" v="109" actId="26606"/>
        <pc:sldMkLst>
          <pc:docMk/>
          <pc:sldMk cId="2459794336" sldId="264"/>
        </pc:sldMkLst>
        <pc:spChg chg="mod">
          <ac:chgData name="Davood Aein" userId="867bbb1f4d54fa84" providerId="LiveId" clId="{73F2A9A8-31CB-467E-A576-7956B6977E59}" dt="2025-06-18T02:26:41.219" v="109" actId="26606"/>
          <ac:spMkLst>
            <pc:docMk/>
            <pc:sldMk cId="2459794336" sldId="264"/>
            <ac:spMk id="2" creationId="{7B385EAA-3C44-3DF0-1B1F-C48B8CF95B01}"/>
          </ac:spMkLst>
        </pc:spChg>
        <pc:spChg chg="del">
          <ac:chgData name="Davood Aein" userId="867bbb1f4d54fa84" providerId="LiveId" clId="{73F2A9A8-31CB-467E-A576-7956B6977E59}" dt="2025-06-18T02:26:36.883" v="107" actId="931"/>
          <ac:spMkLst>
            <pc:docMk/>
            <pc:sldMk cId="2459794336" sldId="264"/>
            <ac:spMk id="3" creationId="{DC2631E7-675F-6B6B-EBC1-AC33AEA13FBB}"/>
          </ac:spMkLst>
        </pc:spChg>
        <pc:spChg chg="add">
          <ac:chgData name="Davood Aein" userId="867bbb1f4d54fa84" providerId="LiveId" clId="{73F2A9A8-31CB-467E-A576-7956B6977E59}" dt="2025-06-18T02:26:41.219" v="109" actId="26606"/>
          <ac:spMkLst>
            <pc:docMk/>
            <pc:sldMk cId="2459794336" sldId="264"/>
            <ac:spMk id="10" creationId="{A8384FB5-9ADC-4DDC-881B-597D56F5B15D}"/>
          </ac:spMkLst>
        </pc:spChg>
        <pc:spChg chg="add">
          <ac:chgData name="Davood Aein" userId="867bbb1f4d54fa84" providerId="LiveId" clId="{73F2A9A8-31CB-467E-A576-7956B6977E59}" dt="2025-06-18T02:26:41.219" v="109" actId="26606"/>
          <ac:spMkLst>
            <pc:docMk/>
            <pc:sldMk cId="2459794336" sldId="264"/>
            <ac:spMk id="12" creationId="{91E5A9A7-95C6-4F4F-B00E-C82E07FE62EF}"/>
          </ac:spMkLst>
        </pc:spChg>
        <pc:spChg chg="add">
          <ac:chgData name="Davood Aein" userId="867bbb1f4d54fa84" providerId="LiveId" clId="{73F2A9A8-31CB-467E-A576-7956B6977E59}" dt="2025-06-18T02:26:41.219" v="109" actId="26606"/>
          <ac:spMkLst>
            <pc:docMk/>
            <pc:sldMk cId="2459794336" sldId="264"/>
            <ac:spMk id="14" creationId="{D07DD2DE-F619-49DD-B5E7-03A290FF4ED1}"/>
          </ac:spMkLst>
        </pc:spChg>
        <pc:spChg chg="add">
          <ac:chgData name="Davood Aein" userId="867bbb1f4d54fa84" providerId="LiveId" clId="{73F2A9A8-31CB-467E-A576-7956B6977E59}" dt="2025-06-18T02:26:41.219" v="109" actId="26606"/>
          <ac:spMkLst>
            <pc:docMk/>
            <pc:sldMk cId="2459794336" sldId="264"/>
            <ac:spMk id="16" creationId="{85149191-5F60-4A28-AAFF-039F96B0F3EC}"/>
          </ac:spMkLst>
        </pc:spChg>
        <pc:spChg chg="add">
          <ac:chgData name="Davood Aein" userId="867bbb1f4d54fa84" providerId="LiveId" clId="{73F2A9A8-31CB-467E-A576-7956B6977E59}" dt="2025-06-18T02:26:41.219" v="109" actId="26606"/>
          <ac:spMkLst>
            <pc:docMk/>
            <pc:sldMk cId="2459794336" sldId="264"/>
            <ac:spMk id="18" creationId="{F8260ED5-17F7-4158-B241-D51DD4CF1B7E}"/>
          </ac:spMkLst>
        </pc:spChg>
        <pc:picChg chg="add mod">
          <ac:chgData name="Davood Aein" userId="867bbb1f4d54fa84" providerId="LiveId" clId="{73F2A9A8-31CB-467E-A576-7956B6977E59}" dt="2025-06-18T02:26:41.219" v="109" actId="26606"/>
          <ac:picMkLst>
            <pc:docMk/>
            <pc:sldMk cId="2459794336" sldId="264"/>
            <ac:picMk id="5" creationId="{1E71D026-94A1-D1AE-3C76-0F12A669ADCC}"/>
          </ac:picMkLst>
        </pc:picChg>
      </pc:sldChg>
      <pc:sldChg chg="addSp delSp modSp new mod setBg">
        <pc:chgData name="Davood Aein" userId="867bbb1f4d54fa84" providerId="LiveId" clId="{73F2A9A8-31CB-467E-A576-7956B6977E59}" dt="2025-06-18T02:37:08.437" v="115" actId="26606"/>
        <pc:sldMkLst>
          <pc:docMk/>
          <pc:sldMk cId="193462547" sldId="265"/>
        </pc:sldMkLst>
        <pc:spChg chg="mod">
          <ac:chgData name="Davood Aein" userId="867bbb1f4d54fa84" providerId="LiveId" clId="{73F2A9A8-31CB-467E-A576-7956B6977E59}" dt="2025-06-18T02:37:08.437" v="115" actId="26606"/>
          <ac:spMkLst>
            <pc:docMk/>
            <pc:sldMk cId="193462547" sldId="265"/>
            <ac:spMk id="2" creationId="{418E0CD5-5437-4329-D634-55D212F3A3AE}"/>
          </ac:spMkLst>
        </pc:spChg>
        <pc:spChg chg="del">
          <ac:chgData name="Davood Aein" userId="867bbb1f4d54fa84" providerId="LiveId" clId="{73F2A9A8-31CB-467E-A576-7956B6977E59}" dt="2025-06-18T02:37:05.879" v="112" actId="931"/>
          <ac:spMkLst>
            <pc:docMk/>
            <pc:sldMk cId="193462547" sldId="265"/>
            <ac:spMk id="3" creationId="{FA57B931-D73A-71B0-471F-7F2EC510E6CE}"/>
          </ac:spMkLst>
        </pc:spChg>
        <pc:spChg chg="add">
          <ac:chgData name="Davood Aein" userId="867bbb1f4d54fa84" providerId="LiveId" clId="{73F2A9A8-31CB-467E-A576-7956B6977E59}" dt="2025-06-18T02:37:08.437" v="115" actId="26606"/>
          <ac:spMkLst>
            <pc:docMk/>
            <pc:sldMk cId="193462547" sldId="265"/>
            <ac:spMk id="10" creationId="{A8384FB5-9ADC-4DDC-881B-597D56F5B15D}"/>
          </ac:spMkLst>
        </pc:spChg>
        <pc:spChg chg="add">
          <ac:chgData name="Davood Aein" userId="867bbb1f4d54fa84" providerId="LiveId" clId="{73F2A9A8-31CB-467E-A576-7956B6977E59}" dt="2025-06-18T02:37:08.437" v="115" actId="26606"/>
          <ac:spMkLst>
            <pc:docMk/>
            <pc:sldMk cId="193462547" sldId="265"/>
            <ac:spMk id="12" creationId="{91E5A9A7-95C6-4F4F-B00E-C82E07FE62EF}"/>
          </ac:spMkLst>
        </pc:spChg>
        <pc:spChg chg="add">
          <ac:chgData name="Davood Aein" userId="867bbb1f4d54fa84" providerId="LiveId" clId="{73F2A9A8-31CB-467E-A576-7956B6977E59}" dt="2025-06-18T02:37:08.437" v="115" actId="26606"/>
          <ac:spMkLst>
            <pc:docMk/>
            <pc:sldMk cId="193462547" sldId="265"/>
            <ac:spMk id="14" creationId="{D07DD2DE-F619-49DD-B5E7-03A290FF4ED1}"/>
          </ac:spMkLst>
        </pc:spChg>
        <pc:spChg chg="add">
          <ac:chgData name="Davood Aein" userId="867bbb1f4d54fa84" providerId="LiveId" clId="{73F2A9A8-31CB-467E-A576-7956B6977E59}" dt="2025-06-18T02:37:08.437" v="115" actId="26606"/>
          <ac:spMkLst>
            <pc:docMk/>
            <pc:sldMk cId="193462547" sldId="265"/>
            <ac:spMk id="16" creationId="{85149191-5F60-4A28-AAFF-039F96B0F3EC}"/>
          </ac:spMkLst>
        </pc:spChg>
        <pc:spChg chg="add">
          <ac:chgData name="Davood Aein" userId="867bbb1f4d54fa84" providerId="LiveId" clId="{73F2A9A8-31CB-467E-A576-7956B6977E59}" dt="2025-06-18T02:37:08.437" v="115" actId="26606"/>
          <ac:spMkLst>
            <pc:docMk/>
            <pc:sldMk cId="193462547" sldId="265"/>
            <ac:spMk id="18" creationId="{F8260ED5-17F7-4158-B241-D51DD4CF1B7E}"/>
          </ac:spMkLst>
        </pc:spChg>
        <pc:picChg chg="add mod">
          <ac:chgData name="Davood Aein" userId="867bbb1f4d54fa84" providerId="LiveId" clId="{73F2A9A8-31CB-467E-A576-7956B6977E59}" dt="2025-06-18T02:37:08.437" v="115" actId="26606"/>
          <ac:picMkLst>
            <pc:docMk/>
            <pc:sldMk cId="193462547" sldId="265"/>
            <ac:picMk id="5" creationId="{D1D8BD49-4028-0557-E84A-93D348E68FFD}"/>
          </ac:picMkLst>
        </pc:picChg>
      </pc:sldChg>
      <pc:sldChg chg="addSp delSp modSp new mod setBg">
        <pc:chgData name="Davood Aein" userId="867bbb1f4d54fa84" providerId="LiveId" clId="{73F2A9A8-31CB-467E-A576-7956B6977E59}" dt="2025-06-18T02:45:53.456" v="128" actId="20577"/>
        <pc:sldMkLst>
          <pc:docMk/>
          <pc:sldMk cId="964311921" sldId="266"/>
        </pc:sldMkLst>
        <pc:spChg chg="mod">
          <ac:chgData name="Davood Aein" userId="867bbb1f4d54fa84" providerId="LiveId" clId="{73F2A9A8-31CB-467E-A576-7956B6977E59}" dt="2025-06-18T02:45:53.456" v="128" actId="20577"/>
          <ac:spMkLst>
            <pc:docMk/>
            <pc:sldMk cId="964311921" sldId="266"/>
            <ac:spMk id="2" creationId="{41A49488-10D8-4F7C-E3DB-7BD2FCDC76C6}"/>
          </ac:spMkLst>
        </pc:spChg>
        <pc:spChg chg="del">
          <ac:chgData name="Davood Aein" userId="867bbb1f4d54fa84" providerId="LiveId" clId="{73F2A9A8-31CB-467E-A576-7956B6977E59}" dt="2025-06-18T02:39:07.608" v="118" actId="931"/>
          <ac:spMkLst>
            <pc:docMk/>
            <pc:sldMk cId="964311921" sldId="266"/>
            <ac:spMk id="3" creationId="{02D1FDDE-FD87-1EBF-9DB4-7FE6BD5F0175}"/>
          </ac:spMkLst>
        </pc:spChg>
        <pc:spChg chg="add">
          <ac:chgData name="Davood Aein" userId="867bbb1f4d54fa84" providerId="LiveId" clId="{73F2A9A8-31CB-467E-A576-7956B6977E59}" dt="2025-06-18T02:39:10.178" v="121" actId="26606"/>
          <ac:spMkLst>
            <pc:docMk/>
            <pc:sldMk cId="964311921" sldId="266"/>
            <ac:spMk id="10" creationId="{A8384FB5-9ADC-4DDC-881B-597D56F5B15D}"/>
          </ac:spMkLst>
        </pc:spChg>
        <pc:spChg chg="add">
          <ac:chgData name="Davood Aein" userId="867bbb1f4d54fa84" providerId="LiveId" clId="{73F2A9A8-31CB-467E-A576-7956B6977E59}" dt="2025-06-18T02:39:10.178" v="121" actId="26606"/>
          <ac:spMkLst>
            <pc:docMk/>
            <pc:sldMk cId="964311921" sldId="266"/>
            <ac:spMk id="12" creationId="{91E5A9A7-95C6-4F4F-B00E-C82E07FE62EF}"/>
          </ac:spMkLst>
        </pc:spChg>
        <pc:spChg chg="add">
          <ac:chgData name="Davood Aein" userId="867bbb1f4d54fa84" providerId="LiveId" clId="{73F2A9A8-31CB-467E-A576-7956B6977E59}" dt="2025-06-18T02:39:10.178" v="121" actId="26606"/>
          <ac:spMkLst>
            <pc:docMk/>
            <pc:sldMk cId="964311921" sldId="266"/>
            <ac:spMk id="14" creationId="{D07DD2DE-F619-49DD-B5E7-03A290FF4ED1}"/>
          </ac:spMkLst>
        </pc:spChg>
        <pc:spChg chg="add">
          <ac:chgData name="Davood Aein" userId="867bbb1f4d54fa84" providerId="LiveId" clId="{73F2A9A8-31CB-467E-A576-7956B6977E59}" dt="2025-06-18T02:39:10.178" v="121" actId="26606"/>
          <ac:spMkLst>
            <pc:docMk/>
            <pc:sldMk cId="964311921" sldId="266"/>
            <ac:spMk id="16" creationId="{85149191-5F60-4A28-AAFF-039F96B0F3EC}"/>
          </ac:spMkLst>
        </pc:spChg>
        <pc:spChg chg="add">
          <ac:chgData name="Davood Aein" userId="867bbb1f4d54fa84" providerId="LiveId" clId="{73F2A9A8-31CB-467E-A576-7956B6977E59}" dt="2025-06-18T02:39:10.178" v="121" actId="26606"/>
          <ac:spMkLst>
            <pc:docMk/>
            <pc:sldMk cId="964311921" sldId="266"/>
            <ac:spMk id="18" creationId="{F8260ED5-17F7-4158-B241-D51DD4CF1B7E}"/>
          </ac:spMkLst>
        </pc:spChg>
        <pc:picChg chg="add mod">
          <ac:chgData name="Davood Aein" userId="867bbb1f4d54fa84" providerId="LiveId" clId="{73F2A9A8-31CB-467E-A576-7956B6977E59}" dt="2025-06-18T02:39:10.178" v="121" actId="26606"/>
          <ac:picMkLst>
            <pc:docMk/>
            <pc:sldMk cId="964311921" sldId="266"/>
            <ac:picMk id="5" creationId="{19B9497D-7FB9-B20E-2D19-E39E29B7A990}"/>
          </ac:picMkLst>
        </pc:picChg>
      </pc:sldChg>
      <pc:sldChg chg="addSp delSp modSp new mod setBg">
        <pc:chgData name="Davood Aein" userId="867bbb1f4d54fa84" providerId="LiveId" clId="{73F2A9A8-31CB-467E-A576-7956B6977E59}" dt="2025-06-18T02:49:21.938" v="135" actId="27614"/>
        <pc:sldMkLst>
          <pc:docMk/>
          <pc:sldMk cId="928302495" sldId="267"/>
        </pc:sldMkLst>
        <pc:spChg chg="mod ord">
          <ac:chgData name="Davood Aein" userId="867bbb1f4d54fa84" providerId="LiveId" clId="{73F2A9A8-31CB-467E-A576-7956B6977E59}" dt="2025-06-18T02:49:17.180" v="134" actId="26606"/>
          <ac:spMkLst>
            <pc:docMk/>
            <pc:sldMk cId="928302495" sldId="267"/>
            <ac:spMk id="2" creationId="{FC0AE8F5-8ABC-296B-DE32-0CCE096161F8}"/>
          </ac:spMkLst>
        </pc:spChg>
        <pc:spChg chg="del">
          <ac:chgData name="Davood Aein" userId="867bbb1f4d54fa84" providerId="LiveId" clId="{73F2A9A8-31CB-467E-A576-7956B6977E59}" dt="2025-06-18T02:49:13.424" v="129" actId="931"/>
          <ac:spMkLst>
            <pc:docMk/>
            <pc:sldMk cId="928302495" sldId="267"/>
            <ac:spMk id="3" creationId="{E6F07DB4-13C8-CEB2-30B1-C49E3CE6812E}"/>
          </ac:spMkLst>
        </pc:spChg>
        <pc:spChg chg="add del">
          <ac:chgData name="Davood Aein" userId="867bbb1f4d54fa84" providerId="LiveId" clId="{73F2A9A8-31CB-467E-A576-7956B6977E59}" dt="2025-06-18T02:49:17.180" v="133" actId="26606"/>
          <ac:spMkLst>
            <pc:docMk/>
            <pc:sldMk cId="928302495" sldId="267"/>
            <ac:spMk id="10" creationId="{37C89E4B-3C9F-44B9-8B86-D9E3D112D8EC}"/>
          </ac:spMkLst>
        </pc:spChg>
        <pc:spChg chg="add">
          <ac:chgData name="Davood Aein" userId="867bbb1f4d54fa84" providerId="LiveId" clId="{73F2A9A8-31CB-467E-A576-7956B6977E59}" dt="2025-06-18T02:49:17.180" v="134" actId="26606"/>
          <ac:spMkLst>
            <pc:docMk/>
            <pc:sldMk cId="928302495" sldId="267"/>
            <ac:spMk id="16" creationId="{85149191-5F60-4A28-AAFF-039F96B0F3EC}"/>
          </ac:spMkLst>
        </pc:spChg>
        <pc:spChg chg="add">
          <ac:chgData name="Davood Aein" userId="867bbb1f4d54fa84" providerId="LiveId" clId="{73F2A9A8-31CB-467E-A576-7956B6977E59}" dt="2025-06-18T02:49:17.180" v="134" actId="26606"/>
          <ac:spMkLst>
            <pc:docMk/>
            <pc:sldMk cId="928302495" sldId="267"/>
            <ac:spMk id="17" creationId="{A8384FB5-9ADC-4DDC-881B-597D56F5B15D}"/>
          </ac:spMkLst>
        </pc:spChg>
        <pc:spChg chg="add">
          <ac:chgData name="Davood Aein" userId="867bbb1f4d54fa84" providerId="LiveId" clId="{73F2A9A8-31CB-467E-A576-7956B6977E59}" dt="2025-06-18T02:49:17.180" v="134" actId="26606"/>
          <ac:spMkLst>
            <pc:docMk/>
            <pc:sldMk cId="928302495" sldId="267"/>
            <ac:spMk id="18" creationId="{F8260ED5-17F7-4158-B241-D51DD4CF1B7E}"/>
          </ac:spMkLst>
        </pc:spChg>
        <pc:spChg chg="add">
          <ac:chgData name="Davood Aein" userId="867bbb1f4d54fa84" providerId="LiveId" clId="{73F2A9A8-31CB-467E-A576-7956B6977E59}" dt="2025-06-18T02:49:17.180" v="134" actId="26606"/>
          <ac:spMkLst>
            <pc:docMk/>
            <pc:sldMk cId="928302495" sldId="267"/>
            <ac:spMk id="19" creationId="{91E5A9A7-95C6-4F4F-B00E-C82E07FE62EF}"/>
          </ac:spMkLst>
        </pc:spChg>
        <pc:spChg chg="add">
          <ac:chgData name="Davood Aein" userId="867bbb1f4d54fa84" providerId="LiveId" clId="{73F2A9A8-31CB-467E-A576-7956B6977E59}" dt="2025-06-18T02:49:17.180" v="134" actId="26606"/>
          <ac:spMkLst>
            <pc:docMk/>
            <pc:sldMk cId="928302495" sldId="267"/>
            <ac:spMk id="20" creationId="{D07DD2DE-F619-49DD-B5E7-03A290FF4ED1}"/>
          </ac:spMkLst>
        </pc:spChg>
        <pc:picChg chg="add mod">
          <ac:chgData name="Davood Aein" userId="867bbb1f4d54fa84" providerId="LiveId" clId="{73F2A9A8-31CB-467E-A576-7956B6977E59}" dt="2025-06-18T02:49:21.938" v="135" actId="27614"/>
          <ac:picMkLst>
            <pc:docMk/>
            <pc:sldMk cId="928302495" sldId="267"/>
            <ac:picMk id="5" creationId="{2F65E234-9EE9-05AC-D8B6-16676DC223EF}"/>
          </ac:picMkLst>
        </pc:picChg>
        <pc:cxnChg chg="add del">
          <ac:chgData name="Davood Aein" userId="867bbb1f4d54fa84" providerId="LiveId" clId="{73F2A9A8-31CB-467E-A576-7956B6977E59}" dt="2025-06-18T02:49:17.180" v="133" actId="26606"/>
          <ac:cxnSpMkLst>
            <pc:docMk/>
            <pc:sldMk cId="928302495" sldId="267"/>
            <ac:cxnSpMk id="12" creationId="{AA2EAA10-076F-46BD-8F0F-B9A2FB77A85C}"/>
          </ac:cxnSpMkLst>
        </pc:cxnChg>
        <pc:cxnChg chg="add del">
          <ac:chgData name="Davood Aein" userId="867bbb1f4d54fa84" providerId="LiveId" clId="{73F2A9A8-31CB-467E-A576-7956B6977E59}" dt="2025-06-18T02:49:17.180" v="133" actId="26606"/>
          <ac:cxnSpMkLst>
            <pc:docMk/>
            <pc:sldMk cId="928302495" sldId="267"/>
            <ac:cxnSpMk id="14" creationId="{D891E407-403B-4764-86C9-33A56D3BCAA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54485-F185-4432-BA9F-C492171D455E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ED5E4-427D-4E80-AC7D-282A7440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2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ED5E4-427D-4E80-AC7D-282A7440B0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8D74-39BF-051B-14B4-87552972E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4A656-DD38-E96A-5C45-68FE8BF78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E59B-2EDB-B1CB-43C9-2B69772E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081-1DAF-40EF-88AE-82D3111F5C7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71915-7E55-1E1D-E6AB-3CD8ABD2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06C6D-86D0-C85A-4F09-4489A4F6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465A-38D3-405B-A419-46770C98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0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A04B-2C06-B3BF-0736-586F393B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C1714-0486-E92D-520D-53690F658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EA358-CA21-5697-5CD3-9740EFE4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081-1DAF-40EF-88AE-82D3111F5C7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30324-4211-BB88-3D71-FB0691783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E2706-BB53-C7DD-18CF-1CE760BD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465A-38D3-405B-A419-46770C98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6E286-4D5C-2BEB-C242-2DEB976C5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14759-2AF4-4BE5-AB8E-6A943F494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39C3C-B581-1AAB-7D38-335CC0B6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081-1DAF-40EF-88AE-82D3111F5C7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E757-9830-28AD-A715-4202282D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E61B6-9469-1CA6-6B36-3D882B7D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465A-38D3-405B-A419-46770C98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9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99C4A-DE9B-2E02-F871-CCBA7312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5252A-6A53-E804-BFA1-63AB283F6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D66EC-58FA-9CF0-0731-EA20D5C8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081-1DAF-40EF-88AE-82D3111F5C7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ABDA2-A74D-073C-5346-1DD3D80A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A05E-4FFF-BB7A-0EF9-A16D5B0A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465A-38D3-405B-A419-46770C98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3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2932-A69A-D796-6C12-58A1D4D0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2492B-098C-4DBB-B662-0439272D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FD9C0-9DF5-E87B-A08B-EBA7C1479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081-1DAF-40EF-88AE-82D3111F5C7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3DCA8-3A72-B0EF-6EA5-CAAF39B8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3926F-C593-5F1D-DEC0-FDD50655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465A-38D3-405B-A419-46770C98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11F5-574B-EF20-AC9B-F68CDF13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805F-6A59-2AC5-5231-731E3D52B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89C08-E8D0-3538-93A0-F0F313124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F4B1A-F22A-CAAE-3958-B1437113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081-1DAF-40EF-88AE-82D3111F5C7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FD0B8-6F96-681C-A5EB-D1DBCAC1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CB5E3-1FA1-59B9-52C1-22E730B7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465A-38D3-405B-A419-46770C98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2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15A6-8856-613F-11FF-2A87FA43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79FCC-B217-2235-D068-2EACC91BD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0145A-0DA2-52EE-E9B0-9340D17A4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0752B-DBE9-8484-275A-4974A248D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C0EC5-B38C-20EE-D7FB-BBC80325D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69CD5-861F-B76A-A2A1-71A8F76B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081-1DAF-40EF-88AE-82D3111F5C7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09918-A5CF-B80F-6B97-21C8EFA5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D0F2C8-E86E-ADBD-9D58-30DF4FFC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465A-38D3-405B-A419-46770C98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1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5D2C-EF48-2BBF-B75B-1C3E7BF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0A729-FBC2-FD3B-64B3-A2CBC6E8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081-1DAF-40EF-88AE-82D3111F5C7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EA326-A8CC-16E0-9F98-1FF8C824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89C71-F4A2-D218-5468-4C06BBC6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465A-38D3-405B-A419-46770C98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8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9ECB4-6B72-B5A7-14EF-C741B11B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081-1DAF-40EF-88AE-82D3111F5C7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E7BB4-3DF3-DE38-706D-A3BC3C68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AFBE0-CB0F-6854-1E6D-E93ADFD0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465A-38D3-405B-A419-46770C98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7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B273-5EFE-77DE-974F-0714916B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962AA-E6F3-8AA6-7C13-1B89F4D8E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F7A88D-CF8F-E194-C098-12D0D4E04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0DC57-68D4-5833-8D9C-35A9F6A5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081-1DAF-40EF-88AE-82D3111F5C7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A4472-F07E-079A-A071-15D4A549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D2D3A-235D-6251-8957-0E7B5D70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465A-38D3-405B-A419-46770C98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AEEB-B249-3F79-2FE8-5DDA977B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D6B6B-2692-3C95-FE72-06E8C8D8E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32FFD-0ED8-17BB-9781-8169C4358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2C763-3AF1-167C-BA0A-86DFBE2E7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E081-1DAF-40EF-88AE-82D3111F5C7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B34F9-E9EC-FA59-0D38-C7CB018B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52B70-FBC3-FC05-638B-BDDE827D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7465A-38D3-405B-A419-46770C98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2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528163-BABB-B161-E059-27240502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0B28A-2AAC-C7AB-5B0B-3F3B72B88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A74C-44AD-4873-21D6-17948E185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4E081-1DAF-40EF-88AE-82D3111F5C7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C85A5-73BD-313C-AC1D-C3DA77D0C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D69C4-479E-124E-F309-1A052C627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47465A-38D3-405B-A419-46770C98D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2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DD712-BBB4-2A23-5698-455780520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3" y="248038"/>
            <a:ext cx="7063721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3700">
                <a:solidFill>
                  <a:srgbClr val="FFFFFF"/>
                </a:solidFill>
              </a:rPr>
              <a:t>Disaster Tweet Classification with BERT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09313-AFD8-0B14-DBEA-C9C6A48A3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499" y="390832"/>
            <a:ext cx="3233585" cy="873612"/>
          </a:xfrm>
        </p:spPr>
        <p:txBody>
          <a:bodyPr anchor="ctr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Taraneh Javaherpour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Davood Aein</a:t>
            </a:r>
          </a:p>
        </p:txBody>
      </p:sp>
      <p:pic>
        <p:nvPicPr>
          <p:cNvPr id="5" name="Picture 4" descr="A close-up of words&#10;&#10;AI-generated content may be incorrect.">
            <a:extLst>
              <a:ext uri="{FF2B5EF4-FFF2-40B4-BE49-F238E27FC236}">
                <a16:creationId xmlns:a16="http://schemas.microsoft.com/office/drawing/2014/main" id="{74C0C1E6-6E24-30E7-224D-567B28C00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>
            <a:fillRect/>
          </a:stretch>
        </p:blipFill>
        <p:spPr>
          <a:xfrm>
            <a:off x="2957241" y="1966293"/>
            <a:ext cx="627751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3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49488-10D8-4F7C-E3DB-7BD2FCDC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Training Strategy &amp; Hyperparameters,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dirty="0">
                <a:solidFill>
                  <a:schemeClr val="bg1"/>
                </a:solidFill>
              </a:rPr>
              <a:t>Results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19B9497D-7FB9-B20E-2D19-E39E29B7A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234179"/>
            <a:ext cx="7225748" cy="438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1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AE8F5-8ABC-296B-DE32-0CCE0961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pic>
        <p:nvPicPr>
          <p:cNvPr id="5" name="Content Placeholder 4" descr="A person writing on a white background&#10;&#10;AI-generated content may be incorrect.">
            <a:extLst>
              <a:ext uri="{FF2B5EF4-FFF2-40B4-BE49-F238E27FC236}">
                <a16:creationId xmlns:a16="http://schemas.microsoft.com/office/drawing/2014/main" id="{2F65E234-9EE9-05AC-D8B6-16676DC22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378694"/>
            <a:ext cx="7225748" cy="410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0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B11A4-DA4D-3B24-DA90-C1DF3C83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Preprocessing – Missing Values</a:t>
            </a:r>
          </a:p>
        </p:txBody>
      </p:sp>
      <p:pic>
        <p:nvPicPr>
          <p:cNvPr id="5" name="Content Placeholder 4" descr="A close-up of a graph&#10;&#10;AI-generated content may be incorrect.">
            <a:extLst>
              <a:ext uri="{FF2B5EF4-FFF2-40B4-BE49-F238E27FC236}">
                <a16:creationId xmlns:a16="http://schemas.microsoft.com/office/drawing/2014/main" id="{68538ADA-F249-DED2-D67D-57093CD8E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549878"/>
            <a:ext cx="11327549" cy="328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5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89CDD-E8B6-B1A6-9075-20048CA3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Analysis – Target Distribution</a:t>
            </a:r>
          </a:p>
        </p:txBody>
      </p:sp>
      <p:pic>
        <p:nvPicPr>
          <p:cNvPr id="5" name="Content Placeholder 4" descr="A blue rectangular bar graph&#10;&#10;AI-generated content may be incorrect.">
            <a:extLst>
              <a:ext uri="{FF2B5EF4-FFF2-40B4-BE49-F238E27FC236}">
                <a16:creationId xmlns:a16="http://schemas.microsoft.com/office/drawing/2014/main" id="{BECB8A6F-7E52-618B-9BD6-B976ABDA9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351646"/>
            <a:ext cx="11327549" cy="368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3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88EAE-5659-146B-5DC1-2757F9D5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Keyword Analysis &amp; Target by Keyword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5F3783-D670-9D7A-8F2D-022E2CB3C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290" y="457199"/>
            <a:ext cx="5279740" cy="58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2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96AD3-8D17-CFC4-B946-82C3835E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Feature Engineering – Meta Features</a:t>
            </a:r>
          </a:p>
        </p:txBody>
      </p:sp>
      <p:pic>
        <p:nvPicPr>
          <p:cNvPr id="6" name="Content Placeholder 5" descr="A screenshot of a graph&#10;&#10;AI-generated content may be incorrect.">
            <a:extLst>
              <a:ext uri="{FF2B5EF4-FFF2-40B4-BE49-F238E27FC236}">
                <a16:creationId xmlns:a16="http://schemas.microsoft.com/office/drawing/2014/main" id="{75184495-607E-C3ED-EF2F-02D1068107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70" y="2181426"/>
            <a:ext cx="3947666" cy="3997637"/>
          </a:xfrm>
          <a:prstGeom prst="rect">
            <a:avLst/>
          </a:prstGeom>
        </p:spPr>
      </p:pic>
      <p:pic>
        <p:nvPicPr>
          <p:cNvPr id="8" name="Content Placeholder 7" descr="A screenshot of a graph&#10;&#10;AI-generated content may be incorrect.">
            <a:extLst>
              <a:ext uri="{FF2B5EF4-FFF2-40B4-BE49-F238E27FC236}">
                <a16:creationId xmlns:a16="http://schemas.microsoft.com/office/drawing/2014/main" id="{17844773-9D65-2EE9-329B-DFABF449B9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217815"/>
            <a:ext cx="3118308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7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EBD12-91E9-D5E1-9E81-145BB314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Exploratory Analysis – N-grams</a:t>
            </a:r>
          </a:p>
        </p:txBody>
      </p:sp>
      <p:pic>
        <p:nvPicPr>
          <p:cNvPr id="10" name="Content Placeholder 9" descr="A red and green vertical bars&#10;&#10;AI-generated content may be incorrect.">
            <a:extLst>
              <a:ext uri="{FF2B5EF4-FFF2-40B4-BE49-F238E27FC236}">
                <a16:creationId xmlns:a16="http://schemas.microsoft.com/office/drawing/2014/main" id="{DD466B20-F0DA-AB48-3EA8-62369B7F70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86" y="2181426"/>
            <a:ext cx="3637849" cy="3997637"/>
          </a:xfrm>
          <a:prstGeom prst="rect">
            <a:avLst/>
          </a:prstGeom>
        </p:spPr>
      </p:pic>
      <p:pic>
        <p:nvPicPr>
          <p:cNvPr id="6" name="Content Placeholder 5" descr="A red and green vertical bar chart&#10;&#10;AI-generated content may be incorrect.">
            <a:extLst>
              <a:ext uri="{FF2B5EF4-FFF2-40B4-BE49-F238E27FC236}">
                <a16:creationId xmlns:a16="http://schemas.microsoft.com/office/drawing/2014/main" id="{4B8894B8-23ED-9477-0260-1355E57941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217815"/>
            <a:ext cx="3548074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5A646-18C0-B2F0-2F8F-A5FAB61B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Embeddings &amp; Vocabulary Coverage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ABA0C9E-D071-4228-1B02-8598B0BAF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11" y="1966293"/>
            <a:ext cx="1006137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7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385EAA-3C44-3DF0-1B1F-C48B8CF9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Text Cleaning Strategy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E71D026-94A1-D1AE-3C76-0F12A669A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580" y="467208"/>
            <a:ext cx="636944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9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E0CD5-5437-4329-D634-55D212F3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Architecture – BERT Classifier</a:t>
            </a:r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D1D8BD49-4028-0557-E84A-93D348E68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37409"/>
            <a:ext cx="7225748" cy="538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55</Words>
  <Application>Microsoft Office PowerPoint</Application>
  <PresentationFormat>Widescreen</PresentationFormat>
  <Paragraphs>14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Disaster Tweet Classification with BERT</vt:lpstr>
      <vt:lpstr>Data Preprocessing – Missing Values</vt:lpstr>
      <vt:lpstr>Exploratory Analysis – Target Distribution</vt:lpstr>
      <vt:lpstr>Keyword Analysis &amp; Target by Keyword</vt:lpstr>
      <vt:lpstr>Feature Engineering – Meta Features</vt:lpstr>
      <vt:lpstr>Exploratory Analysis – N-grams</vt:lpstr>
      <vt:lpstr>Embeddings &amp; Vocabulary Coverage</vt:lpstr>
      <vt:lpstr>Text Cleaning Strategy</vt:lpstr>
      <vt:lpstr>Model Architecture – BERT Classifier</vt:lpstr>
      <vt:lpstr>Training Strategy &amp; Hyperparameters,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Davood Aein</dc:creator>
  <cp:lastModifiedBy>Davood Aein</cp:lastModifiedBy>
  <cp:revision>1</cp:revision>
  <dcterms:created xsi:type="dcterms:W3CDTF">2025-06-18T01:24:42Z</dcterms:created>
  <dcterms:modified xsi:type="dcterms:W3CDTF">2025-06-18T02:49:22Z</dcterms:modified>
</cp:coreProperties>
</file>