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j/GonPbpJNW47zsWDyfxPXxrg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517870" y="6209925"/>
            <a:ext cx="11155680" cy="45719"/>
          </a:xfrm>
          <a:custGeom>
            <a:rect b="b" l="l" r="r" t="t"/>
            <a:pathLst>
              <a:path extrusionOk="0" h="45719" w="8715708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/>
          <p:nvPr>
            <p:ph type="ctrTitle"/>
          </p:nvPr>
        </p:nvSpPr>
        <p:spPr>
          <a:xfrm>
            <a:off x="521208" y="978408"/>
            <a:ext cx="1115568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" type="subTitle"/>
          </p:nvPr>
        </p:nvSpPr>
        <p:spPr>
          <a:xfrm>
            <a:off x="521208" y="4480560"/>
            <a:ext cx="7104888" cy="13990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i="1" sz="22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8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 rot="5400000">
            <a:off x="4215384" y="-1115568"/>
            <a:ext cx="3767328" cy="11155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 rot="5400000">
            <a:off x="7251192" y="2386584"/>
            <a:ext cx="5367528" cy="2551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 rot="5400000">
            <a:off x="1842516" y="-342900"/>
            <a:ext cx="5367528" cy="8010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8"/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" type="body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/>
          <p:nvPr>
            <p:ph type="title"/>
          </p:nvPr>
        </p:nvSpPr>
        <p:spPr>
          <a:xfrm>
            <a:off x="521208" y="978408"/>
            <a:ext cx="5020056" cy="4288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" type="body"/>
          </p:nvPr>
        </p:nvSpPr>
        <p:spPr>
          <a:xfrm>
            <a:off x="521208" y="5266944"/>
            <a:ext cx="5020056" cy="10881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200"/>
              <a:buNone/>
              <a:defRPr i="1" sz="22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8" name="Google Shape;28;p10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0"/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521208" y="2578608"/>
            <a:ext cx="516636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6519672" y="2578608"/>
            <a:ext cx="516636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/>
          <p:nvPr>
            <p:ph type="title"/>
          </p:nvPr>
        </p:nvSpPr>
        <p:spPr>
          <a:xfrm>
            <a:off x="521208" y="978408"/>
            <a:ext cx="11164824" cy="121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" type="body"/>
          </p:nvPr>
        </p:nvSpPr>
        <p:spPr>
          <a:xfrm>
            <a:off x="521208" y="2340864"/>
            <a:ext cx="5166360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12"/>
          <p:cNvSpPr txBox="1"/>
          <p:nvPr>
            <p:ph idx="2" type="body"/>
          </p:nvPr>
        </p:nvSpPr>
        <p:spPr>
          <a:xfrm>
            <a:off x="521208" y="3035808"/>
            <a:ext cx="5166360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3" type="body"/>
          </p:nvPr>
        </p:nvSpPr>
        <p:spPr>
          <a:xfrm>
            <a:off x="6519672" y="2340864"/>
            <a:ext cx="5166360" cy="6583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0"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2"/>
          <p:cNvSpPr txBox="1"/>
          <p:nvPr>
            <p:ph idx="4" type="body"/>
          </p:nvPr>
        </p:nvSpPr>
        <p:spPr>
          <a:xfrm>
            <a:off x="6519672" y="3035808"/>
            <a:ext cx="5166360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521208" y="978408"/>
            <a:ext cx="5020056" cy="245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" type="body"/>
          </p:nvPr>
        </p:nvSpPr>
        <p:spPr>
          <a:xfrm>
            <a:off x="6519672" y="987424"/>
            <a:ext cx="5166360" cy="53583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15"/>
          <p:cNvSpPr txBox="1"/>
          <p:nvPr>
            <p:ph idx="2" type="body"/>
          </p:nvPr>
        </p:nvSpPr>
        <p:spPr>
          <a:xfrm>
            <a:off x="521208" y="3575304"/>
            <a:ext cx="5020056" cy="2770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5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521208" y="978408"/>
            <a:ext cx="5020056" cy="2459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/>
          <p:nvPr>
            <p:ph idx="2" type="pic"/>
          </p:nvPr>
        </p:nvSpPr>
        <p:spPr>
          <a:xfrm>
            <a:off x="6519672" y="987424"/>
            <a:ext cx="5166360" cy="5358384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521208" y="3575304"/>
            <a:ext cx="5020056" cy="2770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i="1" sz="22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521208" y="10058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7"/>
          <p:cNvSpPr/>
          <p:nvPr/>
        </p:nvSpPr>
        <p:spPr>
          <a:xfrm>
            <a:off x="517869" y="508090"/>
            <a:ext cx="11153214" cy="14927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>
            <p:ph type="ctrTitle"/>
          </p:nvPr>
        </p:nvSpPr>
        <p:spPr>
          <a:xfrm>
            <a:off x="521208" y="978408"/>
            <a:ext cx="3397649" cy="3303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/>
              <a:t>Classifyig Tweets for Disaster Detection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521208" y="4354633"/>
            <a:ext cx="3397649" cy="1706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Davood Aein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/>
              <a:t>Taraneh Javherpour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517869" y="508090"/>
            <a:ext cx="11153214" cy="14927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solated twigs and flowers on a white surface"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19355"/>
          <a:stretch/>
        </p:blipFill>
        <p:spPr>
          <a:xfrm>
            <a:off x="4119154" y="965741"/>
            <a:ext cx="7551931" cy="4247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Classification Model (How It Works)</a:t>
            </a:r>
            <a:endParaRPr/>
          </a:p>
        </p:txBody>
      </p:sp>
      <p:pic>
        <p:nvPicPr>
          <p:cNvPr descr="A diagram of a machine learning&#10;&#10;AI-generated content may be incorrect." id="98" name="Google Shape;98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0608" y="2578100"/>
            <a:ext cx="6697134" cy="376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Model Performance Results</a:t>
            </a:r>
            <a:endParaRPr/>
          </a:p>
        </p:txBody>
      </p:sp>
      <p:pic>
        <p:nvPicPr>
          <p:cNvPr descr="A graph of performance metrics&#10;&#10;AI-generated content may be incorrect." id="104" name="Google Shape;104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9673" y="2578100"/>
            <a:ext cx="5699003" cy="3767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/>
          <p:nvPr/>
        </p:nvSpPr>
        <p:spPr>
          <a:xfrm>
            <a:off x="517869" y="508090"/>
            <a:ext cx="11153214" cy="14927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517870" y="6209925"/>
            <a:ext cx="11155680" cy="45719"/>
          </a:xfrm>
          <a:custGeom>
            <a:rect b="b" l="l" r="r" t="t"/>
            <a:pathLst>
              <a:path extrusionOk="0" h="45719" w="8715708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/>
          <p:nvPr>
            <p:ph type="title"/>
          </p:nvPr>
        </p:nvSpPr>
        <p:spPr>
          <a:xfrm>
            <a:off x="521208" y="978408"/>
            <a:ext cx="3397649" cy="3303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en-US" sz="3700"/>
              <a:t>Topic Modeling (</a:t>
            </a:r>
            <a:r>
              <a:rPr lang="en-US" sz="3700"/>
              <a:t>Unsupervisd</a:t>
            </a:r>
            <a:r>
              <a:rPr lang="en-US" sz="3700"/>
              <a:t> Theme Discovery)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517869" y="508090"/>
            <a:ext cx="11153214" cy="14927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aph of different words&#10;&#10;AI-generated content may be incorrect." id="114" name="Google Shape;11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3327" l="0" r="9091" t="0"/>
          <a:stretch/>
        </p:blipFill>
        <p:spPr>
          <a:xfrm>
            <a:off x="4119154" y="965741"/>
            <a:ext cx="7551931" cy="42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>
            <a:off x="517869" y="508090"/>
            <a:ext cx="11153214" cy="14927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517870" y="6209925"/>
            <a:ext cx="11155680" cy="45719"/>
          </a:xfrm>
          <a:custGeom>
            <a:rect b="b" l="l" r="r" t="t"/>
            <a:pathLst>
              <a:path extrusionOk="0" h="45719" w="8715708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/>
          <p:nvPr>
            <p:ph type="title"/>
          </p:nvPr>
        </p:nvSpPr>
        <p:spPr>
          <a:xfrm>
            <a:off x="521208" y="978408"/>
            <a:ext cx="3397649" cy="3303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rPr lang="en-US" sz="4100"/>
              <a:t>Real-World Applications</a:t>
            </a:r>
            <a:endParaRPr/>
          </a:p>
        </p:txBody>
      </p:sp>
      <p:sp>
        <p:nvSpPr>
          <p:cNvPr id="123" name="Google Shape;123;p5"/>
          <p:cNvSpPr/>
          <p:nvPr/>
        </p:nvSpPr>
        <p:spPr>
          <a:xfrm>
            <a:off x="517869" y="508090"/>
            <a:ext cx="11153214" cy="14927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logo with a blue background&#10;&#10;AI-generated content may be incorrect." id="124" name="Google Shape;12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692" l="8513" r="0" t="0"/>
          <a:stretch/>
        </p:blipFill>
        <p:spPr>
          <a:xfrm>
            <a:off x="4119154" y="965741"/>
            <a:ext cx="7551931" cy="4247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517869" y="508090"/>
            <a:ext cx="11153214" cy="14927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/>
          <p:nvPr/>
        </p:nvSpPr>
        <p:spPr>
          <a:xfrm>
            <a:off x="517870" y="6209925"/>
            <a:ext cx="11155680" cy="45719"/>
          </a:xfrm>
          <a:custGeom>
            <a:rect b="b" l="l" r="r" t="t"/>
            <a:pathLst>
              <a:path extrusionOk="0" h="45719" w="8715708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>
            <p:ph type="title"/>
          </p:nvPr>
        </p:nvSpPr>
        <p:spPr>
          <a:xfrm>
            <a:off x="521208" y="978408"/>
            <a:ext cx="3397649" cy="33037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lang="en-US" sz="3700"/>
              <a:t>Next Steps &amp; Future Improvements</a:t>
            </a:r>
            <a:endParaRPr/>
          </a:p>
        </p:txBody>
      </p:sp>
      <p:sp>
        <p:nvSpPr>
          <p:cNvPr id="133" name="Google Shape;133;p6"/>
          <p:cNvSpPr/>
          <p:nvPr/>
        </p:nvSpPr>
        <p:spPr>
          <a:xfrm>
            <a:off x="517869" y="508090"/>
            <a:ext cx="11153214" cy="149279"/>
          </a:xfrm>
          <a:custGeom>
            <a:rect b="b" l="l" r="r" t="t"/>
            <a:pathLst>
              <a:path extrusionOk="0" h="149279" w="8085002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erson looking at a red arrow going up a staircase&#10;&#10;AI-generated content may be incorrect." id="134" name="Google Shape;13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417" l="8711" r="-1" t="291"/>
          <a:stretch/>
        </p:blipFill>
        <p:spPr>
          <a:xfrm>
            <a:off x="4119154" y="965741"/>
            <a:ext cx="7551931" cy="424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2025-06-19T06:23:59Z</dcterms:created>
  <dc:creator>Davood Aein</dc:creator>
</cp:coreProperties>
</file>