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2.jpeg" ContentType="image/jpeg"/>
  <Override PartName="/ppt/media/image13.png" ContentType="image/png"/>
  <Override PartName="/ppt/media/image11.png" ContentType="image/png"/>
  <Override PartName="/ppt/media/image16.png" ContentType="image/png"/>
  <Override PartName="/ppt/media/image15.jpeg" ContentType="image/jpeg"/>
  <Override PartName="/ppt/media/image14.png" ContentType="image/png"/>
  <Override PartName="/ppt/media/image1.jpeg" ContentType="image/jpeg"/>
  <Override PartName="/ppt/media/image5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7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03291C4-7B80-4F95-A091-8BCE6E51776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1/29/22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2F88BD7-C099-4646-9A08-1220AC3D07F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E5DAB5D-BB43-4620-ACEF-29F9F0E7E9D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1/29/22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8BB0F13-6CED-49B5-BDE8-A0008C49436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1FE8A93-9A7A-4D28-BA51-A20362EAF37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1/29/22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93A1ADC-C51F-4F0E-997A-6799A12197A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772920"/>
            <a:ext cx="9143640" cy="4484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Online Food Ordering System</a:t>
            </a:r>
            <a:endParaRPr b="0" lang="en-IN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728200" y="4538880"/>
            <a:ext cx="53362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By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IT067 Vatsal Malaviya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IT073 Tarang Mavani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416040" y="3429000"/>
            <a:ext cx="2703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Language : Dart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Technology : Flutter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3416040" y="2868840"/>
            <a:ext cx="4359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Project Name : Click To Eat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382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8000"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Activity Diagram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Content Placeholder 4" descr=""/>
          <p:cNvPicPr/>
          <p:nvPr/>
        </p:nvPicPr>
        <p:blipFill>
          <a:blip r:embed="rId1"/>
          <a:stretch/>
        </p:blipFill>
        <p:spPr>
          <a:xfrm>
            <a:off x="3844080" y="748080"/>
            <a:ext cx="4684680" cy="598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315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5000"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Activity Diagram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Content Placeholder 4" descr=""/>
          <p:cNvPicPr/>
          <p:nvPr/>
        </p:nvPicPr>
        <p:blipFill>
          <a:blip r:embed="rId1"/>
          <a:stretch/>
        </p:blipFill>
        <p:spPr>
          <a:xfrm>
            <a:off x="2759760" y="681120"/>
            <a:ext cx="6441120" cy="600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407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3000"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State-Chart Diagram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Content Placeholder 3" descr=""/>
          <p:cNvPicPr/>
          <p:nvPr/>
        </p:nvPicPr>
        <p:blipFill>
          <a:blip r:embed="rId1"/>
          <a:stretch/>
        </p:blipFill>
        <p:spPr>
          <a:xfrm>
            <a:off x="3574800" y="839520"/>
            <a:ext cx="4255560" cy="533700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4685040" y="6308280"/>
            <a:ext cx="224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 Login/Register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407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3000"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State-Chart Diagram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Content Placeholder 4" descr=""/>
          <p:cNvPicPr/>
          <p:nvPr/>
        </p:nvPicPr>
        <p:blipFill>
          <a:blip r:embed="rId1"/>
          <a:stretch/>
        </p:blipFill>
        <p:spPr>
          <a:xfrm>
            <a:off x="4646880" y="740880"/>
            <a:ext cx="3756960" cy="599544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7207200" y="6308280"/>
            <a:ext cx="256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 Searching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Content Placeholder 4" descr=""/>
          <p:cNvPicPr/>
          <p:nvPr/>
        </p:nvPicPr>
        <p:blipFill>
          <a:blip r:embed="rId1"/>
          <a:stretch/>
        </p:blipFill>
        <p:spPr>
          <a:xfrm>
            <a:off x="2090160" y="416880"/>
            <a:ext cx="3420720" cy="6218640"/>
          </a:xfrm>
          <a:prstGeom prst="rect">
            <a:avLst/>
          </a:prstGeom>
          <a:ln>
            <a:noFill/>
          </a:ln>
        </p:spPr>
      </p:pic>
      <p:pic>
        <p:nvPicPr>
          <p:cNvPr id="152" name="Picture 6" descr=""/>
          <p:cNvPicPr/>
          <p:nvPr/>
        </p:nvPicPr>
        <p:blipFill>
          <a:blip r:embed="rId2"/>
          <a:stretch/>
        </p:blipFill>
        <p:spPr>
          <a:xfrm>
            <a:off x="6095880" y="374760"/>
            <a:ext cx="3375000" cy="626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" descr=""/>
          <p:cNvPicPr/>
          <p:nvPr/>
        </p:nvPicPr>
        <p:blipFill>
          <a:blip r:embed="rId1"/>
          <a:stretch/>
        </p:blipFill>
        <p:spPr>
          <a:xfrm>
            <a:off x="4304160" y="74880"/>
            <a:ext cx="3583800" cy="670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2" descr=""/>
          <p:cNvPicPr/>
          <p:nvPr/>
        </p:nvPicPr>
        <p:blipFill>
          <a:blip r:embed="rId1"/>
          <a:stretch/>
        </p:blipFill>
        <p:spPr>
          <a:xfrm>
            <a:off x="1935000" y="216000"/>
            <a:ext cx="3170520" cy="6425640"/>
          </a:xfrm>
          <a:prstGeom prst="rect">
            <a:avLst/>
          </a:prstGeom>
          <a:ln>
            <a:noFill/>
          </a:ln>
        </p:spPr>
      </p:pic>
      <p:pic>
        <p:nvPicPr>
          <p:cNvPr id="155" name="Picture 4" descr=""/>
          <p:cNvPicPr/>
          <p:nvPr/>
        </p:nvPicPr>
        <p:blipFill>
          <a:blip r:embed="rId2"/>
          <a:stretch/>
        </p:blipFill>
        <p:spPr>
          <a:xfrm>
            <a:off x="6348960" y="216000"/>
            <a:ext cx="3093840" cy="642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4" descr=""/>
          <p:cNvPicPr/>
          <p:nvPr/>
        </p:nvPicPr>
        <p:blipFill>
          <a:blip r:embed="rId1"/>
          <a:stretch/>
        </p:blipFill>
        <p:spPr>
          <a:xfrm>
            <a:off x="1512360" y="150120"/>
            <a:ext cx="3413880" cy="6275520"/>
          </a:xfrm>
          <a:prstGeom prst="rect">
            <a:avLst/>
          </a:prstGeom>
          <a:ln>
            <a:noFill/>
          </a:ln>
        </p:spPr>
      </p:pic>
      <p:pic>
        <p:nvPicPr>
          <p:cNvPr id="157" name="Picture 6" descr=""/>
          <p:cNvPicPr/>
          <p:nvPr/>
        </p:nvPicPr>
        <p:blipFill>
          <a:blip r:embed="rId2"/>
          <a:stretch/>
        </p:blipFill>
        <p:spPr>
          <a:xfrm>
            <a:off x="5993640" y="150120"/>
            <a:ext cx="3337560" cy="627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Software Requirement Specification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Functional Requirements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1 : For Admin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1.1 : Managing User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1.1.1 : Add User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1.1.2 : Delete User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1.1.3 : View User Info.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1.2 : Managing Restaurants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1.2.1 : Add Restaurants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1.2.2 : Delete Restaurant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1.2.3 : View All Restaurant Info.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731520"/>
            <a:ext cx="10515240" cy="5445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2 : For Customer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2.1 : Need For an Account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2.1.1 : Register to The System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2.1.2 : Login to the System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2.1.3 : Logout From the System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2.2 : Searching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2.2.1 : Search Based on Food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2.2.2 : Search Based on Restaurant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2.3 : Add to Cart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2.4 : Place Order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2.5 : Feedback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2.5.1 : Like the Items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2.5.2 : Rating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515520"/>
            <a:ext cx="10515240" cy="566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2.6 : Profile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2.6.1 : View Profile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2.6.2 : Edit Profile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3 : For Restaurant’s Admin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3.1 : Restaurant's Menu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3.1.1 : Add Food Items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3.1.2 : Edit the Menu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3.1.3 : Delete the Food Items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3.2 : Orders From Restaurants Side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3.2.1 : View Orders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 3.2.2 : Update the Order Status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507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Use case Diagram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Content Placeholder 4" descr=""/>
          <p:cNvPicPr/>
          <p:nvPr/>
        </p:nvPicPr>
        <p:blipFill>
          <a:blip r:embed="rId1"/>
          <a:srcRect l="2543" t="1390" r="1694" b="21138"/>
          <a:stretch/>
        </p:blipFill>
        <p:spPr>
          <a:xfrm>
            <a:off x="1255320" y="873000"/>
            <a:ext cx="8802720" cy="564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407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3000"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Class Diagram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Content Placeholder 5" descr=""/>
          <p:cNvPicPr/>
          <p:nvPr/>
        </p:nvPicPr>
        <p:blipFill>
          <a:blip r:embed="rId1"/>
          <a:stretch/>
        </p:blipFill>
        <p:spPr>
          <a:xfrm>
            <a:off x="3000960" y="772920"/>
            <a:ext cx="5743800" cy="596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449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6000"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Sequence Diagram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Content Placeholder 7" descr=""/>
          <p:cNvPicPr/>
          <p:nvPr/>
        </p:nvPicPr>
        <p:blipFill>
          <a:blip r:embed="rId1"/>
          <a:stretch/>
        </p:blipFill>
        <p:spPr>
          <a:xfrm>
            <a:off x="1852920" y="906120"/>
            <a:ext cx="8062200" cy="520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46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1000"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Sequence Diagram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Content Placeholder 6" descr=""/>
          <p:cNvPicPr/>
          <p:nvPr/>
        </p:nvPicPr>
        <p:blipFill>
          <a:blip r:embed="rId1"/>
          <a:stretch/>
        </p:blipFill>
        <p:spPr>
          <a:xfrm>
            <a:off x="3101760" y="831240"/>
            <a:ext cx="6715080" cy="576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44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3000"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Sequence Diagram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Content Placeholder 8" descr=""/>
          <p:cNvPicPr/>
          <p:nvPr/>
        </p:nvPicPr>
        <p:blipFill>
          <a:blip r:embed="rId1"/>
          <a:stretch/>
        </p:blipFill>
        <p:spPr>
          <a:xfrm>
            <a:off x="2610360" y="758160"/>
            <a:ext cx="6558480" cy="590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LibreOffice/6.4.7.2$Linux_X86_64 LibreOffice_project/40$Build-2</Application>
  <Words>327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2022-01-20T17:24:20Z</dcterms:created>
  <dc:creator>Vatsal Malaviya</dc:creator>
  <dc:description/>
  <dc:language>en-IN</dc:language>
  <cp:lastModifiedBy/>
  <dcterms:modified xsi:type="dcterms:W3CDTF">2022-01-29T09:54:30Z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