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20-Oct-20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20-Oct-20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20-Oct-20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20-Oct-20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20-Oct-20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20-Oct-20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20-Oct-20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20-Oct-20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20-Oct-20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20-Oct-20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20-Oct-20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20-Oct-20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20-Oct-20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20-Oct-20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20-Oct-20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20-Oct-20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20-Oct-20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20-Oct-20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738648"/>
            <a:ext cx="8825658" cy="694778"/>
          </a:xfrm>
        </p:spPr>
        <p:txBody>
          <a:bodyPr/>
          <a:lstStyle/>
          <a:p>
            <a:pPr algn="ctr"/>
            <a:r>
              <a:rPr lang="en-US" sz="3600" dirty="0" smtClean="0"/>
              <a:t>STRONG PASSWORD GENERATOR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541690"/>
            <a:ext cx="8825658" cy="267880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 </a:t>
            </a:r>
            <a:r>
              <a:rPr lang="en-US" dirty="0" err="1" smtClean="0"/>
              <a:t>vamshi</a:t>
            </a:r>
            <a:r>
              <a:rPr lang="en-US" dirty="0" smtClean="0"/>
              <a:t> Krishna           18071A05K0</a:t>
            </a:r>
          </a:p>
          <a:p>
            <a:r>
              <a:rPr lang="en-US" dirty="0" smtClean="0"/>
              <a:t>G </a:t>
            </a:r>
            <a:r>
              <a:rPr lang="en-US" dirty="0" err="1" smtClean="0"/>
              <a:t>Tarang</a:t>
            </a:r>
            <a:r>
              <a:rPr lang="en-US" dirty="0" smtClean="0"/>
              <a:t>                    	18071A05K8</a:t>
            </a:r>
          </a:p>
          <a:p>
            <a:r>
              <a:rPr lang="en-US" dirty="0" smtClean="0"/>
              <a:t>G </a:t>
            </a:r>
            <a:r>
              <a:rPr lang="en-US" dirty="0" err="1" smtClean="0"/>
              <a:t>Kaartheek</a:t>
            </a:r>
            <a:r>
              <a:rPr lang="en-US" dirty="0" smtClean="0"/>
              <a:t> 	 		18071A05K9</a:t>
            </a:r>
          </a:p>
          <a:p>
            <a:r>
              <a:rPr lang="en-US" dirty="0" smtClean="0"/>
              <a:t>G </a:t>
            </a:r>
            <a:r>
              <a:rPr lang="en-US" dirty="0" err="1" smtClean="0"/>
              <a:t>Koushik</a:t>
            </a:r>
            <a:r>
              <a:rPr lang="en-US" dirty="0" smtClean="0"/>
              <a:t>                       	18071A05M0</a:t>
            </a:r>
          </a:p>
          <a:p>
            <a:r>
              <a:rPr lang="en-US" dirty="0" smtClean="0"/>
              <a:t>P </a:t>
            </a:r>
            <a:r>
              <a:rPr lang="en-US" dirty="0" err="1" smtClean="0"/>
              <a:t>Karthik</a:t>
            </a:r>
            <a:r>
              <a:rPr lang="en-US" dirty="0" smtClean="0"/>
              <a:t> 			       18071A05P2</a:t>
            </a:r>
          </a:p>
          <a:p>
            <a:r>
              <a:rPr lang="en-US" dirty="0" smtClean="0"/>
              <a:t>U </a:t>
            </a:r>
            <a:r>
              <a:rPr lang="en-US" dirty="0" err="1" smtClean="0"/>
              <a:t>Abhinav</a:t>
            </a:r>
            <a:r>
              <a:rPr lang="en-US" dirty="0"/>
              <a:t> </a:t>
            </a:r>
            <a:r>
              <a:rPr lang="en-US" dirty="0" smtClean="0"/>
              <a:t>                       18071A05Q5</a:t>
            </a:r>
          </a:p>
          <a:p>
            <a:r>
              <a:rPr lang="en-US" dirty="0" smtClean="0"/>
              <a:t>J </a:t>
            </a:r>
            <a:r>
              <a:rPr lang="en-US" dirty="0" err="1" smtClean="0"/>
              <a:t>Yashwanth</a:t>
            </a:r>
            <a:r>
              <a:rPr lang="en-US" dirty="0" smtClean="0"/>
              <a:t>                   18071A05Q9</a:t>
            </a:r>
          </a:p>
        </p:txBody>
      </p:sp>
    </p:spTree>
    <p:extLst>
      <p:ext uri="{BB962C8B-B14F-4D97-AF65-F5344CB8AC3E}">
        <p14:creationId xmlns:p14="http://schemas.microsoft.com/office/powerpoint/2010/main" val="341218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IN" dirty="0"/>
              <a:t>Passwords became an important confidential piece of information these days. They can indirectly control a human’s activities. Such confidential information needs to be built robust. The present password cracking tools are capable of cracking even a complex pattern of characters</a:t>
            </a:r>
            <a:r>
              <a:rPr lang="en-IN" dirty="0" smtClean="0"/>
              <a:t>.</a:t>
            </a:r>
          </a:p>
          <a:p>
            <a:pPr marL="0" indent="0">
              <a:lnSpc>
                <a:spcPct val="160000"/>
              </a:lnSpc>
              <a:buNone/>
            </a:pPr>
            <a:endParaRPr lang="en-IN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en-IN" dirty="0" smtClean="0"/>
              <a:t>Our </a:t>
            </a:r>
            <a:r>
              <a:rPr lang="en-IN" dirty="0"/>
              <a:t>aim is to develop an algorithm, which can generate a secure password for the users. The algorithm builds the passwords based on the data given by the user such as name, date of birth, age and other personal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610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076" y="1205486"/>
            <a:ext cx="8761413" cy="211189"/>
          </a:xfrm>
        </p:spPr>
        <p:txBody>
          <a:bodyPr/>
          <a:lstStyle/>
          <a:p>
            <a:r>
              <a:rPr lang="en-US" dirty="0" smtClean="0"/>
              <a:t>METHODOLOGY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b="1" dirty="0" smtClean="0"/>
              <a:t>Accepting user data:</a:t>
            </a:r>
            <a:r>
              <a:rPr lang="en-US" sz="1800" b="1" dirty="0"/>
              <a:t/>
            </a:r>
            <a:br>
              <a:rPr lang="en-US" sz="1800" b="1" dirty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step our application takes is to accept the user’s information.</a:t>
            </a:r>
          </a:p>
          <a:p>
            <a:r>
              <a:rPr lang="en-US" dirty="0" smtClean="0"/>
              <a:t>This information would be taken using a form in the webpage.</a:t>
            </a:r>
          </a:p>
          <a:p>
            <a:r>
              <a:rPr lang="en-US" dirty="0" smtClean="0"/>
              <a:t>This information would later be used to generate passwords which could be easier to remember but hard to be cracked by others.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203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 smtClean="0"/>
              <a:t>Generating a strong password:</a:t>
            </a:r>
            <a:endParaRPr lang="en-US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implement certain algorithms (around 10) which could be used to generate a password.</a:t>
            </a:r>
          </a:p>
          <a:p>
            <a:r>
              <a:rPr lang="en-US" dirty="0" smtClean="0"/>
              <a:t>We implement these algorithms on the data given by the users.</a:t>
            </a:r>
          </a:p>
          <a:p>
            <a:r>
              <a:rPr lang="en-US" dirty="0" smtClean="0"/>
              <a:t>We use randomization to select the algorithm to be used. We select one out of all the implemented algorithms at random to make the password harder to be guessed.</a:t>
            </a:r>
          </a:p>
          <a:p>
            <a:r>
              <a:rPr lang="en-US" dirty="0" smtClean="0"/>
              <a:t>We salt the output of these algorithms with current timestamp to ensure that the resulting password is unique at all times.</a:t>
            </a:r>
          </a:p>
          <a:p>
            <a:r>
              <a:rPr lang="en-US" dirty="0" smtClean="0"/>
              <a:t>Thus we provide the users with unique passwords which can’t be guessed.</a:t>
            </a:r>
          </a:p>
        </p:txBody>
      </p:sp>
    </p:spTree>
    <p:extLst>
      <p:ext uri="{BB962C8B-B14F-4D97-AF65-F5344CB8AC3E}">
        <p14:creationId xmlns:p14="http://schemas.microsoft.com/office/powerpoint/2010/main" val="19666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browser – JavaScript enabled.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47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</TotalTime>
  <Words>257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STRONG PASSWORD GENERATOR</vt:lpstr>
      <vt:lpstr>ABSTRACT</vt:lpstr>
      <vt:lpstr>METHODOLOGY  Accepting user data: </vt:lpstr>
      <vt:lpstr>Generating a strong password:</vt:lpstr>
      <vt:lpstr>SYSTEM REQUIREMENTS: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PASSWORD GENERATOR</dc:title>
  <dc:creator>Microsoft account</dc:creator>
  <cp:lastModifiedBy>Microsoft account</cp:lastModifiedBy>
  <cp:revision>6</cp:revision>
  <dcterms:created xsi:type="dcterms:W3CDTF">2020-10-20T15:56:04Z</dcterms:created>
  <dcterms:modified xsi:type="dcterms:W3CDTF">2020-10-20T16:26:59Z</dcterms:modified>
</cp:coreProperties>
</file>