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20"/>
  </p:notesMasterIdLst>
  <p:sldIdLst>
    <p:sldId id="256" r:id="rId2"/>
    <p:sldId id="257" r:id="rId3"/>
    <p:sldId id="258" r:id="rId4"/>
    <p:sldId id="260" r:id="rId5"/>
    <p:sldId id="261" r:id="rId6"/>
    <p:sldId id="302" r:id="rId7"/>
    <p:sldId id="306" r:id="rId8"/>
    <p:sldId id="307" r:id="rId9"/>
    <p:sldId id="303" r:id="rId10"/>
    <p:sldId id="304" r:id="rId11"/>
    <p:sldId id="310" r:id="rId12"/>
    <p:sldId id="312" r:id="rId13"/>
    <p:sldId id="309" r:id="rId14"/>
    <p:sldId id="305" r:id="rId15"/>
    <p:sldId id="311" r:id="rId16"/>
    <p:sldId id="276" r:id="rId17"/>
    <p:sldId id="278" r:id="rId18"/>
    <p:sldId id="281"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7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2AA888-20F3-43B0-901F-F3A90C280B0E}">
  <a:tblStyle styleId="{9E2AA888-20F3-43B0-901F-F3A90C280B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94660"/>
  </p:normalViewPr>
  <p:slideViewPr>
    <p:cSldViewPr>
      <p:cViewPr varScale="1">
        <p:scale>
          <a:sx n="108" d="100"/>
          <a:sy n="108" d="100"/>
        </p:scale>
        <p:origin x="374" y="62"/>
      </p:cViewPr>
      <p:guideLst>
        <p:guide orient="horz" pos="1620"/>
        <p:guide pos="278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c3a572fa0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c3a572fa0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c3a572fa09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c3a572fa09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c3a572fa09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c3a572fa09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c3a572fa09_2_1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c3a572fa09_2_1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0"/>
        <p:cNvGrpSpPr/>
        <p:nvPr/>
      </p:nvGrpSpPr>
      <p:grpSpPr>
        <a:xfrm>
          <a:off x="0" y="0"/>
          <a:ext cx="0" cy="0"/>
          <a:chOff x="0" y="0"/>
          <a:chExt cx="0" cy="0"/>
        </a:xfrm>
      </p:grpSpPr>
      <p:sp>
        <p:nvSpPr>
          <p:cNvPr id="1351" name="Google Shape;1351;gc3a572fa09_2_1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2" name="Google Shape;1352;gc3a572fa09_2_1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c3a572fa09_2_1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2" name="Google Shape;1582;gc3a572fa09_2_1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7"/>
        <p:cNvGrpSpPr/>
        <p:nvPr/>
      </p:nvGrpSpPr>
      <p:grpSpPr>
        <a:xfrm>
          <a:off x="0" y="0"/>
          <a:ext cx="0" cy="0"/>
          <a:chOff x="0" y="0"/>
          <a:chExt cx="0" cy="0"/>
        </a:xfrm>
      </p:grpSpPr>
      <p:sp>
        <p:nvSpPr>
          <p:cNvPr id="1798" name="Google Shape;1798;gc3a572fa09_2_19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9" name="Google Shape;1799;gc3a572fa09_2_19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2490071">
            <a:off x="5164411" y="-2092132"/>
            <a:ext cx="6871484" cy="6420207"/>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397127" y="1672603"/>
            <a:ext cx="9183169" cy="8579991"/>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596100" y="2424350"/>
            <a:ext cx="814564" cy="761061"/>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777375" y="489876"/>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095725" y="-157198"/>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95725" y="4547177"/>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4300" y="3280526"/>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4296" y="-400303"/>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38100" y="4604450"/>
            <a:ext cx="814564" cy="761061"/>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txBox="1">
            <a:spLocks noGrp="1"/>
          </p:cNvSpPr>
          <p:nvPr>
            <p:ph type="ctrTitle"/>
          </p:nvPr>
        </p:nvSpPr>
        <p:spPr>
          <a:xfrm>
            <a:off x="714300" y="1816150"/>
            <a:ext cx="7715400" cy="1951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900">
                <a:solidFill>
                  <a:srgbClr val="FFD736"/>
                </a:solidFill>
                <a:latin typeface="Francois One"/>
                <a:ea typeface="Francois One"/>
                <a:cs typeface="Francois One"/>
                <a:sym typeface="Francois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0" name="Google Shape;20;p2"/>
          <p:cNvSpPr txBox="1">
            <a:spLocks noGrp="1"/>
          </p:cNvSpPr>
          <p:nvPr>
            <p:ph type="subTitle" idx="1"/>
          </p:nvPr>
        </p:nvSpPr>
        <p:spPr>
          <a:xfrm>
            <a:off x="714300" y="3767962"/>
            <a:ext cx="77154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chemeClr val="lt1"/>
                </a:solidFill>
                <a:latin typeface="Fira Sans"/>
                <a:ea typeface="Fira Sans"/>
                <a:cs typeface="Fira Sans"/>
                <a:sym typeface="Fira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2">
  <p:cSld name="CUSTOM_4_1_1_2">
    <p:spTree>
      <p:nvGrpSpPr>
        <p:cNvPr id="1" name="Shape 222"/>
        <p:cNvGrpSpPr/>
        <p:nvPr/>
      </p:nvGrpSpPr>
      <p:grpSpPr>
        <a:xfrm>
          <a:off x="0" y="0"/>
          <a:ext cx="0" cy="0"/>
          <a:chOff x="0" y="0"/>
          <a:chExt cx="0" cy="0"/>
        </a:xfrm>
      </p:grpSpPr>
      <p:sp>
        <p:nvSpPr>
          <p:cNvPr id="223" name="Google Shape;223;p23"/>
          <p:cNvSpPr/>
          <p:nvPr/>
        </p:nvSpPr>
        <p:spPr>
          <a:xfrm rot="3157692">
            <a:off x="5548702" y="2666649"/>
            <a:ext cx="5588986" cy="5221947"/>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3"/>
          <p:cNvSpPr txBox="1">
            <a:spLocks noGrp="1"/>
          </p:cNvSpPr>
          <p:nvPr>
            <p:ph type="title"/>
          </p:nvPr>
        </p:nvSpPr>
        <p:spPr>
          <a:xfrm>
            <a:off x="714300" y="45435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5" name="Google Shape;225;p23"/>
          <p:cNvSpPr txBox="1">
            <a:spLocks noGrp="1"/>
          </p:cNvSpPr>
          <p:nvPr>
            <p:ph type="subTitle" idx="1"/>
          </p:nvPr>
        </p:nvSpPr>
        <p:spPr>
          <a:xfrm>
            <a:off x="714300" y="1200150"/>
            <a:ext cx="7715400" cy="332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200"/>
              <a:buChar char="●"/>
              <a:defRPr sz="12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226" name="Google Shape;226;p23"/>
          <p:cNvSpPr/>
          <p:nvPr/>
        </p:nvSpPr>
        <p:spPr>
          <a:xfrm>
            <a:off x="-94200" y="238702"/>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4_1_1_1_1_1">
    <p:spTree>
      <p:nvGrpSpPr>
        <p:cNvPr id="1" name="Shape 245"/>
        <p:cNvGrpSpPr/>
        <p:nvPr/>
      </p:nvGrpSpPr>
      <p:grpSpPr>
        <a:xfrm>
          <a:off x="0" y="0"/>
          <a:ext cx="0" cy="0"/>
          <a:chOff x="0" y="0"/>
          <a:chExt cx="0" cy="0"/>
        </a:xfrm>
      </p:grpSpPr>
      <p:sp>
        <p:nvSpPr>
          <p:cNvPr id="246" name="Google Shape;246;p26"/>
          <p:cNvSpPr/>
          <p:nvPr/>
        </p:nvSpPr>
        <p:spPr>
          <a:xfrm rot="5400000">
            <a:off x="7114875" y="2213209"/>
            <a:ext cx="3029754" cy="28308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rot="5400000">
            <a:off x="-1143619" y="-252016"/>
            <a:ext cx="4515933" cy="4219357"/>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1222638" y="4433202"/>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8143800" y="549601"/>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a:off x="205958" y="4506347"/>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7127108" y="-400303"/>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428400" y="187226"/>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a:off x="8608338" y="4090702"/>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4_1_1_1_1_1_1">
    <p:spTree>
      <p:nvGrpSpPr>
        <p:cNvPr id="1" name="Shape 254"/>
        <p:cNvGrpSpPr/>
        <p:nvPr/>
      </p:nvGrpSpPr>
      <p:grpSpPr>
        <a:xfrm>
          <a:off x="0" y="0"/>
          <a:ext cx="0" cy="0"/>
          <a:chOff x="0" y="0"/>
          <a:chExt cx="0" cy="0"/>
        </a:xfrm>
      </p:grpSpPr>
      <p:sp>
        <p:nvSpPr>
          <p:cNvPr id="255" name="Google Shape;255;p27"/>
          <p:cNvSpPr/>
          <p:nvPr/>
        </p:nvSpPr>
        <p:spPr>
          <a:xfrm rot="8100000">
            <a:off x="-1673625" y="-2777503"/>
            <a:ext cx="9116717" cy="851802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7"/>
          <p:cNvSpPr/>
          <p:nvPr/>
        </p:nvSpPr>
        <p:spPr>
          <a:xfrm rot="5400000">
            <a:off x="6425617" y="2839088"/>
            <a:ext cx="4268237" cy="3987930"/>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4_1_1_1_1_1_1_1">
    <p:spTree>
      <p:nvGrpSpPr>
        <p:cNvPr id="1" name="Shape 257"/>
        <p:cNvGrpSpPr/>
        <p:nvPr/>
      </p:nvGrpSpPr>
      <p:grpSpPr>
        <a:xfrm>
          <a:off x="0" y="0"/>
          <a:ext cx="0" cy="0"/>
          <a:chOff x="0" y="0"/>
          <a:chExt cx="0" cy="0"/>
        </a:xfrm>
      </p:grpSpPr>
      <p:sp>
        <p:nvSpPr>
          <p:cNvPr id="258" name="Google Shape;258;p28"/>
          <p:cNvSpPr/>
          <p:nvPr/>
        </p:nvSpPr>
        <p:spPr>
          <a:xfrm>
            <a:off x="484358" y="-303703"/>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218850" y="758726"/>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a:off x="7654508" y="4514597"/>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8671188" y="4261952"/>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rot="2699983">
            <a:off x="4891301" y="-519549"/>
            <a:ext cx="6811223" cy="636387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4572000" y="2222975"/>
            <a:ext cx="38577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39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4572000" y="549600"/>
            <a:ext cx="3857700" cy="1963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0"/>
              <a:buNone/>
              <a:defRPr sz="10900">
                <a:solidFill>
                  <a:srgbClr val="FFF9C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5" name="Google Shape;25;p3"/>
          <p:cNvSpPr txBox="1">
            <a:spLocks noGrp="1"/>
          </p:cNvSpPr>
          <p:nvPr>
            <p:ph type="subTitle" idx="1"/>
          </p:nvPr>
        </p:nvSpPr>
        <p:spPr>
          <a:xfrm>
            <a:off x="5143500" y="3064775"/>
            <a:ext cx="32862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a:solidFill>
                  <a:schemeClr val="lt1"/>
                </a:solidFill>
                <a:latin typeface="Fira Sans"/>
                <a:ea typeface="Fira Sans"/>
                <a:cs typeface="Fira Sans"/>
                <a:sym typeface="Fira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p:nvPr/>
        </p:nvSpPr>
        <p:spPr>
          <a:xfrm rot="3157688">
            <a:off x="5460439" y="1474790"/>
            <a:ext cx="5938525" cy="5548527"/>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title"/>
          </p:nvPr>
        </p:nvSpPr>
        <p:spPr>
          <a:xfrm>
            <a:off x="714300" y="454350"/>
            <a:ext cx="7715400" cy="468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4"/>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9C3"/>
              </a:buClr>
              <a:buSzPts val="1200"/>
              <a:buAutoNum type="arabicPeriod"/>
              <a:defRPr sz="1200"/>
            </a:lvl1pPr>
            <a:lvl2pPr lvl="1" rtl="0">
              <a:lnSpc>
                <a:spcPct val="100000"/>
              </a:lnSpc>
              <a:spcBef>
                <a:spcPts val="0"/>
              </a:spcBef>
              <a:spcAft>
                <a:spcPts val="0"/>
              </a:spcAft>
              <a:buClr>
                <a:srgbClr val="461A34"/>
              </a:buClr>
              <a:buSzPts val="1400"/>
              <a:buFont typeface="Nunito Sans"/>
              <a:buAutoNum type="alphaLcPeriod"/>
              <a:defRPr sz="1200"/>
            </a:lvl2pPr>
            <a:lvl3pPr lvl="2" rtl="0">
              <a:lnSpc>
                <a:spcPct val="100000"/>
              </a:lnSpc>
              <a:spcBef>
                <a:spcPts val="0"/>
              </a:spcBef>
              <a:spcAft>
                <a:spcPts val="0"/>
              </a:spcAft>
              <a:buClr>
                <a:srgbClr val="461A34"/>
              </a:buClr>
              <a:buSzPts val="1400"/>
              <a:buFont typeface="Nunito Sans"/>
              <a:buAutoNum type="romanLcPeriod"/>
              <a:defRPr sz="1200"/>
            </a:lvl3pPr>
            <a:lvl4pPr lvl="3" rtl="0">
              <a:lnSpc>
                <a:spcPct val="100000"/>
              </a:lnSpc>
              <a:spcBef>
                <a:spcPts val="0"/>
              </a:spcBef>
              <a:spcAft>
                <a:spcPts val="0"/>
              </a:spcAft>
              <a:buClr>
                <a:srgbClr val="461A34"/>
              </a:buClr>
              <a:buSzPts val="1400"/>
              <a:buFont typeface="Nunito Sans"/>
              <a:buAutoNum type="arabicPeriod"/>
              <a:defRPr sz="1200"/>
            </a:lvl4pPr>
            <a:lvl5pPr lvl="4" rtl="0">
              <a:lnSpc>
                <a:spcPct val="100000"/>
              </a:lnSpc>
              <a:spcBef>
                <a:spcPts val="0"/>
              </a:spcBef>
              <a:spcAft>
                <a:spcPts val="0"/>
              </a:spcAft>
              <a:buClr>
                <a:srgbClr val="461A34"/>
              </a:buClr>
              <a:buSzPts val="1400"/>
              <a:buFont typeface="Nunito Sans"/>
              <a:buAutoNum type="alphaLcPeriod"/>
              <a:defRPr sz="1200"/>
            </a:lvl5pPr>
            <a:lvl6pPr lvl="5" rtl="0">
              <a:lnSpc>
                <a:spcPct val="100000"/>
              </a:lnSpc>
              <a:spcBef>
                <a:spcPts val="0"/>
              </a:spcBef>
              <a:spcAft>
                <a:spcPts val="0"/>
              </a:spcAft>
              <a:buClr>
                <a:srgbClr val="461A34"/>
              </a:buClr>
              <a:buSzPts val="1400"/>
              <a:buFont typeface="Nunito Sans"/>
              <a:buAutoNum type="romanLcPeriod"/>
              <a:defRPr sz="1200"/>
            </a:lvl6pPr>
            <a:lvl7pPr lvl="6" rtl="0">
              <a:lnSpc>
                <a:spcPct val="100000"/>
              </a:lnSpc>
              <a:spcBef>
                <a:spcPts val="0"/>
              </a:spcBef>
              <a:spcAft>
                <a:spcPts val="0"/>
              </a:spcAft>
              <a:buClr>
                <a:srgbClr val="461A34"/>
              </a:buClr>
              <a:buSzPts val="1400"/>
              <a:buFont typeface="Nunito Sans"/>
              <a:buAutoNum type="arabicPeriod"/>
              <a:defRPr sz="1200"/>
            </a:lvl7pPr>
            <a:lvl8pPr lvl="7" rtl="0">
              <a:lnSpc>
                <a:spcPct val="100000"/>
              </a:lnSpc>
              <a:spcBef>
                <a:spcPts val="0"/>
              </a:spcBef>
              <a:spcAft>
                <a:spcPts val="0"/>
              </a:spcAft>
              <a:buClr>
                <a:srgbClr val="461A34"/>
              </a:buClr>
              <a:buSzPts val="1400"/>
              <a:buFont typeface="Nunito Sans"/>
              <a:buAutoNum type="alphaLcPeriod"/>
              <a:defRPr sz="1200"/>
            </a:lvl8pPr>
            <a:lvl9pPr lvl="8" rtl="0">
              <a:lnSpc>
                <a:spcPct val="100000"/>
              </a:lnSpc>
              <a:spcBef>
                <a:spcPts val="0"/>
              </a:spcBef>
              <a:spcAft>
                <a:spcPts val="0"/>
              </a:spcAft>
              <a:buClr>
                <a:srgbClr val="461A34"/>
              </a:buClr>
              <a:buSzPts val="1400"/>
              <a:buFont typeface="Nunito Sans"/>
              <a:buAutoNum type="romanLcPeriod"/>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95"/>
        <p:cNvGrpSpPr/>
        <p:nvPr/>
      </p:nvGrpSpPr>
      <p:grpSpPr>
        <a:xfrm>
          <a:off x="0" y="0"/>
          <a:ext cx="0" cy="0"/>
          <a:chOff x="0" y="0"/>
          <a:chExt cx="0" cy="0"/>
        </a:xfrm>
      </p:grpSpPr>
      <p:sp>
        <p:nvSpPr>
          <p:cNvPr id="96" name="Google Shape;9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7"/>
        <p:cNvGrpSpPr/>
        <p:nvPr/>
      </p:nvGrpSpPr>
      <p:grpSpPr>
        <a:xfrm>
          <a:off x="0" y="0"/>
          <a:ext cx="0" cy="0"/>
          <a:chOff x="0" y="0"/>
          <a:chExt cx="0" cy="0"/>
        </a:xfrm>
      </p:grpSpPr>
      <p:sp>
        <p:nvSpPr>
          <p:cNvPr id="98" name="Google Shape;98;p13"/>
          <p:cNvSpPr/>
          <p:nvPr/>
        </p:nvSpPr>
        <p:spPr>
          <a:xfrm rot="4660878">
            <a:off x="6707124" y="3419104"/>
            <a:ext cx="3647948" cy="340838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rot="3157689">
            <a:off x="-1750745" y="-1533973"/>
            <a:ext cx="7184714" cy="671289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txBox="1">
            <a:spLocks noGrp="1"/>
          </p:cNvSpPr>
          <p:nvPr>
            <p:ph type="title"/>
          </p:nvPr>
        </p:nvSpPr>
        <p:spPr>
          <a:xfrm>
            <a:off x="846425" y="5109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 name="Google Shape;101;p13"/>
          <p:cNvSpPr txBox="1">
            <a:spLocks noGrp="1"/>
          </p:cNvSpPr>
          <p:nvPr>
            <p:ph type="title" idx="2"/>
          </p:nvPr>
        </p:nvSpPr>
        <p:spPr>
          <a:xfrm>
            <a:off x="714300" y="1838613"/>
            <a:ext cx="24576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2" name="Google Shape;102;p13"/>
          <p:cNvSpPr txBox="1">
            <a:spLocks noGrp="1"/>
          </p:cNvSpPr>
          <p:nvPr>
            <p:ph type="subTitle" idx="1"/>
          </p:nvPr>
        </p:nvSpPr>
        <p:spPr>
          <a:xfrm>
            <a:off x="714300" y="2154213"/>
            <a:ext cx="2457600" cy="82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 name="Google Shape;103;p13"/>
          <p:cNvSpPr txBox="1">
            <a:spLocks noGrp="1"/>
          </p:cNvSpPr>
          <p:nvPr>
            <p:ph type="title" idx="3" hasCustomPrompt="1"/>
          </p:nvPr>
        </p:nvSpPr>
        <p:spPr>
          <a:xfrm>
            <a:off x="714300" y="1516313"/>
            <a:ext cx="1238400" cy="6123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5100">
                <a:solidFill>
                  <a:srgbClr val="FFF9C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a:spLocks noGrp="1"/>
          </p:cNvSpPr>
          <p:nvPr>
            <p:ph type="title" idx="4"/>
          </p:nvPr>
        </p:nvSpPr>
        <p:spPr>
          <a:xfrm>
            <a:off x="3343200" y="1838613"/>
            <a:ext cx="24576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5" name="Google Shape;105;p13"/>
          <p:cNvSpPr txBox="1">
            <a:spLocks noGrp="1"/>
          </p:cNvSpPr>
          <p:nvPr>
            <p:ph type="subTitle" idx="5"/>
          </p:nvPr>
        </p:nvSpPr>
        <p:spPr>
          <a:xfrm>
            <a:off x="3343200" y="2154213"/>
            <a:ext cx="2457600" cy="82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6" name="Google Shape;106;p13"/>
          <p:cNvSpPr txBox="1">
            <a:spLocks noGrp="1"/>
          </p:cNvSpPr>
          <p:nvPr>
            <p:ph type="title" idx="6" hasCustomPrompt="1"/>
          </p:nvPr>
        </p:nvSpPr>
        <p:spPr>
          <a:xfrm>
            <a:off x="3343200" y="1516313"/>
            <a:ext cx="1238400" cy="6123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5100">
                <a:solidFill>
                  <a:srgbClr val="FFF9C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title" idx="7"/>
          </p:nvPr>
        </p:nvSpPr>
        <p:spPr>
          <a:xfrm>
            <a:off x="5972100" y="1838613"/>
            <a:ext cx="24576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8" name="Google Shape;108;p13"/>
          <p:cNvSpPr txBox="1">
            <a:spLocks noGrp="1"/>
          </p:cNvSpPr>
          <p:nvPr>
            <p:ph type="subTitle" idx="8"/>
          </p:nvPr>
        </p:nvSpPr>
        <p:spPr>
          <a:xfrm>
            <a:off x="5972100" y="2154213"/>
            <a:ext cx="2457600" cy="82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9" name="Google Shape;109;p13"/>
          <p:cNvSpPr txBox="1">
            <a:spLocks noGrp="1"/>
          </p:cNvSpPr>
          <p:nvPr>
            <p:ph type="title" idx="9" hasCustomPrompt="1"/>
          </p:nvPr>
        </p:nvSpPr>
        <p:spPr>
          <a:xfrm>
            <a:off x="5972100" y="1516313"/>
            <a:ext cx="1238400" cy="6123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5100">
                <a:solidFill>
                  <a:srgbClr val="FFF9C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title" idx="13"/>
          </p:nvPr>
        </p:nvSpPr>
        <p:spPr>
          <a:xfrm>
            <a:off x="714300" y="3646325"/>
            <a:ext cx="24576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11" name="Google Shape;111;p13"/>
          <p:cNvSpPr txBox="1">
            <a:spLocks noGrp="1"/>
          </p:cNvSpPr>
          <p:nvPr>
            <p:ph type="subTitle" idx="14"/>
          </p:nvPr>
        </p:nvSpPr>
        <p:spPr>
          <a:xfrm>
            <a:off x="714300" y="3961925"/>
            <a:ext cx="2457600" cy="82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2" name="Google Shape;112;p13"/>
          <p:cNvSpPr txBox="1">
            <a:spLocks noGrp="1"/>
          </p:cNvSpPr>
          <p:nvPr>
            <p:ph type="title" idx="15" hasCustomPrompt="1"/>
          </p:nvPr>
        </p:nvSpPr>
        <p:spPr>
          <a:xfrm>
            <a:off x="714300" y="3324025"/>
            <a:ext cx="1238400" cy="6123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5100">
                <a:solidFill>
                  <a:srgbClr val="FFF9C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title" idx="16"/>
          </p:nvPr>
        </p:nvSpPr>
        <p:spPr>
          <a:xfrm>
            <a:off x="3343200" y="3646325"/>
            <a:ext cx="24576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14" name="Google Shape;114;p13"/>
          <p:cNvSpPr txBox="1">
            <a:spLocks noGrp="1"/>
          </p:cNvSpPr>
          <p:nvPr>
            <p:ph type="subTitle" idx="17"/>
          </p:nvPr>
        </p:nvSpPr>
        <p:spPr>
          <a:xfrm>
            <a:off x="3343200" y="3961925"/>
            <a:ext cx="2457600" cy="82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5" name="Google Shape;115;p13"/>
          <p:cNvSpPr txBox="1">
            <a:spLocks noGrp="1"/>
          </p:cNvSpPr>
          <p:nvPr>
            <p:ph type="title" idx="18" hasCustomPrompt="1"/>
          </p:nvPr>
        </p:nvSpPr>
        <p:spPr>
          <a:xfrm>
            <a:off x="3343200" y="3324025"/>
            <a:ext cx="1238400" cy="6123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5100">
                <a:solidFill>
                  <a:srgbClr val="FFF9C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6" name="Google Shape;116;p13"/>
          <p:cNvSpPr txBox="1">
            <a:spLocks noGrp="1"/>
          </p:cNvSpPr>
          <p:nvPr>
            <p:ph type="title" idx="19"/>
          </p:nvPr>
        </p:nvSpPr>
        <p:spPr>
          <a:xfrm>
            <a:off x="5972100" y="3646325"/>
            <a:ext cx="24576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17" name="Google Shape;117;p13"/>
          <p:cNvSpPr txBox="1">
            <a:spLocks noGrp="1"/>
          </p:cNvSpPr>
          <p:nvPr>
            <p:ph type="subTitle" idx="20"/>
          </p:nvPr>
        </p:nvSpPr>
        <p:spPr>
          <a:xfrm>
            <a:off x="5972100" y="3961925"/>
            <a:ext cx="2457600" cy="82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8" name="Google Shape;118;p13"/>
          <p:cNvSpPr txBox="1">
            <a:spLocks noGrp="1"/>
          </p:cNvSpPr>
          <p:nvPr>
            <p:ph type="title" idx="21" hasCustomPrompt="1"/>
          </p:nvPr>
        </p:nvSpPr>
        <p:spPr>
          <a:xfrm>
            <a:off x="5972100" y="3324025"/>
            <a:ext cx="1238400" cy="6123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5100">
                <a:solidFill>
                  <a:srgbClr val="FFF9C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p:nvPr/>
        </p:nvSpPr>
        <p:spPr>
          <a:xfrm>
            <a:off x="8854075" y="282476"/>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7677146" y="535722"/>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7310525" y="-157198"/>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CUSTOM_2">
    <p:spTree>
      <p:nvGrpSpPr>
        <p:cNvPr id="1" name="Shape 153"/>
        <p:cNvGrpSpPr/>
        <p:nvPr/>
      </p:nvGrpSpPr>
      <p:grpSpPr>
        <a:xfrm>
          <a:off x="0" y="0"/>
          <a:ext cx="0" cy="0"/>
          <a:chOff x="0" y="0"/>
          <a:chExt cx="0" cy="0"/>
        </a:xfrm>
      </p:grpSpPr>
      <p:sp>
        <p:nvSpPr>
          <p:cNvPr id="154" name="Google Shape;154;p16"/>
          <p:cNvSpPr/>
          <p:nvPr/>
        </p:nvSpPr>
        <p:spPr>
          <a:xfrm rot="3157684">
            <a:off x="-1820009" y="-159288"/>
            <a:ext cx="7444792" cy="6955857"/>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56" name="Google Shape;156;p16"/>
          <p:cNvSpPr txBox="1">
            <a:spLocks noGrp="1"/>
          </p:cNvSpPr>
          <p:nvPr>
            <p:ph type="title"/>
          </p:nvPr>
        </p:nvSpPr>
        <p:spPr>
          <a:xfrm>
            <a:off x="714300" y="45435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7" name="Google Shape;157;p16"/>
          <p:cNvSpPr/>
          <p:nvPr/>
        </p:nvSpPr>
        <p:spPr>
          <a:xfrm>
            <a:off x="7921358" y="-230153"/>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95313" y="4512202"/>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a:off x="8808450" y="549601"/>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s and text">
  <p:cSld name="CUSTOM_3_1_1">
    <p:spTree>
      <p:nvGrpSpPr>
        <p:cNvPr id="1" name="Shape 188"/>
        <p:cNvGrpSpPr/>
        <p:nvPr/>
      </p:nvGrpSpPr>
      <p:grpSpPr>
        <a:xfrm>
          <a:off x="0" y="0"/>
          <a:ext cx="0" cy="0"/>
          <a:chOff x="0" y="0"/>
          <a:chExt cx="0" cy="0"/>
        </a:xfrm>
      </p:grpSpPr>
      <p:sp>
        <p:nvSpPr>
          <p:cNvPr id="189" name="Google Shape;189;p19"/>
          <p:cNvSpPr/>
          <p:nvPr/>
        </p:nvSpPr>
        <p:spPr>
          <a:xfrm rot="-332686">
            <a:off x="4352192" y="-378373"/>
            <a:ext cx="7444800" cy="6955847"/>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9"/>
          <p:cNvSpPr txBox="1">
            <a:spLocks noGrp="1"/>
          </p:cNvSpPr>
          <p:nvPr>
            <p:ph type="subTitle" idx="1"/>
          </p:nvPr>
        </p:nvSpPr>
        <p:spPr>
          <a:xfrm>
            <a:off x="5235588" y="1204670"/>
            <a:ext cx="3194100" cy="823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1" name="Google Shape;191;p19"/>
          <p:cNvSpPr txBox="1">
            <a:spLocks noGrp="1"/>
          </p:cNvSpPr>
          <p:nvPr>
            <p:ph type="subTitle" idx="2"/>
          </p:nvPr>
        </p:nvSpPr>
        <p:spPr>
          <a:xfrm>
            <a:off x="5235602" y="3988150"/>
            <a:ext cx="3194100" cy="823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2" name="Google Shape;192;p19"/>
          <p:cNvSpPr txBox="1">
            <a:spLocks noGrp="1"/>
          </p:cNvSpPr>
          <p:nvPr>
            <p:ph type="subTitle" idx="3"/>
          </p:nvPr>
        </p:nvSpPr>
        <p:spPr>
          <a:xfrm>
            <a:off x="5235602" y="2596410"/>
            <a:ext cx="3194100" cy="823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3" name="Google Shape;193;p19"/>
          <p:cNvSpPr/>
          <p:nvPr/>
        </p:nvSpPr>
        <p:spPr>
          <a:xfrm>
            <a:off x="-399967" y="-152403"/>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9"/>
          <p:cNvSpPr/>
          <p:nvPr/>
        </p:nvSpPr>
        <p:spPr>
          <a:xfrm>
            <a:off x="860875" y="378352"/>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txBox="1">
            <a:spLocks noGrp="1"/>
          </p:cNvSpPr>
          <p:nvPr>
            <p:ph type="title" hasCustomPrompt="1"/>
          </p:nvPr>
        </p:nvSpPr>
        <p:spPr>
          <a:xfrm>
            <a:off x="5235600" y="2268790"/>
            <a:ext cx="3194100" cy="468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500">
                <a:solidFill>
                  <a:srgbClr val="FFF9C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6" name="Google Shape;196;p19"/>
          <p:cNvSpPr txBox="1">
            <a:spLocks noGrp="1"/>
          </p:cNvSpPr>
          <p:nvPr>
            <p:ph type="title" idx="4" hasCustomPrompt="1"/>
          </p:nvPr>
        </p:nvSpPr>
        <p:spPr>
          <a:xfrm>
            <a:off x="5235600" y="877050"/>
            <a:ext cx="3194100" cy="468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500">
                <a:solidFill>
                  <a:srgbClr val="FFF9C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7" name="Google Shape;197;p19"/>
          <p:cNvSpPr txBox="1">
            <a:spLocks noGrp="1"/>
          </p:cNvSpPr>
          <p:nvPr>
            <p:ph type="title" idx="5" hasCustomPrompt="1"/>
          </p:nvPr>
        </p:nvSpPr>
        <p:spPr>
          <a:xfrm>
            <a:off x="5235600" y="3660530"/>
            <a:ext cx="3194100" cy="468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500">
                <a:solidFill>
                  <a:srgbClr val="FFF9C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8" name="Google Shape;198;p19"/>
          <p:cNvSpPr/>
          <p:nvPr/>
        </p:nvSpPr>
        <p:spPr>
          <a:xfrm>
            <a:off x="1148350" y="-269974"/>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CUSTOM_4_1">
    <p:spTree>
      <p:nvGrpSpPr>
        <p:cNvPr id="1" name="Shape 207"/>
        <p:cNvGrpSpPr/>
        <p:nvPr/>
      </p:nvGrpSpPr>
      <p:grpSpPr>
        <a:xfrm>
          <a:off x="0" y="0"/>
          <a:ext cx="0" cy="0"/>
          <a:chOff x="0" y="0"/>
          <a:chExt cx="0" cy="0"/>
        </a:xfrm>
      </p:grpSpPr>
      <p:sp>
        <p:nvSpPr>
          <p:cNvPr id="208" name="Google Shape;208;p21"/>
          <p:cNvSpPr/>
          <p:nvPr/>
        </p:nvSpPr>
        <p:spPr>
          <a:xfrm rot="3157667">
            <a:off x="-1096091" y="2668878"/>
            <a:ext cx="3620779" cy="3382991"/>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1"/>
          <p:cNvSpPr/>
          <p:nvPr/>
        </p:nvSpPr>
        <p:spPr>
          <a:xfrm rot="3157684">
            <a:off x="4609366" y="-1721388"/>
            <a:ext cx="7444792" cy="6955857"/>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1"/>
          <p:cNvSpPr txBox="1">
            <a:spLocks noGrp="1"/>
          </p:cNvSpPr>
          <p:nvPr>
            <p:ph type="title"/>
          </p:nvPr>
        </p:nvSpPr>
        <p:spPr>
          <a:xfrm>
            <a:off x="714300" y="45435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1" name="Google Shape;211;p21"/>
          <p:cNvSpPr/>
          <p:nvPr/>
        </p:nvSpPr>
        <p:spPr>
          <a:xfrm>
            <a:off x="3771908" y="4644372"/>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1"/>
          <p:cNvSpPr/>
          <p:nvPr/>
        </p:nvSpPr>
        <p:spPr>
          <a:xfrm>
            <a:off x="3292563" y="4704902"/>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1"/>
          <p:cNvSpPr/>
          <p:nvPr/>
        </p:nvSpPr>
        <p:spPr>
          <a:xfrm>
            <a:off x="5908100" y="-218049"/>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4_1_1">
    <p:spTree>
      <p:nvGrpSpPr>
        <p:cNvPr id="1" name="Shape 214"/>
        <p:cNvGrpSpPr/>
        <p:nvPr/>
      </p:nvGrpSpPr>
      <p:grpSpPr>
        <a:xfrm>
          <a:off x="0" y="0"/>
          <a:ext cx="0" cy="0"/>
          <a:chOff x="0" y="0"/>
          <a:chExt cx="0" cy="0"/>
        </a:xfrm>
      </p:grpSpPr>
      <p:sp>
        <p:nvSpPr>
          <p:cNvPr id="215" name="Google Shape;215;p22"/>
          <p:cNvSpPr/>
          <p:nvPr/>
        </p:nvSpPr>
        <p:spPr>
          <a:xfrm rot="3157684">
            <a:off x="-1553309" y="802737"/>
            <a:ext cx="7444792" cy="6955857"/>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2"/>
          <p:cNvSpPr txBox="1">
            <a:spLocks noGrp="1"/>
          </p:cNvSpPr>
          <p:nvPr>
            <p:ph type="title"/>
          </p:nvPr>
        </p:nvSpPr>
        <p:spPr>
          <a:xfrm>
            <a:off x="714300" y="1181175"/>
            <a:ext cx="38082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7" name="Google Shape;217;p22"/>
          <p:cNvSpPr txBox="1">
            <a:spLocks noGrp="1"/>
          </p:cNvSpPr>
          <p:nvPr>
            <p:ph type="subTitle" idx="1"/>
          </p:nvPr>
        </p:nvSpPr>
        <p:spPr>
          <a:xfrm>
            <a:off x="714300" y="1966400"/>
            <a:ext cx="3857700" cy="221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218" name="Google Shape;218;p22"/>
          <p:cNvSpPr/>
          <p:nvPr/>
        </p:nvSpPr>
        <p:spPr>
          <a:xfrm>
            <a:off x="3825963" y="4604377"/>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2"/>
          <p:cNvSpPr/>
          <p:nvPr/>
        </p:nvSpPr>
        <p:spPr>
          <a:xfrm>
            <a:off x="840800" y="407076"/>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2"/>
          <p:cNvSpPr/>
          <p:nvPr/>
        </p:nvSpPr>
        <p:spPr>
          <a:xfrm>
            <a:off x="8649750" y="238702"/>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p:nvPr/>
        </p:nvSpPr>
        <p:spPr>
          <a:xfrm>
            <a:off x="-302392" y="-218053"/>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9B65C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D736"/>
              </a:buClr>
              <a:buSzPts val="2800"/>
              <a:buFont typeface="Francois One"/>
              <a:buNone/>
              <a:defRPr sz="2800">
                <a:solidFill>
                  <a:srgbClr val="FFD736"/>
                </a:solidFill>
                <a:latin typeface="Francois One"/>
                <a:ea typeface="Francois One"/>
                <a:cs typeface="Francois One"/>
                <a:sym typeface="Francois One"/>
              </a:defRPr>
            </a:lvl1pPr>
            <a:lvl2pPr lvl="1">
              <a:spcBef>
                <a:spcPts val="0"/>
              </a:spcBef>
              <a:spcAft>
                <a:spcPts val="0"/>
              </a:spcAft>
              <a:buClr>
                <a:schemeClr val="dk1"/>
              </a:buClr>
              <a:buSzPts val="2800"/>
              <a:buFont typeface="Francois One"/>
              <a:buNone/>
              <a:defRPr sz="2800">
                <a:solidFill>
                  <a:schemeClr val="dk1"/>
                </a:solidFill>
                <a:latin typeface="Francois One"/>
                <a:ea typeface="Francois One"/>
                <a:cs typeface="Francois One"/>
                <a:sym typeface="Francois One"/>
              </a:defRPr>
            </a:lvl2pPr>
            <a:lvl3pPr lvl="2">
              <a:spcBef>
                <a:spcPts val="0"/>
              </a:spcBef>
              <a:spcAft>
                <a:spcPts val="0"/>
              </a:spcAft>
              <a:buClr>
                <a:schemeClr val="dk1"/>
              </a:buClr>
              <a:buSzPts val="2800"/>
              <a:buFont typeface="Francois One"/>
              <a:buNone/>
              <a:defRPr sz="2800">
                <a:solidFill>
                  <a:schemeClr val="dk1"/>
                </a:solidFill>
                <a:latin typeface="Francois One"/>
                <a:ea typeface="Francois One"/>
                <a:cs typeface="Francois One"/>
                <a:sym typeface="Francois One"/>
              </a:defRPr>
            </a:lvl3pPr>
            <a:lvl4pPr lvl="3">
              <a:spcBef>
                <a:spcPts val="0"/>
              </a:spcBef>
              <a:spcAft>
                <a:spcPts val="0"/>
              </a:spcAft>
              <a:buClr>
                <a:schemeClr val="dk1"/>
              </a:buClr>
              <a:buSzPts val="2800"/>
              <a:buFont typeface="Francois One"/>
              <a:buNone/>
              <a:defRPr sz="2800">
                <a:solidFill>
                  <a:schemeClr val="dk1"/>
                </a:solidFill>
                <a:latin typeface="Francois One"/>
                <a:ea typeface="Francois One"/>
                <a:cs typeface="Francois One"/>
                <a:sym typeface="Francois One"/>
              </a:defRPr>
            </a:lvl4pPr>
            <a:lvl5pPr lvl="4">
              <a:spcBef>
                <a:spcPts val="0"/>
              </a:spcBef>
              <a:spcAft>
                <a:spcPts val="0"/>
              </a:spcAft>
              <a:buClr>
                <a:schemeClr val="dk1"/>
              </a:buClr>
              <a:buSzPts val="2800"/>
              <a:buFont typeface="Francois One"/>
              <a:buNone/>
              <a:defRPr sz="2800">
                <a:solidFill>
                  <a:schemeClr val="dk1"/>
                </a:solidFill>
                <a:latin typeface="Francois One"/>
                <a:ea typeface="Francois One"/>
                <a:cs typeface="Francois One"/>
                <a:sym typeface="Francois One"/>
              </a:defRPr>
            </a:lvl5pPr>
            <a:lvl6pPr lvl="5">
              <a:spcBef>
                <a:spcPts val="0"/>
              </a:spcBef>
              <a:spcAft>
                <a:spcPts val="0"/>
              </a:spcAft>
              <a:buClr>
                <a:schemeClr val="dk1"/>
              </a:buClr>
              <a:buSzPts val="2800"/>
              <a:buFont typeface="Francois One"/>
              <a:buNone/>
              <a:defRPr sz="2800">
                <a:solidFill>
                  <a:schemeClr val="dk1"/>
                </a:solidFill>
                <a:latin typeface="Francois One"/>
                <a:ea typeface="Francois One"/>
                <a:cs typeface="Francois One"/>
                <a:sym typeface="Francois One"/>
              </a:defRPr>
            </a:lvl6pPr>
            <a:lvl7pPr lvl="6">
              <a:spcBef>
                <a:spcPts val="0"/>
              </a:spcBef>
              <a:spcAft>
                <a:spcPts val="0"/>
              </a:spcAft>
              <a:buClr>
                <a:schemeClr val="dk1"/>
              </a:buClr>
              <a:buSzPts val="2800"/>
              <a:buFont typeface="Francois One"/>
              <a:buNone/>
              <a:defRPr sz="2800">
                <a:solidFill>
                  <a:schemeClr val="dk1"/>
                </a:solidFill>
                <a:latin typeface="Francois One"/>
                <a:ea typeface="Francois One"/>
                <a:cs typeface="Francois One"/>
                <a:sym typeface="Francois One"/>
              </a:defRPr>
            </a:lvl7pPr>
            <a:lvl8pPr lvl="7">
              <a:spcBef>
                <a:spcPts val="0"/>
              </a:spcBef>
              <a:spcAft>
                <a:spcPts val="0"/>
              </a:spcAft>
              <a:buClr>
                <a:schemeClr val="dk1"/>
              </a:buClr>
              <a:buSzPts val="2800"/>
              <a:buFont typeface="Francois One"/>
              <a:buNone/>
              <a:defRPr sz="2800">
                <a:solidFill>
                  <a:schemeClr val="dk1"/>
                </a:solidFill>
                <a:latin typeface="Francois One"/>
                <a:ea typeface="Francois One"/>
                <a:cs typeface="Francois One"/>
                <a:sym typeface="Francois One"/>
              </a:defRPr>
            </a:lvl8pPr>
            <a:lvl9pPr lvl="8">
              <a:spcBef>
                <a:spcPts val="0"/>
              </a:spcBef>
              <a:spcAft>
                <a:spcPts val="0"/>
              </a:spcAft>
              <a:buClr>
                <a:schemeClr val="dk1"/>
              </a:buClr>
              <a:buSzPts val="2800"/>
              <a:buFont typeface="Francois One"/>
              <a:buNone/>
              <a:defRPr sz="2800">
                <a:solidFill>
                  <a:schemeClr val="dk1"/>
                </a:solidFill>
                <a:latin typeface="Francois One"/>
                <a:ea typeface="Francois One"/>
                <a:cs typeface="Francois One"/>
                <a:sym typeface="Francois On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Fira Sans"/>
              <a:buChar char="●"/>
              <a:defRPr sz="1800">
                <a:solidFill>
                  <a:schemeClr val="lt1"/>
                </a:solidFill>
                <a:latin typeface="Fira Sans"/>
                <a:ea typeface="Fira Sans"/>
                <a:cs typeface="Fira Sans"/>
                <a:sym typeface="Fira Sans"/>
              </a:defRPr>
            </a:lvl1pPr>
            <a:lvl2pPr marL="914400" lvl="1" indent="-317500">
              <a:lnSpc>
                <a:spcPct val="115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2pPr>
            <a:lvl3pPr marL="1371600" lvl="2" indent="-317500">
              <a:lnSpc>
                <a:spcPct val="115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3pPr>
            <a:lvl4pPr marL="1828800" lvl="3" indent="-317500">
              <a:lnSpc>
                <a:spcPct val="115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4pPr>
            <a:lvl5pPr marL="2286000" lvl="4" indent="-317500">
              <a:lnSpc>
                <a:spcPct val="115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5pPr>
            <a:lvl6pPr marL="2743200" lvl="5" indent="-317500">
              <a:lnSpc>
                <a:spcPct val="115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6pPr>
            <a:lvl7pPr marL="3200400" lvl="6" indent="-317500">
              <a:lnSpc>
                <a:spcPct val="115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7pPr>
            <a:lvl8pPr marL="3657600" lvl="7" indent="-317500">
              <a:lnSpc>
                <a:spcPct val="115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8pPr>
            <a:lvl9pPr marL="4114800" lvl="8" indent="-317500">
              <a:lnSpc>
                <a:spcPct val="115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59" r:id="rId5"/>
    <p:sldLayoutId id="2147483662" r:id="rId6"/>
    <p:sldLayoutId id="2147483665" r:id="rId7"/>
    <p:sldLayoutId id="2147483667" r:id="rId8"/>
    <p:sldLayoutId id="2147483668" r:id="rId9"/>
    <p:sldLayoutId id="2147483669" r:id="rId10"/>
    <p:sldLayoutId id="2147483672" r:id="rId11"/>
    <p:sldLayoutId id="2147483673" r:id="rId12"/>
    <p:sldLayoutId id="214748367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hyperlink" Target="https://www.freepik.com/free-photo/front-view-social-distance-concept_11382557.htm"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B65C2"/>
        </a:solidFill>
        <a:effectLst/>
      </p:bgPr>
    </p:bg>
    <p:spTree>
      <p:nvGrpSpPr>
        <p:cNvPr id="1" name="Shape 273"/>
        <p:cNvGrpSpPr/>
        <p:nvPr/>
      </p:nvGrpSpPr>
      <p:grpSpPr>
        <a:xfrm>
          <a:off x="0" y="0"/>
          <a:ext cx="0" cy="0"/>
          <a:chOff x="0" y="0"/>
          <a:chExt cx="0" cy="0"/>
        </a:xfrm>
      </p:grpSpPr>
      <p:sp>
        <p:nvSpPr>
          <p:cNvPr id="274" name="Google Shape;274;p33"/>
          <p:cNvSpPr txBox="1">
            <a:spLocks noGrp="1"/>
          </p:cNvSpPr>
          <p:nvPr>
            <p:ph type="ctrTitle"/>
          </p:nvPr>
        </p:nvSpPr>
        <p:spPr>
          <a:xfrm>
            <a:off x="467544" y="649727"/>
            <a:ext cx="8496944" cy="195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SOCIAL DISTANCING DETECTION USING EUCLIDEAN ALGORITHM FOR COVID-19</a:t>
            </a:r>
            <a:endParaRPr dirty="0"/>
          </a:p>
        </p:txBody>
      </p:sp>
      <p:sp>
        <p:nvSpPr>
          <p:cNvPr id="275" name="Google Shape;275;p33"/>
          <p:cNvSpPr txBox="1">
            <a:spLocks noGrp="1"/>
          </p:cNvSpPr>
          <p:nvPr>
            <p:ph type="subTitle" idx="1"/>
          </p:nvPr>
        </p:nvSpPr>
        <p:spPr>
          <a:xfrm>
            <a:off x="5841017" y="3922958"/>
            <a:ext cx="3286148" cy="84580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UNDER THE GUIDANCE:</a:t>
            </a:r>
          </a:p>
          <a:p>
            <a:pPr marL="0" lvl="0" indent="0" algn="ctr" rtl="0">
              <a:spcBef>
                <a:spcPts val="0"/>
              </a:spcBef>
              <a:spcAft>
                <a:spcPts val="0"/>
              </a:spcAft>
              <a:buNone/>
            </a:pPr>
            <a:r>
              <a:rPr lang="en" dirty="0"/>
              <a:t>VINAKA PATIL</a:t>
            </a:r>
          </a:p>
          <a:p>
            <a:pPr marL="0" lvl="0" indent="0" algn="ctr" rtl="0">
              <a:spcBef>
                <a:spcPts val="0"/>
              </a:spcBef>
              <a:spcAft>
                <a:spcPts val="0"/>
              </a:spcAft>
              <a:buNone/>
            </a:pPr>
            <a:r>
              <a:rPr lang="en" dirty="0"/>
              <a:t>Associate Prof</a:t>
            </a:r>
          </a:p>
          <a:p>
            <a:pPr marL="0" lvl="0" indent="0" algn="ctr" rtl="0">
              <a:spcBef>
                <a:spcPts val="0"/>
              </a:spcBef>
              <a:spcAft>
                <a:spcPts val="0"/>
              </a:spcAft>
              <a:buNone/>
            </a:pPr>
            <a:r>
              <a:rPr lang="en" dirty="0"/>
              <a:t>Dept of CSE,DBIT</a:t>
            </a:r>
            <a:endParaRPr dirty="0"/>
          </a:p>
        </p:txBody>
      </p:sp>
      <p:sp>
        <p:nvSpPr>
          <p:cNvPr id="5" name="TextBox 4"/>
          <p:cNvSpPr txBox="1"/>
          <p:nvPr/>
        </p:nvSpPr>
        <p:spPr>
          <a:xfrm>
            <a:off x="6444208" y="2724207"/>
            <a:ext cx="3000396" cy="1200329"/>
          </a:xfrm>
          <a:prstGeom prst="rect">
            <a:avLst/>
          </a:prstGeom>
          <a:noFill/>
        </p:spPr>
        <p:txBody>
          <a:bodyPr wrap="square" rtlCol="0">
            <a:spAutoFit/>
          </a:bodyPr>
          <a:lstStyle/>
          <a:p>
            <a:r>
              <a:rPr lang="en-US" sz="2400" dirty="0">
                <a:solidFill>
                  <a:schemeClr val="bg1"/>
                </a:solidFill>
                <a:latin typeface="Times New Roman" pitchFamily="18" charset="0"/>
                <a:cs typeface="Times New Roman" pitchFamily="18" charset="0"/>
              </a:rPr>
              <a:t>Presented By:</a:t>
            </a:r>
          </a:p>
          <a:p>
            <a:r>
              <a:rPr lang="en-US" sz="2400" dirty="0">
                <a:solidFill>
                  <a:schemeClr val="bg1"/>
                </a:solidFill>
                <a:latin typeface="Times New Roman" pitchFamily="18" charset="0"/>
                <a:cs typeface="Times New Roman" pitchFamily="18" charset="0"/>
              </a:rPr>
              <a:t>    Srinivas M</a:t>
            </a:r>
          </a:p>
          <a:p>
            <a:r>
              <a:rPr lang="en-US" sz="2400" dirty="0">
                <a:solidFill>
                  <a:schemeClr val="bg1"/>
                </a:solidFill>
                <a:latin typeface="Times New Roman" pitchFamily="18" charset="0"/>
                <a:cs typeface="Times New Roman" pitchFamily="18" charset="0"/>
              </a:rPr>
              <a:t>(1DB17CS146)</a:t>
            </a:r>
            <a:endParaRPr lang="en-IN" sz="2400" dirty="0">
              <a:solidFill>
                <a:schemeClr val="bg1"/>
              </a:solidFill>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id="{469661AB-F213-412D-B17D-B57A30982812}"/>
              </a:ext>
            </a:extLst>
          </p:cNvPr>
          <p:cNvPicPr>
            <a:picLocks noChangeAspect="1"/>
          </p:cNvPicPr>
          <p:nvPr/>
        </p:nvPicPr>
        <p:blipFill>
          <a:blip r:embed="rId3"/>
          <a:stretch>
            <a:fillRect/>
          </a:stretch>
        </p:blipFill>
        <p:spPr>
          <a:xfrm>
            <a:off x="0" y="2664445"/>
            <a:ext cx="2808000" cy="257160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5D46F-EA76-4BB0-BF26-61DC966E967D}"/>
              </a:ext>
            </a:extLst>
          </p:cNvPr>
          <p:cNvSpPr>
            <a:spLocks noGrp="1"/>
          </p:cNvSpPr>
          <p:nvPr>
            <p:ph type="title"/>
          </p:nvPr>
        </p:nvSpPr>
        <p:spPr>
          <a:xfrm>
            <a:off x="0" y="-92546"/>
            <a:ext cx="7674124" cy="510840"/>
          </a:xfrm>
        </p:spPr>
        <p:txBody>
          <a:bodyPr/>
          <a:lstStyle/>
          <a:p>
            <a:r>
              <a:rPr lang="en-US" dirty="0">
                <a:latin typeface="Times New Roman" panose="02020603050405020304" pitchFamily="18" charset="0"/>
                <a:cs typeface="Times New Roman" panose="02020603050405020304" pitchFamily="18" charset="0"/>
              </a:rPr>
              <a:t>05. IMPLEMENTATION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DD602D3-B353-4454-B5D9-EB8C3C3EE9FB}"/>
              </a:ext>
            </a:extLst>
          </p:cNvPr>
          <p:cNvSpPr txBox="1"/>
          <p:nvPr/>
        </p:nvSpPr>
        <p:spPr>
          <a:xfrm>
            <a:off x="539552" y="843558"/>
            <a:ext cx="8136904" cy="2816156"/>
          </a:xfrm>
          <a:prstGeom prst="rect">
            <a:avLst/>
          </a:prstGeom>
          <a:noFill/>
        </p:spPr>
        <p:txBody>
          <a:bodyPr wrap="square" rtlCol="0">
            <a:spAutoFit/>
          </a:bodyPr>
          <a:lstStyle/>
          <a:p>
            <a:r>
              <a:rPr lang="en-IN" sz="2000" b="1" dirty="0">
                <a:solidFill>
                  <a:schemeClr val="bg1"/>
                </a:solidFill>
                <a:latin typeface="Times New Roman" panose="02020603050405020304" pitchFamily="18" charset="0"/>
                <a:cs typeface="Times New Roman" panose="02020603050405020304" pitchFamily="18" charset="0"/>
              </a:rPr>
              <a:t>Euclidean distance algorithm</a:t>
            </a:r>
            <a:r>
              <a:rPr lang="en-IN" sz="2300" b="1" dirty="0">
                <a:solidFill>
                  <a:schemeClr val="bg1"/>
                </a:solidFill>
                <a:latin typeface="Times New Roman" panose="02020603050405020304" pitchFamily="18" charset="0"/>
                <a:cs typeface="Times New Roman" panose="02020603050405020304" pitchFamily="18" charset="0"/>
              </a:rPr>
              <a:t>:</a:t>
            </a:r>
          </a:p>
          <a:p>
            <a:endParaRPr lang="en-IN"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n-IN" sz="1400" dirty="0">
                <a:latin typeface="+mj-lt"/>
                <a:cs typeface="Arial" panose="020B0604020202020204" pitchFamily="34" charset="0"/>
              </a:rPr>
              <a:t>    </a:t>
            </a:r>
            <a:r>
              <a:rPr lang="en-IN" sz="1800" dirty="0">
                <a:solidFill>
                  <a:schemeClr val="bg1"/>
                </a:solidFill>
                <a:latin typeface="Times New Roman" panose="02020603050405020304" pitchFamily="18" charset="0"/>
                <a:cs typeface="Times New Roman" panose="02020603050405020304" pitchFamily="18" charset="0"/>
              </a:rPr>
              <a:t>Euclidean distance algorithm is used to calculate the distance between two points </a:t>
            </a:r>
          </a:p>
          <a:p>
            <a:r>
              <a:rPr lang="en-IN" sz="1800" dirty="0">
                <a:solidFill>
                  <a:schemeClr val="bg1"/>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q"/>
            </a:pPr>
            <a:r>
              <a:rPr lang="en-IN" sz="1800" dirty="0">
                <a:solidFill>
                  <a:schemeClr val="bg1"/>
                </a:solidFill>
                <a:latin typeface="Times New Roman" panose="02020603050405020304" pitchFamily="18" charset="0"/>
                <a:cs typeface="Times New Roman" panose="02020603050405020304" pitchFamily="18" charset="0"/>
              </a:rPr>
              <a:t> Finding the Euclidean distance between points depends on the particular             dimensional space </a:t>
            </a:r>
          </a:p>
          <a:p>
            <a:r>
              <a:rPr lang="en-IN" sz="1800" dirty="0">
                <a:solidFill>
                  <a:schemeClr val="bg1"/>
                </a:solidFill>
                <a:latin typeface="Times New Roman" panose="02020603050405020304" pitchFamily="18" charset="0"/>
                <a:cs typeface="Times New Roman" panose="02020603050405020304" pitchFamily="18" charset="0"/>
              </a:rPr>
              <a:t>                   </a:t>
            </a:r>
          </a:p>
          <a:p>
            <a:r>
              <a:rPr lang="en-IN" sz="1800" dirty="0">
                <a:solidFill>
                  <a:schemeClr val="bg1"/>
                </a:solidFill>
                <a:latin typeface="Times New Roman" panose="02020603050405020304" pitchFamily="18" charset="0"/>
                <a:cs typeface="Times New Roman" panose="02020603050405020304" pitchFamily="18" charset="0"/>
              </a:rPr>
              <a:t>               Euclidean distance = the square root of sum of square points(p1,p2)</a:t>
            </a:r>
          </a:p>
          <a:p>
            <a:r>
              <a:rPr lang="en-IN" sz="1800" dirty="0">
                <a:solidFill>
                  <a:schemeClr val="bg1"/>
                </a:solidFill>
                <a:latin typeface="Times New Roman" panose="02020603050405020304" pitchFamily="18" charset="0"/>
                <a:cs typeface="Times New Roman" panose="02020603050405020304" pitchFamily="18" charset="0"/>
              </a:rPr>
              <a:t>Here p1,p2 are the two points for calculating Euclidean distance</a:t>
            </a:r>
          </a:p>
          <a:p>
            <a:endParaRPr lang="en-IN" dirty="0"/>
          </a:p>
        </p:txBody>
      </p:sp>
    </p:spTree>
    <p:extLst>
      <p:ext uri="{BB962C8B-B14F-4D97-AF65-F5344CB8AC3E}">
        <p14:creationId xmlns:p14="http://schemas.microsoft.com/office/powerpoint/2010/main" val="1119984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79EDC-C28C-4740-8AE3-507A5E6AD69C}"/>
              </a:ext>
            </a:extLst>
          </p:cNvPr>
          <p:cNvSpPr>
            <a:spLocks noGrp="1"/>
          </p:cNvSpPr>
          <p:nvPr>
            <p:ph type="title"/>
          </p:nvPr>
        </p:nvSpPr>
        <p:spPr>
          <a:xfrm>
            <a:off x="323528" y="339502"/>
            <a:ext cx="8208912" cy="4320480"/>
          </a:xfrm>
        </p:spPr>
        <p:txBody>
          <a:bodyPr/>
          <a:lstStyle/>
          <a:p>
            <a:pPr marL="285750" indent="-285750">
              <a:buSzPct val="171000"/>
              <a:buFont typeface="Wingdings" panose="05000000000000000000" pitchFamily="2" charset="2"/>
              <a:buChar char="q"/>
            </a:pPr>
            <a:r>
              <a:rPr lang="en-US" sz="1600" b="0" i="0" dirty="0">
                <a:solidFill>
                  <a:schemeClr val="bg1"/>
                </a:solidFill>
                <a:effectLst/>
                <a:latin typeface="Times New Roman" panose="02020603050405020304" pitchFamily="18" charset="0"/>
                <a:cs typeface="Times New Roman" panose="02020603050405020304" pitchFamily="18" charset="0"/>
              </a:rPr>
              <a:t>During human identification, as seen in , the input frame is divided into a region of S×S, also called grid cells. These cells are related to bounding box estimation and class probabilities. It predicts the probability of whether the center of the person bounding box is in the grid cell or not. we measure the distance between each detected centroid using Euclidean distance.</a:t>
            </a:r>
            <a:br>
              <a:rPr lang="en-US" sz="1600" b="0" i="0" dirty="0">
                <a:solidFill>
                  <a:schemeClr val="bg1"/>
                </a:solidFill>
                <a:effectLst/>
                <a:latin typeface="Times New Roman" panose="02020603050405020304" pitchFamily="18" charset="0"/>
                <a:cs typeface="Times New Roman" panose="02020603050405020304" pitchFamily="18" charset="0"/>
              </a:rPr>
            </a:br>
            <a:br>
              <a:rPr lang="en-US" sz="1600" b="0" i="0" dirty="0">
                <a:solidFill>
                  <a:schemeClr val="bg1"/>
                </a:solidFill>
                <a:effectLst/>
                <a:latin typeface="Times New Roman" panose="02020603050405020304" pitchFamily="18" charset="0"/>
                <a:cs typeface="Times New Roman" panose="02020603050405020304" pitchFamily="18" charset="0"/>
              </a:rPr>
            </a:br>
            <a:r>
              <a:rPr lang="en-US" sz="1600" b="0" i="0" dirty="0">
                <a:solidFill>
                  <a:schemeClr val="bg1"/>
                </a:solidFill>
                <a:effectLst/>
                <a:latin typeface="Times New Roman" panose="02020603050405020304" pitchFamily="18" charset="0"/>
                <a:cs typeface="Times New Roman" panose="02020603050405020304" pitchFamily="18" charset="0"/>
              </a:rPr>
              <a:t>For every subsequent frame in the video stream, we firstly compute bounding box centroids  and then calculate the distance (highlighted with red lines) between each pair of detected bounding box centroids. </a:t>
            </a:r>
            <a:br>
              <a:rPr lang="en-US" sz="1600" b="0" i="0" dirty="0">
                <a:solidFill>
                  <a:schemeClr val="bg1"/>
                </a:solidFill>
                <a:effectLst/>
                <a:latin typeface="Times New Roman" panose="02020603050405020304" pitchFamily="18" charset="0"/>
                <a:cs typeface="Times New Roman" panose="02020603050405020304" pitchFamily="18" charset="0"/>
              </a:rPr>
            </a:br>
            <a:br>
              <a:rPr lang="en-US" sz="1600" b="0" i="0" dirty="0">
                <a:solidFill>
                  <a:schemeClr val="bg1"/>
                </a:solidFill>
                <a:effectLst/>
                <a:latin typeface="Times New Roman" panose="02020603050405020304" pitchFamily="18" charset="0"/>
                <a:cs typeface="Times New Roman" panose="02020603050405020304" pitchFamily="18" charset="0"/>
              </a:rPr>
            </a:br>
            <a:r>
              <a:rPr lang="en-US" sz="1600" b="0" i="0" dirty="0">
                <a:solidFill>
                  <a:schemeClr val="bg1"/>
                </a:solidFill>
                <a:effectLst/>
                <a:latin typeface="Times New Roman" panose="02020603050405020304" pitchFamily="18" charset="0"/>
                <a:cs typeface="Times New Roman" panose="02020603050405020304" pitchFamily="18" charset="0"/>
              </a:rPr>
              <a:t>The information of each centroid is stored in the form of a list. Based on distance values, a threshold is defined to check if any two people are less than  pixels apart or not. If the distance violates the minimum social distance set or two people are too close, then the information is added into the violation set. </a:t>
            </a:r>
            <a:br>
              <a:rPr lang="en-US" sz="1600" b="0" i="0" dirty="0">
                <a:solidFill>
                  <a:schemeClr val="bg1"/>
                </a:solidFill>
                <a:effectLst/>
                <a:latin typeface="Times New Roman" panose="02020603050405020304" pitchFamily="18" charset="0"/>
                <a:cs typeface="Times New Roman" panose="02020603050405020304" pitchFamily="18" charset="0"/>
              </a:rPr>
            </a:br>
            <a:br>
              <a:rPr lang="en-US" sz="1600" b="0" i="0" dirty="0">
                <a:solidFill>
                  <a:schemeClr val="bg1"/>
                </a:solidFill>
                <a:effectLst/>
                <a:latin typeface="Times New Roman" panose="02020603050405020304" pitchFamily="18" charset="0"/>
                <a:cs typeface="Times New Roman" panose="02020603050405020304" pitchFamily="18" charset="0"/>
              </a:rPr>
            </a:br>
            <a:r>
              <a:rPr lang="en-US" sz="1600" b="0" i="0" dirty="0">
                <a:solidFill>
                  <a:schemeClr val="bg1"/>
                </a:solidFill>
                <a:effectLst/>
                <a:latin typeface="Times New Roman" panose="02020603050405020304" pitchFamily="18" charset="0"/>
                <a:cs typeface="Times New Roman" panose="02020603050405020304" pitchFamily="18" charset="0"/>
              </a:rPr>
              <a:t>The bounding box color is initialized as green. The information is checked in the violation set; if the current index exists violation set, the color is updated to red. </a:t>
            </a:r>
            <a:br>
              <a:rPr lang="en-US" sz="1600" b="0" i="0" dirty="0">
                <a:solidFill>
                  <a:schemeClr val="bg1"/>
                </a:solidFill>
                <a:effectLst/>
                <a:latin typeface="Times New Roman" panose="02020603050405020304" pitchFamily="18" charset="0"/>
                <a:cs typeface="Times New Roman" panose="02020603050405020304" pitchFamily="18" charset="0"/>
              </a:rPr>
            </a:br>
            <a:br>
              <a:rPr lang="en-US" sz="1600" b="0" i="0" dirty="0">
                <a:solidFill>
                  <a:schemeClr val="bg1"/>
                </a:solidFill>
                <a:effectLst/>
                <a:latin typeface="Times New Roman" panose="02020603050405020304" pitchFamily="18" charset="0"/>
                <a:cs typeface="Times New Roman" panose="02020603050405020304" pitchFamily="18" charset="0"/>
              </a:rPr>
            </a:br>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0927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AA89C-186B-489D-A5F5-77FCF7C1464C}"/>
              </a:ext>
            </a:extLst>
          </p:cNvPr>
          <p:cNvSpPr>
            <a:spLocks noGrp="1"/>
          </p:cNvSpPr>
          <p:nvPr>
            <p:ph type="title"/>
          </p:nvPr>
        </p:nvSpPr>
        <p:spPr>
          <a:xfrm>
            <a:off x="107504" y="10064"/>
            <a:ext cx="7715400" cy="468000"/>
          </a:xfrm>
        </p:spPr>
        <p:txBody>
          <a:bodyPr/>
          <a:lstStyle/>
          <a:p>
            <a:r>
              <a:rPr lang="en-US" sz="3000" dirty="0">
                <a:latin typeface="Times New Roman" panose="02020603050405020304" pitchFamily="18" charset="0"/>
                <a:cs typeface="Times New Roman" panose="02020603050405020304" pitchFamily="18" charset="0"/>
              </a:rPr>
              <a:t>FLOWCHART</a:t>
            </a:r>
            <a:endParaRPr lang="en-IN" sz="3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ED3452A-C618-4A6A-B779-1EFC30158BE5}"/>
              </a:ext>
            </a:extLst>
          </p:cNvPr>
          <p:cNvPicPr>
            <a:picLocks noChangeAspect="1"/>
          </p:cNvPicPr>
          <p:nvPr/>
        </p:nvPicPr>
        <p:blipFill>
          <a:blip r:embed="rId2"/>
          <a:stretch>
            <a:fillRect/>
          </a:stretch>
        </p:blipFill>
        <p:spPr>
          <a:xfrm>
            <a:off x="2267744" y="555526"/>
            <a:ext cx="3836426" cy="4680000"/>
          </a:xfrm>
          <a:prstGeom prst="rect">
            <a:avLst/>
          </a:prstGeom>
        </p:spPr>
      </p:pic>
    </p:spTree>
    <p:extLst>
      <p:ext uri="{BB962C8B-B14F-4D97-AF65-F5344CB8AC3E}">
        <p14:creationId xmlns:p14="http://schemas.microsoft.com/office/powerpoint/2010/main" val="3074869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2F031-0090-4385-AEA2-31BDD667DE27}"/>
              </a:ext>
            </a:extLst>
          </p:cNvPr>
          <p:cNvSpPr>
            <a:spLocks noGrp="1"/>
          </p:cNvSpPr>
          <p:nvPr>
            <p:ph type="title"/>
          </p:nvPr>
        </p:nvSpPr>
        <p:spPr/>
        <p:txBody>
          <a:bodyPr/>
          <a:lstStyle/>
          <a:p>
            <a:r>
              <a:rPr lang="en-US" dirty="0"/>
              <a:t>Detected coordinates of person bounding box.</a:t>
            </a:r>
            <a:endParaRPr lang="en-IN" dirty="0"/>
          </a:p>
        </p:txBody>
      </p:sp>
      <p:pic>
        <p:nvPicPr>
          <p:cNvPr id="1026" name="Picture 2" descr="Fig. 7">
            <a:extLst>
              <a:ext uri="{FF2B5EF4-FFF2-40B4-BE49-F238E27FC236}">
                <a16:creationId xmlns:a16="http://schemas.microsoft.com/office/drawing/2014/main" id="{F02856FD-151F-4A2C-AD79-6C10918038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059582"/>
            <a:ext cx="6819900" cy="38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809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294AA-9E64-4101-B10D-D6DFC50D337B}"/>
              </a:ext>
            </a:extLst>
          </p:cNvPr>
          <p:cNvSpPr>
            <a:spLocks noGrp="1"/>
          </p:cNvSpPr>
          <p:nvPr>
            <p:ph type="title"/>
          </p:nvPr>
        </p:nvSpPr>
        <p:spPr>
          <a:xfrm>
            <a:off x="0" y="-92546"/>
            <a:ext cx="7715400" cy="468000"/>
          </a:xfrm>
        </p:spPr>
        <p:txBody>
          <a:bodyPr/>
          <a:lstStyle/>
          <a:p>
            <a:r>
              <a:rPr lang="en-US" dirty="0">
                <a:latin typeface="Times New Roman" panose="02020603050405020304" pitchFamily="18" charset="0"/>
                <a:cs typeface="Times New Roman" panose="02020603050405020304" pitchFamily="18" charset="0"/>
              </a:rPr>
              <a:t>06. RESULTS</a:t>
            </a:r>
            <a:endParaRPr lang="en-IN" dirty="0">
              <a:latin typeface="Times New Roman" panose="02020603050405020304" pitchFamily="18" charset="0"/>
              <a:cs typeface="Times New Roman" panose="02020603050405020304" pitchFamily="18" charset="0"/>
            </a:endParaRPr>
          </a:p>
        </p:txBody>
      </p:sp>
      <p:pic>
        <p:nvPicPr>
          <p:cNvPr id="2050" name="Picture 2" descr="Fig. 8">
            <a:extLst>
              <a:ext uri="{FF2B5EF4-FFF2-40B4-BE49-F238E27FC236}">
                <a16:creationId xmlns:a16="http://schemas.microsoft.com/office/drawing/2014/main" id="{F57A0E33-5AA7-43C6-9684-BE2110DD5D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627534"/>
            <a:ext cx="5184000" cy="434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032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4FC5F-AABD-407A-B99A-9FDF9256410E}"/>
              </a:ext>
            </a:extLst>
          </p:cNvPr>
          <p:cNvSpPr>
            <a:spLocks noGrp="1"/>
          </p:cNvSpPr>
          <p:nvPr>
            <p:ph type="title"/>
          </p:nvPr>
        </p:nvSpPr>
        <p:spPr/>
        <p:txBody>
          <a:bodyPr/>
          <a:lstStyle/>
          <a:p>
            <a:endParaRPr lang="en-IN"/>
          </a:p>
        </p:txBody>
      </p:sp>
      <p:pic>
        <p:nvPicPr>
          <p:cNvPr id="1026" name="Picture 2" descr="Fig. 9">
            <a:extLst>
              <a:ext uri="{FF2B5EF4-FFF2-40B4-BE49-F238E27FC236}">
                <a16:creationId xmlns:a16="http://schemas.microsoft.com/office/drawing/2014/main" id="{0C35B662-208A-4D26-820F-9E6C7A079C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85750"/>
            <a:ext cx="5635974"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189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3"/>
        <p:cNvGrpSpPr/>
        <p:nvPr/>
      </p:nvGrpSpPr>
      <p:grpSpPr>
        <a:xfrm>
          <a:off x="0" y="0"/>
          <a:ext cx="0" cy="0"/>
          <a:chOff x="0" y="0"/>
          <a:chExt cx="0" cy="0"/>
        </a:xfrm>
      </p:grpSpPr>
      <p:sp>
        <p:nvSpPr>
          <p:cNvPr id="1354" name="Google Shape;1354;p53"/>
          <p:cNvSpPr txBox="1">
            <a:spLocks noGrp="1"/>
          </p:cNvSpPr>
          <p:nvPr>
            <p:ph type="title"/>
          </p:nvPr>
        </p:nvSpPr>
        <p:spPr>
          <a:xfrm>
            <a:off x="5235600" y="2268790"/>
            <a:ext cx="3194100" cy="468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endParaRPr dirty="0"/>
          </a:p>
        </p:txBody>
      </p:sp>
      <p:sp>
        <p:nvSpPr>
          <p:cNvPr id="1355" name="Google Shape;1355;p53"/>
          <p:cNvSpPr txBox="1">
            <a:spLocks noGrp="1"/>
          </p:cNvSpPr>
          <p:nvPr>
            <p:ph type="title" idx="4"/>
          </p:nvPr>
        </p:nvSpPr>
        <p:spPr>
          <a:xfrm>
            <a:off x="4746922" y="-139197"/>
            <a:ext cx="4352057" cy="4191352"/>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1800" b="0" i="0" dirty="0">
                <a:solidFill>
                  <a:schemeClr val="bg1"/>
                </a:solidFill>
                <a:effectLst/>
                <a:latin typeface="Times New Roman" panose="02020603050405020304" pitchFamily="18" charset="0"/>
              </a:rPr>
              <a:t>The detection model gives bounding box information, containing centroid coordinates information. Using the Euclidean distance, the pairwise centroid distances between detected bounding boxes are measured. To check social distance violations between people, an approximation of physical </a:t>
            </a:r>
            <a:br>
              <a:rPr lang="en-US" sz="1800" b="0" i="0" dirty="0">
                <a:solidFill>
                  <a:schemeClr val="bg1"/>
                </a:solidFill>
                <a:effectLst/>
                <a:latin typeface="Times New Roman" panose="02020603050405020304" pitchFamily="18" charset="0"/>
              </a:rPr>
            </a:br>
            <a:r>
              <a:rPr lang="en-US" sz="1800" b="0" i="0" dirty="0">
                <a:solidFill>
                  <a:schemeClr val="bg1"/>
                </a:solidFill>
                <a:effectLst/>
                <a:latin typeface="Times New Roman" panose="02020603050405020304" pitchFamily="18" charset="0"/>
              </a:rPr>
              <a:t>   Distance to the pixel is used, and a threshold is defined. A violation threshold is used to check if the distance value violates the minimum social distance set or not.</a:t>
            </a:r>
            <a:endParaRPr dirty="0"/>
          </a:p>
        </p:txBody>
      </p:sp>
      <p:sp>
        <p:nvSpPr>
          <p:cNvPr id="1356" name="Google Shape;1356;p53"/>
          <p:cNvSpPr txBox="1">
            <a:spLocks noGrp="1"/>
          </p:cNvSpPr>
          <p:nvPr>
            <p:ph type="title" idx="5"/>
          </p:nvPr>
        </p:nvSpPr>
        <p:spPr>
          <a:xfrm>
            <a:off x="-2438" y="4517444"/>
            <a:ext cx="3194100" cy="468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endParaRPr dirty="0"/>
          </a:p>
        </p:txBody>
      </p:sp>
      <p:sp>
        <p:nvSpPr>
          <p:cNvPr id="1357" name="Google Shape;1357;p53"/>
          <p:cNvSpPr txBox="1">
            <a:spLocks noGrp="1"/>
          </p:cNvSpPr>
          <p:nvPr>
            <p:ph type="subTitle" idx="1"/>
          </p:nvPr>
        </p:nvSpPr>
        <p:spPr>
          <a:xfrm>
            <a:off x="5235588" y="1204670"/>
            <a:ext cx="3194100" cy="82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 </a:t>
            </a:r>
            <a:endParaRPr dirty="0"/>
          </a:p>
        </p:txBody>
      </p:sp>
      <p:sp>
        <p:nvSpPr>
          <p:cNvPr id="1358" name="Google Shape;1358;p53"/>
          <p:cNvSpPr txBox="1">
            <a:spLocks noGrp="1"/>
          </p:cNvSpPr>
          <p:nvPr>
            <p:ph type="subTitle" idx="2"/>
          </p:nvPr>
        </p:nvSpPr>
        <p:spPr>
          <a:xfrm>
            <a:off x="5235602" y="3988150"/>
            <a:ext cx="3194100" cy="82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dirty="0"/>
          </a:p>
        </p:txBody>
      </p:sp>
      <p:sp>
        <p:nvSpPr>
          <p:cNvPr id="1359" name="Google Shape;1359;p53"/>
          <p:cNvSpPr txBox="1">
            <a:spLocks noGrp="1"/>
          </p:cNvSpPr>
          <p:nvPr>
            <p:ph type="subTitle" idx="3"/>
          </p:nvPr>
        </p:nvSpPr>
        <p:spPr>
          <a:xfrm>
            <a:off x="5235602" y="2596410"/>
            <a:ext cx="3194100" cy="82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dirty="0"/>
          </a:p>
        </p:txBody>
      </p:sp>
      <p:grpSp>
        <p:nvGrpSpPr>
          <p:cNvPr id="1360" name="Google Shape;1360;p53"/>
          <p:cNvGrpSpPr/>
          <p:nvPr/>
        </p:nvGrpSpPr>
        <p:grpSpPr>
          <a:xfrm>
            <a:off x="-264289" y="1214581"/>
            <a:ext cx="5499865" cy="3259539"/>
            <a:chOff x="-539415" y="1442000"/>
            <a:chExt cx="5336048" cy="3162452"/>
          </a:xfrm>
        </p:grpSpPr>
        <p:sp>
          <p:nvSpPr>
            <p:cNvPr id="1361" name="Google Shape;1361;p53"/>
            <p:cNvSpPr/>
            <p:nvPr/>
          </p:nvSpPr>
          <p:spPr>
            <a:xfrm>
              <a:off x="3813482" y="3241147"/>
              <a:ext cx="50162" cy="450840"/>
            </a:xfrm>
            <a:custGeom>
              <a:avLst/>
              <a:gdLst/>
              <a:ahLst/>
              <a:cxnLst/>
              <a:rect l="l" t="t" r="r" b="b"/>
              <a:pathLst>
                <a:path w="572" h="5141" extrusionOk="0">
                  <a:moveTo>
                    <a:pt x="1" y="1"/>
                  </a:moveTo>
                  <a:lnTo>
                    <a:pt x="1" y="5140"/>
                  </a:lnTo>
                  <a:lnTo>
                    <a:pt x="572" y="5140"/>
                  </a:lnTo>
                  <a:lnTo>
                    <a:pt x="572" y="1"/>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3"/>
            <p:cNvSpPr/>
            <p:nvPr/>
          </p:nvSpPr>
          <p:spPr>
            <a:xfrm>
              <a:off x="4214159" y="3241147"/>
              <a:ext cx="50162" cy="450840"/>
            </a:xfrm>
            <a:custGeom>
              <a:avLst/>
              <a:gdLst/>
              <a:ahLst/>
              <a:cxnLst/>
              <a:rect l="l" t="t" r="r" b="b"/>
              <a:pathLst>
                <a:path w="572" h="5141" extrusionOk="0">
                  <a:moveTo>
                    <a:pt x="0" y="1"/>
                  </a:moveTo>
                  <a:lnTo>
                    <a:pt x="0" y="5140"/>
                  </a:lnTo>
                  <a:lnTo>
                    <a:pt x="571" y="5140"/>
                  </a:lnTo>
                  <a:lnTo>
                    <a:pt x="571" y="1"/>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3"/>
            <p:cNvSpPr/>
            <p:nvPr/>
          </p:nvSpPr>
          <p:spPr>
            <a:xfrm>
              <a:off x="3622483" y="2931409"/>
              <a:ext cx="832839" cy="343238"/>
            </a:xfrm>
            <a:custGeom>
              <a:avLst/>
              <a:gdLst/>
              <a:ahLst/>
              <a:cxnLst/>
              <a:rect l="l" t="t" r="r" b="b"/>
              <a:pathLst>
                <a:path w="9497" h="3914" extrusionOk="0">
                  <a:moveTo>
                    <a:pt x="1946" y="1"/>
                  </a:moveTo>
                  <a:cubicBezTo>
                    <a:pt x="868" y="1"/>
                    <a:pt x="1" y="868"/>
                    <a:pt x="1" y="1947"/>
                  </a:cubicBezTo>
                  <a:cubicBezTo>
                    <a:pt x="1" y="3025"/>
                    <a:pt x="868" y="3913"/>
                    <a:pt x="1946" y="3913"/>
                  </a:cubicBezTo>
                  <a:lnTo>
                    <a:pt x="7551" y="3913"/>
                  </a:lnTo>
                  <a:cubicBezTo>
                    <a:pt x="8629" y="3913"/>
                    <a:pt x="9497" y="3025"/>
                    <a:pt x="9497" y="1947"/>
                  </a:cubicBezTo>
                  <a:cubicBezTo>
                    <a:pt x="9497" y="868"/>
                    <a:pt x="8629" y="1"/>
                    <a:pt x="7551" y="1"/>
                  </a:cubicBez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3"/>
            <p:cNvSpPr/>
            <p:nvPr/>
          </p:nvSpPr>
          <p:spPr>
            <a:xfrm>
              <a:off x="3574251" y="3717856"/>
              <a:ext cx="152151" cy="886596"/>
            </a:xfrm>
            <a:custGeom>
              <a:avLst/>
              <a:gdLst/>
              <a:ahLst/>
              <a:cxnLst/>
              <a:rect l="l" t="t" r="r" b="b"/>
              <a:pathLst>
                <a:path w="1735" h="10110" extrusionOk="0">
                  <a:moveTo>
                    <a:pt x="762" y="0"/>
                  </a:moveTo>
                  <a:lnTo>
                    <a:pt x="1" y="10110"/>
                  </a:lnTo>
                  <a:lnTo>
                    <a:pt x="508" y="10110"/>
                  </a:lnTo>
                  <a:lnTo>
                    <a:pt x="1735" y="42"/>
                  </a:lnTo>
                  <a:lnTo>
                    <a:pt x="762" y="0"/>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3"/>
            <p:cNvSpPr/>
            <p:nvPr/>
          </p:nvSpPr>
          <p:spPr>
            <a:xfrm>
              <a:off x="4351401" y="3717856"/>
              <a:ext cx="153992" cy="886596"/>
            </a:xfrm>
            <a:custGeom>
              <a:avLst/>
              <a:gdLst/>
              <a:ahLst/>
              <a:cxnLst/>
              <a:rect l="l" t="t" r="r" b="b"/>
              <a:pathLst>
                <a:path w="1756" h="10110" extrusionOk="0">
                  <a:moveTo>
                    <a:pt x="973" y="0"/>
                  </a:moveTo>
                  <a:lnTo>
                    <a:pt x="0" y="42"/>
                  </a:lnTo>
                  <a:lnTo>
                    <a:pt x="1248" y="10110"/>
                  </a:lnTo>
                  <a:lnTo>
                    <a:pt x="1756" y="10110"/>
                  </a:lnTo>
                  <a:lnTo>
                    <a:pt x="973" y="0"/>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3"/>
            <p:cNvSpPr/>
            <p:nvPr/>
          </p:nvSpPr>
          <p:spPr>
            <a:xfrm>
              <a:off x="3607663" y="3669624"/>
              <a:ext cx="862480" cy="66824"/>
            </a:xfrm>
            <a:custGeom>
              <a:avLst/>
              <a:gdLst/>
              <a:ahLst/>
              <a:cxnLst/>
              <a:rect l="l" t="t" r="r" b="b"/>
              <a:pathLst>
                <a:path w="9835" h="762" extrusionOk="0">
                  <a:moveTo>
                    <a:pt x="0" y="0"/>
                  </a:moveTo>
                  <a:lnTo>
                    <a:pt x="0" y="762"/>
                  </a:lnTo>
                  <a:lnTo>
                    <a:pt x="9835" y="762"/>
                  </a:lnTo>
                  <a:lnTo>
                    <a:pt x="9835" y="0"/>
                  </a:lnTo>
                  <a:close/>
                </a:path>
              </a:pathLst>
            </a:custGeom>
            <a:solidFill>
              <a:srgbClr val="AB73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3"/>
            <p:cNvSpPr/>
            <p:nvPr/>
          </p:nvSpPr>
          <p:spPr>
            <a:xfrm>
              <a:off x="4381041" y="2020771"/>
              <a:ext cx="202225" cy="211520"/>
            </a:xfrm>
            <a:custGeom>
              <a:avLst/>
              <a:gdLst/>
              <a:ahLst/>
              <a:cxnLst/>
              <a:rect l="l" t="t" r="r" b="b"/>
              <a:pathLst>
                <a:path w="2306" h="2412" extrusionOk="0">
                  <a:moveTo>
                    <a:pt x="1774" y="1"/>
                  </a:moveTo>
                  <a:cubicBezTo>
                    <a:pt x="1670" y="1"/>
                    <a:pt x="487" y="1080"/>
                    <a:pt x="487" y="1080"/>
                  </a:cubicBezTo>
                  <a:cubicBezTo>
                    <a:pt x="487" y="1080"/>
                    <a:pt x="741" y="466"/>
                    <a:pt x="677" y="445"/>
                  </a:cubicBezTo>
                  <a:cubicBezTo>
                    <a:pt x="676" y="445"/>
                    <a:pt x="675" y="444"/>
                    <a:pt x="674" y="444"/>
                  </a:cubicBezTo>
                  <a:cubicBezTo>
                    <a:pt x="618" y="444"/>
                    <a:pt x="253" y="892"/>
                    <a:pt x="191" y="1037"/>
                  </a:cubicBezTo>
                  <a:cubicBezTo>
                    <a:pt x="128" y="1206"/>
                    <a:pt x="1" y="2031"/>
                    <a:pt x="1" y="2031"/>
                  </a:cubicBezTo>
                  <a:lnTo>
                    <a:pt x="635" y="2412"/>
                  </a:lnTo>
                  <a:lnTo>
                    <a:pt x="952" y="1968"/>
                  </a:lnTo>
                  <a:cubicBezTo>
                    <a:pt x="952" y="1968"/>
                    <a:pt x="2158" y="1122"/>
                    <a:pt x="2094" y="1058"/>
                  </a:cubicBezTo>
                  <a:cubicBezTo>
                    <a:pt x="2089" y="1053"/>
                    <a:pt x="2080" y="1050"/>
                    <a:pt x="2067" y="1050"/>
                  </a:cubicBezTo>
                  <a:cubicBezTo>
                    <a:pt x="1934" y="1050"/>
                    <a:pt x="1439" y="1333"/>
                    <a:pt x="1439" y="1333"/>
                  </a:cubicBezTo>
                  <a:cubicBezTo>
                    <a:pt x="1439" y="1333"/>
                    <a:pt x="2306" y="593"/>
                    <a:pt x="2242" y="551"/>
                  </a:cubicBezTo>
                  <a:cubicBezTo>
                    <a:pt x="2238" y="548"/>
                    <a:pt x="2232" y="546"/>
                    <a:pt x="2224" y="546"/>
                  </a:cubicBezTo>
                  <a:cubicBezTo>
                    <a:pt x="2072" y="546"/>
                    <a:pt x="1291" y="1080"/>
                    <a:pt x="1291" y="1080"/>
                  </a:cubicBezTo>
                  <a:cubicBezTo>
                    <a:pt x="1291" y="1080"/>
                    <a:pt x="2094" y="339"/>
                    <a:pt x="2031" y="255"/>
                  </a:cubicBezTo>
                  <a:cubicBezTo>
                    <a:pt x="2026" y="250"/>
                    <a:pt x="2018" y="247"/>
                    <a:pt x="2009" y="247"/>
                  </a:cubicBezTo>
                  <a:cubicBezTo>
                    <a:pt x="1852" y="247"/>
                    <a:pt x="1122" y="847"/>
                    <a:pt x="1122" y="847"/>
                  </a:cubicBezTo>
                  <a:cubicBezTo>
                    <a:pt x="1122" y="847"/>
                    <a:pt x="1883" y="22"/>
                    <a:pt x="1777" y="1"/>
                  </a:cubicBezTo>
                  <a:cubicBezTo>
                    <a:pt x="1776" y="1"/>
                    <a:pt x="1775" y="1"/>
                    <a:pt x="1774"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3"/>
            <p:cNvSpPr/>
            <p:nvPr/>
          </p:nvSpPr>
          <p:spPr>
            <a:xfrm>
              <a:off x="4340263" y="2258614"/>
              <a:ext cx="124352" cy="88660"/>
            </a:xfrm>
            <a:custGeom>
              <a:avLst/>
              <a:gdLst/>
              <a:ahLst/>
              <a:cxnLst/>
              <a:rect l="l" t="t" r="r" b="b"/>
              <a:pathLst>
                <a:path w="1418" h="1011" extrusionOk="0">
                  <a:moveTo>
                    <a:pt x="331" y="0"/>
                  </a:moveTo>
                  <a:cubicBezTo>
                    <a:pt x="265" y="0"/>
                    <a:pt x="200" y="39"/>
                    <a:pt x="170" y="101"/>
                  </a:cubicBezTo>
                  <a:lnTo>
                    <a:pt x="0" y="546"/>
                  </a:lnTo>
                  <a:lnTo>
                    <a:pt x="1185" y="1011"/>
                  </a:lnTo>
                  <a:lnTo>
                    <a:pt x="1375" y="609"/>
                  </a:lnTo>
                  <a:cubicBezTo>
                    <a:pt x="1417" y="524"/>
                    <a:pt x="1375" y="419"/>
                    <a:pt x="1290" y="376"/>
                  </a:cubicBezTo>
                  <a:lnTo>
                    <a:pt x="402" y="17"/>
                  </a:lnTo>
                  <a:cubicBezTo>
                    <a:pt x="380" y="5"/>
                    <a:pt x="355" y="0"/>
                    <a:pt x="3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3"/>
            <p:cNvSpPr/>
            <p:nvPr/>
          </p:nvSpPr>
          <p:spPr>
            <a:xfrm>
              <a:off x="4089895" y="2283519"/>
              <a:ext cx="398837" cy="711031"/>
            </a:xfrm>
            <a:custGeom>
              <a:avLst/>
              <a:gdLst/>
              <a:ahLst/>
              <a:cxnLst/>
              <a:rect l="l" t="t" r="r" b="b"/>
              <a:pathLst>
                <a:path w="4548" h="8108" extrusionOk="0">
                  <a:moveTo>
                    <a:pt x="2786" y="0"/>
                  </a:moveTo>
                  <a:cubicBezTo>
                    <a:pt x="2591" y="0"/>
                    <a:pt x="2408" y="108"/>
                    <a:pt x="2327" y="304"/>
                  </a:cubicBezTo>
                  <a:lnTo>
                    <a:pt x="0" y="5507"/>
                  </a:lnTo>
                  <a:lnTo>
                    <a:pt x="1290" y="8108"/>
                  </a:lnTo>
                  <a:cubicBezTo>
                    <a:pt x="2390" y="6078"/>
                    <a:pt x="3871" y="2419"/>
                    <a:pt x="4420" y="1150"/>
                  </a:cubicBezTo>
                  <a:cubicBezTo>
                    <a:pt x="4547" y="896"/>
                    <a:pt x="4420" y="600"/>
                    <a:pt x="4167" y="494"/>
                  </a:cubicBezTo>
                  <a:lnTo>
                    <a:pt x="2961" y="29"/>
                  </a:lnTo>
                  <a:cubicBezTo>
                    <a:pt x="2903" y="10"/>
                    <a:pt x="2844" y="0"/>
                    <a:pt x="2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3"/>
            <p:cNvSpPr/>
            <p:nvPr/>
          </p:nvSpPr>
          <p:spPr>
            <a:xfrm>
              <a:off x="3576093" y="2727431"/>
              <a:ext cx="641840" cy="704015"/>
            </a:xfrm>
            <a:custGeom>
              <a:avLst/>
              <a:gdLst/>
              <a:ahLst/>
              <a:cxnLst/>
              <a:rect l="l" t="t" r="r" b="b"/>
              <a:pathLst>
                <a:path w="7319" h="8028" extrusionOk="0">
                  <a:moveTo>
                    <a:pt x="6536" y="0"/>
                  </a:moveTo>
                  <a:lnTo>
                    <a:pt x="5775" y="339"/>
                  </a:lnTo>
                  <a:lnTo>
                    <a:pt x="4104" y="466"/>
                  </a:lnTo>
                  <a:cubicBezTo>
                    <a:pt x="4104" y="466"/>
                    <a:pt x="2412" y="1100"/>
                    <a:pt x="2158" y="1375"/>
                  </a:cubicBezTo>
                  <a:cubicBezTo>
                    <a:pt x="1883" y="1671"/>
                    <a:pt x="868" y="5267"/>
                    <a:pt x="868" y="5267"/>
                  </a:cubicBezTo>
                  <a:cubicBezTo>
                    <a:pt x="868" y="5267"/>
                    <a:pt x="1" y="7445"/>
                    <a:pt x="868" y="7445"/>
                  </a:cubicBezTo>
                  <a:cubicBezTo>
                    <a:pt x="1375" y="7424"/>
                    <a:pt x="1862" y="7149"/>
                    <a:pt x="2158" y="6726"/>
                  </a:cubicBezTo>
                  <a:lnTo>
                    <a:pt x="2158" y="6726"/>
                  </a:lnTo>
                  <a:lnTo>
                    <a:pt x="2010" y="7551"/>
                  </a:lnTo>
                  <a:cubicBezTo>
                    <a:pt x="2010" y="7551"/>
                    <a:pt x="3652" y="8027"/>
                    <a:pt x="5636" y="8027"/>
                  </a:cubicBezTo>
                  <a:cubicBezTo>
                    <a:pt x="6160" y="8027"/>
                    <a:pt x="6707" y="7994"/>
                    <a:pt x="7255" y="7910"/>
                  </a:cubicBezTo>
                  <a:lnTo>
                    <a:pt x="7318" y="2581"/>
                  </a:lnTo>
                  <a:cubicBezTo>
                    <a:pt x="6938" y="1756"/>
                    <a:pt x="6663" y="889"/>
                    <a:pt x="65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3"/>
            <p:cNvSpPr/>
            <p:nvPr/>
          </p:nvSpPr>
          <p:spPr>
            <a:xfrm>
              <a:off x="3909946" y="2716907"/>
              <a:ext cx="215204" cy="157149"/>
            </a:xfrm>
            <a:custGeom>
              <a:avLst/>
              <a:gdLst/>
              <a:ahLst/>
              <a:cxnLst/>
              <a:rect l="l" t="t" r="r" b="b"/>
              <a:pathLst>
                <a:path w="2454" h="1792" extrusionOk="0">
                  <a:moveTo>
                    <a:pt x="1393" y="1"/>
                  </a:moveTo>
                  <a:cubicBezTo>
                    <a:pt x="992" y="1"/>
                    <a:pt x="551" y="57"/>
                    <a:pt x="551" y="57"/>
                  </a:cubicBezTo>
                  <a:cubicBezTo>
                    <a:pt x="403" y="99"/>
                    <a:pt x="276" y="226"/>
                    <a:pt x="233" y="353"/>
                  </a:cubicBezTo>
                  <a:cubicBezTo>
                    <a:pt x="149" y="565"/>
                    <a:pt x="1" y="1622"/>
                    <a:pt x="191" y="1707"/>
                  </a:cubicBezTo>
                  <a:cubicBezTo>
                    <a:pt x="201" y="1711"/>
                    <a:pt x="212" y="1713"/>
                    <a:pt x="224" y="1713"/>
                  </a:cubicBezTo>
                  <a:cubicBezTo>
                    <a:pt x="460" y="1713"/>
                    <a:pt x="1016" y="945"/>
                    <a:pt x="1016" y="945"/>
                  </a:cubicBezTo>
                  <a:cubicBezTo>
                    <a:pt x="1016" y="945"/>
                    <a:pt x="1656" y="1792"/>
                    <a:pt x="1834" y="1792"/>
                  </a:cubicBezTo>
                  <a:cubicBezTo>
                    <a:pt x="1837" y="1792"/>
                    <a:pt x="1839" y="1791"/>
                    <a:pt x="1841" y="1791"/>
                  </a:cubicBezTo>
                  <a:cubicBezTo>
                    <a:pt x="2010" y="1770"/>
                    <a:pt x="2454" y="247"/>
                    <a:pt x="1904" y="57"/>
                  </a:cubicBezTo>
                  <a:cubicBezTo>
                    <a:pt x="1784" y="15"/>
                    <a:pt x="1594" y="1"/>
                    <a:pt x="1393" y="1"/>
                  </a:cubicBez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3"/>
            <p:cNvSpPr/>
            <p:nvPr/>
          </p:nvSpPr>
          <p:spPr>
            <a:xfrm>
              <a:off x="3730084" y="2280976"/>
              <a:ext cx="528625" cy="366740"/>
            </a:xfrm>
            <a:custGeom>
              <a:avLst/>
              <a:gdLst/>
              <a:ahLst/>
              <a:cxnLst/>
              <a:rect l="l" t="t" r="r" b="b"/>
              <a:pathLst>
                <a:path w="6028" h="4182" extrusionOk="0">
                  <a:moveTo>
                    <a:pt x="2526" y="0"/>
                  </a:moveTo>
                  <a:cubicBezTo>
                    <a:pt x="2431" y="0"/>
                    <a:pt x="2335" y="12"/>
                    <a:pt x="2242" y="37"/>
                  </a:cubicBezTo>
                  <a:cubicBezTo>
                    <a:pt x="1861" y="121"/>
                    <a:pt x="1544" y="354"/>
                    <a:pt x="1354" y="671"/>
                  </a:cubicBezTo>
                  <a:cubicBezTo>
                    <a:pt x="1248" y="925"/>
                    <a:pt x="1163" y="1200"/>
                    <a:pt x="1121" y="1475"/>
                  </a:cubicBezTo>
                  <a:cubicBezTo>
                    <a:pt x="1079" y="1708"/>
                    <a:pt x="952" y="1919"/>
                    <a:pt x="740" y="2067"/>
                  </a:cubicBezTo>
                  <a:cubicBezTo>
                    <a:pt x="592" y="2152"/>
                    <a:pt x="402" y="2131"/>
                    <a:pt x="254" y="2236"/>
                  </a:cubicBezTo>
                  <a:cubicBezTo>
                    <a:pt x="42" y="2405"/>
                    <a:pt x="0" y="2702"/>
                    <a:pt x="148" y="2913"/>
                  </a:cubicBezTo>
                  <a:cubicBezTo>
                    <a:pt x="296" y="3125"/>
                    <a:pt x="487" y="3294"/>
                    <a:pt x="719" y="3421"/>
                  </a:cubicBezTo>
                  <a:cubicBezTo>
                    <a:pt x="423" y="2998"/>
                    <a:pt x="698" y="2448"/>
                    <a:pt x="1206" y="2405"/>
                  </a:cubicBezTo>
                  <a:cubicBezTo>
                    <a:pt x="1481" y="2405"/>
                    <a:pt x="1734" y="2257"/>
                    <a:pt x="1882" y="2025"/>
                  </a:cubicBezTo>
                  <a:cubicBezTo>
                    <a:pt x="2094" y="1750"/>
                    <a:pt x="2200" y="1433"/>
                    <a:pt x="2411" y="1158"/>
                  </a:cubicBezTo>
                  <a:cubicBezTo>
                    <a:pt x="2496" y="1052"/>
                    <a:pt x="2580" y="967"/>
                    <a:pt x="2707" y="904"/>
                  </a:cubicBezTo>
                  <a:cubicBezTo>
                    <a:pt x="2788" y="882"/>
                    <a:pt x="2868" y="870"/>
                    <a:pt x="2946" y="870"/>
                  </a:cubicBezTo>
                  <a:cubicBezTo>
                    <a:pt x="3096" y="870"/>
                    <a:pt x="3238" y="913"/>
                    <a:pt x="3363" y="1010"/>
                  </a:cubicBezTo>
                  <a:cubicBezTo>
                    <a:pt x="3722" y="1242"/>
                    <a:pt x="3934" y="1644"/>
                    <a:pt x="3934" y="2067"/>
                  </a:cubicBezTo>
                  <a:cubicBezTo>
                    <a:pt x="3934" y="2257"/>
                    <a:pt x="3892" y="2448"/>
                    <a:pt x="3892" y="2638"/>
                  </a:cubicBezTo>
                  <a:cubicBezTo>
                    <a:pt x="3871" y="2828"/>
                    <a:pt x="3976" y="3019"/>
                    <a:pt x="4124" y="3146"/>
                  </a:cubicBezTo>
                  <a:cubicBezTo>
                    <a:pt x="4272" y="3230"/>
                    <a:pt x="4463" y="3230"/>
                    <a:pt x="4632" y="3294"/>
                  </a:cubicBezTo>
                  <a:cubicBezTo>
                    <a:pt x="4801" y="3378"/>
                    <a:pt x="4907" y="3526"/>
                    <a:pt x="4928" y="3717"/>
                  </a:cubicBezTo>
                  <a:cubicBezTo>
                    <a:pt x="4949" y="3886"/>
                    <a:pt x="4886" y="4055"/>
                    <a:pt x="4738" y="4182"/>
                  </a:cubicBezTo>
                  <a:cubicBezTo>
                    <a:pt x="5055" y="4119"/>
                    <a:pt x="5351" y="3992"/>
                    <a:pt x="5626" y="3822"/>
                  </a:cubicBezTo>
                  <a:cubicBezTo>
                    <a:pt x="5901" y="3632"/>
                    <a:pt x="6028" y="3294"/>
                    <a:pt x="5964" y="2976"/>
                  </a:cubicBezTo>
                  <a:cubicBezTo>
                    <a:pt x="5837" y="2638"/>
                    <a:pt x="5457" y="2448"/>
                    <a:pt x="5266" y="2131"/>
                  </a:cubicBezTo>
                  <a:cubicBezTo>
                    <a:pt x="5055" y="1708"/>
                    <a:pt x="5266" y="1179"/>
                    <a:pt x="5076" y="756"/>
                  </a:cubicBezTo>
                  <a:cubicBezTo>
                    <a:pt x="4949" y="439"/>
                    <a:pt x="4653" y="227"/>
                    <a:pt x="4336" y="185"/>
                  </a:cubicBezTo>
                  <a:cubicBezTo>
                    <a:pt x="4268" y="176"/>
                    <a:pt x="4201" y="172"/>
                    <a:pt x="4135" y="172"/>
                  </a:cubicBezTo>
                  <a:cubicBezTo>
                    <a:pt x="3871" y="172"/>
                    <a:pt x="3621" y="240"/>
                    <a:pt x="3384" y="375"/>
                  </a:cubicBezTo>
                  <a:cubicBezTo>
                    <a:pt x="3157" y="132"/>
                    <a:pt x="2842" y="0"/>
                    <a:pt x="25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3"/>
            <p:cNvSpPr/>
            <p:nvPr/>
          </p:nvSpPr>
          <p:spPr>
            <a:xfrm>
              <a:off x="3743063" y="2456629"/>
              <a:ext cx="469344" cy="195384"/>
            </a:xfrm>
            <a:custGeom>
              <a:avLst/>
              <a:gdLst/>
              <a:ahLst/>
              <a:cxnLst/>
              <a:rect l="l" t="t" r="r" b="b"/>
              <a:pathLst>
                <a:path w="5352" h="2228" extrusionOk="0">
                  <a:moveTo>
                    <a:pt x="2192" y="1"/>
                  </a:moveTo>
                  <a:cubicBezTo>
                    <a:pt x="1612" y="1"/>
                    <a:pt x="1100" y="43"/>
                    <a:pt x="867" y="170"/>
                  </a:cubicBezTo>
                  <a:cubicBezTo>
                    <a:pt x="148" y="572"/>
                    <a:pt x="0" y="910"/>
                    <a:pt x="571" y="1418"/>
                  </a:cubicBezTo>
                  <a:cubicBezTo>
                    <a:pt x="1017" y="1829"/>
                    <a:pt x="2368" y="2227"/>
                    <a:pt x="3687" y="2227"/>
                  </a:cubicBezTo>
                  <a:cubicBezTo>
                    <a:pt x="3993" y="2227"/>
                    <a:pt x="4298" y="2206"/>
                    <a:pt x="4590" y="2158"/>
                  </a:cubicBezTo>
                  <a:cubicBezTo>
                    <a:pt x="5351" y="2031"/>
                    <a:pt x="5118" y="1523"/>
                    <a:pt x="5118" y="1523"/>
                  </a:cubicBezTo>
                  <a:lnTo>
                    <a:pt x="4780" y="170"/>
                  </a:lnTo>
                  <a:cubicBezTo>
                    <a:pt x="4780" y="170"/>
                    <a:pt x="3351" y="1"/>
                    <a:pt x="21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3"/>
            <p:cNvSpPr/>
            <p:nvPr/>
          </p:nvSpPr>
          <p:spPr>
            <a:xfrm>
              <a:off x="3830232" y="2344117"/>
              <a:ext cx="328155" cy="431635"/>
            </a:xfrm>
            <a:custGeom>
              <a:avLst/>
              <a:gdLst/>
              <a:ahLst/>
              <a:cxnLst/>
              <a:rect l="l" t="t" r="r" b="b"/>
              <a:pathLst>
                <a:path w="3742" h="4922" extrusionOk="0">
                  <a:moveTo>
                    <a:pt x="1607" y="1"/>
                  </a:moveTo>
                  <a:cubicBezTo>
                    <a:pt x="164" y="1"/>
                    <a:pt x="104" y="2070"/>
                    <a:pt x="64" y="2595"/>
                  </a:cubicBezTo>
                  <a:cubicBezTo>
                    <a:pt x="0" y="3314"/>
                    <a:pt x="487" y="3970"/>
                    <a:pt x="1206" y="4096"/>
                  </a:cubicBezTo>
                  <a:lnTo>
                    <a:pt x="1523" y="4096"/>
                  </a:lnTo>
                  <a:lnTo>
                    <a:pt x="1523" y="4350"/>
                  </a:lnTo>
                  <a:cubicBezTo>
                    <a:pt x="1523" y="4668"/>
                    <a:pt x="1777" y="4921"/>
                    <a:pt x="2094" y="4921"/>
                  </a:cubicBezTo>
                  <a:cubicBezTo>
                    <a:pt x="2369" y="4921"/>
                    <a:pt x="2602" y="4710"/>
                    <a:pt x="2644" y="4435"/>
                  </a:cubicBezTo>
                  <a:lnTo>
                    <a:pt x="2877" y="2764"/>
                  </a:lnTo>
                  <a:cubicBezTo>
                    <a:pt x="2877" y="2764"/>
                    <a:pt x="3048" y="2828"/>
                    <a:pt x="3236" y="2828"/>
                  </a:cubicBezTo>
                  <a:cubicBezTo>
                    <a:pt x="3437" y="2828"/>
                    <a:pt x="3658" y="2754"/>
                    <a:pt x="3701" y="2447"/>
                  </a:cubicBezTo>
                  <a:cubicBezTo>
                    <a:pt x="3742" y="2097"/>
                    <a:pt x="3517" y="1944"/>
                    <a:pt x="3272" y="1944"/>
                  </a:cubicBezTo>
                  <a:cubicBezTo>
                    <a:pt x="3132" y="1944"/>
                    <a:pt x="2985" y="1995"/>
                    <a:pt x="2877" y="2087"/>
                  </a:cubicBezTo>
                  <a:cubicBezTo>
                    <a:pt x="2877" y="2087"/>
                    <a:pt x="3448" y="205"/>
                    <a:pt x="1819" y="15"/>
                  </a:cubicBezTo>
                  <a:cubicBezTo>
                    <a:pt x="1745" y="5"/>
                    <a:pt x="1674" y="1"/>
                    <a:pt x="1607"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3"/>
            <p:cNvSpPr/>
            <p:nvPr/>
          </p:nvSpPr>
          <p:spPr>
            <a:xfrm>
              <a:off x="3960020" y="2497056"/>
              <a:ext cx="37183" cy="32009"/>
            </a:xfrm>
            <a:custGeom>
              <a:avLst/>
              <a:gdLst/>
              <a:ahLst/>
              <a:cxnLst/>
              <a:rect l="l" t="t" r="r" b="b"/>
              <a:pathLst>
                <a:path w="424" h="365" extrusionOk="0">
                  <a:moveTo>
                    <a:pt x="237" y="0"/>
                  </a:moveTo>
                  <a:cubicBezTo>
                    <a:pt x="187" y="0"/>
                    <a:pt x="138" y="21"/>
                    <a:pt x="106" y="68"/>
                  </a:cubicBezTo>
                  <a:cubicBezTo>
                    <a:pt x="1" y="195"/>
                    <a:pt x="106" y="364"/>
                    <a:pt x="254" y="364"/>
                  </a:cubicBezTo>
                  <a:cubicBezTo>
                    <a:pt x="360" y="343"/>
                    <a:pt x="424" y="259"/>
                    <a:pt x="424" y="153"/>
                  </a:cubicBezTo>
                  <a:cubicBezTo>
                    <a:pt x="410" y="60"/>
                    <a:pt x="322" y="0"/>
                    <a:pt x="237" y="0"/>
                  </a:cubicBezTo>
                  <a:close/>
                </a:path>
              </a:pathLst>
            </a:custGeom>
            <a:solidFill>
              <a:srgbClr val="272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3"/>
            <p:cNvSpPr/>
            <p:nvPr/>
          </p:nvSpPr>
          <p:spPr>
            <a:xfrm>
              <a:off x="3880831" y="2498898"/>
              <a:ext cx="38498" cy="30342"/>
            </a:xfrm>
            <a:custGeom>
              <a:avLst/>
              <a:gdLst/>
              <a:ahLst/>
              <a:cxnLst/>
              <a:rect l="l" t="t" r="r" b="b"/>
              <a:pathLst>
                <a:path w="439" h="346" extrusionOk="0">
                  <a:moveTo>
                    <a:pt x="240" y="0"/>
                  </a:moveTo>
                  <a:cubicBezTo>
                    <a:pt x="190" y="0"/>
                    <a:pt x="139" y="21"/>
                    <a:pt x="100" y="69"/>
                  </a:cubicBezTo>
                  <a:cubicBezTo>
                    <a:pt x="0" y="188"/>
                    <a:pt x="89" y="345"/>
                    <a:pt x="241" y="345"/>
                  </a:cubicBezTo>
                  <a:cubicBezTo>
                    <a:pt x="250" y="345"/>
                    <a:pt x="259" y="345"/>
                    <a:pt x="269" y="343"/>
                  </a:cubicBezTo>
                  <a:cubicBezTo>
                    <a:pt x="354" y="343"/>
                    <a:pt x="438" y="259"/>
                    <a:pt x="417" y="153"/>
                  </a:cubicBezTo>
                  <a:cubicBezTo>
                    <a:pt x="404" y="60"/>
                    <a:pt x="324" y="0"/>
                    <a:pt x="240" y="0"/>
                  </a:cubicBezTo>
                  <a:close/>
                </a:path>
              </a:pathLst>
            </a:custGeom>
            <a:solidFill>
              <a:srgbClr val="272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3"/>
            <p:cNvSpPr/>
            <p:nvPr/>
          </p:nvSpPr>
          <p:spPr>
            <a:xfrm>
              <a:off x="3911788" y="2520295"/>
              <a:ext cx="27975" cy="51389"/>
            </a:xfrm>
            <a:custGeom>
              <a:avLst/>
              <a:gdLst/>
              <a:ahLst/>
              <a:cxnLst/>
              <a:rect l="l" t="t" r="r" b="b"/>
              <a:pathLst>
                <a:path w="319" h="586" extrusionOk="0">
                  <a:moveTo>
                    <a:pt x="169" y="1"/>
                  </a:moveTo>
                  <a:cubicBezTo>
                    <a:pt x="152" y="1"/>
                    <a:pt x="140" y="11"/>
                    <a:pt x="128" y="36"/>
                  </a:cubicBezTo>
                  <a:cubicBezTo>
                    <a:pt x="22" y="226"/>
                    <a:pt x="1" y="353"/>
                    <a:pt x="43" y="459"/>
                  </a:cubicBezTo>
                  <a:cubicBezTo>
                    <a:pt x="85" y="522"/>
                    <a:pt x="149" y="586"/>
                    <a:pt x="255" y="586"/>
                  </a:cubicBezTo>
                  <a:cubicBezTo>
                    <a:pt x="276" y="586"/>
                    <a:pt x="297" y="586"/>
                    <a:pt x="297" y="565"/>
                  </a:cubicBezTo>
                  <a:cubicBezTo>
                    <a:pt x="318" y="544"/>
                    <a:pt x="297" y="501"/>
                    <a:pt x="276" y="501"/>
                  </a:cubicBezTo>
                  <a:cubicBezTo>
                    <a:pt x="191" y="480"/>
                    <a:pt x="149" y="459"/>
                    <a:pt x="128" y="417"/>
                  </a:cubicBezTo>
                  <a:cubicBezTo>
                    <a:pt x="107" y="374"/>
                    <a:pt x="128" y="226"/>
                    <a:pt x="212" y="78"/>
                  </a:cubicBezTo>
                  <a:cubicBezTo>
                    <a:pt x="233" y="57"/>
                    <a:pt x="233" y="15"/>
                    <a:pt x="212" y="15"/>
                  </a:cubicBezTo>
                  <a:cubicBezTo>
                    <a:pt x="195" y="6"/>
                    <a:pt x="181" y="1"/>
                    <a:pt x="169" y="1"/>
                  </a:cubicBezTo>
                  <a:close/>
                </a:path>
              </a:pathLst>
            </a:custGeom>
            <a:solidFill>
              <a:srgbClr val="281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3"/>
            <p:cNvSpPr/>
            <p:nvPr/>
          </p:nvSpPr>
          <p:spPr>
            <a:xfrm>
              <a:off x="3921083" y="2573965"/>
              <a:ext cx="44637" cy="23678"/>
            </a:xfrm>
            <a:custGeom>
              <a:avLst/>
              <a:gdLst/>
              <a:ahLst/>
              <a:cxnLst/>
              <a:rect l="l" t="t" r="r" b="b"/>
              <a:pathLst>
                <a:path w="509" h="270" extrusionOk="0">
                  <a:moveTo>
                    <a:pt x="455" y="0"/>
                  </a:moveTo>
                  <a:cubicBezTo>
                    <a:pt x="445" y="0"/>
                    <a:pt x="434" y="6"/>
                    <a:pt x="424" y="16"/>
                  </a:cubicBezTo>
                  <a:cubicBezTo>
                    <a:pt x="318" y="101"/>
                    <a:pt x="191" y="164"/>
                    <a:pt x="64" y="164"/>
                  </a:cubicBezTo>
                  <a:cubicBezTo>
                    <a:pt x="22" y="164"/>
                    <a:pt x="1" y="185"/>
                    <a:pt x="1" y="207"/>
                  </a:cubicBezTo>
                  <a:cubicBezTo>
                    <a:pt x="22" y="249"/>
                    <a:pt x="43" y="270"/>
                    <a:pt x="64" y="270"/>
                  </a:cubicBezTo>
                  <a:cubicBezTo>
                    <a:pt x="212" y="249"/>
                    <a:pt x="381" y="185"/>
                    <a:pt x="487" y="80"/>
                  </a:cubicBezTo>
                  <a:cubicBezTo>
                    <a:pt x="508" y="58"/>
                    <a:pt x="508" y="37"/>
                    <a:pt x="487" y="16"/>
                  </a:cubicBezTo>
                  <a:cubicBezTo>
                    <a:pt x="476" y="6"/>
                    <a:pt x="466" y="0"/>
                    <a:pt x="455" y="0"/>
                  </a:cubicBezTo>
                  <a:close/>
                </a:path>
              </a:pathLst>
            </a:custGeom>
            <a:solidFill>
              <a:srgbClr val="281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3"/>
            <p:cNvSpPr/>
            <p:nvPr/>
          </p:nvSpPr>
          <p:spPr>
            <a:xfrm>
              <a:off x="4089895" y="2534940"/>
              <a:ext cx="48320" cy="31219"/>
            </a:xfrm>
            <a:custGeom>
              <a:avLst/>
              <a:gdLst/>
              <a:ahLst/>
              <a:cxnLst/>
              <a:rect l="l" t="t" r="r" b="b"/>
              <a:pathLst>
                <a:path w="551" h="356" extrusionOk="0">
                  <a:moveTo>
                    <a:pt x="349" y="0"/>
                  </a:moveTo>
                  <a:cubicBezTo>
                    <a:pt x="185" y="0"/>
                    <a:pt x="32" y="116"/>
                    <a:pt x="0" y="292"/>
                  </a:cubicBezTo>
                  <a:cubicBezTo>
                    <a:pt x="0" y="313"/>
                    <a:pt x="21" y="334"/>
                    <a:pt x="42" y="355"/>
                  </a:cubicBezTo>
                  <a:lnTo>
                    <a:pt x="64" y="355"/>
                  </a:lnTo>
                  <a:cubicBezTo>
                    <a:pt x="85" y="355"/>
                    <a:pt x="106" y="334"/>
                    <a:pt x="106" y="313"/>
                  </a:cubicBezTo>
                  <a:cubicBezTo>
                    <a:pt x="106" y="229"/>
                    <a:pt x="169" y="144"/>
                    <a:pt x="233" y="123"/>
                  </a:cubicBezTo>
                  <a:cubicBezTo>
                    <a:pt x="265" y="102"/>
                    <a:pt x="307" y="91"/>
                    <a:pt x="349" y="91"/>
                  </a:cubicBezTo>
                  <a:cubicBezTo>
                    <a:pt x="391" y="91"/>
                    <a:pt x="434" y="102"/>
                    <a:pt x="465" y="123"/>
                  </a:cubicBezTo>
                  <a:cubicBezTo>
                    <a:pt x="487" y="123"/>
                    <a:pt x="508" y="123"/>
                    <a:pt x="529" y="102"/>
                  </a:cubicBezTo>
                  <a:cubicBezTo>
                    <a:pt x="550" y="59"/>
                    <a:pt x="529" y="38"/>
                    <a:pt x="508" y="38"/>
                  </a:cubicBezTo>
                  <a:cubicBezTo>
                    <a:pt x="456" y="12"/>
                    <a:pt x="402" y="0"/>
                    <a:pt x="349" y="0"/>
                  </a:cubicBezTo>
                  <a:close/>
                </a:path>
              </a:pathLst>
            </a:custGeom>
            <a:solidFill>
              <a:srgbClr val="281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3"/>
            <p:cNvSpPr/>
            <p:nvPr/>
          </p:nvSpPr>
          <p:spPr>
            <a:xfrm>
              <a:off x="4096823" y="2539939"/>
              <a:ext cx="20959" cy="20608"/>
            </a:xfrm>
            <a:custGeom>
              <a:avLst/>
              <a:gdLst/>
              <a:ahLst/>
              <a:cxnLst/>
              <a:rect l="l" t="t" r="r" b="b"/>
              <a:pathLst>
                <a:path w="239" h="235" extrusionOk="0">
                  <a:moveTo>
                    <a:pt x="83" y="1"/>
                  </a:moveTo>
                  <a:cubicBezTo>
                    <a:pt x="47" y="1"/>
                    <a:pt x="1" y="55"/>
                    <a:pt x="48" y="87"/>
                  </a:cubicBezTo>
                  <a:lnTo>
                    <a:pt x="133" y="235"/>
                  </a:lnTo>
                  <a:lnTo>
                    <a:pt x="217" y="235"/>
                  </a:lnTo>
                  <a:cubicBezTo>
                    <a:pt x="238" y="214"/>
                    <a:pt x="238" y="193"/>
                    <a:pt x="217" y="172"/>
                  </a:cubicBezTo>
                  <a:lnTo>
                    <a:pt x="112" y="23"/>
                  </a:lnTo>
                  <a:cubicBezTo>
                    <a:pt x="106" y="7"/>
                    <a:pt x="95" y="1"/>
                    <a:pt x="83" y="1"/>
                  </a:cubicBezTo>
                  <a:close/>
                </a:path>
              </a:pathLst>
            </a:custGeom>
            <a:solidFill>
              <a:srgbClr val="281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3"/>
            <p:cNvSpPr/>
            <p:nvPr/>
          </p:nvSpPr>
          <p:spPr>
            <a:xfrm>
              <a:off x="3961861" y="2445141"/>
              <a:ext cx="59457" cy="17188"/>
            </a:xfrm>
            <a:custGeom>
              <a:avLst/>
              <a:gdLst/>
              <a:ahLst/>
              <a:cxnLst/>
              <a:rect l="l" t="t" r="r" b="b"/>
              <a:pathLst>
                <a:path w="678" h="196" extrusionOk="0">
                  <a:moveTo>
                    <a:pt x="301" y="0"/>
                  </a:moveTo>
                  <a:cubicBezTo>
                    <a:pt x="209" y="0"/>
                    <a:pt x="113" y="22"/>
                    <a:pt x="22" y="68"/>
                  </a:cubicBezTo>
                  <a:cubicBezTo>
                    <a:pt x="1" y="68"/>
                    <a:pt x="1" y="110"/>
                    <a:pt x="1" y="132"/>
                  </a:cubicBezTo>
                  <a:cubicBezTo>
                    <a:pt x="16" y="147"/>
                    <a:pt x="31" y="162"/>
                    <a:pt x="53" y="162"/>
                  </a:cubicBezTo>
                  <a:cubicBezTo>
                    <a:pt x="62" y="162"/>
                    <a:pt x="73" y="159"/>
                    <a:pt x="85" y="153"/>
                  </a:cubicBezTo>
                  <a:cubicBezTo>
                    <a:pt x="150" y="125"/>
                    <a:pt x="223" y="109"/>
                    <a:pt x="296" y="109"/>
                  </a:cubicBezTo>
                  <a:cubicBezTo>
                    <a:pt x="392" y="109"/>
                    <a:pt x="488" y="135"/>
                    <a:pt x="572" y="195"/>
                  </a:cubicBezTo>
                  <a:lnTo>
                    <a:pt x="614" y="195"/>
                  </a:lnTo>
                  <a:cubicBezTo>
                    <a:pt x="635" y="195"/>
                    <a:pt x="635" y="195"/>
                    <a:pt x="656" y="174"/>
                  </a:cubicBezTo>
                  <a:cubicBezTo>
                    <a:pt x="678" y="153"/>
                    <a:pt x="656" y="110"/>
                    <a:pt x="635" y="110"/>
                  </a:cubicBezTo>
                  <a:cubicBezTo>
                    <a:pt x="539" y="38"/>
                    <a:pt x="423" y="0"/>
                    <a:pt x="301" y="0"/>
                  </a:cubicBezTo>
                  <a:close/>
                </a:path>
              </a:pathLst>
            </a:custGeom>
            <a:solidFill>
              <a:srgbClr val="281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3"/>
            <p:cNvSpPr/>
            <p:nvPr/>
          </p:nvSpPr>
          <p:spPr>
            <a:xfrm>
              <a:off x="3872851" y="2444089"/>
              <a:ext cx="55774" cy="20082"/>
            </a:xfrm>
            <a:custGeom>
              <a:avLst/>
              <a:gdLst/>
              <a:ahLst/>
              <a:cxnLst/>
              <a:rect l="l" t="t" r="r" b="b"/>
              <a:pathLst>
                <a:path w="636" h="229" extrusionOk="0">
                  <a:moveTo>
                    <a:pt x="303" y="0"/>
                  </a:moveTo>
                  <a:cubicBezTo>
                    <a:pt x="202" y="0"/>
                    <a:pt x="100" y="33"/>
                    <a:pt x="22" y="101"/>
                  </a:cubicBezTo>
                  <a:cubicBezTo>
                    <a:pt x="1" y="122"/>
                    <a:pt x="1" y="165"/>
                    <a:pt x="22" y="186"/>
                  </a:cubicBezTo>
                  <a:cubicBezTo>
                    <a:pt x="32" y="196"/>
                    <a:pt x="48" y="202"/>
                    <a:pt x="64" y="202"/>
                  </a:cubicBezTo>
                  <a:cubicBezTo>
                    <a:pt x="80" y="202"/>
                    <a:pt x="96" y="196"/>
                    <a:pt x="106" y="186"/>
                  </a:cubicBezTo>
                  <a:cubicBezTo>
                    <a:pt x="167" y="135"/>
                    <a:pt x="242" y="109"/>
                    <a:pt x="318" y="109"/>
                  </a:cubicBezTo>
                  <a:cubicBezTo>
                    <a:pt x="401" y="109"/>
                    <a:pt x="484" y="141"/>
                    <a:pt x="551" y="207"/>
                  </a:cubicBezTo>
                  <a:cubicBezTo>
                    <a:pt x="551" y="207"/>
                    <a:pt x="572" y="228"/>
                    <a:pt x="593" y="228"/>
                  </a:cubicBezTo>
                  <a:cubicBezTo>
                    <a:pt x="593" y="228"/>
                    <a:pt x="614" y="207"/>
                    <a:pt x="614" y="207"/>
                  </a:cubicBezTo>
                  <a:cubicBezTo>
                    <a:pt x="635" y="186"/>
                    <a:pt x="635" y="144"/>
                    <a:pt x="614" y="122"/>
                  </a:cubicBezTo>
                  <a:cubicBezTo>
                    <a:pt x="535" y="43"/>
                    <a:pt x="419" y="0"/>
                    <a:pt x="303" y="0"/>
                  </a:cubicBezTo>
                  <a:close/>
                </a:path>
              </a:pathLst>
            </a:custGeom>
            <a:solidFill>
              <a:srgbClr val="281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3"/>
            <p:cNvSpPr/>
            <p:nvPr/>
          </p:nvSpPr>
          <p:spPr>
            <a:xfrm>
              <a:off x="3978611" y="2540465"/>
              <a:ext cx="54459" cy="47005"/>
            </a:xfrm>
            <a:custGeom>
              <a:avLst/>
              <a:gdLst/>
              <a:ahLst/>
              <a:cxnLst/>
              <a:rect l="l" t="t" r="r" b="b"/>
              <a:pathLst>
                <a:path w="621" h="536" extrusionOk="0">
                  <a:moveTo>
                    <a:pt x="303" y="1"/>
                  </a:moveTo>
                  <a:cubicBezTo>
                    <a:pt x="274" y="1"/>
                    <a:pt x="243" y="6"/>
                    <a:pt x="212" y="17"/>
                  </a:cubicBezTo>
                  <a:cubicBezTo>
                    <a:pt x="85" y="60"/>
                    <a:pt x="0" y="187"/>
                    <a:pt x="42" y="335"/>
                  </a:cubicBezTo>
                  <a:cubicBezTo>
                    <a:pt x="66" y="465"/>
                    <a:pt x="176" y="535"/>
                    <a:pt x="290" y="535"/>
                  </a:cubicBezTo>
                  <a:cubicBezTo>
                    <a:pt x="380" y="535"/>
                    <a:pt x="473" y="491"/>
                    <a:pt x="529" y="398"/>
                  </a:cubicBezTo>
                  <a:cubicBezTo>
                    <a:pt x="620" y="215"/>
                    <a:pt x="490" y="1"/>
                    <a:pt x="303" y="1"/>
                  </a:cubicBezTo>
                  <a:close/>
                </a:path>
              </a:pathLst>
            </a:custGeom>
            <a:solidFill>
              <a:srgbClr val="CE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3"/>
            <p:cNvSpPr/>
            <p:nvPr/>
          </p:nvSpPr>
          <p:spPr>
            <a:xfrm>
              <a:off x="3845052" y="2542307"/>
              <a:ext cx="54459" cy="47005"/>
            </a:xfrm>
            <a:custGeom>
              <a:avLst/>
              <a:gdLst/>
              <a:ahLst/>
              <a:cxnLst/>
              <a:rect l="l" t="t" r="r" b="b"/>
              <a:pathLst>
                <a:path w="621" h="536" extrusionOk="0">
                  <a:moveTo>
                    <a:pt x="303" y="1"/>
                  </a:moveTo>
                  <a:cubicBezTo>
                    <a:pt x="274" y="1"/>
                    <a:pt x="243" y="6"/>
                    <a:pt x="212" y="18"/>
                  </a:cubicBezTo>
                  <a:cubicBezTo>
                    <a:pt x="85" y="60"/>
                    <a:pt x="0" y="187"/>
                    <a:pt x="43" y="335"/>
                  </a:cubicBezTo>
                  <a:cubicBezTo>
                    <a:pt x="66" y="465"/>
                    <a:pt x="176" y="535"/>
                    <a:pt x="290" y="535"/>
                  </a:cubicBezTo>
                  <a:cubicBezTo>
                    <a:pt x="380" y="535"/>
                    <a:pt x="473" y="492"/>
                    <a:pt x="529" y="398"/>
                  </a:cubicBezTo>
                  <a:cubicBezTo>
                    <a:pt x="621" y="215"/>
                    <a:pt x="491" y="1"/>
                    <a:pt x="303" y="1"/>
                  </a:cubicBezTo>
                  <a:close/>
                </a:path>
              </a:pathLst>
            </a:custGeom>
            <a:solidFill>
              <a:srgbClr val="CE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3"/>
            <p:cNvSpPr/>
            <p:nvPr/>
          </p:nvSpPr>
          <p:spPr>
            <a:xfrm>
              <a:off x="3835756" y="2324385"/>
              <a:ext cx="313510" cy="277292"/>
            </a:xfrm>
            <a:custGeom>
              <a:avLst/>
              <a:gdLst/>
              <a:ahLst/>
              <a:cxnLst/>
              <a:rect l="l" t="t" r="r" b="b"/>
              <a:pathLst>
                <a:path w="3575" h="3162" extrusionOk="0">
                  <a:moveTo>
                    <a:pt x="1630" y="1"/>
                  </a:moveTo>
                  <a:cubicBezTo>
                    <a:pt x="260" y="1"/>
                    <a:pt x="1" y="1910"/>
                    <a:pt x="1" y="1910"/>
                  </a:cubicBezTo>
                  <a:cubicBezTo>
                    <a:pt x="48" y="1914"/>
                    <a:pt x="95" y="1916"/>
                    <a:pt x="141" y="1916"/>
                  </a:cubicBezTo>
                  <a:cubicBezTo>
                    <a:pt x="1293" y="1916"/>
                    <a:pt x="1841" y="684"/>
                    <a:pt x="1841" y="684"/>
                  </a:cubicBezTo>
                  <a:cubicBezTo>
                    <a:pt x="1904" y="1191"/>
                    <a:pt x="2581" y="1678"/>
                    <a:pt x="2581" y="1678"/>
                  </a:cubicBezTo>
                  <a:cubicBezTo>
                    <a:pt x="2581" y="1678"/>
                    <a:pt x="2454" y="3074"/>
                    <a:pt x="2539" y="3158"/>
                  </a:cubicBezTo>
                  <a:cubicBezTo>
                    <a:pt x="2542" y="3161"/>
                    <a:pt x="2545" y="3162"/>
                    <a:pt x="2548" y="3162"/>
                  </a:cubicBezTo>
                  <a:cubicBezTo>
                    <a:pt x="2630" y="3162"/>
                    <a:pt x="2712" y="2414"/>
                    <a:pt x="2814" y="2312"/>
                  </a:cubicBezTo>
                  <a:lnTo>
                    <a:pt x="3363" y="1784"/>
                  </a:lnTo>
                  <a:cubicBezTo>
                    <a:pt x="3363" y="1784"/>
                    <a:pt x="3575" y="324"/>
                    <a:pt x="1925" y="28"/>
                  </a:cubicBezTo>
                  <a:cubicBezTo>
                    <a:pt x="1822" y="9"/>
                    <a:pt x="1723" y="1"/>
                    <a:pt x="16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3"/>
            <p:cNvSpPr/>
            <p:nvPr/>
          </p:nvSpPr>
          <p:spPr>
            <a:xfrm>
              <a:off x="4017547" y="2519682"/>
              <a:ext cx="77961" cy="61299"/>
            </a:xfrm>
            <a:custGeom>
              <a:avLst/>
              <a:gdLst/>
              <a:ahLst/>
              <a:cxnLst/>
              <a:rect l="l" t="t" r="r" b="b"/>
              <a:pathLst>
                <a:path w="889" h="699" extrusionOk="0">
                  <a:moveTo>
                    <a:pt x="889" y="1"/>
                  </a:moveTo>
                  <a:lnTo>
                    <a:pt x="889" y="1"/>
                  </a:lnTo>
                  <a:cubicBezTo>
                    <a:pt x="889" y="1"/>
                    <a:pt x="677" y="85"/>
                    <a:pt x="0" y="699"/>
                  </a:cubicBezTo>
                  <a:lnTo>
                    <a:pt x="127" y="699"/>
                  </a:lnTo>
                  <a:lnTo>
                    <a:pt x="698" y="170"/>
                  </a:lnTo>
                  <a:lnTo>
                    <a:pt x="889" y="1"/>
                  </a:lnTo>
                  <a:close/>
                </a:path>
              </a:pathLst>
            </a:custGeom>
            <a:solidFill>
              <a:srgbClr val="F4E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3"/>
            <p:cNvSpPr/>
            <p:nvPr/>
          </p:nvSpPr>
          <p:spPr>
            <a:xfrm>
              <a:off x="4041663" y="2586505"/>
              <a:ext cx="48320" cy="57528"/>
            </a:xfrm>
            <a:custGeom>
              <a:avLst/>
              <a:gdLst/>
              <a:ahLst/>
              <a:cxnLst/>
              <a:rect l="l" t="t" r="r" b="b"/>
              <a:pathLst>
                <a:path w="551" h="656" extrusionOk="0">
                  <a:moveTo>
                    <a:pt x="466" y="0"/>
                  </a:moveTo>
                  <a:lnTo>
                    <a:pt x="0" y="571"/>
                  </a:lnTo>
                  <a:lnTo>
                    <a:pt x="85" y="656"/>
                  </a:lnTo>
                  <a:lnTo>
                    <a:pt x="550" y="42"/>
                  </a:lnTo>
                  <a:lnTo>
                    <a:pt x="466" y="0"/>
                  </a:lnTo>
                  <a:close/>
                </a:path>
              </a:pathLst>
            </a:custGeom>
            <a:solidFill>
              <a:srgbClr val="F4E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3"/>
            <p:cNvSpPr/>
            <p:nvPr/>
          </p:nvSpPr>
          <p:spPr>
            <a:xfrm>
              <a:off x="3820936" y="2553093"/>
              <a:ext cx="228182" cy="151625"/>
            </a:xfrm>
            <a:custGeom>
              <a:avLst/>
              <a:gdLst/>
              <a:ahLst/>
              <a:cxnLst/>
              <a:rect l="l" t="t" r="r" b="b"/>
              <a:pathLst>
                <a:path w="2602" h="1729" extrusionOk="0">
                  <a:moveTo>
                    <a:pt x="1121" y="0"/>
                  </a:moveTo>
                  <a:cubicBezTo>
                    <a:pt x="804" y="22"/>
                    <a:pt x="487" y="85"/>
                    <a:pt x="191" y="148"/>
                  </a:cubicBezTo>
                  <a:cubicBezTo>
                    <a:pt x="191" y="148"/>
                    <a:pt x="0" y="1565"/>
                    <a:pt x="1248" y="1713"/>
                  </a:cubicBezTo>
                  <a:cubicBezTo>
                    <a:pt x="1315" y="1724"/>
                    <a:pt x="1381" y="1729"/>
                    <a:pt x="1447" y="1729"/>
                  </a:cubicBezTo>
                  <a:cubicBezTo>
                    <a:pt x="1927" y="1729"/>
                    <a:pt x="2379" y="1464"/>
                    <a:pt x="2602" y="1037"/>
                  </a:cubicBezTo>
                  <a:cubicBezTo>
                    <a:pt x="2602" y="1037"/>
                    <a:pt x="2475" y="550"/>
                    <a:pt x="2369" y="318"/>
                  </a:cubicBezTo>
                  <a:cubicBezTo>
                    <a:pt x="2179" y="254"/>
                    <a:pt x="1291" y="0"/>
                    <a:pt x="1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3"/>
            <p:cNvSpPr/>
            <p:nvPr/>
          </p:nvSpPr>
          <p:spPr>
            <a:xfrm>
              <a:off x="3848735" y="2582734"/>
              <a:ext cx="142943" cy="70594"/>
            </a:xfrm>
            <a:custGeom>
              <a:avLst/>
              <a:gdLst/>
              <a:ahLst/>
              <a:cxnLst/>
              <a:rect l="l" t="t" r="r" b="b"/>
              <a:pathLst>
                <a:path w="1630" h="805" extrusionOk="0">
                  <a:moveTo>
                    <a:pt x="529" y="1"/>
                  </a:moveTo>
                  <a:cubicBezTo>
                    <a:pt x="508" y="1"/>
                    <a:pt x="487" y="1"/>
                    <a:pt x="487" y="22"/>
                  </a:cubicBezTo>
                  <a:cubicBezTo>
                    <a:pt x="487" y="43"/>
                    <a:pt x="508" y="64"/>
                    <a:pt x="529" y="64"/>
                  </a:cubicBezTo>
                  <a:lnTo>
                    <a:pt x="593" y="64"/>
                  </a:lnTo>
                  <a:cubicBezTo>
                    <a:pt x="614" y="64"/>
                    <a:pt x="614" y="43"/>
                    <a:pt x="614" y="22"/>
                  </a:cubicBezTo>
                  <a:cubicBezTo>
                    <a:pt x="614" y="1"/>
                    <a:pt x="614" y="1"/>
                    <a:pt x="593" y="1"/>
                  </a:cubicBezTo>
                  <a:close/>
                  <a:moveTo>
                    <a:pt x="783" y="1"/>
                  </a:moveTo>
                  <a:cubicBezTo>
                    <a:pt x="762" y="1"/>
                    <a:pt x="762" y="1"/>
                    <a:pt x="762" y="22"/>
                  </a:cubicBezTo>
                  <a:cubicBezTo>
                    <a:pt x="762" y="43"/>
                    <a:pt x="762" y="64"/>
                    <a:pt x="783" y="64"/>
                  </a:cubicBezTo>
                  <a:lnTo>
                    <a:pt x="847" y="64"/>
                  </a:lnTo>
                  <a:cubicBezTo>
                    <a:pt x="868" y="64"/>
                    <a:pt x="889" y="43"/>
                    <a:pt x="889" y="22"/>
                  </a:cubicBezTo>
                  <a:cubicBezTo>
                    <a:pt x="889" y="22"/>
                    <a:pt x="868" y="1"/>
                    <a:pt x="847" y="1"/>
                  </a:cubicBezTo>
                  <a:close/>
                  <a:moveTo>
                    <a:pt x="1058" y="22"/>
                  </a:moveTo>
                  <a:cubicBezTo>
                    <a:pt x="1016" y="43"/>
                    <a:pt x="1016" y="85"/>
                    <a:pt x="1058" y="85"/>
                  </a:cubicBezTo>
                  <a:lnTo>
                    <a:pt x="1122" y="85"/>
                  </a:lnTo>
                  <a:cubicBezTo>
                    <a:pt x="1143" y="85"/>
                    <a:pt x="1143" y="85"/>
                    <a:pt x="1143" y="64"/>
                  </a:cubicBezTo>
                  <a:cubicBezTo>
                    <a:pt x="1143" y="43"/>
                    <a:pt x="1143" y="43"/>
                    <a:pt x="1122" y="22"/>
                  </a:cubicBezTo>
                  <a:close/>
                  <a:moveTo>
                    <a:pt x="255" y="22"/>
                  </a:moveTo>
                  <a:cubicBezTo>
                    <a:pt x="255" y="43"/>
                    <a:pt x="233" y="43"/>
                    <a:pt x="233" y="64"/>
                  </a:cubicBezTo>
                  <a:cubicBezTo>
                    <a:pt x="233" y="79"/>
                    <a:pt x="244" y="94"/>
                    <a:pt x="258" y="94"/>
                  </a:cubicBezTo>
                  <a:cubicBezTo>
                    <a:pt x="263" y="94"/>
                    <a:pt x="269" y="92"/>
                    <a:pt x="276" y="85"/>
                  </a:cubicBezTo>
                  <a:lnTo>
                    <a:pt x="339" y="85"/>
                  </a:lnTo>
                  <a:cubicBezTo>
                    <a:pt x="360" y="85"/>
                    <a:pt x="360" y="22"/>
                    <a:pt x="339" y="22"/>
                  </a:cubicBezTo>
                  <a:close/>
                  <a:moveTo>
                    <a:pt x="1315" y="77"/>
                  </a:moveTo>
                  <a:cubicBezTo>
                    <a:pt x="1301" y="77"/>
                    <a:pt x="1291" y="92"/>
                    <a:pt x="1291" y="107"/>
                  </a:cubicBezTo>
                  <a:cubicBezTo>
                    <a:pt x="1291" y="107"/>
                    <a:pt x="1291" y="128"/>
                    <a:pt x="1312" y="128"/>
                  </a:cubicBezTo>
                  <a:lnTo>
                    <a:pt x="1375" y="149"/>
                  </a:lnTo>
                  <a:cubicBezTo>
                    <a:pt x="1397" y="149"/>
                    <a:pt x="1418" y="149"/>
                    <a:pt x="1418" y="128"/>
                  </a:cubicBezTo>
                  <a:cubicBezTo>
                    <a:pt x="1418" y="107"/>
                    <a:pt x="1418" y="107"/>
                    <a:pt x="1397" y="85"/>
                  </a:cubicBezTo>
                  <a:lnTo>
                    <a:pt x="1333" y="85"/>
                  </a:lnTo>
                  <a:cubicBezTo>
                    <a:pt x="1327" y="79"/>
                    <a:pt x="1321" y="77"/>
                    <a:pt x="1315" y="77"/>
                  </a:cubicBezTo>
                  <a:close/>
                  <a:moveTo>
                    <a:pt x="22" y="85"/>
                  </a:moveTo>
                  <a:cubicBezTo>
                    <a:pt x="1" y="85"/>
                    <a:pt x="1" y="107"/>
                    <a:pt x="1" y="128"/>
                  </a:cubicBezTo>
                  <a:cubicBezTo>
                    <a:pt x="1" y="143"/>
                    <a:pt x="22" y="158"/>
                    <a:pt x="42" y="158"/>
                  </a:cubicBezTo>
                  <a:cubicBezTo>
                    <a:pt x="50" y="158"/>
                    <a:pt x="58" y="155"/>
                    <a:pt x="64" y="149"/>
                  </a:cubicBezTo>
                  <a:cubicBezTo>
                    <a:pt x="85" y="149"/>
                    <a:pt x="106" y="128"/>
                    <a:pt x="85" y="107"/>
                  </a:cubicBezTo>
                  <a:cubicBezTo>
                    <a:pt x="85" y="85"/>
                    <a:pt x="64" y="85"/>
                    <a:pt x="64" y="85"/>
                  </a:cubicBezTo>
                  <a:close/>
                  <a:moveTo>
                    <a:pt x="1587" y="170"/>
                  </a:moveTo>
                  <a:cubicBezTo>
                    <a:pt x="1566" y="170"/>
                    <a:pt x="1545" y="170"/>
                    <a:pt x="1545" y="191"/>
                  </a:cubicBezTo>
                  <a:cubicBezTo>
                    <a:pt x="1523" y="212"/>
                    <a:pt x="1545" y="233"/>
                    <a:pt x="1566" y="233"/>
                  </a:cubicBezTo>
                  <a:lnTo>
                    <a:pt x="1608" y="233"/>
                  </a:lnTo>
                  <a:cubicBezTo>
                    <a:pt x="1608" y="233"/>
                    <a:pt x="1629" y="233"/>
                    <a:pt x="1629" y="212"/>
                  </a:cubicBezTo>
                  <a:cubicBezTo>
                    <a:pt x="1629" y="191"/>
                    <a:pt x="1629" y="170"/>
                    <a:pt x="1608" y="170"/>
                  </a:cubicBezTo>
                  <a:close/>
                  <a:moveTo>
                    <a:pt x="297" y="339"/>
                  </a:moveTo>
                  <a:cubicBezTo>
                    <a:pt x="297" y="360"/>
                    <a:pt x="276" y="360"/>
                    <a:pt x="276" y="381"/>
                  </a:cubicBezTo>
                  <a:cubicBezTo>
                    <a:pt x="297" y="403"/>
                    <a:pt x="318" y="403"/>
                    <a:pt x="318" y="403"/>
                  </a:cubicBezTo>
                  <a:lnTo>
                    <a:pt x="381" y="403"/>
                  </a:lnTo>
                  <a:cubicBezTo>
                    <a:pt x="381" y="403"/>
                    <a:pt x="403" y="403"/>
                    <a:pt x="403" y="381"/>
                  </a:cubicBezTo>
                  <a:cubicBezTo>
                    <a:pt x="403" y="360"/>
                    <a:pt x="381" y="339"/>
                    <a:pt x="360" y="339"/>
                  </a:cubicBezTo>
                  <a:close/>
                  <a:moveTo>
                    <a:pt x="551" y="339"/>
                  </a:moveTo>
                  <a:cubicBezTo>
                    <a:pt x="529" y="339"/>
                    <a:pt x="508" y="339"/>
                    <a:pt x="508" y="360"/>
                  </a:cubicBezTo>
                  <a:cubicBezTo>
                    <a:pt x="508" y="381"/>
                    <a:pt x="529" y="403"/>
                    <a:pt x="551" y="403"/>
                  </a:cubicBezTo>
                  <a:lnTo>
                    <a:pt x="614" y="403"/>
                  </a:lnTo>
                  <a:cubicBezTo>
                    <a:pt x="635" y="403"/>
                    <a:pt x="635" y="381"/>
                    <a:pt x="635" y="360"/>
                  </a:cubicBezTo>
                  <a:cubicBezTo>
                    <a:pt x="635" y="339"/>
                    <a:pt x="635" y="339"/>
                    <a:pt x="614" y="339"/>
                  </a:cubicBezTo>
                  <a:close/>
                  <a:moveTo>
                    <a:pt x="771" y="336"/>
                  </a:moveTo>
                  <a:cubicBezTo>
                    <a:pt x="741" y="336"/>
                    <a:pt x="746" y="403"/>
                    <a:pt x="783" y="403"/>
                  </a:cubicBezTo>
                  <a:lnTo>
                    <a:pt x="847" y="403"/>
                  </a:lnTo>
                  <a:cubicBezTo>
                    <a:pt x="868" y="403"/>
                    <a:pt x="889" y="381"/>
                    <a:pt x="889" y="360"/>
                  </a:cubicBezTo>
                  <a:cubicBezTo>
                    <a:pt x="889" y="339"/>
                    <a:pt x="868" y="339"/>
                    <a:pt x="847" y="339"/>
                  </a:cubicBezTo>
                  <a:lnTo>
                    <a:pt x="783" y="339"/>
                  </a:lnTo>
                  <a:cubicBezTo>
                    <a:pt x="779" y="337"/>
                    <a:pt x="774" y="336"/>
                    <a:pt x="771" y="336"/>
                  </a:cubicBezTo>
                  <a:close/>
                  <a:moveTo>
                    <a:pt x="1019" y="352"/>
                  </a:moveTo>
                  <a:cubicBezTo>
                    <a:pt x="1005" y="352"/>
                    <a:pt x="995" y="367"/>
                    <a:pt x="995" y="381"/>
                  </a:cubicBezTo>
                  <a:cubicBezTo>
                    <a:pt x="995" y="403"/>
                    <a:pt x="1016" y="424"/>
                    <a:pt x="1037" y="424"/>
                  </a:cubicBezTo>
                  <a:lnTo>
                    <a:pt x="1101" y="424"/>
                  </a:lnTo>
                  <a:cubicBezTo>
                    <a:pt x="1101" y="424"/>
                    <a:pt x="1122" y="403"/>
                    <a:pt x="1122" y="381"/>
                  </a:cubicBezTo>
                  <a:cubicBezTo>
                    <a:pt x="1122" y="360"/>
                    <a:pt x="1122" y="360"/>
                    <a:pt x="1101" y="360"/>
                  </a:cubicBezTo>
                  <a:lnTo>
                    <a:pt x="1037" y="360"/>
                  </a:lnTo>
                  <a:cubicBezTo>
                    <a:pt x="1031" y="354"/>
                    <a:pt x="1025" y="352"/>
                    <a:pt x="1019" y="352"/>
                  </a:cubicBezTo>
                  <a:close/>
                  <a:moveTo>
                    <a:pt x="132" y="373"/>
                  </a:moveTo>
                  <a:cubicBezTo>
                    <a:pt x="129" y="373"/>
                    <a:pt x="128" y="375"/>
                    <a:pt x="128" y="381"/>
                  </a:cubicBezTo>
                  <a:lnTo>
                    <a:pt x="85" y="381"/>
                  </a:lnTo>
                  <a:cubicBezTo>
                    <a:pt x="64" y="381"/>
                    <a:pt x="64" y="381"/>
                    <a:pt x="64" y="403"/>
                  </a:cubicBezTo>
                  <a:cubicBezTo>
                    <a:pt x="64" y="418"/>
                    <a:pt x="75" y="433"/>
                    <a:pt x="88" y="433"/>
                  </a:cubicBezTo>
                  <a:cubicBezTo>
                    <a:pt x="94" y="433"/>
                    <a:pt x="100" y="430"/>
                    <a:pt x="106" y="424"/>
                  </a:cubicBezTo>
                  <a:lnTo>
                    <a:pt x="106" y="445"/>
                  </a:lnTo>
                  <a:lnTo>
                    <a:pt x="128" y="445"/>
                  </a:lnTo>
                  <a:cubicBezTo>
                    <a:pt x="149" y="424"/>
                    <a:pt x="149" y="424"/>
                    <a:pt x="149" y="403"/>
                  </a:cubicBezTo>
                  <a:cubicBezTo>
                    <a:pt x="149" y="388"/>
                    <a:pt x="138" y="373"/>
                    <a:pt x="132" y="373"/>
                  </a:cubicBezTo>
                  <a:close/>
                  <a:moveTo>
                    <a:pt x="1261" y="398"/>
                  </a:moveTo>
                  <a:cubicBezTo>
                    <a:pt x="1244" y="398"/>
                    <a:pt x="1233" y="445"/>
                    <a:pt x="1270" y="445"/>
                  </a:cubicBezTo>
                  <a:lnTo>
                    <a:pt x="1333" y="445"/>
                  </a:lnTo>
                  <a:lnTo>
                    <a:pt x="1333" y="466"/>
                  </a:lnTo>
                  <a:cubicBezTo>
                    <a:pt x="1354" y="445"/>
                    <a:pt x="1354" y="445"/>
                    <a:pt x="1354" y="424"/>
                  </a:cubicBezTo>
                  <a:cubicBezTo>
                    <a:pt x="1354" y="403"/>
                    <a:pt x="1354" y="403"/>
                    <a:pt x="1333" y="403"/>
                  </a:cubicBezTo>
                  <a:lnTo>
                    <a:pt x="1270" y="403"/>
                  </a:lnTo>
                  <a:cubicBezTo>
                    <a:pt x="1267" y="400"/>
                    <a:pt x="1264" y="398"/>
                    <a:pt x="1261" y="398"/>
                  </a:cubicBezTo>
                  <a:close/>
                  <a:moveTo>
                    <a:pt x="1523" y="445"/>
                  </a:moveTo>
                  <a:cubicBezTo>
                    <a:pt x="1502" y="445"/>
                    <a:pt x="1481" y="445"/>
                    <a:pt x="1481" y="466"/>
                  </a:cubicBezTo>
                  <a:cubicBezTo>
                    <a:pt x="1460" y="487"/>
                    <a:pt x="1481" y="487"/>
                    <a:pt x="1502" y="508"/>
                  </a:cubicBezTo>
                  <a:lnTo>
                    <a:pt x="1545" y="508"/>
                  </a:lnTo>
                  <a:cubicBezTo>
                    <a:pt x="1545" y="508"/>
                    <a:pt x="1566" y="487"/>
                    <a:pt x="1566" y="487"/>
                  </a:cubicBezTo>
                  <a:cubicBezTo>
                    <a:pt x="1566" y="466"/>
                    <a:pt x="1566" y="445"/>
                    <a:pt x="1545" y="445"/>
                  </a:cubicBezTo>
                  <a:close/>
                  <a:moveTo>
                    <a:pt x="487" y="678"/>
                  </a:moveTo>
                  <a:cubicBezTo>
                    <a:pt x="466" y="678"/>
                    <a:pt x="445" y="678"/>
                    <a:pt x="445" y="699"/>
                  </a:cubicBezTo>
                  <a:cubicBezTo>
                    <a:pt x="445" y="720"/>
                    <a:pt x="466" y="741"/>
                    <a:pt x="487" y="741"/>
                  </a:cubicBezTo>
                  <a:lnTo>
                    <a:pt x="551" y="741"/>
                  </a:lnTo>
                  <a:cubicBezTo>
                    <a:pt x="572" y="741"/>
                    <a:pt x="593" y="720"/>
                    <a:pt x="593" y="699"/>
                  </a:cubicBezTo>
                  <a:cubicBezTo>
                    <a:pt x="593" y="678"/>
                    <a:pt x="572" y="678"/>
                    <a:pt x="551" y="678"/>
                  </a:cubicBezTo>
                  <a:close/>
                  <a:moveTo>
                    <a:pt x="762" y="678"/>
                  </a:moveTo>
                  <a:cubicBezTo>
                    <a:pt x="741" y="678"/>
                    <a:pt x="741" y="678"/>
                    <a:pt x="741" y="699"/>
                  </a:cubicBezTo>
                  <a:cubicBezTo>
                    <a:pt x="741" y="720"/>
                    <a:pt x="741" y="741"/>
                    <a:pt x="762" y="741"/>
                  </a:cubicBezTo>
                  <a:lnTo>
                    <a:pt x="847" y="741"/>
                  </a:lnTo>
                  <a:cubicBezTo>
                    <a:pt x="847" y="741"/>
                    <a:pt x="868" y="720"/>
                    <a:pt x="868" y="699"/>
                  </a:cubicBezTo>
                  <a:cubicBezTo>
                    <a:pt x="868" y="678"/>
                    <a:pt x="847" y="678"/>
                    <a:pt x="847" y="678"/>
                  </a:cubicBezTo>
                  <a:close/>
                  <a:moveTo>
                    <a:pt x="233" y="699"/>
                  </a:moveTo>
                  <a:cubicBezTo>
                    <a:pt x="212" y="699"/>
                    <a:pt x="212" y="720"/>
                    <a:pt x="212" y="741"/>
                  </a:cubicBezTo>
                  <a:cubicBezTo>
                    <a:pt x="212" y="741"/>
                    <a:pt x="222" y="750"/>
                    <a:pt x="234" y="750"/>
                  </a:cubicBezTo>
                  <a:cubicBezTo>
                    <a:pt x="240" y="750"/>
                    <a:pt x="247" y="748"/>
                    <a:pt x="255" y="741"/>
                  </a:cubicBezTo>
                  <a:lnTo>
                    <a:pt x="255" y="762"/>
                  </a:lnTo>
                  <a:lnTo>
                    <a:pt x="276" y="762"/>
                  </a:lnTo>
                  <a:cubicBezTo>
                    <a:pt x="297" y="762"/>
                    <a:pt x="318" y="741"/>
                    <a:pt x="297" y="720"/>
                  </a:cubicBezTo>
                  <a:cubicBezTo>
                    <a:pt x="297" y="699"/>
                    <a:pt x="297" y="699"/>
                    <a:pt x="276" y="699"/>
                  </a:cubicBezTo>
                  <a:close/>
                  <a:moveTo>
                    <a:pt x="1058" y="699"/>
                  </a:moveTo>
                  <a:cubicBezTo>
                    <a:pt x="1037" y="699"/>
                    <a:pt x="1016" y="699"/>
                    <a:pt x="1016" y="720"/>
                  </a:cubicBezTo>
                  <a:cubicBezTo>
                    <a:pt x="1016" y="741"/>
                    <a:pt x="1016" y="762"/>
                    <a:pt x="1037" y="762"/>
                  </a:cubicBezTo>
                  <a:lnTo>
                    <a:pt x="1122" y="762"/>
                  </a:lnTo>
                  <a:cubicBezTo>
                    <a:pt x="1122" y="762"/>
                    <a:pt x="1143" y="741"/>
                    <a:pt x="1143" y="741"/>
                  </a:cubicBezTo>
                  <a:cubicBezTo>
                    <a:pt x="1143" y="720"/>
                    <a:pt x="1143" y="699"/>
                    <a:pt x="1122" y="699"/>
                  </a:cubicBezTo>
                  <a:close/>
                  <a:moveTo>
                    <a:pt x="1375" y="783"/>
                  </a:moveTo>
                  <a:lnTo>
                    <a:pt x="1358" y="801"/>
                  </a:lnTo>
                  <a:lnTo>
                    <a:pt x="1358" y="801"/>
                  </a:lnTo>
                  <a:cubicBezTo>
                    <a:pt x="1367" y="798"/>
                    <a:pt x="1375" y="793"/>
                    <a:pt x="1375" y="783"/>
                  </a:cubicBezTo>
                  <a:close/>
                  <a:moveTo>
                    <a:pt x="1333" y="741"/>
                  </a:moveTo>
                  <a:cubicBezTo>
                    <a:pt x="1312" y="741"/>
                    <a:pt x="1291" y="741"/>
                    <a:pt x="1291" y="762"/>
                  </a:cubicBezTo>
                  <a:cubicBezTo>
                    <a:pt x="1291" y="783"/>
                    <a:pt x="1291" y="804"/>
                    <a:pt x="1312" y="804"/>
                  </a:cubicBezTo>
                  <a:lnTo>
                    <a:pt x="1333" y="804"/>
                  </a:lnTo>
                  <a:cubicBezTo>
                    <a:pt x="1333" y="804"/>
                    <a:pt x="1346" y="804"/>
                    <a:pt x="1357" y="801"/>
                  </a:cubicBezTo>
                  <a:lnTo>
                    <a:pt x="1357" y="801"/>
                  </a:lnTo>
                  <a:cubicBezTo>
                    <a:pt x="1375" y="779"/>
                    <a:pt x="1374" y="741"/>
                    <a:pt x="1354" y="741"/>
                  </a:cubicBezTo>
                  <a:close/>
                  <a:moveTo>
                    <a:pt x="1358" y="801"/>
                  </a:moveTo>
                  <a:lnTo>
                    <a:pt x="1358" y="801"/>
                  </a:lnTo>
                  <a:cubicBezTo>
                    <a:pt x="1358" y="801"/>
                    <a:pt x="1358" y="801"/>
                    <a:pt x="1357" y="801"/>
                  </a:cubicBezTo>
                  <a:lnTo>
                    <a:pt x="1357" y="801"/>
                  </a:lnTo>
                  <a:cubicBezTo>
                    <a:pt x="1356" y="802"/>
                    <a:pt x="1355" y="803"/>
                    <a:pt x="1354" y="804"/>
                  </a:cubicBezTo>
                  <a:lnTo>
                    <a:pt x="1358" y="801"/>
                  </a:lnTo>
                  <a:close/>
                </a:path>
              </a:pathLst>
            </a:custGeom>
            <a:solidFill>
              <a:srgbClr val="E8DA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3"/>
            <p:cNvSpPr/>
            <p:nvPr/>
          </p:nvSpPr>
          <p:spPr>
            <a:xfrm>
              <a:off x="3765338" y="2868356"/>
              <a:ext cx="61211" cy="421111"/>
            </a:xfrm>
            <a:custGeom>
              <a:avLst/>
              <a:gdLst/>
              <a:ahLst/>
              <a:cxnLst/>
              <a:rect l="l" t="t" r="r" b="b"/>
              <a:pathLst>
                <a:path w="698" h="4802" extrusionOk="0">
                  <a:moveTo>
                    <a:pt x="338" y="1"/>
                  </a:moveTo>
                  <a:cubicBezTo>
                    <a:pt x="296" y="22"/>
                    <a:pt x="296" y="64"/>
                    <a:pt x="296" y="85"/>
                  </a:cubicBezTo>
                  <a:lnTo>
                    <a:pt x="592" y="656"/>
                  </a:lnTo>
                  <a:lnTo>
                    <a:pt x="21" y="4738"/>
                  </a:lnTo>
                  <a:cubicBezTo>
                    <a:pt x="0" y="4781"/>
                    <a:pt x="21" y="4802"/>
                    <a:pt x="63" y="4802"/>
                  </a:cubicBezTo>
                  <a:cubicBezTo>
                    <a:pt x="85" y="4802"/>
                    <a:pt x="106" y="4781"/>
                    <a:pt x="106" y="4759"/>
                  </a:cubicBezTo>
                  <a:lnTo>
                    <a:pt x="677" y="656"/>
                  </a:lnTo>
                  <a:cubicBezTo>
                    <a:pt x="698" y="635"/>
                    <a:pt x="698" y="635"/>
                    <a:pt x="677" y="635"/>
                  </a:cubicBezTo>
                  <a:lnTo>
                    <a:pt x="402" y="43"/>
                  </a:lnTo>
                  <a:cubicBezTo>
                    <a:pt x="381" y="1"/>
                    <a:pt x="360" y="1"/>
                    <a:pt x="338" y="1"/>
                  </a:cubicBezTo>
                  <a:close/>
                </a:path>
              </a:pathLst>
            </a:custGeom>
            <a:solidFill>
              <a:srgbClr val="E8DA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3"/>
            <p:cNvSpPr/>
            <p:nvPr/>
          </p:nvSpPr>
          <p:spPr>
            <a:xfrm>
              <a:off x="3982294" y="4576563"/>
              <a:ext cx="213362" cy="27887"/>
            </a:xfrm>
            <a:custGeom>
              <a:avLst/>
              <a:gdLst/>
              <a:ahLst/>
              <a:cxnLst/>
              <a:rect l="l" t="t" r="r" b="b"/>
              <a:pathLst>
                <a:path w="2433" h="318" extrusionOk="0">
                  <a:moveTo>
                    <a:pt x="0" y="0"/>
                  </a:moveTo>
                  <a:lnTo>
                    <a:pt x="0" y="318"/>
                  </a:lnTo>
                  <a:lnTo>
                    <a:pt x="2433" y="318"/>
                  </a:lnTo>
                  <a:lnTo>
                    <a:pt x="2433" y="0"/>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3"/>
            <p:cNvSpPr/>
            <p:nvPr/>
          </p:nvSpPr>
          <p:spPr>
            <a:xfrm>
              <a:off x="3982294" y="4370656"/>
              <a:ext cx="213362" cy="205996"/>
            </a:xfrm>
            <a:custGeom>
              <a:avLst/>
              <a:gdLst/>
              <a:ahLst/>
              <a:cxnLst/>
              <a:rect l="l" t="t" r="r" b="b"/>
              <a:pathLst>
                <a:path w="2433" h="2349" extrusionOk="0">
                  <a:moveTo>
                    <a:pt x="1671" y="1"/>
                  </a:moveTo>
                  <a:lnTo>
                    <a:pt x="233" y="212"/>
                  </a:lnTo>
                  <a:lnTo>
                    <a:pt x="233" y="1375"/>
                  </a:lnTo>
                  <a:cubicBezTo>
                    <a:pt x="106" y="1672"/>
                    <a:pt x="22" y="2010"/>
                    <a:pt x="0" y="2348"/>
                  </a:cubicBezTo>
                  <a:lnTo>
                    <a:pt x="2433" y="2348"/>
                  </a:lnTo>
                  <a:cubicBezTo>
                    <a:pt x="2433" y="1925"/>
                    <a:pt x="1967" y="1291"/>
                    <a:pt x="1967" y="1291"/>
                  </a:cubicBezTo>
                  <a:lnTo>
                    <a:pt x="1671" y="1"/>
                  </a:lnTo>
                  <a:close/>
                </a:path>
              </a:pathLst>
            </a:custGeom>
            <a:solidFill>
              <a:srgbClr val="733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3"/>
            <p:cNvSpPr/>
            <p:nvPr/>
          </p:nvSpPr>
          <p:spPr>
            <a:xfrm>
              <a:off x="3540839" y="4576563"/>
              <a:ext cx="213450" cy="27887"/>
            </a:xfrm>
            <a:custGeom>
              <a:avLst/>
              <a:gdLst/>
              <a:ahLst/>
              <a:cxnLst/>
              <a:rect l="l" t="t" r="r" b="b"/>
              <a:pathLst>
                <a:path w="2434" h="318" extrusionOk="0">
                  <a:moveTo>
                    <a:pt x="1" y="0"/>
                  </a:moveTo>
                  <a:lnTo>
                    <a:pt x="1" y="318"/>
                  </a:lnTo>
                  <a:lnTo>
                    <a:pt x="2433" y="318"/>
                  </a:lnTo>
                  <a:lnTo>
                    <a:pt x="2433" y="0"/>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3"/>
            <p:cNvSpPr/>
            <p:nvPr/>
          </p:nvSpPr>
          <p:spPr>
            <a:xfrm>
              <a:off x="3540839" y="4370656"/>
              <a:ext cx="213450" cy="205996"/>
            </a:xfrm>
            <a:custGeom>
              <a:avLst/>
              <a:gdLst/>
              <a:ahLst/>
              <a:cxnLst/>
              <a:rect l="l" t="t" r="r" b="b"/>
              <a:pathLst>
                <a:path w="2434" h="2349" extrusionOk="0">
                  <a:moveTo>
                    <a:pt x="762" y="1"/>
                  </a:moveTo>
                  <a:lnTo>
                    <a:pt x="466" y="1291"/>
                  </a:lnTo>
                  <a:cubicBezTo>
                    <a:pt x="466" y="1291"/>
                    <a:pt x="1" y="1925"/>
                    <a:pt x="1" y="2348"/>
                  </a:cubicBezTo>
                  <a:lnTo>
                    <a:pt x="2433" y="2348"/>
                  </a:lnTo>
                  <a:cubicBezTo>
                    <a:pt x="2391" y="2010"/>
                    <a:pt x="2327" y="1672"/>
                    <a:pt x="2200" y="1375"/>
                  </a:cubicBezTo>
                  <a:lnTo>
                    <a:pt x="2200" y="212"/>
                  </a:lnTo>
                  <a:lnTo>
                    <a:pt x="762" y="1"/>
                  </a:lnTo>
                  <a:close/>
                </a:path>
              </a:pathLst>
            </a:custGeom>
            <a:solidFill>
              <a:srgbClr val="733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3"/>
            <p:cNvSpPr/>
            <p:nvPr/>
          </p:nvSpPr>
          <p:spPr>
            <a:xfrm>
              <a:off x="3692990" y="3432234"/>
              <a:ext cx="541604" cy="237478"/>
            </a:xfrm>
            <a:custGeom>
              <a:avLst/>
              <a:gdLst/>
              <a:ahLst/>
              <a:cxnLst/>
              <a:rect l="l" t="t" r="r" b="b"/>
              <a:pathLst>
                <a:path w="6176" h="2708" extrusionOk="0">
                  <a:moveTo>
                    <a:pt x="5880" y="0"/>
                  </a:moveTo>
                  <a:lnTo>
                    <a:pt x="169" y="698"/>
                  </a:lnTo>
                  <a:lnTo>
                    <a:pt x="0" y="2707"/>
                  </a:lnTo>
                  <a:lnTo>
                    <a:pt x="4907" y="2707"/>
                  </a:lnTo>
                  <a:cubicBezTo>
                    <a:pt x="5626" y="2707"/>
                    <a:pt x="6176" y="2073"/>
                    <a:pt x="6070" y="1354"/>
                  </a:cubicBezTo>
                  <a:lnTo>
                    <a:pt x="5880" y="0"/>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3"/>
            <p:cNvSpPr/>
            <p:nvPr/>
          </p:nvSpPr>
          <p:spPr>
            <a:xfrm>
              <a:off x="3652124" y="3396980"/>
              <a:ext cx="588083" cy="126719"/>
            </a:xfrm>
            <a:custGeom>
              <a:avLst/>
              <a:gdLst/>
              <a:ahLst/>
              <a:cxnLst/>
              <a:rect l="l" t="t" r="r" b="b"/>
              <a:pathLst>
                <a:path w="6706" h="1445" extrusionOk="0">
                  <a:moveTo>
                    <a:pt x="1228" y="0"/>
                  </a:moveTo>
                  <a:cubicBezTo>
                    <a:pt x="1228" y="0"/>
                    <a:pt x="1" y="1290"/>
                    <a:pt x="466" y="1417"/>
                  </a:cubicBezTo>
                  <a:cubicBezTo>
                    <a:pt x="548" y="1436"/>
                    <a:pt x="776" y="1444"/>
                    <a:pt x="1098" y="1444"/>
                  </a:cubicBezTo>
                  <a:cubicBezTo>
                    <a:pt x="2613" y="1444"/>
                    <a:pt x="6204" y="1264"/>
                    <a:pt x="6430" y="1142"/>
                  </a:cubicBezTo>
                  <a:cubicBezTo>
                    <a:pt x="6705" y="1015"/>
                    <a:pt x="6346" y="402"/>
                    <a:pt x="6346" y="402"/>
                  </a:cubicBezTo>
                  <a:lnTo>
                    <a:pt x="1228" y="0"/>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3"/>
            <p:cNvSpPr/>
            <p:nvPr/>
          </p:nvSpPr>
          <p:spPr>
            <a:xfrm>
              <a:off x="3871010" y="3494585"/>
              <a:ext cx="326488" cy="1009720"/>
            </a:xfrm>
            <a:custGeom>
              <a:avLst/>
              <a:gdLst/>
              <a:ahLst/>
              <a:cxnLst/>
              <a:rect l="l" t="t" r="r" b="b"/>
              <a:pathLst>
                <a:path w="3723" h="11514" extrusionOk="0">
                  <a:moveTo>
                    <a:pt x="1674" y="1"/>
                  </a:moveTo>
                  <a:cubicBezTo>
                    <a:pt x="1624" y="1"/>
                    <a:pt x="1574" y="3"/>
                    <a:pt x="1523" y="8"/>
                  </a:cubicBezTo>
                  <a:cubicBezTo>
                    <a:pt x="635" y="72"/>
                    <a:pt x="1" y="854"/>
                    <a:pt x="106" y="1721"/>
                  </a:cubicBezTo>
                  <a:lnTo>
                    <a:pt x="1100" y="11513"/>
                  </a:lnTo>
                  <a:lnTo>
                    <a:pt x="3723" y="11302"/>
                  </a:lnTo>
                  <a:lnTo>
                    <a:pt x="3215" y="1446"/>
                  </a:lnTo>
                  <a:cubicBezTo>
                    <a:pt x="3155" y="630"/>
                    <a:pt x="2477" y="1"/>
                    <a:pt x="1674" y="1"/>
                  </a:cubicBez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3"/>
            <p:cNvSpPr/>
            <p:nvPr/>
          </p:nvSpPr>
          <p:spPr>
            <a:xfrm>
              <a:off x="3537156" y="3493006"/>
              <a:ext cx="309826" cy="1005774"/>
            </a:xfrm>
            <a:custGeom>
              <a:avLst/>
              <a:gdLst/>
              <a:ahLst/>
              <a:cxnLst/>
              <a:rect l="l" t="t" r="r" b="b"/>
              <a:pathLst>
                <a:path w="3533" h="11469" extrusionOk="0">
                  <a:moveTo>
                    <a:pt x="1912" y="1"/>
                  </a:moveTo>
                  <a:cubicBezTo>
                    <a:pt x="1095" y="1"/>
                    <a:pt x="400" y="617"/>
                    <a:pt x="339" y="1464"/>
                  </a:cubicBezTo>
                  <a:lnTo>
                    <a:pt x="1" y="11383"/>
                  </a:lnTo>
                  <a:lnTo>
                    <a:pt x="2708" y="11468"/>
                  </a:lnTo>
                  <a:lnTo>
                    <a:pt x="3448" y="1739"/>
                  </a:lnTo>
                  <a:cubicBezTo>
                    <a:pt x="3533" y="872"/>
                    <a:pt x="2898" y="90"/>
                    <a:pt x="2031" y="5"/>
                  </a:cubicBezTo>
                  <a:cubicBezTo>
                    <a:pt x="1991" y="2"/>
                    <a:pt x="1951" y="1"/>
                    <a:pt x="1912" y="1"/>
                  </a:cubicBez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3"/>
            <p:cNvSpPr/>
            <p:nvPr/>
          </p:nvSpPr>
          <p:spPr>
            <a:xfrm>
              <a:off x="3390619" y="3011825"/>
              <a:ext cx="589924" cy="229410"/>
            </a:xfrm>
            <a:custGeom>
              <a:avLst/>
              <a:gdLst/>
              <a:ahLst/>
              <a:cxnLst/>
              <a:rect l="l" t="t" r="r" b="b"/>
              <a:pathLst>
                <a:path w="6727" h="2616" extrusionOk="0">
                  <a:moveTo>
                    <a:pt x="993" y="1"/>
                  </a:moveTo>
                  <a:cubicBezTo>
                    <a:pt x="692" y="1"/>
                    <a:pt x="361" y="36"/>
                    <a:pt x="1" y="120"/>
                  </a:cubicBezTo>
                  <a:lnTo>
                    <a:pt x="403" y="2616"/>
                  </a:lnTo>
                  <a:lnTo>
                    <a:pt x="6451" y="2616"/>
                  </a:lnTo>
                  <a:lnTo>
                    <a:pt x="6726" y="141"/>
                  </a:lnTo>
                  <a:cubicBezTo>
                    <a:pt x="6391" y="56"/>
                    <a:pt x="6049" y="15"/>
                    <a:pt x="5707" y="15"/>
                  </a:cubicBezTo>
                  <a:cubicBezTo>
                    <a:pt x="4865" y="15"/>
                    <a:pt x="4029" y="267"/>
                    <a:pt x="3321" y="733"/>
                  </a:cubicBezTo>
                  <a:lnTo>
                    <a:pt x="3110" y="712"/>
                  </a:lnTo>
                  <a:cubicBezTo>
                    <a:pt x="2842" y="495"/>
                    <a:pt x="2126" y="1"/>
                    <a:pt x="993" y="1"/>
                  </a:cubicBezTo>
                  <a:close/>
                </a:path>
              </a:pathLst>
            </a:custGeom>
            <a:solidFill>
              <a:srgbClr val="733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3"/>
            <p:cNvSpPr/>
            <p:nvPr/>
          </p:nvSpPr>
          <p:spPr>
            <a:xfrm>
              <a:off x="3416576" y="3039975"/>
              <a:ext cx="220816" cy="136366"/>
            </a:xfrm>
            <a:custGeom>
              <a:avLst/>
              <a:gdLst/>
              <a:ahLst/>
              <a:cxnLst/>
              <a:rect l="l" t="t" r="r" b="b"/>
              <a:pathLst>
                <a:path w="2518" h="1555" extrusionOk="0">
                  <a:moveTo>
                    <a:pt x="604" y="1"/>
                  </a:moveTo>
                  <a:cubicBezTo>
                    <a:pt x="403" y="1"/>
                    <a:pt x="201" y="18"/>
                    <a:pt x="1" y="53"/>
                  </a:cubicBezTo>
                  <a:lnTo>
                    <a:pt x="128" y="1153"/>
                  </a:lnTo>
                  <a:cubicBezTo>
                    <a:pt x="270" y="1128"/>
                    <a:pt x="417" y="1117"/>
                    <a:pt x="568" y="1117"/>
                  </a:cubicBezTo>
                  <a:cubicBezTo>
                    <a:pt x="1204" y="1117"/>
                    <a:pt x="1902" y="1315"/>
                    <a:pt x="2518" y="1555"/>
                  </a:cubicBezTo>
                  <a:cubicBezTo>
                    <a:pt x="2497" y="1216"/>
                    <a:pt x="2475" y="857"/>
                    <a:pt x="2454" y="518"/>
                  </a:cubicBezTo>
                  <a:cubicBezTo>
                    <a:pt x="1890" y="179"/>
                    <a:pt x="1251" y="1"/>
                    <a:pt x="604" y="1"/>
                  </a:cubicBezTo>
                  <a:close/>
                </a:path>
              </a:pathLst>
            </a:custGeom>
            <a:solidFill>
              <a:srgbClr val="7D43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3"/>
            <p:cNvSpPr/>
            <p:nvPr/>
          </p:nvSpPr>
          <p:spPr>
            <a:xfrm>
              <a:off x="3663261" y="3074264"/>
              <a:ext cx="18679" cy="166971"/>
            </a:xfrm>
            <a:custGeom>
              <a:avLst/>
              <a:gdLst/>
              <a:ahLst/>
              <a:cxnLst/>
              <a:rect l="l" t="t" r="r" b="b"/>
              <a:pathLst>
                <a:path w="213" h="1904" extrusionOk="0">
                  <a:moveTo>
                    <a:pt x="1" y="0"/>
                  </a:moveTo>
                  <a:lnTo>
                    <a:pt x="64" y="1904"/>
                  </a:lnTo>
                  <a:lnTo>
                    <a:pt x="212" y="1904"/>
                  </a:lnTo>
                  <a:lnTo>
                    <a:pt x="212" y="21"/>
                  </a:lnTo>
                  <a:lnTo>
                    <a:pt x="1" y="0"/>
                  </a:lnTo>
                  <a:close/>
                </a:path>
              </a:pathLst>
            </a:custGeom>
            <a:solidFill>
              <a:srgbClr val="5629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3"/>
            <p:cNvSpPr/>
            <p:nvPr/>
          </p:nvSpPr>
          <p:spPr>
            <a:xfrm>
              <a:off x="3375798" y="3089084"/>
              <a:ext cx="144784" cy="152151"/>
            </a:xfrm>
            <a:custGeom>
              <a:avLst/>
              <a:gdLst/>
              <a:ahLst/>
              <a:cxnLst/>
              <a:rect l="l" t="t" r="r" b="b"/>
              <a:pathLst>
                <a:path w="1651" h="1735" extrusionOk="0">
                  <a:moveTo>
                    <a:pt x="276" y="1"/>
                  </a:moveTo>
                  <a:cubicBezTo>
                    <a:pt x="128" y="1"/>
                    <a:pt x="1" y="127"/>
                    <a:pt x="1" y="275"/>
                  </a:cubicBezTo>
                  <a:lnTo>
                    <a:pt x="43" y="804"/>
                  </a:lnTo>
                  <a:lnTo>
                    <a:pt x="551" y="1735"/>
                  </a:lnTo>
                  <a:cubicBezTo>
                    <a:pt x="1650" y="1671"/>
                    <a:pt x="868" y="1333"/>
                    <a:pt x="868" y="1333"/>
                  </a:cubicBezTo>
                  <a:cubicBezTo>
                    <a:pt x="1608" y="1100"/>
                    <a:pt x="741" y="804"/>
                    <a:pt x="741" y="804"/>
                  </a:cubicBezTo>
                  <a:cubicBezTo>
                    <a:pt x="1375" y="698"/>
                    <a:pt x="825" y="381"/>
                    <a:pt x="825" y="381"/>
                  </a:cubicBezTo>
                  <a:cubicBezTo>
                    <a:pt x="1333" y="233"/>
                    <a:pt x="741" y="64"/>
                    <a:pt x="276"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3"/>
            <p:cNvSpPr/>
            <p:nvPr/>
          </p:nvSpPr>
          <p:spPr>
            <a:xfrm>
              <a:off x="1903143" y="3274558"/>
              <a:ext cx="50249" cy="450752"/>
            </a:xfrm>
            <a:custGeom>
              <a:avLst/>
              <a:gdLst/>
              <a:ahLst/>
              <a:cxnLst/>
              <a:rect l="l" t="t" r="r" b="b"/>
              <a:pathLst>
                <a:path w="573" h="5140" extrusionOk="0">
                  <a:moveTo>
                    <a:pt x="1" y="0"/>
                  </a:moveTo>
                  <a:lnTo>
                    <a:pt x="1" y="5140"/>
                  </a:lnTo>
                  <a:lnTo>
                    <a:pt x="572" y="5140"/>
                  </a:lnTo>
                  <a:lnTo>
                    <a:pt x="572" y="0"/>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3"/>
            <p:cNvSpPr/>
            <p:nvPr/>
          </p:nvSpPr>
          <p:spPr>
            <a:xfrm>
              <a:off x="2305661" y="3274558"/>
              <a:ext cx="48320" cy="450752"/>
            </a:xfrm>
            <a:custGeom>
              <a:avLst/>
              <a:gdLst/>
              <a:ahLst/>
              <a:cxnLst/>
              <a:rect l="l" t="t" r="r" b="b"/>
              <a:pathLst>
                <a:path w="551" h="5140" extrusionOk="0">
                  <a:moveTo>
                    <a:pt x="0" y="0"/>
                  </a:moveTo>
                  <a:lnTo>
                    <a:pt x="0" y="5140"/>
                  </a:lnTo>
                  <a:lnTo>
                    <a:pt x="550" y="5140"/>
                  </a:lnTo>
                  <a:lnTo>
                    <a:pt x="550" y="0"/>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3"/>
            <p:cNvSpPr/>
            <p:nvPr/>
          </p:nvSpPr>
          <p:spPr>
            <a:xfrm>
              <a:off x="1712144" y="2964820"/>
              <a:ext cx="834681" cy="343238"/>
            </a:xfrm>
            <a:custGeom>
              <a:avLst/>
              <a:gdLst/>
              <a:ahLst/>
              <a:cxnLst/>
              <a:rect l="l" t="t" r="r" b="b"/>
              <a:pathLst>
                <a:path w="9518" h="3914" extrusionOk="0">
                  <a:moveTo>
                    <a:pt x="1967" y="1"/>
                  </a:moveTo>
                  <a:cubicBezTo>
                    <a:pt x="868" y="1"/>
                    <a:pt x="1" y="868"/>
                    <a:pt x="1" y="1946"/>
                  </a:cubicBezTo>
                  <a:cubicBezTo>
                    <a:pt x="1" y="3025"/>
                    <a:pt x="868" y="3913"/>
                    <a:pt x="1967" y="3913"/>
                  </a:cubicBezTo>
                  <a:lnTo>
                    <a:pt x="7551" y="3913"/>
                  </a:lnTo>
                  <a:cubicBezTo>
                    <a:pt x="8630" y="3913"/>
                    <a:pt x="9518" y="3025"/>
                    <a:pt x="9518" y="1946"/>
                  </a:cubicBezTo>
                  <a:cubicBezTo>
                    <a:pt x="9518" y="868"/>
                    <a:pt x="8630" y="1"/>
                    <a:pt x="7551" y="1"/>
                  </a:cubicBez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3"/>
            <p:cNvSpPr/>
            <p:nvPr/>
          </p:nvSpPr>
          <p:spPr>
            <a:xfrm>
              <a:off x="2055293" y="3027873"/>
              <a:ext cx="172584" cy="172584"/>
            </a:xfrm>
            <a:custGeom>
              <a:avLst/>
              <a:gdLst/>
              <a:ahLst/>
              <a:cxnLst/>
              <a:rect l="l" t="t" r="r" b="b"/>
              <a:pathLst>
                <a:path w="1968" h="1968" extrusionOk="0">
                  <a:moveTo>
                    <a:pt x="444" y="1"/>
                  </a:moveTo>
                  <a:lnTo>
                    <a:pt x="0" y="445"/>
                  </a:lnTo>
                  <a:lnTo>
                    <a:pt x="529" y="973"/>
                  </a:lnTo>
                  <a:lnTo>
                    <a:pt x="0" y="1523"/>
                  </a:lnTo>
                  <a:lnTo>
                    <a:pt x="444" y="1967"/>
                  </a:lnTo>
                  <a:lnTo>
                    <a:pt x="973" y="1418"/>
                  </a:lnTo>
                  <a:lnTo>
                    <a:pt x="1523" y="1967"/>
                  </a:lnTo>
                  <a:lnTo>
                    <a:pt x="1967" y="1523"/>
                  </a:lnTo>
                  <a:lnTo>
                    <a:pt x="1417" y="973"/>
                  </a:lnTo>
                  <a:lnTo>
                    <a:pt x="1967" y="445"/>
                  </a:lnTo>
                  <a:lnTo>
                    <a:pt x="1523" y="1"/>
                  </a:lnTo>
                  <a:lnTo>
                    <a:pt x="973" y="529"/>
                  </a:lnTo>
                  <a:lnTo>
                    <a:pt x="444" y="1"/>
                  </a:lnTo>
                  <a:close/>
                </a:path>
              </a:pathLst>
            </a:custGeom>
            <a:solidFill>
              <a:srgbClr val="E58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3"/>
            <p:cNvSpPr/>
            <p:nvPr/>
          </p:nvSpPr>
          <p:spPr>
            <a:xfrm>
              <a:off x="1663912" y="3751180"/>
              <a:ext cx="154080" cy="853272"/>
            </a:xfrm>
            <a:custGeom>
              <a:avLst/>
              <a:gdLst/>
              <a:ahLst/>
              <a:cxnLst/>
              <a:rect l="l" t="t" r="r" b="b"/>
              <a:pathLst>
                <a:path w="1757" h="9730" extrusionOk="0">
                  <a:moveTo>
                    <a:pt x="783" y="1"/>
                  </a:moveTo>
                  <a:lnTo>
                    <a:pt x="1" y="9730"/>
                  </a:lnTo>
                  <a:lnTo>
                    <a:pt x="508" y="9730"/>
                  </a:lnTo>
                  <a:lnTo>
                    <a:pt x="1756" y="43"/>
                  </a:lnTo>
                  <a:lnTo>
                    <a:pt x="783" y="1"/>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3"/>
            <p:cNvSpPr/>
            <p:nvPr/>
          </p:nvSpPr>
          <p:spPr>
            <a:xfrm>
              <a:off x="2441062" y="3751180"/>
              <a:ext cx="153992" cy="853272"/>
            </a:xfrm>
            <a:custGeom>
              <a:avLst/>
              <a:gdLst/>
              <a:ahLst/>
              <a:cxnLst/>
              <a:rect l="l" t="t" r="r" b="b"/>
              <a:pathLst>
                <a:path w="1756" h="9730" extrusionOk="0">
                  <a:moveTo>
                    <a:pt x="973" y="1"/>
                  </a:moveTo>
                  <a:lnTo>
                    <a:pt x="0" y="43"/>
                  </a:lnTo>
                  <a:lnTo>
                    <a:pt x="1248" y="9730"/>
                  </a:lnTo>
                  <a:lnTo>
                    <a:pt x="1756" y="9730"/>
                  </a:lnTo>
                  <a:lnTo>
                    <a:pt x="973" y="1"/>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3"/>
            <p:cNvSpPr/>
            <p:nvPr/>
          </p:nvSpPr>
          <p:spPr>
            <a:xfrm>
              <a:off x="1697324" y="3704877"/>
              <a:ext cx="864410" cy="64982"/>
            </a:xfrm>
            <a:custGeom>
              <a:avLst/>
              <a:gdLst/>
              <a:ahLst/>
              <a:cxnLst/>
              <a:rect l="l" t="t" r="r" b="b"/>
              <a:pathLst>
                <a:path w="9857" h="741" extrusionOk="0">
                  <a:moveTo>
                    <a:pt x="0" y="0"/>
                  </a:moveTo>
                  <a:lnTo>
                    <a:pt x="0" y="740"/>
                  </a:lnTo>
                  <a:lnTo>
                    <a:pt x="9856" y="740"/>
                  </a:lnTo>
                  <a:lnTo>
                    <a:pt x="9856" y="0"/>
                  </a:lnTo>
                  <a:close/>
                </a:path>
              </a:pathLst>
            </a:custGeom>
            <a:solidFill>
              <a:srgbClr val="AB73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3"/>
            <p:cNvSpPr/>
            <p:nvPr/>
          </p:nvSpPr>
          <p:spPr>
            <a:xfrm>
              <a:off x="1343038" y="3241147"/>
              <a:ext cx="1572898" cy="66911"/>
            </a:xfrm>
            <a:custGeom>
              <a:avLst/>
              <a:gdLst/>
              <a:ahLst/>
              <a:cxnLst/>
              <a:rect l="l" t="t" r="r" b="b"/>
              <a:pathLst>
                <a:path w="17936" h="763" extrusionOk="0">
                  <a:moveTo>
                    <a:pt x="1" y="1"/>
                  </a:moveTo>
                  <a:lnTo>
                    <a:pt x="1" y="762"/>
                  </a:lnTo>
                  <a:lnTo>
                    <a:pt x="17936" y="762"/>
                  </a:lnTo>
                  <a:lnTo>
                    <a:pt x="17936" y="1"/>
                  </a:lnTo>
                  <a:close/>
                </a:path>
              </a:pathLst>
            </a:custGeom>
            <a:solidFill>
              <a:srgbClr val="AB73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3"/>
            <p:cNvSpPr/>
            <p:nvPr/>
          </p:nvSpPr>
          <p:spPr>
            <a:xfrm>
              <a:off x="1398724" y="3307970"/>
              <a:ext cx="1461613" cy="231866"/>
            </a:xfrm>
            <a:custGeom>
              <a:avLst/>
              <a:gdLst/>
              <a:ahLst/>
              <a:cxnLst/>
              <a:rect l="l" t="t" r="r" b="b"/>
              <a:pathLst>
                <a:path w="16667" h="2644" extrusionOk="0">
                  <a:moveTo>
                    <a:pt x="0" y="0"/>
                  </a:moveTo>
                  <a:lnTo>
                    <a:pt x="0" y="2644"/>
                  </a:lnTo>
                  <a:lnTo>
                    <a:pt x="16666" y="2644"/>
                  </a:lnTo>
                  <a:lnTo>
                    <a:pt x="16666" y="0"/>
                  </a:lnTo>
                  <a:close/>
                </a:path>
              </a:pathLst>
            </a:custGeom>
            <a:solidFill>
              <a:srgbClr val="733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3"/>
            <p:cNvSpPr/>
            <p:nvPr/>
          </p:nvSpPr>
          <p:spPr>
            <a:xfrm>
              <a:off x="1398724" y="3307970"/>
              <a:ext cx="1461613" cy="26045"/>
            </a:xfrm>
            <a:custGeom>
              <a:avLst/>
              <a:gdLst/>
              <a:ahLst/>
              <a:cxnLst/>
              <a:rect l="l" t="t" r="r" b="b"/>
              <a:pathLst>
                <a:path w="16667" h="297" extrusionOk="0">
                  <a:moveTo>
                    <a:pt x="0" y="0"/>
                  </a:moveTo>
                  <a:lnTo>
                    <a:pt x="0" y="296"/>
                  </a:lnTo>
                  <a:lnTo>
                    <a:pt x="16666" y="296"/>
                  </a:lnTo>
                  <a:lnTo>
                    <a:pt x="16666" y="0"/>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3"/>
            <p:cNvSpPr/>
            <p:nvPr/>
          </p:nvSpPr>
          <p:spPr>
            <a:xfrm>
              <a:off x="1352333" y="3417326"/>
              <a:ext cx="46478" cy="1172307"/>
            </a:xfrm>
            <a:custGeom>
              <a:avLst/>
              <a:gdLst/>
              <a:ahLst/>
              <a:cxnLst/>
              <a:rect l="l" t="t" r="r" b="b"/>
              <a:pathLst>
                <a:path w="530" h="13368" extrusionOk="0">
                  <a:moveTo>
                    <a:pt x="529" y="1"/>
                  </a:moveTo>
                  <a:cubicBezTo>
                    <a:pt x="233" y="1"/>
                    <a:pt x="1" y="234"/>
                    <a:pt x="1" y="530"/>
                  </a:cubicBezTo>
                  <a:lnTo>
                    <a:pt x="1" y="13367"/>
                  </a:lnTo>
                  <a:lnTo>
                    <a:pt x="529" y="13367"/>
                  </a:lnTo>
                  <a:lnTo>
                    <a:pt x="529" y="1"/>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3"/>
            <p:cNvSpPr/>
            <p:nvPr/>
          </p:nvSpPr>
          <p:spPr>
            <a:xfrm>
              <a:off x="1341196" y="4504215"/>
              <a:ext cx="68753" cy="100235"/>
            </a:xfrm>
            <a:custGeom>
              <a:avLst/>
              <a:gdLst/>
              <a:ahLst/>
              <a:cxnLst/>
              <a:rect l="l" t="t" r="r" b="b"/>
              <a:pathLst>
                <a:path w="784" h="1143" extrusionOk="0">
                  <a:moveTo>
                    <a:pt x="276" y="0"/>
                  </a:moveTo>
                  <a:cubicBezTo>
                    <a:pt x="128" y="0"/>
                    <a:pt x="1" y="106"/>
                    <a:pt x="1" y="254"/>
                  </a:cubicBezTo>
                  <a:lnTo>
                    <a:pt x="1" y="889"/>
                  </a:lnTo>
                  <a:cubicBezTo>
                    <a:pt x="1" y="1016"/>
                    <a:pt x="128" y="1143"/>
                    <a:pt x="276" y="1143"/>
                  </a:cubicBezTo>
                  <a:lnTo>
                    <a:pt x="508" y="1143"/>
                  </a:lnTo>
                  <a:cubicBezTo>
                    <a:pt x="656" y="1143"/>
                    <a:pt x="783" y="1016"/>
                    <a:pt x="783" y="889"/>
                  </a:cubicBezTo>
                  <a:lnTo>
                    <a:pt x="783" y="254"/>
                  </a:lnTo>
                  <a:cubicBezTo>
                    <a:pt x="783" y="106"/>
                    <a:pt x="656" y="0"/>
                    <a:pt x="508" y="0"/>
                  </a:cubicBezTo>
                  <a:close/>
                </a:path>
              </a:pathLst>
            </a:custGeom>
            <a:solidFill>
              <a:srgbClr val="733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3"/>
            <p:cNvSpPr/>
            <p:nvPr/>
          </p:nvSpPr>
          <p:spPr>
            <a:xfrm>
              <a:off x="2860242" y="3417326"/>
              <a:ext cx="46391" cy="1172307"/>
            </a:xfrm>
            <a:custGeom>
              <a:avLst/>
              <a:gdLst/>
              <a:ahLst/>
              <a:cxnLst/>
              <a:rect l="l" t="t" r="r" b="b"/>
              <a:pathLst>
                <a:path w="529" h="13368" extrusionOk="0">
                  <a:moveTo>
                    <a:pt x="0" y="1"/>
                  </a:moveTo>
                  <a:lnTo>
                    <a:pt x="0" y="13367"/>
                  </a:lnTo>
                  <a:lnTo>
                    <a:pt x="529" y="13367"/>
                  </a:lnTo>
                  <a:lnTo>
                    <a:pt x="529" y="530"/>
                  </a:lnTo>
                  <a:cubicBezTo>
                    <a:pt x="529" y="234"/>
                    <a:pt x="275" y="1"/>
                    <a:pt x="0" y="1"/>
                  </a:cubicBez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3"/>
            <p:cNvSpPr/>
            <p:nvPr/>
          </p:nvSpPr>
          <p:spPr>
            <a:xfrm>
              <a:off x="2849104" y="4502374"/>
              <a:ext cx="66824" cy="102077"/>
            </a:xfrm>
            <a:custGeom>
              <a:avLst/>
              <a:gdLst/>
              <a:ahLst/>
              <a:cxnLst/>
              <a:rect l="l" t="t" r="r" b="b"/>
              <a:pathLst>
                <a:path w="762" h="1164" extrusionOk="0">
                  <a:moveTo>
                    <a:pt x="254" y="0"/>
                  </a:moveTo>
                  <a:cubicBezTo>
                    <a:pt x="106" y="0"/>
                    <a:pt x="0" y="127"/>
                    <a:pt x="0" y="275"/>
                  </a:cubicBezTo>
                  <a:lnTo>
                    <a:pt x="0" y="889"/>
                  </a:lnTo>
                  <a:cubicBezTo>
                    <a:pt x="0" y="1037"/>
                    <a:pt x="106" y="1164"/>
                    <a:pt x="254" y="1164"/>
                  </a:cubicBezTo>
                  <a:lnTo>
                    <a:pt x="508" y="1164"/>
                  </a:lnTo>
                  <a:cubicBezTo>
                    <a:pt x="656" y="1164"/>
                    <a:pt x="762" y="1037"/>
                    <a:pt x="762" y="889"/>
                  </a:cubicBezTo>
                  <a:lnTo>
                    <a:pt x="762" y="275"/>
                  </a:lnTo>
                  <a:cubicBezTo>
                    <a:pt x="762" y="127"/>
                    <a:pt x="656" y="0"/>
                    <a:pt x="508" y="0"/>
                  </a:cubicBezTo>
                  <a:close/>
                </a:path>
              </a:pathLst>
            </a:custGeom>
            <a:solidFill>
              <a:srgbClr val="733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3"/>
            <p:cNvSpPr/>
            <p:nvPr/>
          </p:nvSpPr>
          <p:spPr>
            <a:xfrm>
              <a:off x="3223736" y="3241147"/>
              <a:ext cx="1572898" cy="66911"/>
            </a:xfrm>
            <a:custGeom>
              <a:avLst/>
              <a:gdLst/>
              <a:ahLst/>
              <a:cxnLst/>
              <a:rect l="l" t="t" r="r" b="b"/>
              <a:pathLst>
                <a:path w="17936" h="763" extrusionOk="0">
                  <a:moveTo>
                    <a:pt x="0" y="1"/>
                  </a:moveTo>
                  <a:lnTo>
                    <a:pt x="0" y="762"/>
                  </a:lnTo>
                  <a:lnTo>
                    <a:pt x="17935" y="762"/>
                  </a:lnTo>
                  <a:lnTo>
                    <a:pt x="17935" y="1"/>
                  </a:lnTo>
                  <a:close/>
                </a:path>
              </a:pathLst>
            </a:custGeom>
            <a:solidFill>
              <a:srgbClr val="AB73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3"/>
            <p:cNvSpPr/>
            <p:nvPr/>
          </p:nvSpPr>
          <p:spPr>
            <a:xfrm>
              <a:off x="3277493" y="3307970"/>
              <a:ext cx="1463454" cy="231866"/>
            </a:xfrm>
            <a:custGeom>
              <a:avLst/>
              <a:gdLst/>
              <a:ahLst/>
              <a:cxnLst/>
              <a:rect l="l" t="t" r="r" b="b"/>
              <a:pathLst>
                <a:path w="16688" h="2644" extrusionOk="0">
                  <a:moveTo>
                    <a:pt x="1" y="0"/>
                  </a:moveTo>
                  <a:lnTo>
                    <a:pt x="1" y="2644"/>
                  </a:lnTo>
                  <a:lnTo>
                    <a:pt x="16688" y="2644"/>
                  </a:lnTo>
                  <a:lnTo>
                    <a:pt x="16688" y="0"/>
                  </a:lnTo>
                  <a:close/>
                </a:path>
              </a:pathLst>
            </a:custGeom>
            <a:solidFill>
              <a:srgbClr val="733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3"/>
            <p:cNvSpPr/>
            <p:nvPr/>
          </p:nvSpPr>
          <p:spPr>
            <a:xfrm>
              <a:off x="3277493" y="3307970"/>
              <a:ext cx="1463454" cy="26045"/>
            </a:xfrm>
            <a:custGeom>
              <a:avLst/>
              <a:gdLst/>
              <a:ahLst/>
              <a:cxnLst/>
              <a:rect l="l" t="t" r="r" b="b"/>
              <a:pathLst>
                <a:path w="16688" h="297" extrusionOk="0">
                  <a:moveTo>
                    <a:pt x="1" y="0"/>
                  </a:moveTo>
                  <a:lnTo>
                    <a:pt x="1" y="296"/>
                  </a:lnTo>
                  <a:lnTo>
                    <a:pt x="16688" y="296"/>
                  </a:lnTo>
                  <a:lnTo>
                    <a:pt x="16688" y="0"/>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3"/>
            <p:cNvSpPr/>
            <p:nvPr/>
          </p:nvSpPr>
          <p:spPr>
            <a:xfrm>
              <a:off x="3233031" y="3417326"/>
              <a:ext cx="46391" cy="1172307"/>
            </a:xfrm>
            <a:custGeom>
              <a:avLst/>
              <a:gdLst/>
              <a:ahLst/>
              <a:cxnLst/>
              <a:rect l="l" t="t" r="r" b="b"/>
              <a:pathLst>
                <a:path w="529" h="13368" extrusionOk="0">
                  <a:moveTo>
                    <a:pt x="529" y="1"/>
                  </a:moveTo>
                  <a:cubicBezTo>
                    <a:pt x="233" y="1"/>
                    <a:pt x="0" y="234"/>
                    <a:pt x="0" y="530"/>
                  </a:cubicBezTo>
                  <a:lnTo>
                    <a:pt x="0" y="13367"/>
                  </a:lnTo>
                  <a:lnTo>
                    <a:pt x="529" y="13367"/>
                  </a:lnTo>
                  <a:lnTo>
                    <a:pt x="529" y="1"/>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3"/>
            <p:cNvSpPr/>
            <p:nvPr/>
          </p:nvSpPr>
          <p:spPr>
            <a:xfrm>
              <a:off x="3221894" y="4504215"/>
              <a:ext cx="66824" cy="100235"/>
            </a:xfrm>
            <a:custGeom>
              <a:avLst/>
              <a:gdLst/>
              <a:ahLst/>
              <a:cxnLst/>
              <a:rect l="l" t="t" r="r" b="b"/>
              <a:pathLst>
                <a:path w="762" h="1143" extrusionOk="0">
                  <a:moveTo>
                    <a:pt x="254" y="0"/>
                  </a:moveTo>
                  <a:cubicBezTo>
                    <a:pt x="106" y="0"/>
                    <a:pt x="0" y="106"/>
                    <a:pt x="0" y="254"/>
                  </a:cubicBezTo>
                  <a:lnTo>
                    <a:pt x="0" y="889"/>
                  </a:lnTo>
                  <a:cubicBezTo>
                    <a:pt x="0" y="1016"/>
                    <a:pt x="106" y="1143"/>
                    <a:pt x="254" y="1143"/>
                  </a:cubicBezTo>
                  <a:lnTo>
                    <a:pt x="508" y="1143"/>
                  </a:lnTo>
                  <a:cubicBezTo>
                    <a:pt x="656" y="1143"/>
                    <a:pt x="762" y="1016"/>
                    <a:pt x="762" y="889"/>
                  </a:cubicBezTo>
                  <a:lnTo>
                    <a:pt x="762" y="254"/>
                  </a:lnTo>
                  <a:cubicBezTo>
                    <a:pt x="762" y="106"/>
                    <a:pt x="656" y="0"/>
                    <a:pt x="508" y="0"/>
                  </a:cubicBezTo>
                  <a:close/>
                </a:path>
              </a:pathLst>
            </a:custGeom>
            <a:solidFill>
              <a:srgbClr val="733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3"/>
            <p:cNvSpPr/>
            <p:nvPr/>
          </p:nvSpPr>
          <p:spPr>
            <a:xfrm>
              <a:off x="4739011" y="3417326"/>
              <a:ext cx="46478" cy="1172307"/>
            </a:xfrm>
            <a:custGeom>
              <a:avLst/>
              <a:gdLst/>
              <a:ahLst/>
              <a:cxnLst/>
              <a:rect l="l" t="t" r="r" b="b"/>
              <a:pathLst>
                <a:path w="530" h="13368" extrusionOk="0">
                  <a:moveTo>
                    <a:pt x="0" y="1"/>
                  </a:moveTo>
                  <a:lnTo>
                    <a:pt x="0" y="13367"/>
                  </a:lnTo>
                  <a:lnTo>
                    <a:pt x="529" y="13367"/>
                  </a:lnTo>
                  <a:lnTo>
                    <a:pt x="529" y="530"/>
                  </a:lnTo>
                  <a:cubicBezTo>
                    <a:pt x="529" y="234"/>
                    <a:pt x="297" y="1"/>
                    <a:pt x="0" y="1"/>
                  </a:cubicBez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3"/>
            <p:cNvSpPr/>
            <p:nvPr/>
          </p:nvSpPr>
          <p:spPr>
            <a:xfrm>
              <a:off x="4729715" y="4502374"/>
              <a:ext cx="66911" cy="102077"/>
            </a:xfrm>
            <a:custGeom>
              <a:avLst/>
              <a:gdLst/>
              <a:ahLst/>
              <a:cxnLst/>
              <a:rect l="l" t="t" r="r" b="b"/>
              <a:pathLst>
                <a:path w="763" h="1164" extrusionOk="0">
                  <a:moveTo>
                    <a:pt x="255" y="0"/>
                  </a:moveTo>
                  <a:cubicBezTo>
                    <a:pt x="106" y="0"/>
                    <a:pt x="1" y="127"/>
                    <a:pt x="1" y="275"/>
                  </a:cubicBezTo>
                  <a:lnTo>
                    <a:pt x="1" y="889"/>
                  </a:lnTo>
                  <a:cubicBezTo>
                    <a:pt x="1" y="1037"/>
                    <a:pt x="106" y="1164"/>
                    <a:pt x="255" y="1164"/>
                  </a:cubicBezTo>
                  <a:lnTo>
                    <a:pt x="508" y="1164"/>
                  </a:lnTo>
                  <a:cubicBezTo>
                    <a:pt x="656" y="1164"/>
                    <a:pt x="762" y="1037"/>
                    <a:pt x="762" y="889"/>
                  </a:cubicBezTo>
                  <a:lnTo>
                    <a:pt x="762" y="275"/>
                  </a:lnTo>
                  <a:cubicBezTo>
                    <a:pt x="762" y="127"/>
                    <a:pt x="656" y="0"/>
                    <a:pt x="508" y="0"/>
                  </a:cubicBezTo>
                  <a:close/>
                </a:path>
              </a:pathLst>
            </a:custGeom>
            <a:solidFill>
              <a:srgbClr val="733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3"/>
            <p:cNvSpPr/>
            <p:nvPr/>
          </p:nvSpPr>
          <p:spPr>
            <a:xfrm>
              <a:off x="24374" y="3241147"/>
              <a:ext cx="48320" cy="450840"/>
            </a:xfrm>
            <a:custGeom>
              <a:avLst/>
              <a:gdLst/>
              <a:ahLst/>
              <a:cxnLst/>
              <a:rect l="l" t="t" r="r" b="b"/>
              <a:pathLst>
                <a:path w="551" h="5141" extrusionOk="0">
                  <a:moveTo>
                    <a:pt x="1" y="1"/>
                  </a:moveTo>
                  <a:lnTo>
                    <a:pt x="1" y="5140"/>
                  </a:lnTo>
                  <a:lnTo>
                    <a:pt x="550" y="5140"/>
                  </a:lnTo>
                  <a:lnTo>
                    <a:pt x="550" y="1"/>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3"/>
            <p:cNvSpPr/>
            <p:nvPr/>
          </p:nvSpPr>
          <p:spPr>
            <a:xfrm>
              <a:off x="424963" y="3241147"/>
              <a:ext cx="48320" cy="450840"/>
            </a:xfrm>
            <a:custGeom>
              <a:avLst/>
              <a:gdLst/>
              <a:ahLst/>
              <a:cxnLst/>
              <a:rect l="l" t="t" r="r" b="b"/>
              <a:pathLst>
                <a:path w="551" h="5141" extrusionOk="0">
                  <a:moveTo>
                    <a:pt x="1" y="1"/>
                  </a:moveTo>
                  <a:lnTo>
                    <a:pt x="1" y="5140"/>
                  </a:lnTo>
                  <a:lnTo>
                    <a:pt x="551" y="5140"/>
                  </a:lnTo>
                  <a:lnTo>
                    <a:pt x="551" y="1"/>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3"/>
            <p:cNvSpPr/>
            <p:nvPr/>
          </p:nvSpPr>
          <p:spPr>
            <a:xfrm>
              <a:off x="-168466" y="2931409"/>
              <a:ext cx="834681" cy="343238"/>
            </a:xfrm>
            <a:custGeom>
              <a:avLst/>
              <a:gdLst/>
              <a:ahLst/>
              <a:cxnLst/>
              <a:rect l="l" t="t" r="r" b="b"/>
              <a:pathLst>
                <a:path w="9518" h="3914" extrusionOk="0">
                  <a:moveTo>
                    <a:pt x="1967" y="1"/>
                  </a:moveTo>
                  <a:cubicBezTo>
                    <a:pt x="888" y="1"/>
                    <a:pt x="0" y="868"/>
                    <a:pt x="0" y="1947"/>
                  </a:cubicBezTo>
                  <a:cubicBezTo>
                    <a:pt x="0" y="3025"/>
                    <a:pt x="888" y="3913"/>
                    <a:pt x="1967" y="3913"/>
                  </a:cubicBezTo>
                  <a:lnTo>
                    <a:pt x="7550" y="3913"/>
                  </a:lnTo>
                  <a:cubicBezTo>
                    <a:pt x="8629" y="3913"/>
                    <a:pt x="9517" y="3025"/>
                    <a:pt x="9517" y="1947"/>
                  </a:cubicBezTo>
                  <a:cubicBezTo>
                    <a:pt x="9517" y="868"/>
                    <a:pt x="8629" y="1"/>
                    <a:pt x="75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3"/>
            <p:cNvSpPr/>
            <p:nvPr/>
          </p:nvSpPr>
          <p:spPr>
            <a:xfrm>
              <a:off x="-216698" y="3717856"/>
              <a:ext cx="153992" cy="886596"/>
            </a:xfrm>
            <a:custGeom>
              <a:avLst/>
              <a:gdLst/>
              <a:ahLst/>
              <a:cxnLst/>
              <a:rect l="l" t="t" r="r" b="b"/>
              <a:pathLst>
                <a:path w="1756" h="10110" extrusionOk="0">
                  <a:moveTo>
                    <a:pt x="783" y="0"/>
                  </a:moveTo>
                  <a:lnTo>
                    <a:pt x="0" y="10110"/>
                  </a:lnTo>
                  <a:lnTo>
                    <a:pt x="508" y="10110"/>
                  </a:lnTo>
                  <a:lnTo>
                    <a:pt x="1756" y="42"/>
                  </a:lnTo>
                  <a:lnTo>
                    <a:pt x="783" y="0"/>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3"/>
            <p:cNvSpPr/>
            <p:nvPr/>
          </p:nvSpPr>
          <p:spPr>
            <a:xfrm>
              <a:off x="560363" y="3717856"/>
              <a:ext cx="154080" cy="886596"/>
            </a:xfrm>
            <a:custGeom>
              <a:avLst/>
              <a:gdLst/>
              <a:ahLst/>
              <a:cxnLst/>
              <a:rect l="l" t="t" r="r" b="b"/>
              <a:pathLst>
                <a:path w="1757" h="10110" extrusionOk="0">
                  <a:moveTo>
                    <a:pt x="974" y="0"/>
                  </a:moveTo>
                  <a:lnTo>
                    <a:pt x="1" y="42"/>
                  </a:lnTo>
                  <a:lnTo>
                    <a:pt x="1249" y="10110"/>
                  </a:lnTo>
                  <a:lnTo>
                    <a:pt x="1756" y="10110"/>
                  </a:lnTo>
                  <a:lnTo>
                    <a:pt x="974" y="0"/>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3"/>
            <p:cNvSpPr/>
            <p:nvPr/>
          </p:nvSpPr>
          <p:spPr>
            <a:xfrm>
              <a:off x="-183375" y="3669624"/>
              <a:ext cx="864410" cy="66824"/>
            </a:xfrm>
            <a:custGeom>
              <a:avLst/>
              <a:gdLst/>
              <a:ahLst/>
              <a:cxnLst/>
              <a:rect l="l" t="t" r="r" b="b"/>
              <a:pathLst>
                <a:path w="9857" h="762" extrusionOk="0">
                  <a:moveTo>
                    <a:pt x="1" y="0"/>
                  </a:moveTo>
                  <a:lnTo>
                    <a:pt x="1" y="762"/>
                  </a:lnTo>
                  <a:lnTo>
                    <a:pt x="9856" y="762"/>
                  </a:lnTo>
                  <a:lnTo>
                    <a:pt x="9856" y="0"/>
                  </a:lnTo>
                  <a:close/>
                </a:path>
              </a:pathLst>
            </a:custGeom>
            <a:solidFill>
              <a:srgbClr val="AB73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3"/>
            <p:cNvSpPr/>
            <p:nvPr/>
          </p:nvSpPr>
          <p:spPr>
            <a:xfrm>
              <a:off x="-381827" y="2069018"/>
              <a:ext cx="204154" cy="211520"/>
            </a:xfrm>
            <a:custGeom>
              <a:avLst/>
              <a:gdLst/>
              <a:ahLst/>
              <a:cxnLst/>
              <a:rect l="l" t="t" r="r" b="b"/>
              <a:pathLst>
                <a:path w="2328" h="2412" extrusionOk="0">
                  <a:moveTo>
                    <a:pt x="533" y="0"/>
                  </a:moveTo>
                  <a:cubicBezTo>
                    <a:pt x="532" y="0"/>
                    <a:pt x="531" y="0"/>
                    <a:pt x="530" y="0"/>
                  </a:cubicBezTo>
                  <a:cubicBezTo>
                    <a:pt x="445" y="22"/>
                    <a:pt x="1185" y="846"/>
                    <a:pt x="1185" y="846"/>
                  </a:cubicBezTo>
                  <a:cubicBezTo>
                    <a:pt x="1185" y="846"/>
                    <a:pt x="473" y="247"/>
                    <a:pt x="319" y="247"/>
                  </a:cubicBezTo>
                  <a:cubicBezTo>
                    <a:pt x="309" y="247"/>
                    <a:pt x="302" y="249"/>
                    <a:pt x="297" y="254"/>
                  </a:cubicBezTo>
                  <a:cubicBezTo>
                    <a:pt x="212" y="339"/>
                    <a:pt x="1016" y="1058"/>
                    <a:pt x="1016" y="1058"/>
                  </a:cubicBezTo>
                  <a:cubicBezTo>
                    <a:pt x="1016" y="1058"/>
                    <a:pt x="210" y="527"/>
                    <a:pt x="95" y="527"/>
                  </a:cubicBezTo>
                  <a:cubicBezTo>
                    <a:pt x="91" y="527"/>
                    <a:pt x="88" y="528"/>
                    <a:pt x="85" y="529"/>
                  </a:cubicBezTo>
                  <a:cubicBezTo>
                    <a:pt x="1" y="593"/>
                    <a:pt x="868" y="1333"/>
                    <a:pt x="868" y="1333"/>
                  </a:cubicBezTo>
                  <a:cubicBezTo>
                    <a:pt x="868" y="1333"/>
                    <a:pt x="386" y="1029"/>
                    <a:pt x="258" y="1029"/>
                  </a:cubicBezTo>
                  <a:cubicBezTo>
                    <a:pt x="247" y="1029"/>
                    <a:pt x="239" y="1032"/>
                    <a:pt x="234" y="1037"/>
                  </a:cubicBezTo>
                  <a:cubicBezTo>
                    <a:pt x="170" y="1121"/>
                    <a:pt x="1354" y="1967"/>
                    <a:pt x="1354" y="1967"/>
                  </a:cubicBezTo>
                  <a:lnTo>
                    <a:pt x="1672" y="2411"/>
                  </a:lnTo>
                  <a:lnTo>
                    <a:pt x="2327" y="2031"/>
                  </a:lnTo>
                  <a:cubicBezTo>
                    <a:pt x="2327" y="2031"/>
                    <a:pt x="2200" y="1206"/>
                    <a:pt x="2137" y="1037"/>
                  </a:cubicBezTo>
                  <a:cubicBezTo>
                    <a:pt x="2056" y="875"/>
                    <a:pt x="1723" y="442"/>
                    <a:pt x="1658" y="442"/>
                  </a:cubicBezTo>
                  <a:cubicBezTo>
                    <a:pt x="1655" y="442"/>
                    <a:pt x="1652" y="443"/>
                    <a:pt x="1651" y="445"/>
                  </a:cubicBezTo>
                  <a:cubicBezTo>
                    <a:pt x="1587" y="466"/>
                    <a:pt x="1820" y="1079"/>
                    <a:pt x="1820" y="1079"/>
                  </a:cubicBezTo>
                  <a:cubicBezTo>
                    <a:pt x="1820" y="1079"/>
                    <a:pt x="658" y="0"/>
                    <a:pt x="533" y="0"/>
                  </a:cubicBezTo>
                  <a:close/>
                </a:path>
              </a:pathLst>
            </a:custGeom>
            <a:solidFill>
              <a:srgbClr val="71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3"/>
            <p:cNvSpPr/>
            <p:nvPr/>
          </p:nvSpPr>
          <p:spPr>
            <a:xfrm>
              <a:off x="-263089" y="2238970"/>
              <a:ext cx="126193" cy="89800"/>
            </a:xfrm>
            <a:custGeom>
              <a:avLst/>
              <a:gdLst/>
              <a:ahLst/>
              <a:cxnLst/>
              <a:rect l="l" t="t" r="r" b="b"/>
              <a:pathLst>
                <a:path w="1439" h="1024" extrusionOk="0">
                  <a:moveTo>
                    <a:pt x="1099" y="1"/>
                  </a:moveTo>
                  <a:cubicBezTo>
                    <a:pt x="1078" y="1"/>
                    <a:pt x="1057" y="3"/>
                    <a:pt x="1037" y="8"/>
                  </a:cubicBezTo>
                  <a:lnTo>
                    <a:pt x="127" y="389"/>
                  </a:lnTo>
                  <a:cubicBezTo>
                    <a:pt x="43" y="431"/>
                    <a:pt x="0" y="516"/>
                    <a:pt x="43" y="600"/>
                  </a:cubicBezTo>
                  <a:lnTo>
                    <a:pt x="254" y="1023"/>
                  </a:lnTo>
                  <a:lnTo>
                    <a:pt x="1439" y="558"/>
                  </a:lnTo>
                  <a:lnTo>
                    <a:pt x="1248" y="93"/>
                  </a:lnTo>
                  <a:cubicBezTo>
                    <a:pt x="1232" y="28"/>
                    <a:pt x="1167" y="1"/>
                    <a:pt x="10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3"/>
            <p:cNvSpPr/>
            <p:nvPr/>
          </p:nvSpPr>
          <p:spPr>
            <a:xfrm>
              <a:off x="-25700" y="4576563"/>
              <a:ext cx="211520" cy="27887"/>
            </a:xfrm>
            <a:custGeom>
              <a:avLst/>
              <a:gdLst/>
              <a:ahLst/>
              <a:cxnLst/>
              <a:rect l="l" t="t" r="r" b="b"/>
              <a:pathLst>
                <a:path w="2412" h="318" extrusionOk="0">
                  <a:moveTo>
                    <a:pt x="1" y="0"/>
                  </a:moveTo>
                  <a:lnTo>
                    <a:pt x="1" y="318"/>
                  </a:lnTo>
                  <a:lnTo>
                    <a:pt x="2412" y="318"/>
                  </a:lnTo>
                  <a:lnTo>
                    <a:pt x="2412" y="0"/>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3"/>
            <p:cNvSpPr/>
            <p:nvPr/>
          </p:nvSpPr>
          <p:spPr>
            <a:xfrm>
              <a:off x="-25700" y="4370656"/>
              <a:ext cx="211520" cy="205996"/>
            </a:xfrm>
            <a:custGeom>
              <a:avLst/>
              <a:gdLst/>
              <a:ahLst/>
              <a:cxnLst/>
              <a:rect l="l" t="t" r="r" b="b"/>
              <a:pathLst>
                <a:path w="2412" h="2349" extrusionOk="0">
                  <a:moveTo>
                    <a:pt x="762" y="1"/>
                  </a:moveTo>
                  <a:lnTo>
                    <a:pt x="466" y="1291"/>
                  </a:lnTo>
                  <a:cubicBezTo>
                    <a:pt x="466" y="1291"/>
                    <a:pt x="1" y="1925"/>
                    <a:pt x="1" y="2348"/>
                  </a:cubicBezTo>
                  <a:lnTo>
                    <a:pt x="2412" y="2348"/>
                  </a:lnTo>
                  <a:cubicBezTo>
                    <a:pt x="2390" y="2010"/>
                    <a:pt x="2306" y="1672"/>
                    <a:pt x="2200" y="1375"/>
                  </a:cubicBezTo>
                  <a:lnTo>
                    <a:pt x="2200" y="212"/>
                  </a:lnTo>
                  <a:lnTo>
                    <a:pt x="762" y="1"/>
                  </a:lnTo>
                  <a:close/>
                </a:path>
              </a:pathLst>
            </a:custGeom>
            <a:solidFill>
              <a:srgbClr val="733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3"/>
            <p:cNvSpPr/>
            <p:nvPr/>
          </p:nvSpPr>
          <p:spPr>
            <a:xfrm>
              <a:off x="415755" y="4576563"/>
              <a:ext cx="211520" cy="27887"/>
            </a:xfrm>
            <a:custGeom>
              <a:avLst/>
              <a:gdLst/>
              <a:ahLst/>
              <a:cxnLst/>
              <a:rect l="l" t="t" r="r" b="b"/>
              <a:pathLst>
                <a:path w="2412" h="318" extrusionOk="0">
                  <a:moveTo>
                    <a:pt x="0" y="0"/>
                  </a:moveTo>
                  <a:lnTo>
                    <a:pt x="0" y="318"/>
                  </a:lnTo>
                  <a:lnTo>
                    <a:pt x="2411" y="318"/>
                  </a:lnTo>
                  <a:lnTo>
                    <a:pt x="2411" y="0"/>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3"/>
            <p:cNvSpPr/>
            <p:nvPr/>
          </p:nvSpPr>
          <p:spPr>
            <a:xfrm>
              <a:off x="415755" y="4370656"/>
              <a:ext cx="211520" cy="205996"/>
            </a:xfrm>
            <a:custGeom>
              <a:avLst/>
              <a:gdLst/>
              <a:ahLst/>
              <a:cxnLst/>
              <a:rect l="l" t="t" r="r" b="b"/>
              <a:pathLst>
                <a:path w="2412" h="2349" extrusionOk="0">
                  <a:moveTo>
                    <a:pt x="1671" y="1"/>
                  </a:moveTo>
                  <a:lnTo>
                    <a:pt x="212" y="212"/>
                  </a:lnTo>
                  <a:lnTo>
                    <a:pt x="212" y="1375"/>
                  </a:lnTo>
                  <a:cubicBezTo>
                    <a:pt x="106" y="1672"/>
                    <a:pt x="21" y="2010"/>
                    <a:pt x="0" y="2348"/>
                  </a:cubicBezTo>
                  <a:lnTo>
                    <a:pt x="2411" y="2348"/>
                  </a:lnTo>
                  <a:cubicBezTo>
                    <a:pt x="2411" y="1925"/>
                    <a:pt x="1967" y="1291"/>
                    <a:pt x="1967" y="1291"/>
                  </a:cubicBezTo>
                  <a:lnTo>
                    <a:pt x="1671" y="1"/>
                  </a:lnTo>
                  <a:close/>
                </a:path>
              </a:pathLst>
            </a:custGeom>
            <a:solidFill>
              <a:srgbClr val="733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3"/>
            <p:cNvSpPr/>
            <p:nvPr/>
          </p:nvSpPr>
          <p:spPr>
            <a:xfrm>
              <a:off x="-66478" y="3432234"/>
              <a:ext cx="545375" cy="237478"/>
            </a:xfrm>
            <a:custGeom>
              <a:avLst/>
              <a:gdLst/>
              <a:ahLst/>
              <a:cxnLst/>
              <a:rect l="l" t="t" r="r" b="b"/>
              <a:pathLst>
                <a:path w="6219" h="2708" extrusionOk="0">
                  <a:moveTo>
                    <a:pt x="318" y="0"/>
                  </a:moveTo>
                  <a:lnTo>
                    <a:pt x="106" y="1354"/>
                  </a:lnTo>
                  <a:cubicBezTo>
                    <a:pt x="0" y="2073"/>
                    <a:pt x="550" y="2707"/>
                    <a:pt x="1290" y="2707"/>
                  </a:cubicBezTo>
                  <a:lnTo>
                    <a:pt x="6218" y="2707"/>
                  </a:lnTo>
                  <a:lnTo>
                    <a:pt x="6028" y="698"/>
                  </a:lnTo>
                  <a:lnTo>
                    <a:pt x="318" y="0"/>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3"/>
            <p:cNvSpPr/>
            <p:nvPr/>
          </p:nvSpPr>
          <p:spPr>
            <a:xfrm>
              <a:off x="-70249" y="3396980"/>
              <a:ext cx="588083" cy="126719"/>
            </a:xfrm>
            <a:custGeom>
              <a:avLst/>
              <a:gdLst/>
              <a:ahLst/>
              <a:cxnLst/>
              <a:rect l="l" t="t" r="r" b="b"/>
              <a:pathLst>
                <a:path w="6706" h="1445" extrusionOk="0">
                  <a:moveTo>
                    <a:pt x="5479" y="0"/>
                  </a:moveTo>
                  <a:lnTo>
                    <a:pt x="361" y="402"/>
                  </a:lnTo>
                  <a:cubicBezTo>
                    <a:pt x="361" y="402"/>
                    <a:pt x="1" y="1015"/>
                    <a:pt x="276" y="1142"/>
                  </a:cubicBezTo>
                  <a:cubicBezTo>
                    <a:pt x="503" y="1264"/>
                    <a:pt x="4079" y="1444"/>
                    <a:pt x="5588" y="1444"/>
                  </a:cubicBezTo>
                  <a:cubicBezTo>
                    <a:pt x="5910" y="1444"/>
                    <a:pt x="6137" y="1436"/>
                    <a:pt x="6219" y="1417"/>
                  </a:cubicBezTo>
                  <a:cubicBezTo>
                    <a:pt x="6705" y="1290"/>
                    <a:pt x="5479" y="0"/>
                    <a:pt x="5479" y="0"/>
                  </a:cubicBez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3"/>
            <p:cNvSpPr/>
            <p:nvPr/>
          </p:nvSpPr>
          <p:spPr>
            <a:xfrm>
              <a:off x="29986" y="2344380"/>
              <a:ext cx="484164" cy="558179"/>
            </a:xfrm>
            <a:custGeom>
              <a:avLst/>
              <a:gdLst/>
              <a:ahLst/>
              <a:cxnLst/>
              <a:rect l="l" t="t" r="r" b="b"/>
              <a:pathLst>
                <a:path w="5521" h="6365" extrusionOk="0">
                  <a:moveTo>
                    <a:pt x="2751" y="1"/>
                  </a:moveTo>
                  <a:cubicBezTo>
                    <a:pt x="2594" y="1"/>
                    <a:pt x="2437" y="12"/>
                    <a:pt x="2284" y="33"/>
                  </a:cubicBezTo>
                  <a:cubicBezTo>
                    <a:pt x="1861" y="75"/>
                    <a:pt x="1438" y="202"/>
                    <a:pt x="1079" y="435"/>
                  </a:cubicBezTo>
                  <a:cubicBezTo>
                    <a:pt x="698" y="688"/>
                    <a:pt x="402" y="1048"/>
                    <a:pt x="254" y="1492"/>
                  </a:cubicBezTo>
                  <a:cubicBezTo>
                    <a:pt x="85" y="1915"/>
                    <a:pt x="0" y="2380"/>
                    <a:pt x="21" y="2825"/>
                  </a:cubicBezTo>
                  <a:cubicBezTo>
                    <a:pt x="21" y="3290"/>
                    <a:pt x="85" y="3755"/>
                    <a:pt x="254" y="4178"/>
                  </a:cubicBezTo>
                  <a:cubicBezTo>
                    <a:pt x="402" y="4538"/>
                    <a:pt x="656" y="4855"/>
                    <a:pt x="952" y="5087"/>
                  </a:cubicBezTo>
                  <a:cubicBezTo>
                    <a:pt x="1523" y="5616"/>
                    <a:pt x="2221" y="5997"/>
                    <a:pt x="2982" y="6187"/>
                  </a:cubicBezTo>
                  <a:cubicBezTo>
                    <a:pt x="3274" y="6260"/>
                    <a:pt x="3519" y="6365"/>
                    <a:pt x="3798" y="6365"/>
                  </a:cubicBezTo>
                  <a:cubicBezTo>
                    <a:pt x="3843" y="6365"/>
                    <a:pt x="3888" y="6362"/>
                    <a:pt x="3934" y="6356"/>
                  </a:cubicBezTo>
                  <a:cubicBezTo>
                    <a:pt x="4336" y="6272"/>
                    <a:pt x="4695" y="6103"/>
                    <a:pt x="4991" y="5849"/>
                  </a:cubicBezTo>
                  <a:cubicBezTo>
                    <a:pt x="5330" y="5574"/>
                    <a:pt x="5520" y="5172"/>
                    <a:pt x="5499" y="4749"/>
                  </a:cubicBezTo>
                  <a:cubicBezTo>
                    <a:pt x="5457" y="4347"/>
                    <a:pt x="5139" y="4051"/>
                    <a:pt x="4949" y="3692"/>
                  </a:cubicBezTo>
                  <a:cubicBezTo>
                    <a:pt x="4695" y="3184"/>
                    <a:pt x="4695" y="2592"/>
                    <a:pt x="4653" y="2021"/>
                  </a:cubicBezTo>
                  <a:cubicBezTo>
                    <a:pt x="4611" y="1471"/>
                    <a:pt x="4484" y="858"/>
                    <a:pt x="4082" y="456"/>
                  </a:cubicBezTo>
                  <a:cubicBezTo>
                    <a:pt x="3744" y="118"/>
                    <a:pt x="3248" y="1"/>
                    <a:pt x="27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3"/>
            <p:cNvSpPr/>
            <p:nvPr/>
          </p:nvSpPr>
          <p:spPr>
            <a:xfrm>
              <a:off x="-285363" y="2264139"/>
              <a:ext cx="832138" cy="1231413"/>
            </a:xfrm>
            <a:custGeom>
              <a:avLst/>
              <a:gdLst/>
              <a:ahLst/>
              <a:cxnLst/>
              <a:rect l="l" t="t" r="r" b="b"/>
              <a:pathLst>
                <a:path w="9489" h="14042" extrusionOk="0">
                  <a:moveTo>
                    <a:pt x="1750" y="1"/>
                  </a:moveTo>
                  <a:cubicBezTo>
                    <a:pt x="1689" y="1"/>
                    <a:pt x="1627" y="13"/>
                    <a:pt x="1566" y="38"/>
                  </a:cubicBezTo>
                  <a:lnTo>
                    <a:pt x="381" y="504"/>
                  </a:lnTo>
                  <a:cubicBezTo>
                    <a:pt x="128" y="609"/>
                    <a:pt x="1" y="906"/>
                    <a:pt x="128" y="1159"/>
                  </a:cubicBezTo>
                  <a:cubicBezTo>
                    <a:pt x="677" y="2428"/>
                    <a:pt x="2264" y="5918"/>
                    <a:pt x="3363" y="7948"/>
                  </a:cubicBezTo>
                  <a:cubicBezTo>
                    <a:pt x="3363" y="7948"/>
                    <a:pt x="1587" y="12961"/>
                    <a:pt x="2835" y="13320"/>
                  </a:cubicBezTo>
                  <a:lnTo>
                    <a:pt x="8757" y="14039"/>
                  </a:lnTo>
                  <a:cubicBezTo>
                    <a:pt x="8765" y="14041"/>
                    <a:pt x="8774" y="14042"/>
                    <a:pt x="8782" y="14042"/>
                  </a:cubicBezTo>
                  <a:cubicBezTo>
                    <a:pt x="9489" y="14042"/>
                    <a:pt x="8270" y="7948"/>
                    <a:pt x="8270" y="7948"/>
                  </a:cubicBezTo>
                  <a:lnTo>
                    <a:pt x="5394" y="5643"/>
                  </a:lnTo>
                  <a:lnTo>
                    <a:pt x="4527" y="5516"/>
                  </a:lnTo>
                  <a:lnTo>
                    <a:pt x="2200" y="313"/>
                  </a:lnTo>
                  <a:cubicBezTo>
                    <a:pt x="2120" y="121"/>
                    <a:pt x="1942" y="1"/>
                    <a:pt x="17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3"/>
            <p:cNvSpPr/>
            <p:nvPr/>
          </p:nvSpPr>
          <p:spPr>
            <a:xfrm>
              <a:off x="-51657" y="2814424"/>
              <a:ext cx="762333" cy="637806"/>
            </a:xfrm>
            <a:custGeom>
              <a:avLst/>
              <a:gdLst/>
              <a:ahLst/>
              <a:cxnLst/>
              <a:rect l="l" t="t" r="r" b="b"/>
              <a:pathLst>
                <a:path w="8693" h="7273" extrusionOk="0">
                  <a:moveTo>
                    <a:pt x="4995" y="0"/>
                  </a:moveTo>
                  <a:cubicBezTo>
                    <a:pt x="4797" y="0"/>
                    <a:pt x="4653" y="24"/>
                    <a:pt x="4653" y="24"/>
                  </a:cubicBezTo>
                  <a:cubicBezTo>
                    <a:pt x="4653" y="24"/>
                    <a:pt x="2785" y="113"/>
                    <a:pt x="1652" y="113"/>
                  </a:cubicBezTo>
                  <a:cubicBezTo>
                    <a:pt x="1227" y="113"/>
                    <a:pt x="906" y="100"/>
                    <a:pt x="825" y="66"/>
                  </a:cubicBezTo>
                  <a:lnTo>
                    <a:pt x="825" y="66"/>
                  </a:lnTo>
                  <a:lnTo>
                    <a:pt x="910" y="2815"/>
                  </a:lnTo>
                  <a:cubicBezTo>
                    <a:pt x="910" y="2815"/>
                    <a:pt x="0" y="5480"/>
                    <a:pt x="846" y="6580"/>
                  </a:cubicBezTo>
                  <a:cubicBezTo>
                    <a:pt x="1280" y="7119"/>
                    <a:pt x="2221" y="7273"/>
                    <a:pt x="3094" y="7273"/>
                  </a:cubicBezTo>
                  <a:cubicBezTo>
                    <a:pt x="3966" y="7273"/>
                    <a:pt x="4770" y="7119"/>
                    <a:pt x="4928" y="7045"/>
                  </a:cubicBezTo>
                  <a:cubicBezTo>
                    <a:pt x="5222" y="6928"/>
                    <a:pt x="5379" y="6902"/>
                    <a:pt x="5460" y="6902"/>
                  </a:cubicBezTo>
                  <a:cubicBezTo>
                    <a:pt x="5525" y="6902"/>
                    <a:pt x="5542" y="6918"/>
                    <a:pt x="5542" y="6918"/>
                  </a:cubicBezTo>
                  <a:cubicBezTo>
                    <a:pt x="5542" y="6918"/>
                    <a:pt x="5632" y="7035"/>
                    <a:pt x="5947" y="7035"/>
                  </a:cubicBezTo>
                  <a:cubicBezTo>
                    <a:pt x="6200" y="7035"/>
                    <a:pt x="6599" y="6959"/>
                    <a:pt x="7212" y="6686"/>
                  </a:cubicBezTo>
                  <a:cubicBezTo>
                    <a:pt x="8587" y="6072"/>
                    <a:pt x="8693" y="4951"/>
                    <a:pt x="7932" y="4571"/>
                  </a:cubicBezTo>
                  <a:cubicBezTo>
                    <a:pt x="7766" y="4488"/>
                    <a:pt x="7588" y="4447"/>
                    <a:pt x="7414" y="4447"/>
                  </a:cubicBezTo>
                  <a:cubicBezTo>
                    <a:pt x="7141" y="4447"/>
                    <a:pt x="6877" y="4547"/>
                    <a:pt x="6684" y="4740"/>
                  </a:cubicBezTo>
                  <a:cubicBezTo>
                    <a:pt x="6684" y="4740"/>
                    <a:pt x="6726" y="975"/>
                    <a:pt x="5859" y="235"/>
                  </a:cubicBezTo>
                  <a:cubicBezTo>
                    <a:pt x="5617" y="42"/>
                    <a:pt x="5258" y="0"/>
                    <a:pt x="49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3"/>
            <p:cNvSpPr/>
            <p:nvPr/>
          </p:nvSpPr>
          <p:spPr>
            <a:xfrm>
              <a:off x="26216" y="2754528"/>
              <a:ext cx="383139" cy="223359"/>
            </a:xfrm>
            <a:custGeom>
              <a:avLst/>
              <a:gdLst/>
              <a:ahLst/>
              <a:cxnLst/>
              <a:rect l="l" t="t" r="r" b="b"/>
              <a:pathLst>
                <a:path w="4369" h="2547" extrusionOk="0">
                  <a:moveTo>
                    <a:pt x="2768" y="0"/>
                  </a:moveTo>
                  <a:cubicBezTo>
                    <a:pt x="2653" y="0"/>
                    <a:pt x="2527" y="3"/>
                    <a:pt x="2391" y="9"/>
                  </a:cubicBezTo>
                  <a:cubicBezTo>
                    <a:pt x="360" y="72"/>
                    <a:pt x="1" y="982"/>
                    <a:pt x="826" y="1172"/>
                  </a:cubicBezTo>
                  <a:cubicBezTo>
                    <a:pt x="1650" y="1383"/>
                    <a:pt x="3364" y="1849"/>
                    <a:pt x="3533" y="2547"/>
                  </a:cubicBezTo>
                  <a:cubicBezTo>
                    <a:pt x="3723" y="2018"/>
                    <a:pt x="3871" y="1489"/>
                    <a:pt x="3977" y="939"/>
                  </a:cubicBezTo>
                  <a:cubicBezTo>
                    <a:pt x="4016" y="525"/>
                    <a:pt x="4369" y="0"/>
                    <a:pt x="27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3"/>
            <p:cNvSpPr/>
            <p:nvPr/>
          </p:nvSpPr>
          <p:spPr>
            <a:xfrm>
              <a:off x="80060" y="2379458"/>
              <a:ext cx="350605" cy="467677"/>
            </a:xfrm>
            <a:custGeom>
              <a:avLst/>
              <a:gdLst/>
              <a:ahLst/>
              <a:cxnLst/>
              <a:rect l="l" t="t" r="r" b="b"/>
              <a:pathLst>
                <a:path w="3998" h="5333" extrusionOk="0">
                  <a:moveTo>
                    <a:pt x="2017" y="1"/>
                  </a:moveTo>
                  <a:cubicBezTo>
                    <a:pt x="1877" y="1"/>
                    <a:pt x="1726" y="25"/>
                    <a:pt x="1565" y="77"/>
                  </a:cubicBezTo>
                  <a:cubicBezTo>
                    <a:pt x="0" y="606"/>
                    <a:pt x="931" y="2340"/>
                    <a:pt x="931" y="2340"/>
                  </a:cubicBezTo>
                  <a:cubicBezTo>
                    <a:pt x="844" y="2291"/>
                    <a:pt x="744" y="2268"/>
                    <a:pt x="645" y="2268"/>
                  </a:cubicBezTo>
                  <a:cubicBezTo>
                    <a:pt x="358" y="2268"/>
                    <a:pt x="86" y="2470"/>
                    <a:pt x="212" y="2848"/>
                  </a:cubicBezTo>
                  <a:cubicBezTo>
                    <a:pt x="288" y="3078"/>
                    <a:pt x="444" y="3146"/>
                    <a:pt x="603" y="3146"/>
                  </a:cubicBezTo>
                  <a:cubicBezTo>
                    <a:pt x="837" y="3146"/>
                    <a:pt x="1079" y="2996"/>
                    <a:pt x="1079" y="2996"/>
                  </a:cubicBezTo>
                  <a:lnTo>
                    <a:pt x="1375" y="4899"/>
                  </a:lnTo>
                  <a:cubicBezTo>
                    <a:pt x="1510" y="5170"/>
                    <a:pt x="1794" y="5332"/>
                    <a:pt x="2087" y="5332"/>
                  </a:cubicBezTo>
                  <a:cubicBezTo>
                    <a:pt x="2160" y="5332"/>
                    <a:pt x="2233" y="5322"/>
                    <a:pt x="2305" y="5301"/>
                  </a:cubicBezTo>
                  <a:cubicBezTo>
                    <a:pt x="2601" y="5259"/>
                    <a:pt x="2792" y="4941"/>
                    <a:pt x="2686" y="4666"/>
                  </a:cubicBezTo>
                  <a:cubicBezTo>
                    <a:pt x="2665" y="4497"/>
                    <a:pt x="2601" y="4011"/>
                    <a:pt x="2601" y="4011"/>
                  </a:cubicBezTo>
                  <a:lnTo>
                    <a:pt x="3003" y="3968"/>
                  </a:lnTo>
                  <a:cubicBezTo>
                    <a:pt x="3659" y="3693"/>
                    <a:pt x="3997" y="2953"/>
                    <a:pt x="3786" y="2276"/>
                  </a:cubicBezTo>
                  <a:cubicBezTo>
                    <a:pt x="3672" y="1802"/>
                    <a:pt x="3235" y="1"/>
                    <a:pt x="2017" y="1"/>
                  </a:cubicBezTo>
                  <a:close/>
                </a:path>
              </a:pathLst>
            </a:custGeom>
            <a:solidFill>
              <a:srgbClr val="71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3"/>
            <p:cNvSpPr/>
            <p:nvPr/>
          </p:nvSpPr>
          <p:spPr>
            <a:xfrm>
              <a:off x="241418" y="2534414"/>
              <a:ext cx="36569" cy="30167"/>
            </a:xfrm>
            <a:custGeom>
              <a:avLst/>
              <a:gdLst/>
              <a:ahLst/>
              <a:cxnLst/>
              <a:rect l="l" t="t" r="r" b="b"/>
              <a:pathLst>
                <a:path w="417" h="344" extrusionOk="0">
                  <a:moveTo>
                    <a:pt x="190" y="1"/>
                  </a:moveTo>
                  <a:cubicBezTo>
                    <a:pt x="183" y="1"/>
                    <a:pt x="176" y="1"/>
                    <a:pt x="169" y="2"/>
                  </a:cubicBezTo>
                  <a:cubicBezTo>
                    <a:pt x="64" y="2"/>
                    <a:pt x="0" y="86"/>
                    <a:pt x="21" y="192"/>
                  </a:cubicBezTo>
                  <a:cubicBezTo>
                    <a:pt x="21" y="268"/>
                    <a:pt x="89" y="344"/>
                    <a:pt x="179" y="344"/>
                  </a:cubicBezTo>
                  <a:cubicBezTo>
                    <a:pt x="189" y="344"/>
                    <a:pt x="200" y="343"/>
                    <a:pt x="212" y="340"/>
                  </a:cubicBezTo>
                  <a:cubicBezTo>
                    <a:pt x="417" y="320"/>
                    <a:pt x="403" y="1"/>
                    <a:pt x="190" y="1"/>
                  </a:cubicBezTo>
                  <a:close/>
                </a:path>
              </a:pathLst>
            </a:custGeom>
            <a:solidFill>
              <a:srgbClr val="281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3"/>
            <p:cNvSpPr/>
            <p:nvPr/>
          </p:nvSpPr>
          <p:spPr>
            <a:xfrm>
              <a:off x="319291" y="2519594"/>
              <a:ext cx="36569" cy="30167"/>
            </a:xfrm>
            <a:custGeom>
              <a:avLst/>
              <a:gdLst/>
              <a:ahLst/>
              <a:cxnLst/>
              <a:rect l="l" t="t" r="r" b="b"/>
              <a:pathLst>
                <a:path w="417" h="344" extrusionOk="0">
                  <a:moveTo>
                    <a:pt x="190" y="1"/>
                  </a:moveTo>
                  <a:cubicBezTo>
                    <a:pt x="183" y="1"/>
                    <a:pt x="177" y="1"/>
                    <a:pt x="170" y="2"/>
                  </a:cubicBezTo>
                  <a:cubicBezTo>
                    <a:pt x="64" y="2"/>
                    <a:pt x="0" y="86"/>
                    <a:pt x="0" y="192"/>
                  </a:cubicBezTo>
                  <a:cubicBezTo>
                    <a:pt x="19" y="268"/>
                    <a:pt x="89" y="343"/>
                    <a:pt x="164" y="343"/>
                  </a:cubicBezTo>
                  <a:cubicBezTo>
                    <a:pt x="173" y="343"/>
                    <a:pt x="182" y="342"/>
                    <a:pt x="191" y="340"/>
                  </a:cubicBezTo>
                  <a:cubicBezTo>
                    <a:pt x="416" y="320"/>
                    <a:pt x="403" y="1"/>
                    <a:pt x="190" y="1"/>
                  </a:cubicBezTo>
                  <a:close/>
                </a:path>
              </a:pathLst>
            </a:custGeom>
            <a:solidFill>
              <a:srgbClr val="281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3"/>
            <p:cNvSpPr/>
            <p:nvPr/>
          </p:nvSpPr>
          <p:spPr>
            <a:xfrm>
              <a:off x="308154" y="2546165"/>
              <a:ext cx="26045" cy="53406"/>
            </a:xfrm>
            <a:custGeom>
              <a:avLst/>
              <a:gdLst/>
              <a:ahLst/>
              <a:cxnLst/>
              <a:rect l="l" t="t" r="r" b="b"/>
              <a:pathLst>
                <a:path w="297" h="609" extrusionOk="0">
                  <a:moveTo>
                    <a:pt x="53" y="0"/>
                  </a:moveTo>
                  <a:cubicBezTo>
                    <a:pt x="43" y="0"/>
                    <a:pt x="32" y="5"/>
                    <a:pt x="22" y="16"/>
                  </a:cubicBezTo>
                  <a:cubicBezTo>
                    <a:pt x="0" y="37"/>
                    <a:pt x="0" y="58"/>
                    <a:pt x="22" y="79"/>
                  </a:cubicBezTo>
                  <a:cubicBezTo>
                    <a:pt x="149" y="206"/>
                    <a:pt x="191" y="354"/>
                    <a:pt x="191" y="397"/>
                  </a:cubicBezTo>
                  <a:cubicBezTo>
                    <a:pt x="170" y="439"/>
                    <a:pt x="149" y="481"/>
                    <a:pt x="64" y="502"/>
                  </a:cubicBezTo>
                  <a:cubicBezTo>
                    <a:pt x="43" y="524"/>
                    <a:pt x="22" y="545"/>
                    <a:pt x="43" y="566"/>
                  </a:cubicBezTo>
                  <a:cubicBezTo>
                    <a:pt x="43" y="587"/>
                    <a:pt x="64" y="608"/>
                    <a:pt x="85" y="608"/>
                  </a:cubicBezTo>
                  <a:lnTo>
                    <a:pt x="85" y="587"/>
                  </a:lnTo>
                  <a:cubicBezTo>
                    <a:pt x="191" y="566"/>
                    <a:pt x="254" y="502"/>
                    <a:pt x="275" y="418"/>
                  </a:cubicBezTo>
                  <a:cubicBezTo>
                    <a:pt x="297" y="312"/>
                    <a:pt x="233" y="185"/>
                    <a:pt x="85" y="16"/>
                  </a:cubicBezTo>
                  <a:cubicBezTo>
                    <a:pt x="74" y="5"/>
                    <a:pt x="64" y="0"/>
                    <a:pt x="53" y="0"/>
                  </a:cubicBezTo>
                  <a:close/>
                </a:path>
              </a:pathLst>
            </a:custGeom>
            <a:solidFill>
              <a:srgbClr val="281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3"/>
            <p:cNvSpPr/>
            <p:nvPr/>
          </p:nvSpPr>
          <p:spPr>
            <a:xfrm>
              <a:off x="285879" y="2605447"/>
              <a:ext cx="46478" cy="15960"/>
            </a:xfrm>
            <a:custGeom>
              <a:avLst/>
              <a:gdLst/>
              <a:ahLst/>
              <a:cxnLst/>
              <a:rect l="l" t="t" r="r" b="b"/>
              <a:pathLst>
                <a:path w="530" h="182" extrusionOk="0">
                  <a:moveTo>
                    <a:pt x="32" y="1"/>
                  </a:moveTo>
                  <a:cubicBezTo>
                    <a:pt x="22" y="1"/>
                    <a:pt x="11" y="6"/>
                    <a:pt x="1" y="17"/>
                  </a:cubicBezTo>
                  <a:cubicBezTo>
                    <a:pt x="1" y="38"/>
                    <a:pt x="1" y="80"/>
                    <a:pt x="22" y="80"/>
                  </a:cubicBezTo>
                  <a:cubicBezTo>
                    <a:pt x="130" y="142"/>
                    <a:pt x="239" y="181"/>
                    <a:pt x="355" y="181"/>
                  </a:cubicBezTo>
                  <a:cubicBezTo>
                    <a:pt x="398" y="181"/>
                    <a:pt x="442" y="176"/>
                    <a:pt x="487" y="165"/>
                  </a:cubicBezTo>
                  <a:cubicBezTo>
                    <a:pt x="508" y="165"/>
                    <a:pt x="529" y="144"/>
                    <a:pt x="508" y="122"/>
                  </a:cubicBezTo>
                  <a:cubicBezTo>
                    <a:pt x="508" y="101"/>
                    <a:pt x="487" y="80"/>
                    <a:pt x="466" y="80"/>
                  </a:cubicBezTo>
                  <a:cubicBezTo>
                    <a:pt x="434" y="85"/>
                    <a:pt x="401" y="88"/>
                    <a:pt x="367" y="88"/>
                  </a:cubicBezTo>
                  <a:cubicBezTo>
                    <a:pt x="266" y="88"/>
                    <a:pt x="159" y="64"/>
                    <a:pt x="64" y="17"/>
                  </a:cubicBezTo>
                  <a:cubicBezTo>
                    <a:pt x="54" y="6"/>
                    <a:pt x="43" y="1"/>
                    <a:pt x="32" y="1"/>
                  </a:cubicBezTo>
                  <a:close/>
                </a:path>
              </a:pathLst>
            </a:custGeom>
            <a:solidFill>
              <a:srgbClr val="281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3"/>
            <p:cNvSpPr/>
            <p:nvPr/>
          </p:nvSpPr>
          <p:spPr>
            <a:xfrm>
              <a:off x="108912" y="2597555"/>
              <a:ext cx="52792" cy="26133"/>
            </a:xfrm>
            <a:custGeom>
              <a:avLst/>
              <a:gdLst/>
              <a:ahLst/>
              <a:cxnLst/>
              <a:rect l="l" t="t" r="r" b="b"/>
              <a:pathLst>
                <a:path w="602" h="298" extrusionOk="0">
                  <a:moveTo>
                    <a:pt x="251" y="0"/>
                  </a:moveTo>
                  <a:cubicBezTo>
                    <a:pt x="179" y="0"/>
                    <a:pt x="106" y="23"/>
                    <a:pt x="52" y="64"/>
                  </a:cubicBezTo>
                  <a:cubicBezTo>
                    <a:pt x="0" y="99"/>
                    <a:pt x="32" y="161"/>
                    <a:pt x="80" y="161"/>
                  </a:cubicBezTo>
                  <a:cubicBezTo>
                    <a:pt x="91" y="161"/>
                    <a:pt x="103" y="157"/>
                    <a:pt x="115" y="149"/>
                  </a:cubicBezTo>
                  <a:cubicBezTo>
                    <a:pt x="162" y="118"/>
                    <a:pt x="219" y="98"/>
                    <a:pt x="272" y="98"/>
                  </a:cubicBezTo>
                  <a:cubicBezTo>
                    <a:pt x="291" y="98"/>
                    <a:pt x="310" y="101"/>
                    <a:pt x="327" y="107"/>
                  </a:cubicBezTo>
                  <a:cubicBezTo>
                    <a:pt x="411" y="128"/>
                    <a:pt x="475" y="191"/>
                    <a:pt x="496" y="276"/>
                  </a:cubicBezTo>
                  <a:cubicBezTo>
                    <a:pt x="517" y="297"/>
                    <a:pt x="538" y="297"/>
                    <a:pt x="559" y="297"/>
                  </a:cubicBezTo>
                  <a:cubicBezTo>
                    <a:pt x="581" y="297"/>
                    <a:pt x="602" y="255"/>
                    <a:pt x="602" y="234"/>
                  </a:cubicBezTo>
                  <a:cubicBezTo>
                    <a:pt x="559" y="128"/>
                    <a:pt x="475" y="43"/>
                    <a:pt x="369" y="22"/>
                  </a:cubicBezTo>
                  <a:cubicBezTo>
                    <a:pt x="332" y="7"/>
                    <a:pt x="291" y="0"/>
                    <a:pt x="251" y="0"/>
                  </a:cubicBezTo>
                  <a:close/>
                </a:path>
              </a:pathLst>
            </a:custGeom>
            <a:solidFill>
              <a:srgbClr val="281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3"/>
            <p:cNvSpPr/>
            <p:nvPr/>
          </p:nvSpPr>
          <p:spPr>
            <a:xfrm>
              <a:off x="131975" y="2601325"/>
              <a:ext cx="14908" cy="22362"/>
            </a:xfrm>
            <a:custGeom>
              <a:avLst/>
              <a:gdLst/>
              <a:ahLst/>
              <a:cxnLst/>
              <a:rect l="l" t="t" r="r" b="b"/>
              <a:pathLst>
                <a:path w="170" h="255" extrusionOk="0">
                  <a:moveTo>
                    <a:pt x="148" y="0"/>
                  </a:moveTo>
                  <a:cubicBezTo>
                    <a:pt x="127" y="0"/>
                    <a:pt x="85" y="0"/>
                    <a:pt x="85" y="43"/>
                  </a:cubicBezTo>
                  <a:lnTo>
                    <a:pt x="21" y="191"/>
                  </a:lnTo>
                  <a:cubicBezTo>
                    <a:pt x="0" y="212"/>
                    <a:pt x="0" y="233"/>
                    <a:pt x="43" y="254"/>
                  </a:cubicBezTo>
                  <a:lnTo>
                    <a:pt x="64" y="254"/>
                  </a:lnTo>
                  <a:cubicBezTo>
                    <a:pt x="85" y="254"/>
                    <a:pt x="85" y="233"/>
                    <a:pt x="106" y="233"/>
                  </a:cubicBezTo>
                  <a:lnTo>
                    <a:pt x="169" y="64"/>
                  </a:lnTo>
                  <a:cubicBezTo>
                    <a:pt x="169" y="43"/>
                    <a:pt x="169" y="21"/>
                    <a:pt x="148" y="0"/>
                  </a:cubicBezTo>
                  <a:close/>
                </a:path>
              </a:pathLst>
            </a:custGeom>
            <a:solidFill>
              <a:srgbClr val="281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3"/>
            <p:cNvSpPr/>
            <p:nvPr/>
          </p:nvSpPr>
          <p:spPr>
            <a:xfrm>
              <a:off x="208006" y="2483288"/>
              <a:ext cx="57616" cy="24379"/>
            </a:xfrm>
            <a:custGeom>
              <a:avLst/>
              <a:gdLst/>
              <a:ahLst/>
              <a:cxnLst/>
              <a:rect l="l" t="t" r="r" b="b"/>
              <a:pathLst>
                <a:path w="657" h="278" extrusionOk="0">
                  <a:moveTo>
                    <a:pt x="482" y="1"/>
                  </a:moveTo>
                  <a:cubicBezTo>
                    <a:pt x="311" y="1"/>
                    <a:pt x="139" y="65"/>
                    <a:pt x="22" y="183"/>
                  </a:cubicBezTo>
                  <a:cubicBezTo>
                    <a:pt x="0" y="204"/>
                    <a:pt x="0" y="247"/>
                    <a:pt x="22" y="268"/>
                  </a:cubicBezTo>
                  <a:cubicBezTo>
                    <a:pt x="22" y="268"/>
                    <a:pt x="31" y="277"/>
                    <a:pt x="43" y="277"/>
                  </a:cubicBezTo>
                  <a:cubicBezTo>
                    <a:pt x="50" y="277"/>
                    <a:pt x="57" y="275"/>
                    <a:pt x="64" y="268"/>
                  </a:cubicBezTo>
                  <a:lnTo>
                    <a:pt x="106" y="268"/>
                  </a:lnTo>
                  <a:cubicBezTo>
                    <a:pt x="212" y="161"/>
                    <a:pt x="348" y="114"/>
                    <a:pt x="489" y="114"/>
                  </a:cubicBezTo>
                  <a:cubicBezTo>
                    <a:pt x="517" y="114"/>
                    <a:pt x="544" y="116"/>
                    <a:pt x="571" y="120"/>
                  </a:cubicBezTo>
                  <a:cubicBezTo>
                    <a:pt x="584" y="126"/>
                    <a:pt x="594" y="128"/>
                    <a:pt x="604" y="128"/>
                  </a:cubicBezTo>
                  <a:cubicBezTo>
                    <a:pt x="626" y="128"/>
                    <a:pt x="641" y="113"/>
                    <a:pt x="656" y="98"/>
                  </a:cubicBezTo>
                  <a:cubicBezTo>
                    <a:pt x="656" y="56"/>
                    <a:pt x="635" y="35"/>
                    <a:pt x="614" y="14"/>
                  </a:cubicBezTo>
                  <a:cubicBezTo>
                    <a:pt x="571" y="5"/>
                    <a:pt x="526" y="1"/>
                    <a:pt x="482" y="1"/>
                  </a:cubicBezTo>
                  <a:close/>
                </a:path>
              </a:pathLst>
            </a:custGeom>
            <a:solidFill>
              <a:srgbClr val="281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3"/>
            <p:cNvSpPr/>
            <p:nvPr/>
          </p:nvSpPr>
          <p:spPr>
            <a:xfrm>
              <a:off x="297016" y="2465135"/>
              <a:ext cx="55774" cy="24993"/>
            </a:xfrm>
            <a:custGeom>
              <a:avLst/>
              <a:gdLst/>
              <a:ahLst/>
              <a:cxnLst/>
              <a:rect l="l" t="t" r="r" b="b"/>
              <a:pathLst>
                <a:path w="636" h="285" extrusionOk="0">
                  <a:moveTo>
                    <a:pt x="393" y="1"/>
                  </a:moveTo>
                  <a:cubicBezTo>
                    <a:pt x="251" y="1"/>
                    <a:pt x="107" y="71"/>
                    <a:pt x="22" y="200"/>
                  </a:cubicBezTo>
                  <a:cubicBezTo>
                    <a:pt x="1" y="221"/>
                    <a:pt x="1" y="263"/>
                    <a:pt x="22" y="284"/>
                  </a:cubicBezTo>
                  <a:lnTo>
                    <a:pt x="64" y="284"/>
                  </a:lnTo>
                  <a:cubicBezTo>
                    <a:pt x="85" y="284"/>
                    <a:pt x="106" y="263"/>
                    <a:pt x="106" y="263"/>
                  </a:cubicBezTo>
                  <a:cubicBezTo>
                    <a:pt x="176" y="166"/>
                    <a:pt x="273" y="114"/>
                    <a:pt x="373" y="114"/>
                  </a:cubicBezTo>
                  <a:cubicBezTo>
                    <a:pt x="425" y="114"/>
                    <a:pt x="479" y="128"/>
                    <a:pt x="529" y="157"/>
                  </a:cubicBezTo>
                  <a:cubicBezTo>
                    <a:pt x="572" y="157"/>
                    <a:pt x="593" y="157"/>
                    <a:pt x="614" y="136"/>
                  </a:cubicBezTo>
                  <a:cubicBezTo>
                    <a:pt x="635" y="115"/>
                    <a:pt x="614" y="73"/>
                    <a:pt x="593" y="52"/>
                  </a:cubicBezTo>
                  <a:cubicBezTo>
                    <a:pt x="531" y="17"/>
                    <a:pt x="462" y="1"/>
                    <a:pt x="393" y="1"/>
                  </a:cubicBezTo>
                  <a:close/>
                </a:path>
              </a:pathLst>
            </a:custGeom>
            <a:solidFill>
              <a:srgbClr val="281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3"/>
            <p:cNvSpPr/>
            <p:nvPr/>
          </p:nvSpPr>
          <p:spPr>
            <a:xfrm>
              <a:off x="228439" y="2703314"/>
              <a:ext cx="92781" cy="44637"/>
            </a:xfrm>
            <a:custGeom>
              <a:avLst/>
              <a:gdLst/>
              <a:ahLst/>
              <a:cxnLst/>
              <a:rect l="l" t="t" r="r" b="b"/>
              <a:pathLst>
                <a:path w="1058" h="509" extrusionOk="0">
                  <a:moveTo>
                    <a:pt x="0" y="0"/>
                  </a:moveTo>
                  <a:cubicBezTo>
                    <a:pt x="190" y="297"/>
                    <a:pt x="529" y="487"/>
                    <a:pt x="909" y="508"/>
                  </a:cubicBezTo>
                  <a:cubicBezTo>
                    <a:pt x="888" y="402"/>
                    <a:pt x="888" y="318"/>
                    <a:pt x="888" y="318"/>
                  </a:cubicBezTo>
                  <a:lnTo>
                    <a:pt x="1058" y="297"/>
                  </a:lnTo>
                  <a:cubicBezTo>
                    <a:pt x="698" y="233"/>
                    <a:pt x="338" y="127"/>
                    <a:pt x="0" y="0"/>
                  </a:cubicBezTo>
                  <a:close/>
                </a:path>
              </a:pathLst>
            </a:custGeom>
            <a:solidFill>
              <a:srgbClr val="A06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3"/>
            <p:cNvSpPr/>
            <p:nvPr/>
          </p:nvSpPr>
          <p:spPr>
            <a:xfrm>
              <a:off x="215899" y="2580805"/>
              <a:ext cx="53406" cy="47268"/>
            </a:xfrm>
            <a:custGeom>
              <a:avLst/>
              <a:gdLst/>
              <a:ahLst/>
              <a:cxnLst/>
              <a:rect l="l" t="t" r="r" b="b"/>
              <a:pathLst>
                <a:path w="609" h="539" extrusionOk="0">
                  <a:moveTo>
                    <a:pt x="351" y="0"/>
                  </a:moveTo>
                  <a:cubicBezTo>
                    <a:pt x="133" y="0"/>
                    <a:pt x="0" y="262"/>
                    <a:pt x="143" y="446"/>
                  </a:cubicBezTo>
                  <a:cubicBezTo>
                    <a:pt x="200" y="510"/>
                    <a:pt x="272" y="538"/>
                    <a:pt x="342" y="538"/>
                  </a:cubicBezTo>
                  <a:cubicBezTo>
                    <a:pt x="479" y="538"/>
                    <a:pt x="608" y="431"/>
                    <a:pt x="608" y="277"/>
                  </a:cubicBezTo>
                  <a:cubicBezTo>
                    <a:pt x="608" y="129"/>
                    <a:pt x="503" y="23"/>
                    <a:pt x="376" y="2"/>
                  </a:cubicBezTo>
                  <a:cubicBezTo>
                    <a:pt x="367" y="1"/>
                    <a:pt x="359" y="0"/>
                    <a:pt x="351" y="0"/>
                  </a:cubicBezTo>
                  <a:close/>
                </a:path>
              </a:pathLst>
            </a:custGeom>
            <a:solidFill>
              <a:srgbClr val="CE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3"/>
            <p:cNvSpPr/>
            <p:nvPr/>
          </p:nvSpPr>
          <p:spPr>
            <a:xfrm>
              <a:off x="345687" y="2556689"/>
              <a:ext cx="53406" cy="46391"/>
            </a:xfrm>
            <a:custGeom>
              <a:avLst/>
              <a:gdLst/>
              <a:ahLst/>
              <a:cxnLst/>
              <a:rect l="l" t="t" r="r" b="b"/>
              <a:pathLst>
                <a:path w="609" h="529" extrusionOk="0">
                  <a:moveTo>
                    <a:pt x="351" y="1"/>
                  </a:moveTo>
                  <a:cubicBezTo>
                    <a:pt x="133" y="1"/>
                    <a:pt x="1" y="262"/>
                    <a:pt x="143" y="446"/>
                  </a:cubicBezTo>
                  <a:cubicBezTo>
                    <a:pt x="201" y="503"/>
                    <a:pt x="273" y="529"/>
                    <a:pt x="343" y="529"/>
                  </a:cubicBezTo>
                  <a:cubicBezTo>
                    <a:pt x="479" y="529"/>
                    <a:pt x="609" y="431"/>
                    <a:pt x="609" y="277"/>
                  </a:cubicBezTo>
                  <a:cubicBezTo>
                    <a:pt x="609" y="129"/>
                    <a:pt x="503" y="23"/>
                    <a:pt x="376" y="2"/>
                  </a:cubicBezTo>
                  <a:cubicBezTo>
                    <a:pt x="368" y="1"/>
                    <a:pt x="359" y="1"/>
                    <a:pt x="351" y="1"/>
                  </a:cubicBezTo>
                  <a:close/>
                </a:path>
              </a:pathLst>
            </a:custGeom>
            <a:solidFill>
              <a:srgbClr val="CE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3"/>
            <p:cNvSpPr/>
            <p:nvPr/>
          </p:nvSpPr>
          <p:spPr>
            <a:xfrm>
              <a:off x="57786" y="2363760"/>
              <a:ext cx="337626" cy="288253"/>
            </a:xfrm>
            <a:custGeom>
              <a:avLst/>
              <a:gdLst/>
              <a:ahLst/>
              <a:cxnLst/>
              <a:rect l="l" t="t" r="r" b="b"/>
              <a:pathLst>
                <a:path w="3850" h="3287" extrusionOk="0">
                  <a:moveTo>
                    <a:pt x="2211" y="1"/>
                  </a:moveTo>
                  <a:cubicBezTo>
                    <a:pt x="2025" y="1"/>
                    <a:pt x="1817" y="34"/>
                    <a:pt x="1586" y="108"/>
                  </a:cubicBezTo>
                  <a:cubicBezTo>
                    <a:pt x="0" y="615"/>
                    <a:pt x="529" y="2096"/>
                    <a:pt x="529" y="2096"/>
                  </a:cubicBezTo>
                  <a:lnTo>
                    <a:pt x="1185" y="2519"/>
                  </a:lnTo>
                  <a:cubicBezTo>
                    <a:pt x="1285" y="2599"/>
                    <a:pt x="1537" y="3287"/>
                    <a:pt x="1617" y="3287"/>
                  </a:cubicBezTo>
                  <a:cubicBezTo>
                    <a:pt x="1622" y="3287"/>
                    <a:pt x="1625" y="3285"/>
                    <a:pt x="1629" y="3280"/>
                  </a:cubicBezTo>
                  <a:cubicBezTo>
                    <a:pt x="1671" y="3196"/>
                    <a:pt x="1290" y="1842"/>
                    <a:pt x="1290" y="1842"/>
                  </a:cubicBezTo>
                  <a:cubicBezTo>
                    <a:pt x="1290" y="1842"/>
                    <a:pt x="1840" y="1229"/>
                    <a:pt x="1798" y="721"/>
                  </a:cubicBezTo>
                  <a:cubicBezTo>
                    <a:pt x="1934" y="688"/>
                    <a:pt x="2072" y="672"/>
                    <a:pt x="2207" y="672"/>
                  </a:cubicBezTo>
                  <a:cubicBezTo>
                    <a:pt x="2935" y="672"/>
                    <a:pt x="3618" y="1132"/>
                    <a:pt x="3849" y="1863"/>
                  </a:cubicBezTo>
                  <a:cubicBezTo>
                    <a:pt x="3849" y="1863"/>
                    <a:pt x="3619" y="1"/>
                    <a:pt x="2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3"/>
            <p:cNvSpPr/>
            <p:nvPr/>
          </p:nvSpPr>
          <p:spPr>
            <a:xfrm>
              <a:off x="143112" y="2578876"/>
              <a:ext cx="92781" cy="46654"/>
            </a:xfrm>
            <a:custGeom>
              <a:avLst/>
              <a:gdLst/>
              <a:ahLst/>
              <a:cxnLst/>
              <a:rect l="l" t="t" r="r" b="b"/>
              <a:pathLst>
                <a:path w="1058" h="532" extrusionOk="0">
                  <a:moveTo>
                    <a:pt x="19" y="0"/>
                  </a:moveTo>
                  <a:cubicBezTo>
                    <a:pt x="5" y="0"/>
                    <a:pt x="0" y="2"/>
                    <a:pt x="0" y="2"/>
                  </a:cubicBezTo>
                  <a:lnTo>
                    <a:pt x="254" y="108"/>
                  </a:lnTo>
                  <a:lnTo>
                    <a:pt x="910" y="531"/>
                  </a:lnTo>
                  <a:lnTo>
                    <a:pt x="1058" y="510"/>
                  </a:lnTo>
                  <a:cubicBezTo>
                    <a:pt x="314" y="43"/>
                    <a:pt x="79" y="0"/>
                    <a:pt x="19" y="0"/>
                  </a:cubicBezTo>
                  <a:close/>
                </a:path>
              </a:pathLst>
            </a:custGeom>
            <a:solidFill>
              <a:srgbClr val="F4E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3"/>
            <p:cNvSpPr/>
            <p:nvPr/>
          </p:nvSpPr>
          <p:spPr>
            <a:xfrm>
              <a:off x="165299" y="2642103"/>
              <a:ext cx="55774" cy="48320"/>
            </a:xfrm>
            <a:custGeom>
              <a:avLst/>
              <a:gdLst/>
              <a:ahLst/>
              <a:cxnLst/>
              <a:rect l="l" t="t" r="r" b="b"/>
              <a:pathLst>
                <a:path w="636" h="551" extrusionOk="0">
                  <a:moveTo>
                    <a:pt x="86" y="1"/>
                  </a:moveTo>
                  <a:lnTo>
                    <a:pt x="1" y="43"/>
                  </a:lnTo>
                  <a:lnTo>
                    <a:pt x="572" y="550"/>
                  </a:lnTo>
                  <a:lnTo>
                    <a:pt x="635" y="466"/>
                  </a:lnTo>
                  <a:lnTo>
                    <a:pt x="86" y="1"/>
                  </a:lnTo>
                  <a:close/>
                </a:path>
              </a:pathLst>
            </a:custGeom>
            <a:solidFill>
              <a:srgbClr val="F4E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3"/>
            <p:cNvSpPr/>
            <p:nvPr/>
          </p:nvSpPr>
          <p:spPr>
            <a:xfrm>
              <a:off x="213531" y="2572737"/>
              <a:ext cx="235636" cy="159693"/>
            </a:xfrm>
            <a:custGeom>
              <a:avLst/>
              <a:gdLst/>
              <a:ahLst/>
              <a:cxnLst/>
              <a:rect l="l" t="t" r="r" b="b"/>
              <a:pathLst>
                <a:path w="2687" h="1821" extrusionOk="0">
                  <a:moveTo>
                    <a:pt x="1938" y="0"/>
                  </a:moveTo>
                  <a:cubicBezTo>
                    <a:pt x="1708" y="0"/>
                    <a:pt x="1473" y="15"/>
                    <a:pt x="1249" y="30"/>
                  </a:cubicBezTo>
                  <a:cubicBezTo>
                    <a:pt x="847" y="199"/>
                    <a:pt x="466" y="390"/>
                    <a:pt x="85" y="601"/>
                  </a:cubicBezTo>
                  <a:cubicBezTo>
                    <a:pt x="43" y="834"/>
                    <a:pt x="1" y="1341"/>
                    <a:pt x="1" y="1341"/>
                  </a:cubicBezTo>
                  <a:cubicBezTo>
                    <a:pt x="261" y="1648"/>
                    <a:pt x="644" y="1821"/>
                    <a:pt x="1027" y="1821"/>
                  </a:cubicBezTo>
                  <a:cubicBezTo>
                    <a:pt x="1174" y="1821"/>
                    <a:pt x="1320" y="1796"/>
                    <a:pt x="1460" y="1743"/>
                  </a:cubicBezTo>
                  <a:cubicBezTo>
                    <a:pt x="2687" y="1341"/>
                    <a:pt x="2222" y="9"/>
                    <a:pt x="2222" y="9"/>
                  </a:cubicBezTo>
                  <a:cubicBezTo>
                    <a:pt x="2129" y="3"/>
                    <a:pt x="2034" y="0"/>
                    <a:pt x="1938" y="0"/>
                  </a:cubicBezTo>
                  <a:close/>
                </a:path>
              </a:pathLst>
            </a:custGeom>
            <a:solidFill>
              <a:srgbClr val="F4E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3"/>
            <p:cNvSpPr/>
            <p:nvPr/>
          </p:nvSpPr>
          <p:spPr>
            <a:xfrm>
              <a:off x="261763" y="2597555"/>
              <a:ext cx="137330" cy="85853"/>
            </a:xfrm>
            <a:custGeom>
              <a:avLst/>
              <a:gdLst/>
              <a:ahLst/>
              <a:cxnLst/>
              <a:rect l="l" t="t" r="r" b="b"/>
              <a:pathLst>
                <a:path w="1566" h="979" extrusionOk="0">
                  <a:moveTo>
                    <a:pt x="1249" y="1"/>
                  </a:moveTo>
                  <a:cubicBezTo>
                    <a:pt x="1206" y="1"/>
                    <a:pt x="1206" y="64"/>
                    <a:pt x="1249" y="64"/>
                  </a:cubicBezTo>
                  <a:lnTo>
                    <a:pt x="1312" y="64"/>
                  </a:lnTo>
                  <a:cubicBezTo>
                    <a:pt x="1333" y="64"/>
                    <a:pt x="1333" y="64"/>
                    <a:pt x="1333" y="43"/>
                  </a:cubicBezTo>
                  <a:cubicBezTo>
                    <a:pt x="1333" y="22"/>
                    <a:pt x="1333" y="1"/>
                    <a:pt x="1312" y="1"/>
                  </a:cubicBezTo>
                  <a:close/>
                  <a:moveTo>
                    <a:pt x="1502" y="22"/>
                  </a:moveTo>
                  <a:cubicBezTo>
                    <a:pt x="1481" y="22"/>
                    <a:pt x="1481" y="22"/>
                    <a:pt x="1481" y="43"/>
                  </a:cubicBezTo>
                  <a:cubicBezTo>
                    <a:pt x="1481" y="64"/>
                    <a:pt x="1481" y="86"/>
                    <a:pt x="1502" y="86"/>
                  </a:cubicBezTo>
                  <a:lnTo>
                    <a:pt x="1545" y="86"/>
                  </a:lnTo>
                  <a:cubicBezTo>
                    <a:pt x="1566" y="86"/>
                    <a:pt x="1566" y="64"/>
                    <a:pt x="1566" y="43"/>
                  </a:cubicBezTo>
                  <a:cubicBezTo>
                    <a:pt x="1566" y="22"/>
                    <a:pt x="1566" y="22"/>
                    <a:pt x="1545" y="22"/>
                  </a:cubicBezTo>
                  <a:close/>
                  <a:moveTo>
                    <a:pt x="1055" y="35"/>
                  </a:moveTo>
                  <a:cubicBezTo>
                    <a:pt x="1049" y="35"/>
                    <a:pt x="1043" y="37"/>
                    <a:pt x="1037" y="43"/>
                  </a:cubicBezTo>
                  <a:lnTo>
                    <a:pt x="974" y="43"/>
                  </a:lnTo>
                  <a:cubicBezTo>
                    <a:pt x="952" y="43"/>
                    <a:pt x="952" y="64"/>
                    <a:pt x="952" y="64"/>
                  </a:cubicBezTo>
                  <a:cubicBezTo>
                    <a:pt x="952" y="86"/>
                    <a:pt x="974" y="107"/>
                    <a:pt x="995" y="107"/>
                  </a:cubicBezTo>
                  <a:lnTo>
                    <a:pt x="1058" y="107"/>
                  </a:lnTo>
                  <a:cubicBezTo>
                    <a:pt x="1079" y="107"/>
                    <a:pt x="1079" y="86"/>
                    <a:pt x="1079" y="64"/>
                  </a:cubicBezTo>
                  <a:cubicBezTo>
                    <a:pt x="1079" y="49"/>
                    <a:pt x="1069" y="35"/>
                    <a:pt x="1055" y="35"/>
                  </a:cubicBezTo>
                  <a:close/>
                  <a:moveTo>
                    <a:pt x="801" y="77"/>
                  </a:moveTo>
                  <a:cubicBezTo>
                    <a:pt x="796" y="77"/>
                    <a:pt x="789" y="79"/>
                    <a:pt x="783" y="86"/>
                  </a:cubicBezTo>
                  <a:lnTo>
                    <a:pt x="720" y="86"/>
                  </a:lnTo>
                  <a:cubicBezTo>
                    <a:pt x="699" y="107"/>
                    <a:pt x="699" y="107"/>
                    <a:pt x="699" y="128"/>
                  </a:cubicBezTo>
                  <a:cubicBezTo>
                    <a:pt x="699" y="149"/>
                    <a:pt x="720" y="149"/>
                    <a:pt x="741" y="149"/>
                  </a:cubicBezTo>
                  <a:lnTo>
                    <a:pt x="804" y="149"/>
                  </a:lnTo>
                  <a:cubicBezTo>
                    <a:pt x="804" y="128"/>
                    <a:pt x="826" y="107"/>
                    <a:pt x="826" y="107"/>
                  </a:cubicBezTo>
                  <a:cubicBezTo>
                    <a:pt x="826" y="92"/>
                    <a:pt x="815" y="77"/>
                    <a:pt x="801" y="77"/>
                  </a:cubicBezTo>
                  <a:close/>
                  <a:moveTo>
                    <a:pt x="529" y="149"/>
                  </a:moveTo>
                  <a:lnTo>
                    <a:pt x="466" y="191"/>
                  </a:lnTo>
                  <a:cubicBezTo>
                    <a:pt x="445" y="191"/>
                    <a:pt x="445" y="212"/>
                    <a:pt x="445" y="212"/>
                  </a:cubicBezTo>
                  <a:cubicBezTo>
                    <a:pt x="445" y="234"/>
                    <a:pt x="466" y="234"/>
                    <a:pt x="487" y="234"/>
                  </a:cubicBezTo>
                  <a:lnTo>
                    <a:pt x="551" y="212"/>
                  </a:lnTo>
                  <a:cubicBezTo>
                    <a:pt x="572" y="212"/>
                    <a:pt x="572" y="191"/>
                    <a:pt x="572" y="170"/>
                  </a:cubicBezTo>
                  <a:cubicBezTo>
                    <a:pt x="572" y="149"/>
                    <a:pt x="551" y="149"/>
                    <a:pt x="529" y="149"/>
                  </a:cubicBezTo>
                  <a:close/>
                  <a:moveTo>
                    <a:pt x="305" y="260"/>
                  </a:moveTo>
                  <a:cubicBezTo>
                    <a:pt x="297" y="260"/>
                    <a:pt x="286" y="265"/>
                    <a:pt x="276" y="276"/>
                  </a:cubicBezTo>
                  <a:lnTo>
                    <a:pt x="212" y="318"/>
                  </a:lnTo>
                  <a:cubicBezTo>
                    <a:pt x="212" y="318"/>
                    <a:pt x="212" y="339"/>
                    <a:pt x="212" y="361"/>
                  </a:cubicBezTo>
                  <a:lnTo>
                    <a:pt x="255" y="361"/>
                  </a:lnTo>
                  <a:lnTo>
                    <a:pt x="318" y="318"/>
                  </a:lnTo>
                  <a:cubicBezTo>
                    <a:pt x="318" y="318"/>
                    <a:pt x="339" y="297"/>
                    <a:pt x="318" y="276"/>
                  </a:cubicBezTo>
                  <a:cubicBezTo>
                    <a:pt x="318" y="265"/>
                    <a:pt x="313" y="260"/>
                    <a:pt x="305" y="260"/>
                  </a:cubicBezTo>
                  <a:close/>
                  <a:moveTo>
                    <a:pt x="1502" y="297"/>
                  </a:moveTo>
                  <a:cubicBezTo>
                    <a:pt x="1481" y="297"/>
                    <a:pt x="1481" y="318"/>
                    <a:pt x="1481" y="339"/>
                  </a:cubicBezTo>
                  <a:cubicBezTo>
                    <a:pt x="1481" y="339"/>
                    <a:pt x="1502" y="361"/>
                    <a:pt x="1502" y="361"/>
                  </a:cubicBezTo>
                  <a:lnTo>
                    <a:pt x="1545" y="361"/>
                  </a:lnTo>
                  <a:cubicBezTo>
                    <a:pt x="1566" y="361"/>
                    <a:pt x="1566" y="339"/>
                    <a:pt x="1566" y="339"/>
                  </a:cubicBezTo>
                  <a:cubicBezTo>
                    <a:pt x="1566" y="318"/>
                    <a:pt x="1566" y="297"/>
                    <a:pt x="1545" y="297"/>
                  </a:cubicBezTo>
                  <a:close/>
                  <a:moveTo>
                    <a:pt x="1270" y="318"/>
                  </a:moveTo>
                  <a:cubicBezTo>
                    <a:pt x="1249" y="318"/>
                    <a:pt x="1227" y="339"/>
                    <a:pt x="1249" y="361"/>
                  </a:cubicBezTo>
                  <a:cubicBezTo>
                    <a:pt x="1249" y="361"/>
                    <a:pt x="1249" y="382"/>
                    <a:pt x="1270" y="382"/>
                  </a:cubicBezTo>
                  <a:lnTo>
                    <a:pt x="1333" y="382"/>
                  </a:lnTo>
                  <a:cubicBezTo>
                    <a:pt x="1354" y="382"/>
                    <a:pt x="1354" y="361"/>
                    <a:pt x="1354" y="339"/>
                  </a:cubicBezTo>
                  <a:cubicBezTo>
                    <a:pt x="1354" y="318"/>
                    <a:pt x="1333" y="318"/>
                    <a:pt x="1333" y="318"/>
                  </a:cubicBezTo>
                  <a:close/>
                  <a:moveTo>
                    <a:pt x="1016" y="361"/>
                  </a:moveTo>
                  <a:cubicBezTo>
                    <a:pt x="1016" y="361"/>
                    <a:pt x="995" y="382"/>
                    <a:pt x="995" y="403"/>
                  </a:cubicBezTo>
                  <a:cubicBezTo>
                    <a:pt x="995" y="424"/>
                    <a:pt x="1016" y="424"/>
                    <a:pt x="1037" y="424"/>
                  </a:cubicBezTo>
                  <a:lnTo>
                    <a:pt x="1100" y="424"/>
                  </a:lnTo>
                  <a:cubicBezTo>
                    <a:pt x="1122" y="424"/>
                    <a:pt x="1122" y="403"/>
                    <a:pt x="1122" y="382"/>
                  </a:cubicBezTo>
                  <a:cubicBezTo>
                    <a:pt x="1122" y="382"/>
                    <a:pt x="1100" y="361"/>
                    <a:pt x="1079" y="361"/>
                  </a:cubicBezTo>
                  <a:close/>
                  <a:moveTo>
                    <a:pt x="72" y="387"/>
                  </a:moveTo>
                  <a:cubicBezTo>
                    <a:pt x="64" y="387"/>
                    <a:pt x="54" y="392"/>
                    <a:pt x="43" y="403"/>
                  </a:cubicBezTo>
                  <a:lnTo>
                    <a:pt x="22" y="424"/>
                  </a:lnTo>
                  <a:cubicBezTo>
                    <a:pt x="1" y="424"/>
                    <a:pt x="1" y="445"/>
                    <a:pt x="22" y="466"/>
                  </a:cubicBezTo>
                  <a:lnTo>
                    <a:pt x="64" y="466"/>
                  </a:lnTo>
                  <a:lnTo>
                    <a:pt x="85" y="445"/>
                  </a:lnTo>
                  <a:cubicBezTo>
                    <a:pt x="106" y="424"/>
                    <a:pt x="106" y="403"/>
                    <a:pt x="85" y="403"/>
                  </a:cubicBezTo>
                  <a:cubicBezTo>
                    <a:pt x="85" y="392"/>
                    <a:pt x="80" y="387"/>
                    <a:pt x="72" y="387"/>
                  </a:cubicBezTo>
                  <a:close/>
                  <a:moveTo>
                    <a:pt x="847" y="403"/>
                  </a:moveTo>
                  <a:lnTo>
                    <a:pt x="783" y="424"/>
                  </a:lnTo>
                  <a:cubicBezTo>
                    <a:pt x="762" y="424"/>
                    <a:pt x="762" y="445"/>
                    <a:pt x="762" y="466"/>
                  </a:cubicBezTo>
                  <a:cubicBezTo>
                    <a:pt x="762" y="466"/>
                    <a:pt x="783" y="487"/>
                    <a:pt x="804" y="487"/>
                  </a:cubicBezTo>
                  <a:lnTo>
                    <a:pt x="868" y="466"/>
                  </a:lnTo>
                  <a:cubicBezTo>
                    <a:pt x="889" y="466"/>
                    <a:pt x="889" y="445"/>
                    <a:pt x="889" y="424"/>
                  </a:cubicBezTo>
                  <a:cubicBezTo>
                    <a:pt x="889" y="403"/>
                    <a:pt x="868" y="403"/>
                    <a:pt x="847" y="403"/>
                  </a:cubicBezTo>
                  <a:close/>
                  <a:moveTo>
                    <a:pt x="614" y="466"/>
                  </a:moveTo>
                  <a:lnTo>
                    <a:pt x="551" y="487"/>
                  </a:lnTo>
                  <a:cubicBezTo>
                    <a:pt x="529" y="487"/>
                    <a:pt x="529" y="509"/>
                    <a:pt x="529" y="530"/>
                  </a:cubicBezTo>
                  <a:cubicBezTo>
                    <a:pt x="551" y="551"/>
                    <a:pt x="551" y="551"/>
                    <a:pt x="572" y="551"/>
                  </a:cubicBezTo>
                  <a:lnTo>
                    <a:pt x="635" y="530"/>
                  </a:lnTo>
                  <a:cubicBezTo>
                    <a:pt x="678" y="530"/>
                    <a:pt x="656" y="466"/>
                    <a:pt x="614" y="466"/>
                  </a:cubicBezTo>
                  <a:close/>
                  <a:moveTo>
                    <a:pt x="398" y="547"/>
                  </a:moveTo>
                  <a:cubicBezTo>
                    <a:pt x="393" y="547"/>
                    <a:pt x="387" y="548"/>
                    <a:pt x="381" y="551"/>
                  </a:cubicBezTo>
                  <a:lnTo>
                    <a:pt x="339" y="572"/>
                  </a:lnTo>
                  <a:cubicBezTo>
                    <a:pt x="318" y="593"/>
                    <a:pt x="297" y="593"/>
                    <a:pt x="318" y="614"/>
                  </a:cubicBezTo>
                  <a:cubicBezTo>
                    <a:pt x="318" y="635"/>
                    <a:pt x="339" y="635"/>
                    <a:pt x="339" y="635"/>
                  </a:cubicBezTo>
                  <a:lnTo>
                    <a:pt x="360" y="635"/>
                  </a:lnTo>
                  <a:lnTo>
                    <a:pt x="403" y="614"/>
                  </a:lnTo>
                  <a:cubicBezTo>
                    <a:pt x="439" y="596"/>
                    <a:pt x="428" y="547"/>
                    <a:pt x="398" y="547"/>
                  </a:cubicBezTo>
                  <a:close/>
                  <a:moveTo>
                    <a:pt x="1418" y="635"/>
                  </a:moveTo>
                  <a:cubicBezTo>
                    <a:pt x="1397" y="635"/>
                    <a:pt x="1397" y="657"/>
                    <a:pt x="1397" y="678"/>
                  </a:cubicBezTo>
                  <a:cubicBezTo>
                    <a:pt x="1397" y="699"/>
                    <a:pt x="1397" y="699"/>
                    <a:pt x="1418" y="699"/>
                  </a:cubicBezTo>
                  <a:lnTo>
                    <a:pt x="1460" y="699"/>
                  </a:lnTo>
                  <a:cubicBezTo>
                    <a:pt x="1466" y="705"/>
                    <a:pt x="1472" y="708"/>
                    <a:pt x="1478" y="708"/>
                  </a:cubicBezTo>
                  <a:cubicBezTo>
                    <a:pt x="1492" y="708"/>
                    <a:pt x="1502" y="693"/>
                    <a:pt x="1502" y="678"/>
                  </a:cubicBezTo>
                  <a:lnTo>
                    <a:pt x="1481" y="678"/>
                  </a:lnTo>
                  <a:cubicBezTo>
                    <a:pt x="1481" y="657"/>
                    <a:pt x="1460" y="635"/>
                    <a:pt x="1460" y="635"/>
                  </a:cubicBezTo>
                  <a:close/>
                  <a:moveTo>
                    <a:pt x="170" y="657"/>
                  </a:moveTo>
                  <a:lnTo>
                    <a:pt x="128" y="678"/>
                  </a:lnTo>
                  <a:cubicBezTo>
                    <a:pt x="106" y="678"/>
                    <a:pt x="106" y="699"/>
                    <a:pt x="128" y="720"/>
                  </a:cubicBezTo>
                  <a:cubicBezTo>
                    <a:pt x="128" y="741"/>
                    <a:pt x="128" y="741"/>
                    <a:pt x="149" y="741"/>
                  </a:cubicBezTo>
                  <a:lnTo>
                    <a:pt x="170" y="720"/>
                  </a:lnTo>
                  <a:lnTo>
                    <a:pt x="191" y="720"/>
                  </a:lnTo>
                  <a:cubicBezTo>
                    <a:pt x="233" y="699"/>
                    <a:pt x="191" y="657"/>
                    <a:pt x="170" y="657"/>
                  </a:cubicBezTo>
                  <a:close/>
                  <a:moveTo>
                    <a:pt x="1143" y="678"/>
                  </a:moveTo>
                  <a:cubicBezTo>
                    <a:pt x="1122" y="678"/>
                    <a:pt x="1100" y="699"/>
                    <a:pt x="1122" y="720"/>
                  </a:cubicBezTo>
                  <a:cubicBezTo>
                    <a:pt x="1122" y="741"/>
                    <a:pt x="1122" y="741"/>
                    <a:pt x="1143" y="741"/>
                  </a:cubicBezTo>
                  <a:lnTo>
                    <a:pt x="1206" y="741"/>
                  </a:lnTo>
                  <a:cubicBezTo>
                    <a:pt x="1227" y="741"/>
                    <a:pt x="1249" y="720"/>
                    <a:pt x="1249" y="699"/>
                  </a:cubicBezTo>
                  <a:cubicBezTo>
                    <a:pt x="1249" y="699"/>
                    <a:pt x="1227" y="678"/>
                    <a:pt x="1206" y="678"/>
                  </a:cubicBezTo>
                  <a:close/>
                  <a:moveTo>
                    <a:pt x="931" y="720"/>
                  </a:moveTo>
                  <a:lnTo>
                    <a:pt x="889" y="762"/>
                  </a:lnTo>
                  <a:cubicBezTo>
                    <a:pt x="868" y="762"/>
                    <a:pt x="847" y="762"/>
                    <a:pt x="868" y="783"/>
                  </a:cubicBezTo>
                  <a:cubicBezTo>
                    <a:pt x="868" y="805"/>
                    <a:pt x="868" y="805"/>
                    <a:pt x="889" y="805"/>
                  </a:cubicBezTo>
                  <a:lnTo>
                    <a:pt x="952" y="783"/>
                  </a:lnTo>
                  <a:cubicBezTo>
                    <a:pt x="974" y="783"/>
                    <a:pt x="974" y="762"/>
                    <a:pt x="974" y="741"/>
                  </a:cubicBezTo>
                  <a:cubicBezTo>
                    <a:pt x="974" y="720"/>
                    <a:pt x="952" y="720"/>
                    <a:pt x="931" y="720"/>
                  </a:cubicBezTo>
                  <a:close/>
                  <a:moveTo>
                    <a:pt x="678" y="805"/>
                  </a:moveTo>
                  <a:lnTo>
                    <a:pt x="593" y="826"/>
                  </a:lnTo>
                  <a:cubicBezTo>
                    <a:pt x="572" y="826"/>
                    <a:pt x="572" y="847"/>
                    <a:pt x="572" y="868"/>
                  </a:cubicBezTo>
                  <a:cubicBezTo>
                    <a:pt x="593" y="889"/>
                    <a:pt x="593" y="889"/>
                    <a:pt x="614" y="889"/>
                  </a:cubicBezTo>
                  <a:lnTo>
                    <a:pt x="678" y="868"/>
                  </a:lnTo>
                  <a:cubicBezTo>
                    <a:pt x="699" y="847"/>
                    <a:pt x="720" y="847"/>
                    <a:pt x="699" y="826"/>
                  </a:cubicBezTo>
                  <a:cubicBezTo>
                    <a:pt x="699" y="805"/>
                    <a:pt x="678" y="805"/>
                    <a:pt x="678" y="805"/>
                  </a:cubicBezTo>
                  <a:close/>
                  <a:moveTo>
                    <a:pt x="381" y="910"/>
                  </a:moveTo>
                  <a:cubicBezTo>
                    <a:pt x="345" y="929"/>
                    <a:pt x="340" y="978"/>
                    <a:pt x="366" y="978"/>
                  </a:cubicBezTo>
                  <a:cubicBezTo>
                    <a:pt x="370" y="978"/>
                    <a:pt x="376" y="977"/>
                    <a:pt x="381" y="974"/>
                  </a:cubicBezTo>
                  <a:lnTo>
                    <a:pt x="424" y="974"/>
                  </a:lnTo>
                  <a:cubicBezTo>
                    <a:pt x="445" y="974"/>
                    <a:pt x="445" y="953"/>
                    <a:pt x="445" y="932"/>
                  </a:cubicBezTo>
                  <a:cubicBezTo>
                    <a:pt x="445" y="910"/>
                    <a:pt x="424" y="910"/>
                    <a:pt x="403" y="910"/>
                  </a:cubicBezTo>
                  <a:close/>
                </a:path>
              </a:pathLst>
            </a:custGeom>
            <a:solidFill>
              <a:srgbClr val="E8DA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3"/>
            <p:cNvSpPr/>
            <p:nvPr/>
          </p:nvSpPr>
          <p:spPr>
            <a:xfrm>
              <a:off x="432417" y="2922201"/>
              <a:ext cx="44637" cy="461890"/>
            </a:xfrm>
            <a:custGeom>
              <a:avLst/>
              <a:gdLst/>
              <a:ahLst/>
              <a:cxnLst/>
              <a:rect l="l" t="t" r="r" b="b"/>
              <a:pathLst>
                <a:path w="509" h="5267" extrusionOk="0">
                  <a:moveTo>
                    <a:pt x="254" y="0"/>
                  </a:moveTo>
                  <a:cubicBezTo>
                    <a:pt x="233" y="0"/>
                    <a:pt x="212" y="21"/>
                    <a:pt x="212" y="64"/>
                  </a:cubicBezTo>
                  <a:cubicBezTo>
                    <a:pt x="402" y="2284"/>
                    <a:pt x="22" y="5182"/>
                    <a:pt x="22" y="5203"/>
                  </a:cubicBezTo>
                  <a:cubicBezTo>
                    <a:pt x="0" y="5245"/>
                    <a:pt x="22" y="5266"/>
                    <a:pt x="64" y="5266"/>
                  </a:cubicBezTo>
                  <a:cubicBezTo>
                    <a:pt x="85" y="5266"/>
                    <a:pt x="106" y="5245"/>
                    <a:pt x="127" y="5224"/>
                  </a:cubicBezTo>
                  <a:cubicBezTo>
                    <a:pt x="127" y="5203"/>
                    <a:pt x="508" y="2284"/>
                    <a:pt x="318" y="42"/>
                  </a:cubicBezTo>
                  <a:cubicBezTo>
                    <a:pt x="318" y="21"/>
                    <a:pt x="297" y="0"/>
                    <a:pt x="254" y="0"/>
                  </a:cubicBezTo>
                  <a:close/>
                </a:path>
              </a:pathLst>
            </a:custGeom>
            <a:solidFill>
              <a:srgbClr val="E3C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3"/>
            <p:cNvSpPr/>
            <p:nvPr/>
          </p:nvSpPr>
          <p:spPr>
            <a:xfrm>
              <a:off x="603071" y="3090575"/>
              <a:ext cx="172584" cy="206083"/>
            </a:xfrm>
            <a:custGeom>
              <a:avLst/>
              <a:gdLst/>
              <a:ahLst/>
              <a:cxnLst/>
              <a:rect l="l" t="t" r="r" b="b"/>
              <a:pathLst>
                <a:path w="1968" h="2350" extrusionOk="0">
                  <a:moveTo>
                    <a:pt x="1569" y="1"/>
                  </a:moveTo>
                  <a:cubicBezTo>
                    <a:pt x="1463" y="1"/>
                    <a:pt x="1058" y="258"/>
                    <a:pt x="1058" y="258"/>
                  </a:cubicBezTo>
                  <a:cubicBezTo>
                    <a:pt x="867" y="280"/>
                    <a:pt x="698" y="322"/>
                    <a:pt x="529" y="385"/>
                  </a:cubicBezTo>
                  <a:cubicBezTo>
                    <a:pt x="339" y="491"/>
                    <a:pt x="233" y="1485"/>
                    <a:pt x="233" y="1485"/>
                  </a:cubicBezTo>
                  <a:lnTo>
                    <a:pt x="212" y="1464"/>
                  </a:lnTo>
                  <a:cubicBezTo>
                    <a:pt x="64" y="1570"/>
                    <a:pt x="0" y="1760"/>
                    <a:pt x="85" y="1929"/>
                  </a:cubicBezTo>
                  <a:lnTo>
                    <a:pt x="191" y="2162"/>
                  </a:lnTo>
                  <a:cubicBezTo>
                    <a:pt x="256" y="2280"/>
                    <a:pt x="379" y="2349"/>
                    <a:pt x="508" y="2349"/>
                  </a:cubicBezTo>
                  <a:cubicBezTo>
                    <a:pt x="587" y="2349"/>
                    <a:pt x="668" y="2324"/>
                    <a:pt x="740" y="2268"/>
                  </a:cubicBezTo>
                  <a:cubicBezTo>
                    <a:pt x="1163" y="1929"/>
                    <a:pt x="1819" y="1337"/>
                    <a:pt x="1883" y="1126"/>
                  </a:cubicBezTo>
                  <a:cubicBezTo>
                    <a:pt x="1967" y="830"/>
                    <a:pt x="1650" y="47"/>
                    <a:pt x="1586" y="5"/>
                  </a:cubicBezTo>
                  <a:cubicBezTo>
                    <a:pt x="1582" y="2"/>
                    <a:pt x="1576" y="1"/>
                    <a:pt x="1569" y="1"/>
                  </a:cubicBezTo>
                  <a:close/>
                </a:path>
              </a:pathLst>
            </a:custGeom>
            <a:solidFill>
              <a:srgbClr val="DE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3"/>
            <p:cNvSpPr/>
            <p:nvPr/>
          </p:nvSpPr>
          <p:spPr>
            <a:xfrm>
              <a:off x="-27541" y="3494585"/>
              <a:ext cx="324647" cy="1009720"/>
            </a:xfrm>
            <a:custGeom>
              <a:avLst/>
              <a:gdLst/>
              <a:ahLst/>
              <a:cxnLst/>
              <a:rect l="l" t="t" r="r" b="b"/>
              <a:pathLst>
                <a:path w="3702" h="11514" extrusionOk="0">
                  <a:moveTo>
                    <a:pt x="2049" y="1"/>
                  </a:moveTo>
                  <a:cubicBezTo>
                    <a:pt x="1246" y="1"/>
                    <a:pt x="567" y="630"/>
                    <a:pt x="487" y="1446"/>
                  </a:cubicBezTo>
                  <a:lnTo>
                    <a:pt x="0" y="11302"/>
                  </a:lnTo>
                  <a:lnTo>
                    <a:pt x="2623" y="11513"/>
                  </a:lnTo>
                  <a:lnTo>
                    <a:pt x="3617" y="1721"/>
                  </a:lnTo>
                  <a:cubicBezTo>
                    <a:pt x="3702" y="854"/>
                    <a:pt x="3067" y="72"/>
                    <a:pt x="2200" y="8"/>
                  </a:cubicBezTo>
                  <a:cubicBezTo>
                    <a:pt x="2149" y="3"/>
                    <a:pt x="2099" y="1"/>
                    <a:pt x="2049" y="1"/>
                  </a:cubicBez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3"/>
            <p:cNvSpPr/>
            <p:nvPr/>
          </p:nvSpPr>
          <p:spPr>
            <a:xfrm>
              <a:off x="321132" y="3493006"/>
              <a:ext cx="311668" cy="1005774"/>
            </a:xfrm>
            <a:custGeom>
              <a:avLst/>
              <a:gdLst/>
              <a:ahLst/>
              <a:cxnLst/>
              <a:rect l="l" t="t" r="r" b="b"/>
              <a:pathLst>
                <a:path w="3554" h="11469" extrusionOk="0">
                  <a:moveTo>
                    <a:pt x="1622" y="1"/>
                  </a:moveTo>
                  <a:cubicBezTo>
                    <a:pt x="1582" y="1"/>
                    <a:pt x="1542" y="2"/>
                    <a:pt x="1502" y="5"/>
                  </a:cubicBezTo>
                  <a:cubicBezTo>
                    <a:pt x="635" y="90"/>
                    <a:pt x="1" y="872"/>
                    <a:pt x="85" y="1739"/>
                  </a:cubicBezTo>
                  <a:lnTo>
                    <a:pt x="825" y="11468"/>
                  </a:lnTo>
                  <a:lnTo>
                    <a:pt x="3554" y="11383"/>
                  </a:lnTo>
                  <a:lnTo>
                    <a:pt x="3215" y="1464"/>
                  </a:lnTo>
                  <a:cubicBezTo>
                    <a:pt x="3155" y="617"/>
                    <a:pt x="2440" y="1"/>
                    <a:pt x="1622" y="1"/>
                  </a:cubicBez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3"/>
            <p:cNvSpPr/>
            <p:nvPr/>
          </p:nvSpPr>
          <p:spPr>
            <a:xfrm>
              <a:off x="137500" y="3011825"/>
              <a:ext cx="589924" cy="229410"/>
            </a:xfrm>
            <a:custGeom>
              <a:avLst/>
              <a:gdLst/>
              <a:ahLst/>
              <a:cxnLst/>
              <a:rect l="l" t="t" r="r" b="b"/>
              <a:pathLst>
                <a:path w="6727" h="2616" extrusionOk="0">
                  <a:moveTo>
                    <a:pt x="5734" y="1"/>
                  </a:moveTo>
                  <a:cubicBezTo>
                    <a:pt x="4601" y="1"/>
                    <a:pt x="3885" y="495"/>
                    <a:pt x="3617" y="712"/>
                  </a:cubicBezTo>
                  <a:lnTo>
                    <a:pt x="3406" y="733"/>
                  </a:lnTo>
                  <a:cubicBezTo>
                    <a:pt x="2698" y="267"/>
                    <a:pt x="1862" y="15"/>
                    <a:pt x="1020" y="15"/>
                  </a:cubicBezTo>
                  <a:cubicBezTo>
                    <a:pt x="678" y="15"/>
                    <a:pt x="336" y="56"/>
                    <a:pt x="1" y="141"/>
                  </a:cubicBezTo>
                  <a:lnTo>
                    <a:pt x="276" y="2616"/>
                  </a:lnTo>
                  <a:lnTo>
                    <a:pt x="6346" y="2616"/>
                  </a:lnTo>
                  <a:lnTo>
                    <a:pt x="6726" y="120"/>
                  </a:lnTo>
                  <a:cubicBezTo>
                    <a:pt x="6366" y="36"/>
                    <a:pt x="6036" y="1"/>
                    <a:pt x="5734" y="1"/>
                  </a:cubicBezTo>
                  <a:close/>
                </a:path>
              </a:pathLst>
            </a:custGeom>
            <a:solidFill>
              <a:srgbClr val="733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3"/>
            <p:cNvSpPr/>
            <p:nvPr/>
          </p:nvSpPr>
          <p:spPr>
            <a:xfrm>
              <a:off x="480649" y="3039975"/>
              <a:ext cx="222658" cy="136366"/>
            </a:xfrm>
            <a:custGeom>
              <a:avLst/>
              <a:gdLst/>
              <a:ahLst/>
              <a:cxnLst/>
              <a:rect l="l" t="t" r="r" b="b"/>
              <a:pathLst>
                <a:path w="2539" h="1555" extrusionOk="0">
                  <a:moveTo>
                    <a:pt x="1923" y="1"/>
                  </a:moveTo>
                  <a:cubicBezTo>
                    <a:pt x="1267" y="1"/>
                    <a:pt x="629" y="179"/>
                    <a:pt x="64" y="518"/>
                  </a:cubicBezTo>
                  <a:cubicBezTo>
                    <a:pt x="43" y="857"/>
                    <a:pt x="22" y="1216"/>
                    <a:pt x="0" y="1555"/>
                  </a:cubicBezTo>
                  <a:cubicBezTo>
                    <a:pt x="616" y="1315"/>
                    <a:pt x="1314" y="1117"/>
                    <a:pt x="1950" y="1117"/>
                  </a:cubicBezTo>
                  <a:cubicBezTo>
                    <a:pt x="2101" y="1117"/>
                    <a:pt x="2248" y="1128"/>
                    <a:pt x="2390" y="1153"/>
                  </a:cubicBezTo>
                  <a:lnTo>
                    <a:pt x="2538" y="53"/>
                  </a:lnTo>
                  <a:cubicBezTo>
                    <a:pt x="2333" y="18"/>
                    <a:pt x="2127" y="1"/>
                    <a:pt x="1923" y="1"/>
                  </a:cubicBezTo>
                  <a:close/>
                </a:path>
              </a:pathLst>
            </a:custGeom>
            <a:solidFill>
              <a:srgbClr val="7D43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3"/>
            <p:cNvSpPr/>
            <p:nvPr/>
          </p:nvSpPr>
          <p:spPr>
            <a:xfrm>
              <a:off x="436100" y="3074264"/>
              <a:ext cx="18679" cy="166971"/>
            </a:xfrm>
            <a:custGeom>
              <a:avLst/>
              <a:gdLst/>
              <a:ahLst/>
              <a:cxnLst/>
              <a:rect l="l" t="t" r="r" b="b"/>
              <a:pathLst>
                <a:path w="213" h="1904" extrusionOk="0">
                  <a:moveTo>
                    <a:pt x="212" y="0"/>
                  </a:moveTo>
                  <a:lnTo>
                    <a:pt x="1" y="21"/>
                  </a:lnTo>
                  <a:lnTo>
                    <a:pt x="1" y="1904"/>
                  </a:lnTo>
                  <a:lnTo>
                    <a:pt x="149" y="1904"/>
                  </a:lnTo>
                  <a:lnTo>
                    <a:pt x="212" y="0"/>
                  </a:lnTo>
                  <a:close/>
                </a:path>
              </a:pathLst>
            </a:custGeom>
            <a:solidFill>
              <a:srgbClr val="5629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3"/>
            <p:cNvSpPr/>
            <p:nvPr/>
          </p:nvSpPr>
          <p:spPr>
            <a:xfrm>
              <a:off x="597458" y="3088996"/>
              <a:ext cx="146626" cy="152239"/>
            </a:xfrm>
            <a:custGeom>
              <a:avLst/>
              <a:gdLst/>
              <a:ahLst/>
              <a:cxnLst/>
              <a:rect l="l" t="t" r="r" b="b"/>
              <a:pathLst>
                <a:path w="1672" h="1736" extrusionOk="0">
                  <a:moveTo>
                    <a:pt x="1611" y="0"/>
                  </a:moveTo>
                  <a:cubicBezTo>
                    <a:pt x="1142" y="0"/>
                    <a:pt x="218" y="220"/>
                    <a:pt x="826" y="382"/>
                  </a:cubicBezTo>
                  <a:cubicBezTo>
                    <a:pt x="826" y="382"/>
                    <a:pt x="276" y="699"/>
                    <a:pt x="910" y="805"/>
                  </a:cubicBezTo>
                  <a:cubicBezTo>
                    <a:pt x="910" y="805"/>
                    <a:pt x="43" y="1101"/>
                    <a:pt x="783" y="1334"/>
                  </a:cubicBezTo>
                  <a:cubicBezTo>
                    <a:pt x="783" y="1334"/>
                    <a:pt x="1" y="1672"/>
                    <a:pt x="1101" y="1736"/>
                  </a:cubicBezTo>
                  <a:lnTo>
                    <a:pt x="1608" y="805"/>
                  </a:lnTo>
                  <a:lnTo>
                    <a:pt x="1672" y="2"/>
                  </a:lnTo>
                  <a:cubicBezTo>
                    <a:pt x="1653" y="1"/>
                    <a:pt x="1632" y="0"/>
                    <a:pt x="1611" y="0"/>
                  </a:cubicBezTo>
                  <a:close/>
                </a:path>
              </a:pathLst>
            </a:custGeom>
            <a:solidFill>
              <a:srgbClr val="71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3"/>
            <p:cNvSpPr/>
            <p:nvPr/>
          </p:nvSpPr>
          <p:spPr>
            <a:xfrm>
              <a:off x="-537573" y="3241147"/>
              <a:ext cx="1572898" cy="66911"/>
            </a:xfrm>
            <a:custGeom>
              <a:avLst/>
              <a:gdLst/>
              <a:ahLst/>
              <a:cxnLst/>
              <a:rect l="l" t="t" r="r" b="b"/>
              <a:pathLst>
                <a:path w="17936" h="763" extrusionOk="0">
                  <a:moveTo>
                    <a:pt x="0" y="1"/>
                  </a:moveTo>
                  <a:lnTo>
                    <a:pt x="0" y="762"/>
                  </a:lnTo>
                  <a:lnTo>
                    <a:pt x="17935" y="762"/>
                  </a:lnTo>
                  <a:lnTo>
                    <a:pt x="17935" y="1"/>
                  </a:lnTo>
                  <a:close/>
                </a:path>
              </a:pathLst>
            </a:custGeom>
            <a:solidFill>
              <a:srgbClr val="AB73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3"/>
            <p:cNvSpPr/>
            <p:nvPr/>
          </p:nvSpPr>
          <p:spPr>
            <a:xfrm>
              <a:off x="-481975" y="3307970"/>
              <a:ext cx="1461613" cy="231866"/>
            </a:xfrm>
            <a:custGeom>
              <a:avLst/>
              <a:gdLst/>
              <a:ahLst/>
              <a:cxnLst/>
              <a:rect l="l" t="t" r="r" b="b"/>
              <a:pathLst>
                <a:path w="16667" h="2644" extrusionOk="0">
                  <a:moveTo>
                    <a:pt x="1" y="0"/>
                  </a:moveTo>
                  <a:lnTo>
                    <a:pt x="1" y="2644"/>
                  </a:lnTo>
                  <a:lnTo>
                    <a:pt x="16667" y="2644"/>
                  </a:lnTo>
                  <a:lnTo>
                    <a:pt x="16667" y="0"/>
                  </a:lnTo>
                  <a:close/>
                </a:path>
              </a:pathLst>
            </a:custGeom>
            <a:solidFill>
              <a:srgbClr val="733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3"/>
            <p:cNvSpPr/>
            <p:nvPr/>
          </p:nvSpPr>
          <p:spPr>
            <a:xfrm>
              <a:off x="-481975" y="3307970"/>
              <a:ext cx="1461613" cy="26045"/>
            </a:xfrm>
            <a:custGeom>
              <a:avLst/>
              <a:gdLst/>
              <a:ahLst/>
              <a:cxnLst/>
              <a:rect l="l" t="t" r="r" b="b"/>
              <a:pathLst>
                <a:path w="16667" h="297" extrusionOk="0">
                  <a:moveTo>
                    <a:pt x="1" y="0"/>
                  </a:moveTo>
                  <a:lnTo>
                    <a:pt x="1" y="296"/>
                  </a:lnTo>
                  <a:lnTo>
                    <a:pt x="16667" y="296"/>
                  </a:lnTo>
                  <a:lnTo>
                    <a:pt x="16667" y="0"/>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3"/>
            <p:cNvSpPr/>
            <p:nvPr/>
          </p:nvSpPr>
          <p:spPr>
            <a:xfrm>
              <a:off x="-528277" y="3417326"/>
              <a:ext cx="46391" cy="1172307"/>
            </a:xfrm>
            <a:custGeom>
              <a:avLst/>
              <a:gdLst/>
              <a:ahLst/>
              <a:cxnLst/>
              <a:rect l="l" t="t" r="r" b="b"/>
              <a:pathLst>
                <a:path w="529" h="13368" extrusionOk="0">
                  <a:moveTo>
                    <a:pt x="529" y="1"/>
                  </a:moveTo>
                  <a:cubicBezTo>
                    <a:pt x="233" y="1"/>
                    <a:pt x="0" y="234"/>
                    <a:pt x="0" y="530"/>
                  </a:cubicBezTo>
                  <a:lnTo>
                    <a:pt x="0" y="13367"/>
                  </a:lnTo>
                  <a:lnTo>
                    <a:pt x="529" y="13367"/>
                  </a:lnTo>
                  <a:lnTo>
                    <a:pt x="529" y="1"/>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3"/>
            <p:cNvSpPr/>
            <p:nvPr/>
          </p:nvSpPr>
          <p:spPr>
            <a:xfrm>
              <a:off x="-539415" y="4504215"/>
              <a:ext cx="68665" cy="100235"/>
            </a:xfrm>
            <a:custGeom>
              <a:avLst/>
              <a:gdLst/>
              <a:ahLst/>
              <a:cxnLst/>
              <a:rect l="l" t="t" r="r" b="b"/>
              <a:pathLst>
                <a:path w="783" h="1143" extrusionOk="0">
                  <a:moveTo>
                    <a:pt x="275" y="0"/>
                  </a:moveTo>
                  <a:cubicBezTo>
                    <a:pt x="127" y="0"/>
                    <a:pt x="0" y="106"/>
                    <a:pt x="0" y="254"/>
                  </a:cubicBezTo>
                  <a:lnTo>
                    <a:pt x="0" y="889"/>
                  </a:lnTo>
                  <a:cubicBezTo>
                    <a:pt x="0" y="1016"/>
                    <a:pt x="127" y="1143"/>
                    <a:pt x="275" y="1143"/>
                  </a:cubicBezTo>
                  <a:lnTo>
                    <a:pt x="508" y="1143"/>
                  </a:lnTo>
                  <a:cubicBezTo>
                    <a:pt x="656" y="1143"/>
                    <a:pt x="783" y="1016"/>
                    <a:pt x="783" y="889"/>
                  </a:cubicBezTo>
                  <a:lnTo>
                    <a:pt x="783" y="254"/>
                  </a:lnTo>
                  <a:cubicBezTo>
                    <a:pt x="783" y="106"/>
                    <a:pt x="656" y="0"/>
                    <a:pt x="508" y="0"/>
                  </a:cubicBezTo>
                  <a:close/>
                </a:path>
              </a:pathLst>
            </a:custGeom>
            <a:solidFill>
              <a:srgbClr val="733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3"/>
            <p:cNvSpPr/>
            <p:nvPr/>
          </p:nvSpPr>
          <p:spPr>
            <a:xfrm>
              <a:off x="979543" y="3417326"/>
              <a:ext cx="46478" cy="1172307"/>
            </a:xfrm>
            <a:custGeom>
              <a:avLst/>
              <a:gdLst/>
              <a:ahLst/>
              <a:cxnLst/>
              <a:rect l="l" t="t" r="r" b="b"/>
              <a:pathLst>
                <a:path w="530" h="13368" extrusionOk="0">
                  <a:moveTo>
                    <a:pt x="1" y="1"/>
                  </a:moveTo>
                  <a:lnTo>
                    <a:pt x="1" y="13367"/>
                  </a:lnTo>
                  <a:lnTo>
                    <a:pt x="529" y="13367"/>
                  </a:lnTo>
                  <a:lnTo>
                    <a:pt x="529" y="530"/>
                  </a:lnTo>
                  <a:cubicBezTo>
                    <a:pt x="529" y="234"/>
                    <a:pt x="297" y="1"/>
                    <a:pt x="1" y="1"/>
                  </a:cubicBez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3"/>
            <p:cNvSpPr/>
            <p:nvPr/>
          </p:nvSpPr>
          <p:spPr>
            <a:xfrm>
              <a:off x="968406" y="4502374"/>
              <a:ext cx="68753" cy="102077"/>
            </a:xfrm>
            <a:custGeom>
              <a:avLst/>
              <a:gdLst/>
              <a:ahLst/>
              <a:cxnLst/>
              <a:rect l="l" t="t" r="r" b="b"/>
              <a:pathLst>
                <a:path w="784" h="1164" extrusionOk="0">
                  <a:moveTo>
                    <a:pt x="276" y="0"/>
                  </a:moveTo>
                  <a:cubicBezTo>
                    <a:pt x="128" y="0"/>
                    <a:pt x="1" y="127"/>
                    <a:pt x="1" y="275"/>
                  </a:cubicBezTo>
                  <a:lnTo>
                    <a:pt x="1" y="889"/>
                  </a:lnTo>
                  <a:cubicBezTo>
                    <a:pt x="1" y="1037"/>
                    <a:pt x="128" y="1164"/>
                    <a:pt x="276" y="1164"/>
                  </a:cubicBezTo>
                  <a:lnTo>
                    <a:pt x="508" y="1164"/>
                  </a:lnTo>
                  <a:cubicBezTo>
                    <a:pt x="656" y="1164"/>
                    <a:pt x="783" y="1037"/>
                    <a:pt x="783" y="889"/>
                  </a:cubicBezTo>
                  <a:lnTo>
                    <a:pt x="783" y="275"/>
                  </a:lnTo>
                  <a:cubicBezTo>
                    <a:pt x="783" y="127"/>
                    <a:pt x="656" y="0"/>
                    <a:pt x="508" y="0"/>
                  </a:cubicBezTo>
                  <a:close/>
                </a:path>
              </a:pathLst>
            </a:custGeom>
            <a:solidFill>
              <a:srgbClr val="733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3"/>
            <p:cNvSpPr/>
            <p:nvPr/>
          </p:nvSpPr>
          <p:spPr>
            <a:xfrm>
              <a:off x="1743714" y="1481112"/>
              <a:ext cx="769787" cy="771628"/>
            </a:xfrm>
            <a:custGeom>
              <a:avLst/>
              <a:gdLst/>
              <a:ahLst/>
              <a:cxnLst/>
              <a:rect l="l" t="t" r="r" b="b"/>
              <a:pathLst>
                <a:path w="8778" h="8799" extrusionOk="0">
                  <a:moveTo>
                    <a:pt x="4399" y="0"/>
                  </a:moveTo>
                  <a:cubicBezTo>
                    <a:pt x="1967" y="0"/>
                    <a:pt x="0" y="1967"/>
                    <a:pt x="0" y="4399"/>
                  </a:cubicBezTo>
                  <a:cubicBezTo>
                    <a:pt x="0" y="6831"/>
                    <a:pt x="1967" y="8798"/>
                    <a:pt x="4399" y="8798"/>
                  </a:cubicBezTo>
                  <a:cubicBezTo>
                    <a:pt x="6810" y="8798"/>
                    <a:pt x="8777" y="6831"/>
                    <a:pt x="8777" y="4399"/>
                  </a:cubicBezTo>
                  <a:cubicBezTo>
                    <a:pt x="8777" y="1967"/>
                    <a:pt x="6810" y="0"/>
                    <a:pt x="43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3"/>
            <p:cNvSpPr/>
            <p:nvPr/>
          </p:nvSpPr>
          <p:spPr>
            <a:xfrm>
              <a:off x="1704690" y="1442088"/>
              <a:ext cx="849589" cy="849589"/>
            </a:xfrm>
            <a:custGeom>
              <a:avLst/>
              <a:gdLst/>
              <a:ahLst/>
              <a:cxnLst/>
              <a:rect l="l" t="t" r="r" b="b"/>
              <a:pathLst>
                <a:path w="9688" h="9688" fill="none" extrusionOk="0">
                  <a:moveTo>
                    <a:pt x="9687" y="4844"/>
                  </a:moveTo>
                  <a:cubicBezTo>
                    <a:pt x="9687" y="7530"/>
                    <a:pt x="7509" y="9687"/>
                    <a:pt x="4844" y="9687"/>
                  </a:cubicBezTo>
                  <a:cubicBezTo>
                    <a:pt x="2158" y="9687"/>
                    <a:pt x="1" y="7530"/>
                    <a:pt x="1" y="4844"/>
                  </a:cubicBezTo>
                  <a:cubicBezTo>
                    <a:pt x="1" y="2179"/>
                    <a:pt x="2158" y="1"/>
                    <a:pt x="4844" y="1"/>
                  </a:cubicBezTo>
                  <a:cubicBezTo>
                    <a:pt x="7509" y="1"/>
                    <a:pt x="9687" y="2179"/>
                    <a:pt x="9687" y="4844"/>
                  </a:cubicBezTo>
                  <a:close/>
                </a:path>
              </a:pathLst>
            </a:custGeom>
            <a:noFill/>
            <a:ln w="13225" cap="flat" cmpd="sng">
              <a:solidFill>
                <a:srgbClr val="FFFFFF"/>
              </a:solidFill>
              <a:prstDash val="solid"/>
              <a:miter lim="211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3"/>
            <p:cNvSpPr/>
            <p:nvPr/>
          </p:nvSpPr>
          <p:spPr>
            <a:xfrm>
              <a:off x="1966283" y="1664657"/>
              <a:ext cx="348763" cy="202312"/>
            </a:xfrm>
            <a:custGeom>
              <a:avLst/>
              <a:gdLst/>
              <a:ahLst/>
              <a:cxnLst/>
              <a:rect l="l" t="t" r="r" b="b"/>
              <a:pathLst>
                <a:path w="3977" h="2307" fill="none" extrusionOk="0">
                  <a:moveTo>
                    <a:pt x="0" y="826"/>
                  </a:moveTo>
                  <a:lnTo>
                    <a:pt x="1861" y="2306"/>
                  </a:lnTo>
                  <a:lnTo>
                    <a:pt x="3976" y="1"/>
                  </a:lnTo>
                </a:path>
              </a:pathLst>
            </a:custGeom>
            <a:noFill/>
            <a:ln w="46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3"/>
            <p:cNvSpPr/>
            <p:nvPr/>
          </p:nvSpPr>
          <p:spPr>
            <a:xfrm>
              <a:off x="534406" y="1762963"/>
              <a:ext cx="745671" cy="743829"/>
            </a:xfrm>
            <a:custGeom>
              <a:avLst/>
              <a:gdLst/>
              <a:ahLst/>
              <a:cxnLst/>
              <a:rect l="l" t="t" r="r" b="b"/>
              <a:pathLst>
                <a:path w="8503" h="8482" extrusionOk="0">
                  <a:moveTo>
                    <a:pt x="4252" y="1"/>
                  </a:moveTo>
                  <a:cubicBezTo>
                    <a:pt x="3892" y="1"/>
                    <a:pt x="3596" y="424"/>
                    <a:pt x="3258" y="530"/>
                  </a:cubicBezTo>
                  <a:cubicBezTo>
                    <a:pt x="3202" y="543"/>
                    <a:pt x="3142" y="549"/>
                    <a:pt x="3079" y="549"/>
                  </a:cubicBezTo>
                  <a:cubicBezTo>
                    <a:pt x="2880" y="549"/>
                    <a:pt x="2656" y="495"/>
                    <a:pt x="2455" y="495"/>
                  </a:cubicBezTo>
                  <a:cubicBezTo>
                    <a:pt x="2337" y="495"/>
                    <a:pt x="2228" y="513"/>
                    <a:pt x="2137" y="572"/>
                  </a:cubicBezTo>
                  <a:cubicBezTo>
                    <a:pt x="1820" y="741"/>
                    <a:pt x="1777" y="1270"/>
                    <a:pt x="1523" y="1524"/>
                  </a:cubicBezTo>
                  <a:cubicBezTo>
                    <a:pt x="1291" y="1756"/>
                    <a:pt x="762" y="1820"/>
                    <a:pt x="572" y="2116"/>
                  </a:cubicBezTo>
                  <a:cubicBezTo>
                    <a:pt x="403" y="2412"/>
                    <a:pt x="635" y="2898"/>
                    <a:pt x="529" y="3237"/>
                  </a:cubicBezTo>
                  <a:cubicBezTo>
                    <a:pt x="445" y="3575"/>
                    <a:pt x="1" y="3871"/>
                    <a:pt x="1" y="4231"/>
                  </a:cubicBezTo>
                  <a:cubicBezTo>
                    <a:pt x="1" y="4590"/>
                    <a:pt x="445" y="4886"/>
                    <a:pt x="529" y="5225"/>
                  </a:cubicBezTo>
                  <a:cubicBezTo>
                    <a:pt x="635" y="5584"/>
                    <a:pt x="403" y="6049"/>
                    <a:pt x="572" y="6346"/>
                  </a:cubicBezTo>
                  <a:cubicBezTo>
                    <a:pt x="762" y="6663"/>
                    <a:pt x="1270" y="6705"/>
                    <a:pt x="1523" y="6959"/>
                  </a:cubicBezTo>
                  <a:cubicBezTo>
                    <a:pt x="1777" y="7213"/>
                    <a:pt x="1841" y="7741"/>
                    <a:pt x="2137" y="7911"/>
                  </a:cubicBezTo>
                  <a:cubicBezTo>
                    <a:pt x="2221" y="7959"/>
                    <a:pt x="2322" y="7974"/>
                    <a:pt x="2429" y="7974"/>
                  </a:cubicBezTo>
                  <a:cubicBezTo>
                    <a:pt x="2623" y="7974"/>
                    <a:pt x="2842" y="7924"/>
                    <a:pt x="3040" y="7924"/>
                  </a:cubicBezTo>
                  <a:cubicBezTo>
                    <a:pt x="3116" y="7924"/>
                    <a:pt x="3190" y="7932"/>
                    <a:pt x="3258" y="7953"/>
                  </a:cubicBezTo>
                  <a:cubicBezTo>
                    <a:pt x="3596" y="8038"/>
                    <a:pt x="3892" y="8482"/>
                    <a:pt x="4252" y="8482"/>
                  </a:cubicBezTo>
                  <a:cubicBezTo>
                    <a:pt x="4611" y="8482"/>
                    <a:pt x="4907" y="8038"/>
                    <a:pt x="5246" y="7953"/>
                  </a:cubicBezTo>
                  <a:cubicBezTo>
                    <a:pt x="5307" y="7938"/>
                    <a:pt x="5372" y="7932"/>
                    <a:pt x="5441" y="7932"/>
                  </a:cubicBezTo>
                  <a:cubicBezTo>
                    <a:pt x="5637" y="7932"/>
                    <a:pt x="5856" y="7978"/>
                    <a:pt x="6052" y="7978"/>
                  </a:cubicBezTo>
                  <a:cubicBezTo>
                    <a:pt x="6168" y="7978"/>
                    <a:pt x="6276" y="7962"/>
                    <a:pt x="6367" y="7911"/>
                  </a:cubicBezTo>
                  <a:cubicBezTo>
                    <a:pt x="6684" y="7720"/>
                    <a:pt x="6705" y="7213"/>
                    <a:pt x="6959" y="6959"/>
                  </a:cubicBezTo>
                  <a:cubicBezTo>
                    <a:pt x="7213" y="6705"/>
                    <a:pt x="7741" y="6663"/>
                    <a:pt x="7911" y="6367"/>
                  </a:cubicBezTo>
                  <a:cubicBezTo>
                    <a:pt x="8101" y="6049"/>
                    <a:pt x="7868" y="5563"/>
                    <a:pt x="7974" y="5225"/>
                  </a:cubicBezTo>
                  <a:cubicBezTo>
                    <a:pt x="8059" y="4907"/>
                    <a:pt x="8503" y="4590"/>
                    <a:pt x="8503" y="4231"/>
                  </a:cubicBezTo>
                  <a:cubicBezTo>
                    <a:pt x="8503" y="3871"/>
                    <a:pt x="8059" y="3575"/>
                    <a:pt x="7974" y="3237"/>
                  </a:cubicBezTo>
                  <a:cubicBezTo>
                    <a:pt x="7868" y="2898"/>
                    <a:pt x="8101" y="2433"/>
                    <a:pt x="7911" y="2116"/>
                  </a:cubicBezTo>
                  <a:cubicBezTo>
                    <a:pt x="7741" y="1820"/>
                    <a:pt x="7213" y="1756"/>
                    <a:pt x="6959" y="1524"/>
                  </a:cubicBezTo>
                  <a:cubicBezTo>
                    <a:pt x="6726" y="1270"/>
                    <a:pt x="6663" y="741"/>
                    <a:pt x="6367" y="572"/>
                  </a:cubicBezTo>
                  <a:cubicBezTo>
                    <a:pt x="6276" y="520"/>
                    <a:pt x="6168" y="504"/>
                    <a:pt x="6052" y="504"/>
                  </a:cubicBezTo>
                  <a:cubicBezTo>
                    <a:pt x="5856" y="504"/>
                    <a:pt x="5637" y="550"/>
                    <a:pt x="5441" y="550"/>
                  </a:cubicBezTo>
                  <a:cubicBezTo>
                    <a:pt x="5372" y="550"/>
                    <a:pt x="5307" y="545"/>
                    <a:pt x="5246" y="530"/>
                  </a:cubicBezTo>
                  <a:cubicBezTo>
                    <a:pt x="4907" y="424"/>
                    <a:pt x="4611" y="1"/>
                    <a:pt x="4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3"/>
            <p:cNvSpPr/>
            <p:nvPr/>
          </p:nvSpPr>
          <p:spPr>
            <a:xfrm>
              <a:off x="820027" y="2156187"/>
              <a:ext cx="59457" cy="64982"/>
            </a:xfrm>
            <a:custGeom>
              <a:avLst/>
              <a:gdLst/>
              <a:ahLst/>
              <a:cxnLst/>
              <a:rect l="l" t="t" r="r" b="b"/>
              <a:pathLst>
                <a:path w="678" h="741" extrusionOk="0">
                  <a:moveTo>
                    <a:pt x="403" y="0"/>
                  </a:moveTo>
                  <a:lnTo>
                    <a:pt x="1" y="529"/>
                  </a:lnTo>
                  <a:lnTo>
                    <a:pt x="297" y="741"/>
                  </a:lnTo>
                  <a:lnTo>
                    <a:pt x="677" y="212"/>
                  </a:lnTo>
                  <a:lnTo>
                    <a:pt x="403" y="0"/>
                  </a:lnTo>
                  <a:close/>
                </a:path>
              </a:pathLst>
            </a:custGeom>
            <a:solidFill>
              <a:srgbClr val="F4E4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3"/>
            <p:cNvSpPr/>
            <p:nvPr/>
          </p:nvSpPr>
          <p:spPr>
            <a:xfrm>
              <a:off x="740313" y="2193720"/>
              <a:ext cx="116897" cy="127859"/>
            </a:xfrm>
            <a:custGeom>
              <a:avLst/>
              <a:gdLst/>
              <a:ahLst/>
              <a:cxnLst/>
              <a:rect l="l" t="t" r="r" b="b"/>
              <a:pathLst>
                <a:path w="1333" h="1458" extrusionOk="0">
                  <a:moveTo>
                    <a:pt x="828" y="1"/>
                  </a:moveTo>
                  <a:cubicBezTo>
                    <a:pt x="809" y="1"/>
                    <a:pt x="793" y="6"/>
                    <a:pt x="783" y="17"/>
                  </a:cubicBezTo>
                  <a:lnTo>
                    <a:pt x="21" y="1032"/>
                  </a:lnTo>
                  <a:cubicBezTo>
                    <a:pt x="0" y="1053"/>
                    <a:pt x="0" y="1095"/>
                    <a:pt x="43" y="1137"/>
                  </a:cubicBezTo>
                  <a:lnTo>
                    <a:pt x="444" y="1434"/>
                  </a:lnTo>
                  <a:cubicBezTo>
                    <a:pt x="453" y="1451"/>
                    <a:pt x="466" y="1458"/>
                    <a:pt x="481" y="1458"/>
                  </a:cubicBezTo>
                  <a:cubicBezTo>
                    <a:pt x="501" y="1458"/>
                    <a:pt x="526" y="1446"/>
                    <a:pt x="550" y="1434"/>
                  </a:cubicBezTo>
                  <a:lnTo>
                    <a:pt x="1312" y="418"/>
                  </a:lnTo>
                  <a:cubicBezTo>
                    <a:pt x="1333" y="397"/>
                    <a:pt x="1312" y="334"/>
                    <a:pt x="1290" y="313"/>
                  </a:cubicBezTo>
                  <a:lnTo>
                    <a:pt x="889" y="17"/>
                  </a:lnTo>
                  <a:cubicBezTo>
                    <a:pt x="867" y="6"/>
                    <a:pt x="846" y="1"/>
                    <a:pt x="8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3"/>
            <p:cNvSpPr/>
            <p:nvPr/>
          </p:nvSpPr>
          <p:spPr>
            <a:xfrm>
              <a:off x="762587" y="1935897"/>
              <a:ext cx="353937" cy="269925"/>
            </a:xfrm>
            <a:custGeom>
              <a:avLst/>
              <a:gdLst/>
              <a:ahLst/>
              <a:cxnLst/>
              <a:rect l="l" t="t" r="r" b="b"/>
              <a:pathLst>
                <a:path w="4036" h="3078" extrusionOk="0">
                  <a:moveTo>
                    <a:pt x="2023" y="465"/>
                  </a:moveTo>
                  <a:cubicBezTo>
                    <a:pt x="2530" y="465"/>
                    <a:pt x="3031" y="815"/>
                    <a:pt x="3109" y="1413"/>
                  </a:cubicBezTo>
                  <a:cubicBezTo>
                    <a:pt x="3202" y="2126"/>
                    <a:pt x="2636" y="2657"/>
                    <a:pt x="2020" y="2657"/>
                  </a:cubicBezTo>
                  <a:cubicBezTo>
                    <a:pt x="1795" y="2657"/>
                    <a:pt x="1563" y="2586"/>
                    <a:pt x="1354" y="2428"/>
                  </a:cubicBezTo>
                  <a:cubicBezTo>
                    <a:pt x="867" y="2068"/>
                    <a:pt x="761" y="1349"/>
                    <a:pt x="1163" y="884"/>
                  </a:cubicBezTo>
                  <a:lnTo>
                    <a:pt x="1163" y="884"/>
                  </a:lnTo>
                  <a:lnTo>
                    <a:pt x="1163" y="905"/>
                  </a:lnTo>
                  <a:cubicBezTo>
                    <a:pt x="1384" y="603"/>
                    <a:pt x="1705" y="465"/>
                    <a:pt x="2023" y="465"/>
                  </a:cubicBezTo>
                  <a:close/>
                  <a:moveTo>
                    <a:pt x="2043" y="1"/>
                  </a:moveTo>
                  <a:cubicBezTo>
                    <a:pt x="1970" y="1"/>
                    <a:pt x="1895" y="6"/>
                    <a:pt x="1819" y="17"/>
                  </a:cubicBezTo>
                  <a:cubicBezTo>
                    <a:pt x="444" y="207"/>
                    <a:pt x="0" y="1941"/>
                    <a:pt x="1100" y="2766"/>
                  </a:cubicBezTo>
                  <a:cubicBezTo>
                    <a:pt x="1371" y="2977"/>
                    <a:pt x="1698" y="3078"/>
                    <a:pt x="2024" y="3078"/>
                  </a:cubicBezTo>
                  <a:cubicBezTo>
                    <a:pt x="2485" y="3078"/>
                    <a:pt x="2947" y="2875"/>
                    <a:pt x="3257" y="2491"/>
                  </a:cubicBezTo>
                  <a:cubicBezTo>
                    <a:pt x="4036" y="1453"/>
                    <a:pt x="3269" y="1"/>
                    <a:pt x="2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3"/>
            <p:cNvSpPr/>
            <p:nvPr/>
          </p:nvSpPr>
          <p:spPr>
            <a:xfrm>
              <a:off x="569659" y="1772259"/>
              <a:ext cx="307985" cy="278256"/>
            </a:xfrm>
            <a:custGeom>
              <a:avLst/>
              <a:gdLst/>
              <a:ahLst/>
              <a:cxnLst/>
              <a:rect l="l" t="t" r="r" b="b"/>
              <a:pathLst>
                <a:path w="3512" h="3173" extrusionOk="0">
                  <a:moveTo>
                    <a:pt x="3511" y="1"/>
                  </a:moveTo>
                  <a:cubicBezTo>
                    <a:pt x="3321" y="170"/>
                    <a:pt x="3088" y="318"/>
                    <a:pt x="2856" y="424"/>
                  </a:cubicBezTo>
                  <a:cubicBezTo>
                    <a:pt x="2795" y="439"/>
                    <a:pt x="2729" y="444"/>
                    <a:pt x="2661" y="444"/>
                  </a:cubicBezTo>
                  <a:cubicBezTo>
                    <a:pt x="2465" y="444"/>
                    <a:pt x="2245" y="398"/>
                    <a:pt x="2049" y="398"/>
                  </a:cubicBezTo>
                  <a:cubicBezTo>
                    <a:pt x="1933" y="398"/>
                    <a:pt x="1825" y="414"/>
                    <a:pt x="1735" y="466"/>
                  </a:cubicBezTo>
                  <a:cubicBezTo>
                    <a:pt x="1439" y="635"/>
                    <a:pt x="1396" y="1164"/>
                    <a:pt x="1143" y="1418"/>
                  </a:cubicBezTo>
                  <a:cubicBezTo>
                    <a:pt x="889" y="1671"/>
                    <a:pt x="360" y="1714"/>
                    <a:pt x="191" y="2010"/>
                  </a:cubicBezTo>
                  <a:cubicBezTo>
                    <a:pt x="1" y="2327"/>
                    <a:pt x="233" y="2792"/>
                    <a:pt x="149" y="3131"/>
                  </a:cubicBezTo>
                  <a:lnTo>
                    <a:pt x="149" y="3173"/>
                  </a:lnTo>
                  <a:lnTo>
                    <a:pt x="233" y="3173"/>
                  </a:lnTo>
                  <a:cubicBezTo>
                    <a:pt x="2010" y="3152"/>
                    <a:pt x="3448" y="1777"/>
                    <a:pt x="3511" y="1"/>
                  </a:cubicBez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3"/>
            <p:cNvSpPr/>
            <p:nvPr/>
          </p:nvSpPr>
          <p:spPr>
            <a:xfrm>
              <a:off x="269217" y="1442000"/>
              <a:ext cx="652889" cy="576332"/>
            </a:xfrm>
            <a:custGeom>
              <a:avLst/>
              <a:gdLst/>
              <a:ahLst/>
              <a:cxnLst/>
              <a:rect l="l" t="t" r="r" b="b"/>
              <a:pathLst>
                <a:path w="7445" h="6572" extrusionOk="0">
                  <a:moveTo>
                    <a:pt x="3723" y="1"/>
                  </a:moveTo>
                  <a:cubicBezTo>
                    <a:pt x="3322" y="1"/>
                    <a:pt x="2914" y="76"/>
                    <a:pt x="2517" y="235"/>
                  </a:cubicBezTo>
                  <a:cubicBezTo>
                    <a:pt x="825" y="890"/>
                    <a:pt x="0" y="2794"/>
                    <a:pt x="656" y="4486"/>
                  </a:cubicBezTo>
                  <a:cubicBezTo>
                    <a:pt x="1159" y="5784"/>
                    <a:pt x="2397" y="6572"/>
                    <a:pt x="3710" y="6572"/>
                  </a:cubicBezTo>
                  <a:cubicBezTo>
                    <a:pt x="4108" y="6572"/>
                    <a:pt x="4513" y="6499"/>
                    <a:pt x="4907" y="6347"/>
                  </a:cubicBezTo>
                  <a:cubicBezTo>
                    <a:pt x="6599" y="5691"/>
                    <a:pt x="7445" y="3788"/>
                    <a:pt x="6768" y="2096"/>
                  </a:cubicBezTo>
                  <a:cubicBezTo>
                    <a:pt x="6266" y="800"/>
                    <a:pt x="5033" y="1"/>
                    <a:pt x="37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3"/>
            <p:cNvSpPr/>
            <p:nvPr/>
          </p:nvSpPr>
          <p:spPr>
            <a:xfrm>
              <a:off x="430575" y="1564510"/>
              <a:ext cx="330172" cy="332101"/>
            </a:xfrm>
            <a:custGeom>
              <a:avLst/>
              <a:gdLst/>
              <a:ahLst/>
              <a:cxnLst/>
              <a:rect l="l" t="t" r="r" b="b"/>
              <a:pathLst>
                <a:path w="3765" h="3787" extrusionOk="0">
                  <a:moveTo>
                    <a:pt x="1333" y="1"/>
                  </a:moveTo>
                  <a:lnTo>
                    <a:pt x="1333" y="1333"/>
                  </a:lnTo>
                  <a:lnTo>
                    <a:pt x="0" y="1333"/>
                  </a:lnTo>
                  <a:lnTo>
                    <a:pt x="0" y="2433"/>
                  </a:lnTo>
                  <a:lnTo>
                    <a:pt x="1333" y="2433"/>
                  </a:lnTo>
                  <a:lnTo>
                    <a:pt x="1333" y="3787"/>
                  </a:lnTo>
                  <a:lnTo>
                    <a:pt x="2433" y="3787"/>
                  </a:lnTo>
                  <a:lnTo>
                    <a:pt x="2433" y="2433"/>
                  </a:lnTo>
                  <a:lnTo>
                    <a:pt x="3765" y="2433"/>
                  </a:lnTo>
                  <a:lnTo>
                    <a:pt x="3765" y="1333"/>
                  </a:lnTo>
                  <a:lnTo>
                    <a:pt x="2433" y="1333"/>
                  </a:lnTo>
                  <a:lnTo>
                    <a:pt x="2433" y="1"/>
                  </a:lnTo>
                  <a:close/>
                </a:path>
              </a:pathLst>
            </a:custGeom>
            <a:solidFill>
              <a:srgbClr val="4BB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3"/>
            <p:cNvSpPr/>
            <p:nvPr/>
          </p:nvSpPr>
          <p:spPr>
            <a:xfrm>
              <a:off x="4028684" y="2235901"/>
              <a:ext cx="74278" cy="91027"/>
            </a:xfrm>
            <a:custGeom>
              <a:avLst/>
              <a:gdLst/>
              <a:ahLst/>
              <a:cxnLst/>
              <a:rect l="l" t="t" r="r" b="b"/>
              <a:pathLst>
                <a:path w="847" h="1038" extrusionOk="0">
                  <a:moveTo>
                    <a:pt x="804" y="1"/>
                  </a:moveTo>
                  <a:cubicBezTo>
                    <a:pt x="762" y="1"/>
                    <a:pt x="740" y="1"/>
                    <a:pt x="719" y="22"/>
                  </a:cubicBezTo>
                  <a:cubicBezTo>
                    <a:pt x="508" y="212"/>
                    <a:pt x="381" y="487"/>
                    <a:pt x="381" y="762"/>
                  </a:cubicBezTo>
                  <a:cubicBezTo>
                    <a:pt x="360" y="656"/>
                    <a:pt x="317" y="551"/>
                    <a:pt x="275" y="466"/>
                  </a:cubicBezTo>
                  <a:cubicBezTo>
                    <a:pt x="212" y="360"/>
                    <a:pt x="127" y="297"/>
                    <a:pt x="0" y="297"/>
                  </a:cubicBezTo>
                  <a:cubicBezTo>
                    <a:pt x="106" y="551"/>
                    <a:pt x="254" y="805"/>
                    <a:pt x="423" y="1037"/>
                  </a:cubicBezTo>
                  <a:cubicBezTo>
                    <a:pt x="635" y="762"/>
                    <a:pt x="762" y="445"/>
                    <a:pt x="846" y="128"/>
                  </a:cubicBezTo>
                  <a:cubicBezTo>
                    <a:pt x="846" y="64"/>
                    <a:pt x="846" y="1"/>
                    <a:pt x="8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3"/>
            <p:cNvSpPr/>
            <p:nvPr/>
          </p:nvSpPr>
          <p:spPr>
            <a:xfrm>
              <a:off x="1370924" y="2792675"/>
              <a:ext cx="1519053" cy="82872"/>
            </a:xfrm>
            <a:custGeom>
              <a:avLst/>
              <a:gdLst/>
              <a:ahLst/>
              <a:cxnLst/>
              <a:rect l="l" t="t" r="r" b="b"/>
              <a:pathLst>
                <a:path w="17322" h="945" extrusionOk="0">
                  <a:moveTo>
                    <a:pt x="16445" y="1"/>
                  </a:moveTo>
                  <a:cubicBezTo>
                    <a:pt x="16403" y="1"/>
                    <a:pt x="16370" y="36"/>
                    <a:pt x="16370" y="81"/>
                  </a:cubicBezTo>
                  <a:lnTo>
                    <a:pt x="16370" y="377"/>
                  </a:lnTo>
                  <a:lnTo>
                    <a:pt x="931" y="377"/>
                  </a:lnTo>
                  <a:lnTo>
                    <a:pt x="931" y="102"/>
                  </a:lnTo>
                  <a:cubicBezTo>
                    <a:pt x="931" y="50"/>
                    <a:pt x="888" y="12"/>
                    <a:pt x="837" y="12"/>
                  </a:cubicBezTo>
                  <a:cubicBezTo>
                    <a:pt x="826" y="12"/>
                    <a:pt x="815" y="14"/>
                    <a:pt x="804" y="18"/>
                  </a:cubicBezTo>
                  <a:lnTo>
                    <a:pt x="42" y="398"/>
                  </a:lnTo>
                  <a:cubicBezTo>
                    <a:pt x="0" y="441"/>
                    <a:pt x="0" y="525"/>
                    <a:pt x="42" y="547"/>
                  </a:cubicBezTo>
                  <a:lnTo>
                    <a:pt x="804" y="927"/>
                  </a:lnTo>
                  <a:cubicBezTo>
                    <a:pt x="821" y="939"/>
                    <a:pt x="839" y="944"/>
                    <a:pt x="856" y="944"/>
                  </a:cubicBezTo>
                  <a:cubicBezTo>
                    <a:pt x="898" y="944"/>
                    <a:pt x="931" y="909"/>
                    <a:pt x="931" y="864"/>
                  </a:cubicBezTo>
                  <a:lnTo>
                    <a:pt x="931" y="589"/>
                  </a:lnTo>
                  <a:lnTo>
                    <a:pt x="16370" y="589"/>
                  </a:lnTo>
                  <a:lnTo>
                    <a:pt x="16370" y="864"/>
                  </a:lnTo>
                  <a:cubicBezTo>
                    <a:pt x="16370" y="909"/>
                    <a:pt x="16403" y="944"/>
                    <a:pt x="16445" y="944"/>
                  </a:cubicBezTo>
                  <a:cubicBezTo>
                    <a:pt x="16461" y="944"/>
                    <a:pt x="16479" y="939"/>
                    <a:pt x="16497" y="927"/>
                  </a:cubicBezTo>
                  <a:lnTo>
                    <a:pt x="17258" y="547"/>
                  </a:lnTo>
                  <a:cubicBezTo>
                    <a:pt x="17321" y="525"/>
                    <a:pt x="17321" y="420"/>
                    <a:pt x="17237" y="398"/>
                  </a:cubicBezTo>
                  <a:lnTo>
                    <a:pt x="16497" y="18"/>
                  </a:lnTo>
                  <a:cubicBezTo>
                    <a:pt x="16479" y="6"/>
                    <a:pt x="16461" y="1"/>
                    <a:pt x="164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3"/>
            <p:cNvSpPr/>
            <p:nvPr/>
          </p:nvSpPr>
          <p:spPr>
            <a:xfrm>
              <a:off x="2020040" y="2708839"/>
              <a:ext cx="44549" cy="66911"/>
            </a:xfrm>
            <a:custGeom>
              <a:avLst/>
              <a:gdLst/>
              <a:ahLst/>
              <a:cxnLst/>
              <a:rect l="l" t="t" r="r" b="b"/>
              <a:pathLst>
                <a:path w="508" h="763" extrusionOk="0">
                  <a:moveTo>
                    <a:pt x="275" y="339"/>
                  </a:moveTo>
                  <a:cubicBezTo>
                    <a:pt x="318" y="339"/>
                    <a:pt x="339" y="360"/>
                    <a:pt x="360" y="382"/>
                  </a:cubicBezTo>
                  <a:cubicBezTo>
                    <a:pt x="402" y="424"/>
                    <a:pt x="402" y="466"/>
                    <a:pt x="402" y="509"/>
                  </a:cubicBezTo>
                  <a:cubicBezTo>
                    <a:pt x="402" y="572"/>
                    <a:pt x="402" y="593"/>
                    <a:pt x="360" y="635"/>
                  </a:cubicBezTo>
                  <a:cubicBezTo>
                    <a:pt x="339" y="657"/>
                    <a:pt x="318" y="678"/>
                    <a:pt x="275" y="678"/>
                  </a:cubicBezTo>
                  <a:cubicBezTo>
                    <a:pt x="212" y="678"/>
                    <a:pt x="191" y="657"/>
                    <a:pt x="170" y="635"/>
                  </a:cubicBezTo>
                  <a:cubicBezTo>
                    <a:pt x="127" y="593"/>
                    <a:pt x="127" y="572"/>
                    <a:pt x="127" y="509"/>
                  </a:cubicBezTo>
                  <a:cubicBezTo>
                    <a:pt x="127" y="466"/>
                    <a:pt x="127" y="424"/>
                    <a:pt x="170" y="382"/>
                  </a:cubicBezTo>
                  <a:cubicBezTo>
                    <a:pt x="191" y="360"/>
                    <a:pt x="212" y="339"/>
                    <a:pt x="275" y="339"/>
                  </a:cubicBezTo>
                  <a:close/>
                  <a:moveTo>
                    <a:pt x="318" y="1"/>
                  </a:moveTo>
                  <a:cubicBezTo>
                    <a:pt x="212" y="1"/>
                    <a:pt x="148" y="43"/>
                    <a:pt x="85" y="107"/>
                  </a:cubicBezTo>
                  <a:cubicBezTo>
                    <a:pt x="43" y="170"/>
                    <a:pt x="0" y="276"/>
                    <a:pt x="0" y="382"/>
                  </a:cubicBezTo>
                  <a:cubicBezTo>
                    <a:pt x="0" y="509"/>
                    <a:pt x="22" y="593"/>
                    <a:pt x="85" y="657"/>
                  </a:cubicBezTo>
                  <a:cubicBezTo>
                    <a:pt x="127" y="720"/>
                    <a:pt x="191" y="762"/>
                    <a:pt x="275" y="762"/>
                  </a:cubicBezTo>
                  <a:cubicBezTo>
                    <a:pt x="339" y="762"/>
                    <a:pt x="402" y="741"/>
                    <a:pt x="445" y="678"/>
                  </a:cubicBezTo>
                  <a:cubicBezTo>
                    <a:pt x="487" y="635"/>
                    <a:pt x="508" y="593"/>
                    <a:pt x="508" y="509"/>
                  </a:cubicBezTo>
                  <a:cubicBezTo>
                    <a:pt x="508" y="424"/>
                    <a:pt x="487" y="382"/>
                    <a:pt x="445" y="339"/>
                  </a:cubicBezTo>
                  <a:cubicBezTo>
                    <a:pt x="402" y="297"/>
                    <a:pt x="339" y="255"/>
                    <a:pt x="275" y="255"/>
                  </a:cubicBezTo>
                  <a:cubicBezTo>
                    <a:pt x="233" y="255"/>
                    <a:pt x="212" y="276"/>
                    <a:pt x="170" y="297"/>
                  </a:cubicBezTo>
                  <a:cubicBezTo>
                    <a:pt x="148" y="297"/>
                    <a:pt x="127" y="318"/>
                    <a:pt x="106" y="360"/>
                  </a:cubicBezTo>
                  <a:cubicBezTo>
                    <a:pt x="106" y="255"/>
                    <a:pt x="127" y="191"/>
                    <a:pt x="170" y="149"/>
                  </a:cubicBezTo>
                  <a:cubicBezTo>
                    <a:pt x="191" y="107"/>
                    <a:pt x="254" y="86"/>
                    <a:pt x="318" y="86"/>
                  </a:cubicBezTo>
                  <a:cubicBezTo>
                    <a:pt x="339" y="86"/>
                    <a:pt x="360" y="86"/>
                    <a:pt x="381" y="107"/>
                  </a:cubicBezTo>
                  <a:cubicBezTo>
                    <a:pt x="402" y="107"/>
                    <a:pt x="445" y="107"/>
                    <a:pt x="466" y="128"/>
                  </a:cubicBezTo>
                  <a:lnTo>
                    <a:pt x="466" y="43"/>
                  </a:lnTo>
                  <a:cubicBezTo>
                    <a:pt x="423" y="22"/>
                    <a:pt x="402" y="22"/>
                    <a:pt x="381" y="22"/>
                  </a:cubicBezTo>
                  <a:cubicBezTo>
                    <a:pt x="360" y="1"/>
                    <a:pt x="339" y="1"/>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3"/>
            <p:cNvSpPr/>
            <p:nvPr/>
          </p:nvSpPr>
          <p:spPr>
            <a:xfrm>
              <a:off x="2088617" y="2706998"/>
              <a:ext cx="29816" cy="66911"/>
            </a:xfrm>
            <a:custGeom>
              <a:avLst/>
              <a:gdLst/>
              <a:ahLst/>
              <a:cxnLst/>
              <a:rect l="l" t="t" r="r" b="b"/>
              <a:pathLst>
                <a:path w="340" h="763" extrusionOk="0">
                  <a:moveTo>
                    <a:pt x="255" y="1"/>
                  </a:moveTo>
                  <a:cubicBezTo>
                    <a:pt x="191" y="1"/>
                    <a:pt x="149" y="22"/>
                    <a:pt x="128" y="43"/>
                  </a:cubicBezTo>
                  <a:cubicBezTo>
                    <a:pt x="107" y="85"/>
                    <a:pt x="86" y="128"/>
                    <a:pt x="86" y="191"/>
                  </a:cubicBezTo>
                  <a:lnTo>
                    <a:pt x="86" y="212"/>
                  </a:lnTo>
                  <a:lnTo>
                    <a:pt x="1" y="212"/>
                  </a:lnTo>
                  <a:lnTo>
                    <a:pt x="1" y="297"/>
                  </a:lnTo>
                  <a:lnTo>
                    <a:pt x="86" y="297"/>
                  </a:lnTo>
                  <a:lnTo>
                    <a:pt x="86" y="762"/>
                  </a:lnTo>
                  <a:lnTo>
                    <a:pt x="170" y="762"/>
                  </a:lnTo>
                  <a:lnTo>
                    <a:pt x="170" y="297"/>
                  </a:lnTo>
                  <a:lnTo>
                    <a:pt x="318" y="297"/>
                  </a:lnTo>
                  <a:lnTo>
                    <a:pt x="318" y="212"/>
                  </a:lnTo>
                  <a:lnTo>
                    <a:pt x="170" y="212"/>
                  </a:lnTo>
                  <a:lnTo>
                    <a:pt x="170" y="170"/>
                  </a:lnTo>
                  <a:cubicBezTo>
                    <a:pt x="170" y="149"/>
                    <a:pt x="170" y="107"/>
                    <a:pt x="191" y="107"/>
                  </a:cubicBezTo>
                  <a:cubicBezTo>
                    <a:pt x="212" y="85"/>
                    <a:pt x="234" y="85"/>
                    <a:pt x="255" y="85"/>
                  </a:cubicBezTo>
                  <a:lnTo>
                    <a:pt x="339" y="85"/>
                  </a:lnTo>
                  <a:lnTo>
                    <a:pt x="3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3"/>
            <p:cNvSpPr/>
            <p:nvPr/>
          </p:nvSpPr>
          <p:spPr>
            <a:xfrm>
              <a:off x="2120187" y="2725589"/>
              <a:ext cx="42707" cy="50162"/>
            </a:xfrm>
            <a:custGeom>
              <a:avLst/>
              <a:gdLst/>
              <a:ahLst/>
              <a:cxnLst/>
              <a:rect l="l" t="t" r="r" b="b"/>
              <a:pathLst>
                <a:path w="487" h="572" extrusionOk="0">
                  <a:moveTo>
                    <a:pt x="254" y="64"/>
                  </a:moveTo>
                  <a:cubicBezTo>
                    <a:pt x="297" y="64"/>
                    <a:pt x="339" y="85"/>
                    <a:pt x="360" y="106"/>
                  </a:cubicBezTo>
                  <a:cubicBezTo>
                    <a:pt x="402" y="148"/>
                    <a:pt x="402" y="191"/>
                    <a:pt x="402" y="233"/>
                  </a:cubicBezTo>
                  <a:lnTo>
                    <a:pt x="85" y="233"/>
                  </a:lnTo>
                  <a:cubicBezTo>
                    <a:pt x="85" y="191"/>
                    <a:pt x="106" y="148"/>
                    <a:pt x="149" y="106"/>
                  </a:cubicBezTo>
                  <a:cubicBezTo>
                    <a:pt x="170" y="85"/>
                    <a:pt x="212" y="64"/>
                    <a:pt x="254" y="64"/>
                  </a:cubicBezTo>
                  <a:close/>
                  <a:moveTo>
                    <a:pt x="254" y="0"/>
                  </a:moveTo>
                  <a:cubicBezTo>
                    <a:pt x="170" y="0"/>
                    <a:pt x="106" y="21"/>
                    <a:pt x="64" y="85"/>
                  </a:cubicBezTo>
                  <a:cubicBezTo>
                    <a:pt x="22" y="127"/>
                    <a:pt x="0" y="191"/>
                    <a:pt x="0" y="275"/>
                  </a:cubicBezTo>
                  <a:cubicBezTo>
                    <a:pt x="0" y="381"/>
                    <a:pt x="22" y="444"/>
                    <a:pt x="64" y="487"/>
                  </a:cubicBezTo>
                  <a:cubicBezTo>
                    <a:pt x="127" y="529"/>
                    <a:pt x="191" y="571"/>
                    <a:pt x="275" y="571"/>
                  </a:cubicBezTo>
                  <a:cubicBezTo>
                    <a:pt x="318" y="571"/>
                    <a:pt x="339" y="550"/>
                    <a:pt x="381" y="550"/>
                  </a:cubicBezTo>
                  <a:cubicBezTo>
                    <a:pt x="402" y="550"/>
                    <a:pt x="445" y="529"/>
                    <a:pt x="466" y="529"/>
                  </a:cubicBezTo>
                  <a:lnTo>
                    <a:pt x="466" y="444"/>
                  </a:lnTo>
                  <a:cubicBezTo>
                    <a:pt x="445" y="466"/>
                    <a:pt x="402" y="466"/>
                    <a:pt x="381" y="487"/>
                  </a:cubicBezTo>
                  <a:lnTo>
                    <a:pt x="275" y="487"/>
                  </a:lnTo>
                  <a:cubicBezTo>
                    <a:pt x="212" y="487"/>
                    <a:pt x="170" y="466"/>
                    <a:pt x="149" y="444"/>
                  </a:cubicBezTo>
                  <a:cubicBezTo>
                    <a:pt x="106" y="402"/>
                    <a:pt x="85" y="360"/>
                    <a:pt x="85" y="296"/>
                  </a:cubicBezTo>
                  <a:lnTo>
                    <a:pt x="487" y="296"/>
                  </a:lnTo>
                  <a:lnTo>
                    <a:pt x="487" y="254"/>
                  </a:lnTo>
                  <a:cubicBezTo>
                    <a:pt x="487" y="169"/>
                    <a:pt x="466" y="106"/>
                    <a:pt x="423" y="64"/>
                  </a:cubicBezTo>
                  <a:cubicBezTo>
                    <a:pt x="381" y="21"/>
                    <a:pt x="339" y="0"/>
                    <a:pt x="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3"/>
            <p:cNvSpPr/>
            <p:nvPr/>
          </p:nvSpPr>
          <p:spPr>
            <a:xfrm>
              <a:off x="2177715" y="2725589"/>
              <a:ext cx="42707" cy="50162"/>
            </a:xfrm>
            <a:custGeom>
              <a:avLst/>
              <a:gdLst/>
              <a:ahLst/>
              <a:cxnLst/>
              <a:rect l="l" t="t" r="r" b="b"/>
              <a:pathLst>
                <a:path w="487" h="572" extrusionOk="0">
                  <a:moveTo>
                    <a:pt x="254" y="64"/>
                  </a:moveTo>
                  <a:cubicBezTo>
                    <a:pt x="296" y="64"/>
                    <a:pt x="338" y="85"/>
                    <a:pt x="360" y="106"/>
                  </a:cubicBezTo>
                  <a:cubicBezTo>
                    <a:pt x="402" y="148"/>
                    <a:pt x="402" y="191"/>
                    <a:pt x="402" y="233"/>
                  </a:cubicBezTo>
                  <a:lnTo>
                    <a:pt x="85" y="233"/>
                  </a:lnTo>
                  <a:cubicBezTo>
                    <a:pt x="106" y="191"/>
                    <a:pt x="106" y="148"/>
                    <a:pt x="148" y="106"/>
                  </a:cubicBezTo>
                  <a:cubicBezTo>
                    <a:pt x="169" y="85"/>
                    <a:pt x="212" y="64"/>
                    <a:pt x="254" y="64"/>
                  </a:cubicBezTo>
                  <a:close/>
                  <a:moveTo>
                    <a:pt x="254" y="0"/>
                  </a:moveTo>
                  <a:cubicBezTo>
                    <a:pt x="190" y="0"/>
                    <a:pt x="106" y="21"/>
                    <a:pt x="64" y="85"/>
                  </a:cubicBezTo>
                  <a:cubicBezTo>
                    <a:pt x="21" y="127"/>
                    <a:pt x="0" y="191"/>
                    <a:pt x="0" y="275"/>
                  </a:cubicBezTo>
                  <a:cubicBezTo>
                    <a:pt x="0" y="381"/>
                    <a:pt x="21" y="444"/>
                    <a:pt x="64" y="487"/>
                  </a:cubicBezTo>
                  <a:cubicBezTo>
                    <a:pt x="127" y="529"/>
                    <a:pt x="190" y="571"/>
                    <a:pt x="275" y="571"/>
                  </a:cubicBezTo>
                  <a:cubicBezTo>
                    <a:pt x="317" y="571"/>
                    <a:pt x="338" y="550"/>
                    <a:pt x="381" y="550"/>
                  </a:cubicBezTo>
                  <a:cubicBezTo>
                    <a:pt x="402" y="550"/>
                    <a:pt x="444" y="529"/>
                    <a:pt x="487" y="529"/>
                  </a:cubicBezTo>
                  <a:lnTo>
                    <a:pt x="487" y="444"/>
                  </a:lnTo>
                  <a:cubicBezTo>
                    <a:pt x="444" y="466"/>
                    <a:pt x="423" y="466"/>
                    <a:pt x="381" y="487"/>
                  </a:cubicBezTo>
                  <a:lnTo>
                    <a:pt x="275" y="487"/>
                  </a:lnTo>
                  <a:cubicBezTo>
                    <a:pt x="233" y="487"/>
                    <a:pt x="169" y="466"/>
                    <a:pt x="148" y="444"/>
                  </a:cubicBezTo>
                  <a:cubicBezTo>
                    <a:pt x="106" y="402"/>
                    <a:pt x="85" y="360"/>
                    <a:pt x="85" y="296"/>
                  </a:cubicBezTo>
                  <a:lnTo>
                    <a:pt x="487" y="296"/>
                  </a:lnTo>
                  <a:lnTo>
                    <a:pt x="487" y="254"/>
                  </a:lnTo>
                  <a:cubicBezTo>
                    <a:pt x="487" y="169"/>
                    <a:pt x="465" y="106"/>
                    <a:pt x="423" y="64"/>
                  </a:cubicBezTo>
                  <a:cubicBezTo>
                    <a:pt x="381" y="21"/>
                    <a:pt x="338" y="0"/>
                    <a:pt x="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3"/>
            <p:cNvSpPr/>
            <p:nvPr/>
          </p:nvSpPr>
          <p:spPr>
            <a:xfrm>
              <a:off x="2233313" y="2712610"/>
              <a:ext cx="29729" cy="61299"/>
            </a:xfrm>
            <a:custGeom>
              <a:avLst/>
              <a:gdLst/>
              <a:ahLst/>
              <a:cxnLst/>
              <a:rect l="l" t="t" r="r" b="b"/>
              <a:pathLst>
                <a:path w="339" h="699" extrusionOk="0">
                  <a:moveTo>
                    <a:pt x="64" y="0"/>
                  </a:moveTo>
                  <a:lnTo>
                    <a:pt x="64" y="148"/>
                  </a:lnTo>
                  <a:lnTo>
                    <a:pt x="1" y="148"/>
                  </a:lnTo>
                  <a:lnTo>
                    <a:pt x="1" y="233"/>
                  </a:lnTo>
                  <a:lnTo>
                    <a:pt x="64" y="233"/>
                  </a:lnTo>
                  <a:lnTo>
                    <a:pt x="64" y="529"/>
                  </a:lnTo>
                  <a:cubicBezTo>
                    <a:pt x="64" y="592"/>
                    <a:pt x="64" y="635"/>
                    <a:pt x="106" y="656"/>
                  </a:cubicBezTo>
                  <a:cubicBezTo>
                    <a:pt x="127" y="677"/>
                    <a:pt x="170" y="698"/>
                    <a:pt x="233" y="698"/>
                  </a:cubicBezTo>
                  <a:lnTo>
                    <a:pt x="339" y="698"/>
                  </a:lnTo>
                  <a:lnTo>
                    <a:pt x="339" y="614"/>
                  </a:lnTo>
                  <a:lnTo>
                    <a:pt x="170" y="614"/>
                  </a:lnTo>
                  <a:cubicBezTo>
                    <a:pt x="149" y="592"/>
                    <a:pt x="149" y="571"/>
                    <a:pt x="149" y="529"/>
                  </a:cubicBezTo>
                  <a:lnTo>
                    <a:pt x="149" y="233"/>
                  </a:lnTo>
                  <a:lnTo>
                    <a:pt x="339" y="233"/>
                  </a:lnTo>
                  <a:lnTo>
                    <a:pt x="339" y="148"/>
                  </a:lnTo>
                  <a:lnTo>
                    <a:pt x="149" y="148"/>
                  </a:lnTo>
                  <a:lnTo>
                    <a:pt x="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3"/>
            <p:cNvSpPr/>
            <p:nvPr/>
          </p:nvSpPr>
          <p:spPr>
            <a:xfrm>
              <a:off x="122680" y="2057881"/>
              <a:ext cx="222658" cy="196700"/>
            </a:xfrm>
            <a:custGeom>
              <a:avLst/>
              <a:gdLst/>
              <a:ahLst/>
              <a:cxnLst/>
              <a:rect l="l" t="t" r="r" b="b"/>
              <a:pathLst>
                <a:path w="2539" h="2243" extrusionOk="0">
                  <a:moveTo>
                    <a:pt x="381" y="1"/>
                  </a:moveTo>
                  <a:cubicBezTo>
                    <a:pt x="170" y="1"/>
                    <a:pt x="1" y="170"/>
                    <a:pt x="1" y="402"/>
                  </a:cubicBezTo>
                  <a:lnTo>
                    <a:pt x="1" y="1502"/>
                  </a:lnTo>
                  <a:cubicBezTo>
                    <a:pt x="1" y="1714"/>
                    <a:pt x="170" y="1904"/>
                    <a:pt x="381" y="1904"/>
                  </a:cubicBezTo>
                  <a:lnTo>
                    <a:pt x="910" y="1904"/>
                  </a:lnTo>
                  <a:lnTo>
                    <a:pt x="1269" y="2242"/>
                  </a:lnTo>
                  <a:lnTo>
                    <a:pt x="1629" y="1883"/>
                  </a:lnTo>
                  <a:lnTo>
                    <a:pt x="2158" y="1883"/>
                  </a:lnTo>
                  <a:cubicBezTo>
                    <a:pt x="2369" y="1883"/>
                    <a:pt x="2538" y="1714"/>
                    <a:pt x="2538" y="1481"/>
                  </a:cubicBezTo>
                  <a:lnTo>
                    <a:pt x="2538" y="381"/>
                  </a:lnTo>
                  <a:cubicBezTo>
                    <a:pt x="2538" y="170"/>
                    <a:pt x="2369" y="1"/>
                    <a:pt x="2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3"/>
            <p:cNvSpPr/>
            <p:nvPr/>
          </p:nvSpPr>
          <p:spPr>
            <a:xfrm>
              <a:off x="267376" y="2127423"/>
              <a:ext cx="26045" cy="26484"/>
            </a:xfrm>
            <a:custGeom>
              <a:avLst/>
              <a:gdLst/>
              <a:ahLst/>
              <a:cxnLst/>
              <a:rect l="l" t="t" r="r" b="b"/>
              <a:pathLst>
                <a:path w="297" h="302" extrusionOk="0">
                  <a:moveTo>
                    <a:pt x="148" y="1"/>
                  </a:moveTo>
                  <a:cubicBezTo>
                    <a:pt x="74" y="1"/>
                    <a:pt x="0" y="53"/>
                    <a:pt x="0" y="159"/>
                  </a:cubicBezTo>
                  <a:cubicBezTo>
                    <a:pt x="0" y="254"/>
                    <a:pt x="74" y="302"/>
                    <a:pt x="148" y="302"/>
                  </a:cubicBezTo>
                  <a:cubicBezTo>
                    <a:pt x="222" y="302"/>
                    <a:pt x="296" y="254"/>
                    <a:pt x="296" y="159"/>
                  </a:cubicBezTo>
                  <a:cubicBezTo>
                    <a:pt x="296" y="53"/>
                    <a:pt x="222" y="1"/>
                    <a:pt x="148" y="1"/>
                  </a:cubicBezTo>
                  <a:close/>
                </a:path>
              </a:pathLst>
            </a:custGeom>
            <a:solidFill>
              <a:srgbClr val="F4E4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3"/>
            <p:cNvSpPr/>
            <p:nvPr/>
          </p:nvSpPr>
          <p:spPr>
            <a:xfrm>
              <a:off x="220985" y="2128387"/>
              <a:ext cx="26045" cy="26045"/>
            </a:xfrm>
            <a:custGeom>
              <a:avLst/>
              <a:gdLst/>
              <a:ahLst/>
              <a:cxnLst/>
              <a:rect l="l" t="t" r="r" b="b"/>
              <a:pathLst>
                <a:path w="297" h="297" extrusionOk="0">
                  <a:moveTo>
                    <a:pt x="148" y="0"/>
                  </a:moveTo>
                  <a:cubicBezTo>
                    <a:pt x="64" y="0"/>
                    <a:pt x="0" y="64"/>
                    <a:pt x="0" y="148"/>
                  </a:cubicBezTo>
                  <a:cubicBezTo>
                    <a:pt x="0" y="212"/>
                    <a:pt x="64" y="296"/>
                    <a:pt x="148" y="296"/>
                  </a:cubicBezTo>
                  <a:cubicBezTo>
                    <a:pt x="212" y="296"/>
                    <a:pt x="297" y="212"/>
                    <a:pt x="297" y="148"/>
                  </a:cubicBezTo>
                  <a:cubicBezTo>
                    <a:pt x="297" y="64"/>
                    <a:pt x="212" y="0"/>
                    <a:pt x="148" y="0"/>
                  </a:cubicBezTo>
                  <a:close/>
                </a:path>
              </a:pathLst>
            </a:custGeom>
            <a:solidFill>
              <a:srgbClr val="F4E4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3"/>
            <p:cNvSpPr/>
            <p:nvPr/>
          </p:nvSpPr>
          <p:spPr>
            <a:xfrm>
              <a:off x="173718" y="2130229"/>
              <a:ext cx="27887" cy="22362"/>
            </a:xfrm>
            <a:custGeom>
              <a:avLst/>
              <a:gdLst/>
              <a:ahLst/>
              <a:cxnLst/>
              <a:rect l="l" t="t" r="r" b="b"/>
              <a:pathLst>
                <a:path w="318" h="255" extrusionOk="0">
                  <a:moveTo>
                    <a:pt x="159" y="0"/>
                  </a:moveTo>
                  <a:cubicBezTo>
                    <a:pt x="79" y="0"/>
                    <a:pt x="0" y="43"/>
                    <a:pt x="11" y="127"/>
                  </a:cubicBezTo>
                  <a:cubicBezTo>
                    <a:pt x="0" y="212"/>
                    <a:pt x="79" y="254"/>
                    <a:pt x="159" y="254"/>
                  </a:cubicBezTo>
                  <a:cubicBezTo>
                    <a:pt x="238" y="254"/>
                    <a:pt x="317" y="212"/>
                    <a:pt x="307" y="127"/>
                  </a:cubicBezTo>
                  <a:cubicBezTo>
                    <a:pt x="317" y="43"/>
                    <a:pt x="238" y="0"/>
                    <a:pt x="159" y="0"/>
                  </a:cubicBezTo>
                  <a:close/>
                </a:path>
              </a:pathLst>
            </a:custGeom>
            <a:solidFill>
              <a:srgbClr val="F4E4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3"/>
            <p:cNvSpPr/>
            <p:nvPr/>
          </p:nvSpPr>
          <p:spPr>
            <a:xfrm>
              <a:off x="-209332" y="2512315"/>
              <a:ext cx="105848" cy="218887"/>
            </a:xfrm>
            <a:custGeom>
              <a:avLst/>
              <a:gdLst/>
              <a:ahLst/>
              <a:cxnLst/>
              <a:rect l="l" t="t" r="r" b="b"/>
              <a:pathLst>
                <a:path w="1207" h="2496" extrusionOk="0">
                  <a:moveTo>
                    <a:pt x="1" y="0"/>
                  </a:moveTo>
                  <a:cubicBezTo>
                    <a:pt x="339" y="761"/>
                    <a:pt x="762" y="1629"/>
                    <a:pt x="1164" y="2496"/>
                  </a:cubicBezTo>
                  <a:cubicBezTo>
                    <a:pt x="1206" y="2348"/>
                    <a:pt x="1206" y="2178"/>
                    <a:pt x="1206" y="2030"/>
                  </a:cubicBezTo>
                  <a:cubicBezTo>
                    <a:pt x="1206" y="1184"/>
                    <a:pt x="741" y="402"/>
                    <a:pt x="1" y="0"/>
                  </a:cubicBez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3"/>
            <p:cNvSpPr/>
            <p:nvPr/>
          </p:nvSpPr>
          <p:spPr>
            <a:xfrm>
              <a:off x="-528277" y="2461189"/>
              <a:ext cx="434090" cy="402695"/>
            </a:xfrm>
            <a:custGeom>
              <a:avLst/>
              <a:gdLst/>
              <a:ahLst/>
              <a:cxnLst/>
              <a:rect l="l" t="t" r="r" b="b"/>
              <a:pathLst>
                <a:path w="4950" h="4592" extrusionOk="0">
                  <a:moveTo>
                    <a:pt x="2472" y="1"/>
                  </a:moveTo>
                  <a:cubicBezTo>
                    <a:pt x="1373" y="1"/>
                    <a:pt x="401" y="797"/>
                    <a:pt x="212" y="1916"/>
                  </a:cubicBezTo>
                  <a:cubicBezTo>
                    <a:pt x="0" y="3163"/>
                    <a:pt x="846" y="4348"/>
                    <a:pt x="2094" y="4559"/>
                  </a:cubicBezTo>
                  <a:cubicBezTo>
                    <a:pt x="2223" y="4581"/>
                    <a:pt x="2351" y="4592"/>
                    <a:pt x="2478" y="4592"/>
                  </a:cubicBezTo>
                  <a:cubicBezTo>
                    <a:pt x="3576" y="4592"/>
                    <a:pt x="4548" y="3796"/>
                    <a:pt x="4738" y="2677"/>
                  </a:cubicBezTo>
                  <a:cubicBezTo>
                    <a:pt x="4949" y="1429"/>
                    <a:pt x="4103" y="245"/>
                    <a:pt x="2855" y="33"/>
                  </a:cubicBezTo>
                  <a:cubicBezTo>
                    <a:pt x="2726" y="11"/>
                    <a:pt x="2598" y="1"/>
                    <a:pt x="2472" y="1"/>
                  </a:cubicBezTo>
                  <a:close/>
                </a:path>
              </a:pathLst>
            </a:custGeom>
            <a:solidFill>
              <a:srgbClr val="E58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3"/>
            <p:cNvSpPr/>
            <p:nvPr/>
          </p:nvSpPr>
          <p:spPr>
            <a:xfrm>
              <a:off x="-426289" y="2549410"/>
              <a:ext cx="228182" cy="224499"/>
            </a:xfrm>
            <a:custGeom>
              <a:avLst/>
              <a:gdLst/>
              <a:ahLst/>
              <a:cxnLst/>
              <a:rect l="l" t="t" r="r" b="b"/>
              <a:pathLst>
                <a:path w="2602" h="2560" extrusionOk="0">
                  <a:moveTo>
                    <a:pt x="1015" y="0"/>
                  </a:moveTo>
                  <a:cubicBezTo>
                    <a:pt x="783" y="0"/>
                    <a:pt x="783" y="317"/>
                    <a:pt x="1015" y="317"/>
                  </a:cubicBezTo>
                  <a:lnTo>
                    <a:pt x="1015" y="740"/>
                  </a:lnTo>
                  <a:cubicBezTo>
                    <a:pt x="0" y="1079"/>
                    <a:pt x="233" y="2559"/>
                    <a:pt x="1290" y="2559"/>
                  </a:cubicBezTo>
                  <a:cubicBezTo>
                    <a:pt x="2348" y="2559"/>
                    <a:pt x="2602" y="1079"/>
                    <a:pt x="1586" y="740"/>
                  </a:cubicBezTo>
                  <a:lnTo>
                    <a:pt x="1586" y="317"/>
                  </a:lnTo>
                  <a:cubicBezTo>
                    <a:pt x="1798" y="317"/>
                    <a:pt x="1798" y="0"/>
                    <a:pt x="15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3"/>
            <p:cNvSpPr/>
            <p:nvPr/>
          </p:nvSpPr>
          <p:spPr>
            <a:xfrm>
              <a:off x="-405943" y="2579051"/>
              <a:ext cx="187492" cy="179950"/>
            </a:xfrm>
            <a:custGeom>
              <a:avLst/>
              <a:gdLst/>
              <a:ahLst/>
              <a:cxnLst/>
              <a:rect l="l" t="t" r="r" b="b"/>
              <a:pathLst>
                <a:path w="2138" h="2052" extrusionOk="0">
                  <a:moveTo>
                    <a:pt x="932" y="0"/>
                  </a:moveTo>
                  <a:lnTo>
                    <a:pt x="932" y="529"/>
                  </a:lnTo>
                  <a:lnTo>
                    <a:pt x="826" y="550"/>
                  </a:lnTo>
                  <a:cubicBezTo>
                    <a:pt x="1" y="825"/>
                    <a:pt x="191" y="2052"/>
                    <a:pt x="1058" y="2052"/>
                  </a:cubicBezTo>
                  <a:cubicBezTo>
                    <a:pt x="1947" y="2052"/>
                    <a:pt x="2137" y="825"/>
                    <a:pt x="1312" y="550"/>
                  </a:cubicBezTo>
                  <a:lnTo>
                    <a:pt x="1206" y="529"/>
                  </a:lnTo>
                  <a:lnTo>
                    <a:pt x="1206" y="0"/>
                  </a:lnTo>
                  <a:close/>
                </a:path>
              </a:pathLst>
            </a:custGeom>
            <a:solidFill>
              <a:srgbClr val="E58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3"/>
            <p:cNvSpPr/>
            <p:nvPr/>
          </p:nvSpPr>
          <p:spPr>
            <a:xfrm>
              <a:off x="-398489" y="2655082"/>
              <a:ext cx="172584" cy="103919"/>
            </a:xfrm>
            <a:custGeom>
              <a:avLst/>
              <a:gdLst/>
              <a:ahLst/>
              <a:cxnLst/>
              <a:rect l="l" t="t" r="r" b="b"/>
              <a:pathLst>
                <a:path w="1968" h="1185" extrusionOk="0">
                  <a:moveTo>
                    <a:pt x="360" y="1"/>
                  </a:moveTo>
                  <a:cubicBezTo>
                    <a:pt x="1" y="508"/>
                    <a:pt x="381" y="1185"/>
                    <a:pt x="995" y="1185"/>
                  </a:cubicBezTo>
                  <a:cubicBezTo>
                    <a:pt x="1608" y="1185"/>
                    <a:pt x="1967" y="508"/>
                    <a:pt x="1629" y="1"/>
                  </a:cubicBezTo>
                  <a:close/>
                </a:path>
              </a:pathLst>
            </a:custGeom>
            <a:solidFill>
              <a:srgbClr val="F2C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3"/>
            <p:cNvSpPr/>
            <p:nvPr/>
          </p:nvSpPr>
          <p:spPr>
            <a:xfrm>
              <a:off x="4408841" y="2577209"/>
              <a:ext cx="385858" cy="385858"/>
            </a:xfrm>
            <a:custGeom>
              <a:avLst/>
              <a:gdLst/>
              <a:ahLst/>
              <a:cxnLst/>
              <a:rect l="l" t="t" r="r" b="b"/>
              <a:pathLst>
                <a:path w="4400" h="4400" extrusionOk="0">
                  <a:moveTo>
                    <a:pt x="2200" y="0"/>
                  </a:moveTo>
                  <a:cubicBezTo>
                    <a:pt x="974" y="0"/>
                    <a:pt x="1" y="973"/>
                    <a:pt x="1" y="2200"/>
                  </a:cubicBezTo>
                  <a:cubicBezTo>
                    <a:pt x="1" y="3427"/>
                    <a:pt x="974" y="4399"/>
                    <a:pt x="2200" y="4399"/>
                  </a:cubicBezTo>
                  <a:cubicBezTo>
                    <a:pt x="3427" y="4399"/>
                    <a:pt x="4400" y="3427"/>
                    <a:pt x="4400" y="2200"/>
                  </a:cubicBezTo>
                  <a:cubicBezTo>
                    <a:pt x="4400" y="973"/>
                    <a:pt x="3427" y="0"/>
                    <a:pt x="2200" y="0"/>
                  </a:cubicBezTo>
                  <a:close/>
                </a:path>
              </a:pathLst>
            </a:custGeom>
            <a:solidFill>
              <a:srgbClr val="4BB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3"/>
            <p:cNvSpPr/>
            <p:nvPr/>
          </p:nvSpPr>
          <p:spPr>
            <a:xfrm>
              <a:off x="4624043" y="2656924"/>
              <a:ext cx="94623" cy="92869"/>
            </a:xfrm>
            <a:custGeom>
              <a:avLst/>
              <a:gdLst/>
              <a:ahLst/>
              <a:cxnLst/>
              <a:rect l="l" t="t" r="r" b="b"/>
              <a:pathLst>
                <a:path w="1079" h="1059" extrusionOk="0">
                  <a:moveTo>
                    <a:pt x="550" y="1"/>
                  </a:moveTo>
                  <a:cubicBezTo>
                    <a:pt x="465" y="1"/>
                    <a:pt x="402" y="64"/>
                    <a:pt x="402" y="149"/>
                  </a:cubicBezTo>
                  <a:lnTo>
                    <a:pt x="402" y="403"/>
                  </a:lnTo>
                  <a:lnTo>
                    <a:pt x="148" y="403"/>
                  </a:lnTo>
                  <a:cubicBezTo>
                    <a:pt x="64" y="403"/>
                    <a:pt x="0" y="466"/>
                    <a:pt x="21" y="529"/>
                  </a:cubicBezTo>
                  <a:cubicBezTo>
                    <a:pt x="21" y="614"/>
                    <a:pt x="64" y="678"/>
                    <a:pt x="148" y="678"/>
                  </a:cubicBezTo>
                  <a:lnTo>
                    <a:pt x="402" y="678"/>
                  </a:lnTo>
                  <a:lnTo>
                    <a:pt x="402" y="931"/>
                  </a:lnTo>
                  <a:cubicBezTo>
                    <a:pt x="402" y="1016"/>
                    <a:pt x="465" y="1058"/>
                    <a:pt x="550" y="1058"/>
                  </a:cubicBezTo>
                  <a:cubicBezTo>
                    <a:pt x="614" y="1058"/>
                    <a:pt x="677" y="1016"/>
                    <a:pt x="677" y="931"/>
                  </a:cubicBezTo>
                  <a:lnTo>
                    <a:pt x="677" y="678"/>
                  </a:lnTo>
                  <a:lnTo>
                    <a:pt x="931" y="678"/>
                  </a:lnTo>
                  <a:cubicBezTo>
                    <a:pt x="1015" y="678"/>
                    <a:pt x="1079" y="614"/>
                    <a:pt x="1079" y="529"/>
                  </a:cubicBezTo>
                  <a:cubicBezTo>
                    <a:pt x="1079" y="466"/>
                    <a:pt x="1015" y="403"/>
                    <a:pt x="931" y="403"/>
                  </a:cubicBezTo>
                  <a:lnTo>
                    <a:pt x="677" y="403"/>
                  </a:lnTo>
                  <a:lnTo>
                    <a:pt x="677" y="149"/>
                  </a:lnTo>
                  <a:cubicBezTo>
                    <a:pt x="677" y="64"/>
                    <a:pt x="614" y="1"/>
                    <a:pt x="5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3"/>
            <p:cNvSpPr/>
            <p:nvPr/>
          </p:nvSpPr>
          <p:spPr>
            <a:xfrm>
              <a:off x="4484872" y="2692177"/>
              <a:ext cx="94711" cy="24204"/>
            </a:xfrm>
            <a:custGeom>
              <a:avLst/>
              <a:gdLst/>
              <a:ahLst/>
              <a:cxnLst/>
              <a:rect l="l" t="t" r="r" b="b"/>
              <a:pathLst>
                <a:path w="1080" h="276" extrusionOk="0">
                  <a:moveTo>
                    <a:pt x="128" y="1"/>
                  </a:moveTo>
                  <a:cubicBezTo>
                    <a:pt x="64" y="1"/>
                    <a:pt x="1" y="64"/>
                    <a:pt x="1" y="127"/>
                  </a:cubicBezTo>
                  <a:cubicBezTo>
                    <a:pt x="1" y="212"/>
                    <a:pt x="64" y="276"/>
                    <a:pt x="128" y="276"/>
                  </a:cubicBezTo>
                  <a:lnTo>
                    <a:pt x="953" y="276"/>
                  </a:lnTo>
                  <a:cubicBezTo>
                    <a:pt x="1016" y="276"/>
                    <a:pt x="1080" y="212"/>
                    <a:pt x="1080" y="127"/>
                  </a:cubicBezTo>
                  <a:cubicBezTo>
                    <a:pt x="1080" y="64"/>
                    <a:pt x="1016" y="1"/>
                    <a:pt x="9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3"/>
            <p:cNvSpPr/>
            <p:nvPr/>
          </p:nvSpPr>
          <p:spPr>
            <a:xfrm>
              <a:off x="4624043" y="2788642"/>
              <a:ext cx="99446" cy="92781"/>
            </a:xfrm>
            <a:custGeom>
              <a:avLst/>
              <a:gdLst/>
              <a:ahLst/>
              <a:cxnLst/>
              <a:rect l="l" t="t" r="r" b="b"/>
              <a:pathLst>
                <a:path w="1134" h="1058" extrusionOk="0">
                  <a:moveTo>
                    <a:pt x="940" y="1"/>
                  </a:moveTo>
                  <a:cubicBezTo>
                    <a:pt x="909" y="1"/>
                    <a:pt x="876" y="13"/>
                    <a:pt x="846" y="43"/>
                  </a:cubicBezTo>
                  <a:lnTo>
                    <a:pt x="550" y="339"/>
                  </a:lnTo>
                  <a:lnTo>
                    <a:pt x="254" y="43"/>
                  </a:lnTo>
                  <a:cubicBezTo>
                    <a:pt x="222" y="21"/>
                    <a:pt x="185" y="11"/>
                    <a:pt x="151" y="11"/>
                  </a:cubicBezTo>
                  <a:cubicBezTo>
                    <a:pt x="117" y="11"/>
                    <a:pt x="85" y="21"/>
                    <a:pt x="64" y="43"/>
                  </a:cubicBezTo>
                  <a:cubicBezTo>
                    <a:pt x="0" y="85"/>
                    <a:pt x="0" y="170"/>
                    <a:pt x="64" y="233"/>
                  </a:cubicBezTo>
                  <a:lnTo>
                    <a:pt x="360" y="529"/>
                  </a:lnTo>
                  <a:lnTo>
                    <a:pt x="64" y="825"/>
                  </a:lnTo>
                  <a:cubicBezTo>
                    <a:pt x="0" y="867"/>
                    <a:pt x="0" y="952"/>
                    <a:pt x="64" y="1016"/>
                  </a:cubicBezTo>
                  <a:cubicBezTo>
                    <a:pt x="85" y="1037"/>
                    <a:pt x="127" y="1058"/>
                    <a:pt x="148" y="1058"/>
                  </a:cubicBezTo>
                  <a:cubicBezTo>
                    <a:pt x="191" y="1058"/>
                    <a:pt x="233" y="1037"/>
                    <a:pt x="254" y="1016"/>
                  </a:cubicBezTo>
                  <a:lnTo>
                    <a:pt x="550" y="719"/>
                  </a:lnTo>
                  <a:lnTo>
                    <a:pt x="846" y="1016"/>
                  </a:lnTo>
                  <a:cubicBezTo>
                    <a:pt x="867" y="1037"/>
                    <a:pt x="910" y="1058"/>
                    <a:pt x="931" y="1058"/>
                  </a:cubicBezTo>
                  <a:cubicBezTo>
                    <a:pt x="973" y="1058"/>
                    <a:pt x="1015" y="1037"/>
                    <a:pt x="1037" y="1016"/>
                  </a:cubicBezTo>
                  <a:cubicBezTo>
                    <a:pt x="1079" y="952"/>
                    <a:pt x="1079" y="867"/>
                    <a:pt x="1037" y="825"/>
                  </a:cubicBezTo>
                  <a:lnTo>
                    <a:pt x="740" y="529"/>
                  </a:lnTo>
                  <a:lnTo>
                    <a:pt x="1037" y="233"/>
                  </a:lnTo>
                  <a:cubicBezTo>
                    <a:pt x="1134" y="136"/>
                    <a:pt x="1044" y="1"/>
                    <a:pt x="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3"/>
            <p:cNvSpPr/>
            <p:nvPr/>
          </p:nvSpPr>
          <p:spPr>
            <a:xfrm>
              <a:off x="4483819" y="2823544"/>
              <a:ext cx="96903" cy="22976"/>
            </a:xfrm>
            <a:custGeom>
              <a:avLst/>
              <a:gdLst/>
              <a:ahLst/>
              <a:cxnLst/>
              <a:rect l="l" t="t" r="r" b="b"/>
              <a:pathLst>
                <a:path w="1105" h="262" extrusionOk="0">
                  <a:moveTo>
                    <a:pt x="115" y="1"/>
                  </a:moveTo>
                  <a:cubicBezTo>
                    <a:pt x="0" y="1"/>
                    <a:pt x="0" y="262"/>
                    <a:pt x="115" y="262"/>
                  </a:cubicBezTo>
                  <a:cubicBezTo>
                    <a:pt x="123" y="262"/>
                    <a:pt x="131" y="260"/>
                    <a:pt x="140" y="258"/>
                  </a:cubicBezTo>
                  <a:lnTo>
                    <a:pt x="965" y="258"/>
                  </a:lnTo>
                  <a:cubicBezTo>
                    <a:pt x="973" y="260"/>
                    <a:pt x="982" y="262"/>
                    <a:pt x="989" y="262"/>
                  </a:cubicBezTo>
                  <a:cubicBezTo>
                    <a:pt x="1105" y="262"/>
                    <a:pt x="1105" y="1"/>
                    <a:pt x="989" y="1"/>
                  </a:cubicBezTo>
                  <a:cubicBezTo>
                    <a:pt x="982" y="1"/>
                    <a:pt x="973" y="2"/>
                    <a:pt x="965" y="4"/>
                  </a:cubicBezTo>
                  <a:lnTo>
                    <a:pt x="140" y="4"/>
                  </a:lnTo>
                  <a:cubicBezTo>
                    <a:pt x="131" y="2"/>
                    <a:pt x="123" y="1"/>
                    <a:pt x="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3"/>
            <p:cNvSpPr/>
            <p:nvPr/>
          </p:nvSpPr>
          <p:spPr>
            <a:xfrm>
              <a:off x="4523896" y="2787940"/>
              <a:ext cx="22275" cy="23064"/>
            </a:xfrm>
            <a:custGeom>
              <a:avLst/>
              <a:gdLst/>
              <a:ahLst/>
              <a:cxnLst/>
              <a:rect l="l" t="t" r="r" b="b"/>
              <a:pathLst>
                <a:path w="254" h="263" extrusionOk="0">
                  <a:moveTo>
                    <a:pt x="119" y="0"/>
                  </a:moveTo>
                  <a:cubicBezTo>
                    <a:pt x="107" y="0"/>
                    <a:pt x="96" y="3"/>
                    <a:pt x="85" y="8"/>
                  </a:cubicBezTo>
                  <a:lnTo>
                    <a:pt x="42" y="8"/>
                  </a:lnTo>
                  <a:lnTo>
                    <a:pt x="21" y="29"/>
                  </a:lnTo>
                  <a:lnTo>
                    <a:pt x="0" y="51"/>
                  </a:lnTo>
                  <a:lnTo>
                    <a:pt x="21" y="93"/>
                  </a:lnTo>
                  <a:lnTo>
                    <a:pt x="21" y="114"/>
                  </a:lnTo>
                  <a:lnTo>
                    <a:pt x="21" y="135"/>
                  </a:lnTo>
                  <a:lnTo>
                    <a:pt x="21" y="178"/>
                  </a:lnTo>
                  <a:lnTo>
                    <a:pt x="21" y="199"/>
                  </a:lnTo>
                  <a:cubicBezTo>
                    <a:pt x="21" y="199"/>
                    <a:pt x="21" y="220"/>
                    <a:pt x="21" y="220"/>
                  </a:cubicBezTo>
                  <a:lnTo>
                    <a:pt x="42" y="241"/>
                  </a:lnTo>
                  <a:lnTo>
                    <a:pt x="64" y="262"/>
                  </a:lnTo>
                  <a:lnTo>
                    <a:pt x="127" y="262"/>
                  </a:lnTo>
                  <a:cubicBezTo>
                    <a:pt x="169" y="262"/>
                    <a:pt x="212" y="262"/>
                    <a:pt x="233" y="241"/>
                  </a:cubicBezTo>
                  <a:lnTo>
                    <a:pt x="254" y="220"/>
                  </a:lnTo>
                  <a:cubicBezTo>
                    <a:pt x="254" y="199"/>
                    <a:pt x="254" y="199"/>
                    <a:pt x="254" y="178"/>
                  </a:cubicBezTo>
                  <a:cubicBezTo>
                    <a:pt x="254" y="178"/>
                    <a:pt x="254" y="178"/>
                    <a:pt x="254" y="156"/>
                  </a:cubicBezTo>
                  <a:cubicBezTo>
                    <a:pt x="254" y="156"/>
                    <a:pt x="254" y="135"/>
                    <a:pt x="254" y="135"/>
                  </a:cubicBezTo>
                  <a:cubicBezTo>
                    <a:pt x="254" y="93"/>
                    <a:pt x="233" y="72"/>
                    <a:pt x="212" y="51"/>
                  </a:cubicBezTo>
                  <a:cubicBezTo>
                    <a:pt x="181" y="20"/>
                    <a:pt x="150" y="0"/>
                    <a:pt x="1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3"/>
            <p:cNvSpPr/>
            <p:nvPr/>
          </p:nvSpPr>
          <p:spPr>
            <a:xfrm>
              <a:off x="4521967" y="2860990"/>
              <a:ext cx="27449" cy="22450"/>
            </a:xfrm>
            <a:custGeom>
              <a:avLst/>
              <a:gdLst/>
              <a:ahLst/>
              <a:cxnLst/>
              <a:rect l="l" t="t" r="r" b="b"/>
              <a:pathLst>
                <a:path w="313" h="256" extrusionOk="0">
                  <a:moveTo>
                    <a:pt x="86" y="0"/>
                  </a:moveTo>
                  <a:lnTo>
                    <a:pt x="64" y="21"/>
                  </a:lnTo>
                  <a:lnTo>
                    <a:pt x="43" y="42"/>
                  </a:lnTo>
                  <a:cubicBezTo>
                    <a:pt x="1" y="85"/>
                    <a:pt x="1" y="169"/>
                    <a:pt x="43" y="233"/>
                  </a:cubicBezTo>
                  <a:cubicBezTo>
                    <a:pt x="64" y="254"/>
                    <a:pt x="107" y="254"/>
                    <a:pt x="128" y="254"/>
                  </a:cubicBezTo>
                  <a:cubicBezTo>
                    <a:pt x="136" y="255"/>
                    <a:pt x="144" y="256"/>
                    <a:pt x="152" y="256"/>
                  </a:cubicBezTo>
                  <a:cubicBezTo>
                    <a:pt x="262" y="256"/>
                    <a:pt x="313" y="122"/>
                    <a:pt x="234" y="42"/>
                  </a:cubicBezTo>
                  <a:cubicBezTo>
                    <a:pt x="191" y="0"/>
                    <a:pt x="149" y="0"/>
                    <a:pt x="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3"/>
            <p:cNvSpPr/>
            <p:nvPr/>
          </p:nvSpPr>
          <p:spPr>
            <a:xfrm>
              <a:off x="4010093" y="2013332"/>
              <a:ext cx="168901" cy="148468"/>
            </a:xfrm>
            <a:custGeom>
              <a:avLst/>
              <a:gdLst/>
              <a:ahLst/>
              <a:cxnLst/>
              <a:rect l="l" t="t" r="r" b="b"/>
              <a:pathLst>
                <a:path w="1926" h="1693" extrusionOk="0">
                  <a:moveTo>
                    <a:pt x="297" y="1"/>
                  </a:moveTo>
                  <a:cubicBezTo>
                    <a:pt x="149" y="1"/>
                    <a:pt x="1" y="128"/>
                    <a:pt x="1" y="297"/>
                  </a:cubicBezTo>
                  <a:lnTo>
                    <a:pt x="1" y="1143"/>
                  </a:lnTo>
                  <a:cubicBezTo>
                    <a:pt x="1" y="1291"/>
                    <a:pt x="149" y="1439"/>
                    <a:pt x="297" y="1439"/>
                  </a:cubicBezTo>
                  <a:lnTo>
                    <a:pt x="699" y="1439"/>
                  </a:lnTo>
                  <a:lnTo>
                    <a:pt x="974" y="1693"/>
                  </a:lnTo>
                  <a:lnTo>
                    <a:pt x="1227" y="1439"/>
                  </a:lnTo>
                  <a:lnTo>
                    <a:pt x="1629" y="1439"/>
                  </a:lnTo>
                  <a:cubicBezTo>
                    <a:pt x="1798" y="1439"/>
                    <a:pt x="1925" y="1291"/>
                    <a:pt x="1925" y="1143"/>
                  </a:cubicBezTo>
                  <a:lnTo>
                    <a:pt x="1925" y="297"/>
                  </a:lnTo>
                  <a:cubicBezTo>
                    <a:pt x="1925" y="128"/>
                    <a:pt x="1798" y="1"/>
                    <a:pt x="1650" y="1"/>
                  </a:cubicBezTo>
                  <a:close/>
                </a:path>
              </a:pathLst>
            </a:custGeom>
            <a:solidFill>
              <a:srgbClr val="E58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3"/>
            <p:cNvSpPr/>
            <p:nvPr/>
          </p:nvSpPr>
          <p:spPr>
            <a:xfrm>
              <a:off x="4062008" y="2049813"/>
              <a:ext cx="65070" cy="52705"/>
            </a:xfrm>
            <a:custGeom>
              <a:avLst/>
              <a:gdLst/>
              <a:ahLst/>
              <a:cxnLst/>
              <a:rect l="l" t="t" r="r" b="b"/>
              <a:pathLst>
                <a:path w="742" h="601" extrusionOk="0">
                  <a:moveTo>
                    <a:pt x="197" y="0"/>
                  </a:moveTo>
                  <a:cubicBezTo>
                    <a:pt x="97" y="0"/>
                    <a:pt x="1" y="73"/>
                    <a:pt x="1" y="198"/>
                  </a:cubicBezTo>
                  <a:cubicBezTo>
                    <a:pt x="1" y="241"/>
                    <a:pt x="1" y="367"/>
                    <a:pt x="276" y="537"/>
                  </a:cubicBezTo>
                  <a:lnTo>
                    <a:pt x="382" y="600"/>
                  </a:lnTo>
                  <a:lnTo>
                    <a:pt x="466" y="537"/>
                  </a:lnTo>
                  <a:cubicBezTo>
                    <a:pt x="741" y="367"/>
                    <a:pt x="741" y="241"/>
                    <a:pt x="741" y="198"/>
                  </a:cubicBezTo>
                  <a:cubicBezTo>
                    <a:pt x="741" y="93"/>
                    <a:pt x="657" y="8"/>
                    <a:pt x="551" y="8"/>
                  </a:cubicBezTo>
                  <a:cubicBezTo>
                    <a:pt x="466" y="8"/>
                    <a:pt x="403" y="50"/>
                    <a:pt x="382" y="114"/>
                  </a:cubicBezTo>
                  <a:cubicBezTo>
                    <a:pt x="338" y="36"/>
                    <a:pt x="266" y="0"/>
                    <a:pt x="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3"/>
            <p:cNvSpPr/>
            <p:nvPr/>
          </p:nvSpPr>
          <p:spPr>
            <a:xfrm>
              <a:off x="2926977" y="2165482"/>
              <a:ext cx="853272" cy="550988"/>
            </a:xfrm>
            <a:custGeom>
              <a:avLst/>
              <a:gdLst/>
              <a:ahLst/>
              <a:cxnLst/>
              <a:rect l="l" t="t" r="r" b="b"/>
              <a:pathLst>
                <a:path w="9730" h="6283" extrusionOk="0">
                  <a:moveTo>
                    <a:pt x="3257" y="0"/>
                  </a:moveTo>
                  <a:cubicBezTo>
                    <a:pt x="1460" y="0"/>
                    <a:pt x="0" y="1248"/>
                    <a:pt x="0" y="2771"/>
                  </a:cubicBezTo>
                  <a:cubicBezTo>
                    <a:pt x="0" y="4293"/>
                    <a:pt x="1460" y="5520"/>
                    <a:pt x="3257" y="5520"/>
                  </a:cubicBezTo>
                  <a:cubicBezTo>
                    <a:pt x="3807" y="5520"/>
                    <a:pt x="4378" y="5393"/>
                    <a:pt x="4886" y="5161"/>
                  </a:cubicBezTo>
                  <a:cubicBezTo>
                    <a:pt x="5864" y="5898"/>
                    <a:pt x="7057" y="6282"/>
                    <a:pt x="8266" y="6282"/>
                  </a:cubicBezTo>
                  <a:cubicBezTo>
                    <a:pt x="8755" y="6282"/>
                    <a:pt x="9248" y="6219"/>
                    <a:pt x="9729" y="6091"/>
                  </a:cubicBezTo>
                  <a:lnTo>
                    <a:pt x="9729" y="6091"/>
                  </a:lnTo>
                  <a:cubicBezTo>
                    <a:pt x="9393" y="6164"/>
                    <a:pt x="9054" y="6199"/>
                    <a:pt x="8717" y="6199"/>
                  </a:cubicBezTo>
                  <a:cubicBezTo>
                    <a:pt x="7487" y="6199"/>
                    <a:pt x="6290" y="5724"/>
                    <a:pt x="5394" y="4843"/>
                  </a:cubicBezTo>
                  <a:cubicBezTo>
                    <a:pt x="6070" y="4378"/>
                    <a:pt x="6493" y="3596"/>
                    <a:pt x="6514" y="2771"/>
                  </a:cubicBezTo>
                  <a:cubicBezTo>
                    <a:pt x="6514" y="1248"/>
                    <a:pt x="5055" y="0"/>
                    <a:pt x="32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3"/>
            <p:cNvSpPr/>
            <p:nvPr/>
          </p:nvSpPr>
          <p:spPr>
            <a:xfrm>
              <a:off x="3075357" y="2426988"/>
              <a:ext cx="85415" cy="98394"/>
            </a:xfrm>
            <a:custGeom>
              <a:avLst/>
              <a:gdLst/>
              <a:ahLst/>
              <a:cxnLst/>
              <a:rect l="l" t="t" r="r" b="b"/>
              <a:pathLst>
                <a:path w="974" h="1122" extrusionOk="0">
                  <a:moveTo>
                    <a:pt x="508" y="275"/>
                  </a:moveTo>
                  <a:lnTo>
                    <a:pt x="656" y="635"/>
                  </a:lnTo>
                  <a:lnTo>
                    <a:pt x="360" y="635"/>
                  </a:lnTo>
                  <a:lnTo>
                    <a:pt x="508" y="275"/>
                  </a:lnTo>
                  <a:close/>
                  <a:moveTo>
                    <a:pt x="487" y="0"/>
                  </a:moveTo>
                  <a:cubicBezTo>
                    <a:pt x="466" y="0"/>
                    <a:pt x="423" y="21"/>
                    <a:pt x="423" y="64"/>
                  </a:cubicBezTo>
                  <a:lnTo>
                    <a:pt x="0" y="994"/>
                  </a:lnTo>
                  <a:cubicBezTo>
                    <a:pt x="0" y="1015"/>
                    <a:pt x="0" y="1037"/>
                    <a:pt x="0" y="1037"/>
                  </a:cubicBezTo>
                  <a:cubicBezTo>
                    <a:pt x="0" y="1079"/>
                    <a:pt x="22" y="1100"/>
                    <a:pt x="64" y="1121"/>
                  </a:cubicBezTo>
                  <a:lnTo>
                    <a:pt x="127" y="1121"/>
                  </a:lnTo>
                  <a:cubicBezTo>
                    <a:pt x="148" y="1100"/>
                    <a:pt x="170" y="1100"/>
                    <a:pt x="170" y="1079"/>
                  </a:cubicBezTo>
                  <a:lnTo>
                    <a:pt x="275" y="804"/>
                  </a:lnTo>
                  <a:lnTo>
                    <a:pt x="719" y="804"/>
                  </a:lnTo>
                  <a:lnTo>
                    <a:pt x="825" y="1079"/>
                  </a:lnTo>
                  <a:cubicBezTo>
                    <a:pt x="846" y="1079"/>
                    <a:pt x="846" y="1100"/>
                    <a:pt x="868" y="1121"/>
                  </a:cubicBezTo>
                  <a:lnTo>
                    <a:pt x="931" y="1121"/>
                  </a:lnTo>
                  <a:cubicBezTo>
                    <a:pt x="952" y="1100"/>
                    <a:pt x="973" y="1079"/>
                    <a:pt x="973" y="1037"/>
                  </a:cubicBezTo>
                  <a:cubicBezTo>
                    <a:pt x="973" y="1037"/>
                    <a:pt x="973" y="1015"/>
                    <a:pt x="973" y="994"/>
                  </a:cubicBezTo>
                  <a:lnTo>
                    <a:pt x="571" y="64"/>
                  </a:lnTo>
                  <a:cubicBezTo>
                    <a:pt x="571" y="21"/>
                    <a:pt x="529"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3"/>
            <p:cNvSpPr/>
            <p:nvPr/>
          </p:nvSpPr>
          <p:spPr>
            <a:xfrm>
              <a:off x="3173662" y="2426988"/>
              <a:ext cx="64982" cy="98394"/>
            </a:xfrm>
            <a:custGeom>
              <a:avLst/>
              <a:gdLst/>
              <a:ahLst/>
              <a:cxnLst/>
              <a:rect l="l" t="t" r="r" b="b"/>
              <a:pathLst>
                <a:path w="741" h="1122" extrusionOk="0">
                  <a:moveTo>
                    <a:pt x="381" y="191"/>
                  </a:moveTo>
                  <a:cubicBezTo>
                    <a:pt x="423" y="191"/>
                    <a:pt x="466" y="191"/>
                    <a:pt x="487" y="233"/>
                  </a:cubicBezTo>
                  <a:cubicBezTo>
                    <a:pt x="508" y="254"/>
                    <a:pt x="529" y="275"/>
                    <a:pt x="529" y="317"/>
                  </a:cubicBezTo>
                  <a:cubicBezTo>
                    <a:pt x="529" y="360"/>
                    <a:pt x="508" y="381"/>
                    <a:pt x="487" y="423"/>
                  </a:cubicBezTo>
                  <a:cubicBezTo>
                    <a:pt x="466" y="444"/>
                    <a:pt x="423" y="466"/>
                    <a:pt x="402" y="466"/>
                  </a:cubicBezTo>
                  <a:lnTo>
                    <a:pt x="191" y="466"/>
                  </a:lnTo>
                  <a:lnTo>
                    <a:pt x="191" y="191"/>
                  </a:lnTo>
                  <a:close/>
                  <a:moveTo>
                    <a:pt x="402" y="614"/>
                  </a:moveTo>
                  <a:cubicBezTo>
                    <a:pt x="444" y="614"/>
                    <a:pt x="487" y="635"/>
                    <a:pt x="508" y="677"/>
                  </a:cubicBezTo>
                  <a:cubicBezTo>
                    <a:pt x="550" y="698"/>
                    <a:pt x="571" y="740"/>
                    <a:pt x="571" y="783"/>
                  </a:cubicBezTo>
                  <a:cubicBezTo>
                    <a:pt x="571" y="867"/>
                    <a:pt x="487" y="952"/>
                    <a:pt x="402" y="952"/>
                  </a:cubicBezTo>
                  <a:lnTo>
                    <a:pt x="191" y="952"/>
                  </a:lnTo>
                  <a:lnTo>
                    <a:pt x="191" y="614"/>
                  </a:lnTo>
                  <a:close/>
                  <a:moveTo>
                    <a:pt x="106" y="0"/>
                  </a:moveTo>
                  <a:cubicBezTo>
                    <a:pt x="43" y="0"/>
                    <a:pt x="0" y="43"/>
                    <a:pt x="0" y="85"/>
                  </a:cubicBezTo>
                  <a:lnTo>
                    <a:pt x="0" y="1037"/>
                  </a:lnTo>
                  <a:cubicBezTo>
                    <a:pt x="0" y="1079"/>
                    <a:pt x="43" y="1121"/>
                    <a:pt x="106" y="1121"/>
                  </a:cubicBezTo>
                  <a:lnTo>
                    <a:pt x="423" y="1121"/>
                  </a:lnTo>
                  <a:cubicBezTo>
                    <a:pt x="508" y="1121"/>
                    <a:pt x="593" y="1079"/>
                    <a:pt x="656" y="1037"/>
                  </a:cubicBezTo>
                  <a:cubicBezTo>
                    <a:pt x="719" y="973"/>
                    <a:pt x="741" y="889"/>
                    <a:pt x="741" y="804"/>
                  </a:cubicBezTo>
                  <a:cubicBezTo>
                    <a:pt x="741" y="698"/>
                    <a:pt x="698" y="592"/>
                    <a:pt x="614" y="529"/>
                  </a:cubicBezTo>
                  <a:cubicBezTo>
                    <a:pt x="677" y="466"/>
                    <a:pt x="698" y="402"/>
                    <a:pt x="698" y="317"/>
                  </a:cubicBezTo>
                  <a:cubicBezTo>
                    <a:pt x="719" y="148"/>
                    <a:pt x="571" y="0"/>
                    <a:pt x="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3"/>
            <p:cNvSpPr/>
            <p:nvPr/>
          </p:nvSpPr>
          <p:spPr>
            <a:xfrm>
              <a:off x="3247852" y="2426988"/>
              <a:ext cx="87257" cy="98394"/>
            </a:xfrm>
            <a:custGeom>
              <a:avLst/>
              <a:gdLst/>
              <a:ahLst/>
              <a:cxnLst/>
              <a:rect l="l" t="t" r="r" b="b"/>
              <a:pathLst>
                <a:path w="995" h="1122" extrusionOk="0">
                  <a:moveTo>
                    <a:pt x="550" y="0"/>
                  </a:moveTo>
                  <a:cubicBezTo>
                    <a:pt x="444" y="0"/>
                    <a:pt x="360" y="21"/>
                    <a:pt x="275" y="85"/>
                  </a:cubicBezTo>
                  <a:cubicBezTo>
                    <a:pt x="191" y="127"/>
                    <a:pt x="106" y="212"/>
                    <a:pt x="64" y="296"/>
                  </a:cubicBezTo>
                  <a:cubicBezTo>
                    <a:pt x="21" y="381"/>
                    <a:pt x="0" y="466"/>
                    <a:pt x="0" y="571"/>
                  </a:cubicBezTo>
                  <a:cubicBezTo>
                    <a:pt x="0" y="677"/>
                    <a:pt x="21" y="762"/>
                    <a:pt x="64" y="846"/>
                  </a:cubicBezTo>
                  <a:cubicBezTo>
                    <a:pt x="127" y="931"/>
                    <a:pt x="191" y="1015"/>
                    <a:pt x="275" y="1058"/>
                  </a:cubicBezTo>
                  <a:cubicBezTo>
                    <a:pt x="360" y="1100"/>
                    <a:pt x="444" y="1121"/>
                    <a:pt x="550" y="1121"/>
                  </a:cubicBezTo>
                  <a:cubicBezTo>
                    <a:pt x="698" y="1121"/>
                    <a:pt x="846" y="1058"/>
                    <a:pt x="952" y="952"/>
                  </a:cubicBezTo>
                  <a:cubicBezTo>
                    <a:pt x="994" y="931"/>
                    <a:pt x="994" y="867"/>
                    <a:pt x="952" y="825"/>
                  </a:cubicBezTo>
                  <a:cubicBezTo>
                    <a:pt x="931" y="825"/>
                    <a:pt x="910" y="804"/>
                    <a:pt x="889" y="804"/>
                  </a:cubicBezTo>
                  <a:cubicBezTo>
                    <a:pt x="867" y="804"/>
                    <a:pt x="846" y="825"/>
                    <a:pt x="825" y="825"/>
                  </a:cubicBezTo>
                  <a:cubicBezTo>
                    <a:pt x="762" y="910"/>
                    <a:pt x="656" y="952"/>
                    <a:pt x="550" y="952"/>
                  </a:cubicBezTo>
                  <a:cubicBezTo>
                    <a:pt x="444" y="952"/>
                    <a:pt x="360" y="910"/>
                    <a:pt x="275" y="825"/>
                  </a:cubicBezTo>
                  <a:cubicBezTo>
                    <a:pt x="212" y="762"/>
                    <a:pt x="170" y="656"/>
                    <a:pt x="170" y="571"/>
                  </a:cubicBezTo>
                  <a:cubicBezTo>
                    <a:pt x="170" y="466"/>
                    <a:pt x="212" y="360"/>
                    <a:pt x="275" y="296"/>
                  </a:cubicBezTo>
                  <a:cubicBezTo>
                    <a:pt x="360" y="212"/>
                    <a:pt x="460" y="169"/>
                    <a:pt x="561" y="169"/>
                  </a:cubicBezTo>
                  <a:cubicBezTo>
                    <a:pt x="661" y="169"/>
                    <a:pt x="762" y="212"/>
                    <a:pt x="846" y="296"/>
                  </a:cubicBezTo>
                  <a:cubicBezTo>
                    <a:pt x="846" y="296"/>
                    <a:pt x="867" y="317"/>
                    <a:pt x="889" y="317"/>
                  </a:cubicBezTo>
                  <a:cubicBezTo>
                    <a:pt x="931" y="317"/>
                    <a:pt x="952" y="296"/>
                    <a:pt x="952" y="296"/>
                  </a:cubicBezTo>
                  <a:cubicBezTo>
                    <a:pt x="973" y="275"/>
                    <a:pt x="994" y="254"/>
                    <a:pt x="994" y="233"/>
                  </a:cubicBezTo>
                  <a:cubicBezTo>
                    <a:pt x="994" y="212"/>
                    <a:pt x="973" y="191"/>
                    <a:pt x="952" y="169"/>
                  </a:cubicBezTo>
                  <a:cubicBezTo>
                    <a:pt x="846" y="64"/>
                    <a:pt x="719" y="0"/>
                    <a:pt x="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3"/>
            <p:cNvSpPr/>
            <p:nvPr/>
          </p:nvSpPr>
          <p:spPr>
            <a:xfrm>
              <a:off x="3077198" y="2298954"/>
              <a:ext cx="31658" cy="98043"/>
            </a:xfrm>
            <a:custGeom>
              <a:avLst/>
              <a:gdLst/>
              <a:ahLst/>
              <a:cxnLst/>
              <a:rect l="l" t="t" r="r" b="b"/>
              <a:pathLst>
                <a:path w="361" h="1118" extrusionOk="0">
                  <a:moveTo>
                    <a:pt x="233" y="1"/>
                  </a:moveTo>
                  <a:lnTo>
                    <a:pt x="43" y="107"/>
                  </a:lnTo>
                  <a:cubicBezTo>
                    <a:pt x="22" y="128"/>
                    <a:pt x="1" y="149"/>
                    <a:pt x="1" y="170"/>
                  </a:cubicBezTo>
                  <a:cubicBezTo>
                    <a:pt x="1" y="170"/>
                    <a:pt x="1" y="191"/>
                    <a:pt x="1" y="191"/>
                  </a:cubicBezTo>
                  <a:cubicBezTo>
                    <a:pt x="1" y="212"/>
                    <a:pt x="1" y="212"/>
                    <a:pt x="22" y="234"/>
                  </a:cubicBezTo>
                  <a:cubicBezTo>
                    <a:pt x="22" y="255"/>
                    <a:pt x="64" y="276"/>
                    <a:pt x="85" y="276"/>
                  </a:cubicBezTo>
                  <a:lnTo>
                    <a:pt x="127" y="276"/>
                  </a:lnTo>
                  <a:lnTo>
                    <a:pt x="191" y="234"/>
                  </a:lnTo>
                  <a:lnTo>
                    <a:pt x="191" y="1037"/>
                  </a:lnTo>
                  <a:cubicBezTo>
                    <a:pt x="191" y="1058"/>
                    <a:pt x="191" y="1080"/>
                    <a:pt x="212" y="1101"/>
                  </a:cubicBezTo>
                  <a:lnTo>
                    <a:pt x="191" y="1101"/>
                  </a:lnTo>
                  <a:cubicBezTo>
                    <a:pt x="209" y="1113"/>
                    <a:pt x="228" y="1118"/>
                    <a:pt x="247" y="1118"/>
                  </a:cubicBezTo>
                  <a:cubicBezTo>
                    <a:pt x="295" y="1118"/>
                    <a:pt x="339" y="1083"/>
                    <a:pt x="339" y="1037"/>
                  </a:cubicBezTo>
                  <a:lnTo>
                    <a:pt x="339" y="86"/>
                  </a:lnTo>
                  <a:cubicBezTo>
                    <a:pt x="360" y="43"/>
                    <a:pt x="318" y="1"/>
                    <a:pt x="254" y="1"/>
                  </a:cubicBezTo>
                  <a:close/>
                </a:path>
              </a:pathLst>
            </a:custGeom>
            <a:solidFill>
              <a:srgbClr val="733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3"/>
            <p:cNvSpPr/>
            <p:nvPr/>
          </p:nvSpPr>
          <p:spPr>
            <a:xfrm>
              <a:off x="3121747" y="2300883"/>
              <a:ext cx="66385" cy="98481"/>
            </a:xfrm>
            <a:custGeom>
              <a:avLst/>
              <a:gdLst/>
              <a:ahLst/>
              <a:cxnLst/>
              <a:rect l="l" t="t" r="r" b="b"/>
              <a:pathLst>
                <a:path w="757" h="1123" extrusionOk="0">
                  <a:moveTo>
                    <a:pt x="360" y="0"/>
                  </a:moveTo>
                  <a:cubicBezTo>
                    <a:pt x="275" y="0"/>
                    <a:pt x="190" y="21"/>
                    <a:pt x="127" y="85"/>
                  </a:cubicBezTo>
                  <a:cubicBezTo>
                    <a:pt x="64" y="148"/>
                    <a:pt x="21" y="212"/>
                    <a:pt x="21" y="275"/>
                  </a:cubicBezTo>
                  <a:lnTo>
                    <a:pt x="21" y="296"/>
                  </a:lnTo>
                  <a:cubicBezTo>
                    <a:pt x="21" y="338"/>
                    <a:pt x="64" y="381"/>
                    <a:pt x="106" y="381"/>
                  </a:cubicBezTo>
                  <a:cubicBezTo>
                    <a:pt x="148" y="381"/>
                    <a:pt x="190" y="360"/>
                    <a:pt x="190" y="317"/>
                  </a:cubicBezTo>
                  <a:cubicBezTo>
                    <a:pt x="190" y="275"/>
                    <a:pt x="212" y="233"/>
                    <a:pt x="254" y="212"/>
                  </a:cubicBezTo>
                  <a:cubicBezTo>
                    <a:pt x="275" y="190"/>
                    <a:pt x="317" y="169"/>
                    <a:pt x="381" y="169"/>
                  </a:cubicBezTo>
                  <a:cubicBezTo>
                    <a:pt x="423" y="169"/>
                    <a:pt x="465" y="190"/>
                    <a:pt x="508" y="212"/>
                  </a:cubicBezTo>
                  <a:cubicBezTo>
                    <a:pt x="529" y="254"/>
                    <a:pt x="550" y="296"/>
                    <a:pt x="550" y="338"/>
                  </a:cubicBezTo>
                  <a:cubicBezTo>
                    <a:pt x="550" y="381"/>
                    <a:pt x="529" y="423"/>
                    <a:pt x="508" y="444"/>
                  </a:cubicBezTo>
                  <a:cubicBezTo>
                    <a:pt x="487" y="465"/>
                    <a:pt x="465" y="508"/>
                    <a:pt x="444" y="529"/>
                  </a:cubicBezTo>
                  <a:lnTo>
                    <a:pt x="21" y="973"/>
                  </a:lnTo>
                  <a:cubicBezTo>
                    <a:pt x="21" y="973"/>
                    <a:pt x="0" y="994"/>
                    <a:pt x="0" y="1015"/>
                  </a:cubicBezTo>
                  <a:cubicBezTo>
                    <a:pt x="0" y="1036"/>
                    <a:pt x="21" y="1058"/>
                    <a:pt x="21" y="1079"/>
                  </a:cubicBezTo>
                  <a:cubicBezTo>
                    <a:pt x="42" y="1100"/>
                    <a:pt x="64" y="1100"/>
                    <a:pt x="85" y="1100"/>
                  </a:cubicBezTo>
                  <a:lnTo>
                    <a:pt x="656" y="1121"/>
                  </a:lnTo>
                  <a:cubicBezTo>
                    <a:pt x="661" y="1122"/>
                    <a:pt x="666" y="1122"/>
                    <a:pt x="670" y="1122"/>
                  </a:cubicBezTo>
                  <a:cubicBezTo>
                    <a:pt x="757" y="1122"/>
                    <a:pt x="757" y="950"/>
                    <a:pt x="670" y="950"/>
                  </a:cubicBezTo>
                  <a:cubicBezTo>
                    <a:pt x="666" y="950"/>
                    <a:pt x="661" y="951"/>
                    <a:pt x="656" y="952"/>
                  </a:cubicBezTo>
                  <a:lnTo>
                    <a:pt x="275" y="952"/>
                  </a:lnTo>
                  <a:lnTo>
                    <a:pt x="571" y="635"/>
                  </a:lnTo>
                  <a:cubicBezTo>
                    <a:pt x="613" y="592"/>
                    <a:pt x="656" y="529"/>
                    <a:pt x="698" y="487"/>
                  </a:cubicBezTo>
                  <a:cubicBezTo>
                    <a:pt x="719" y="423"/>
                    <a:pt x="740" y="381"/>
                    <a:pt x="740" y="317"/>
                  </a:cubicBezTo>
                  <a:cubicBezTo>
                    <a:pt x="740" y="233"/>
                    <a:pt x="698" y="148"/>
                    <a:pt x="635" y="85"/>
                  </a:cubicBezTo>
                  <a:cubicBezTo>
                    <a:pt x="550" y="21"/>
                    <a:pt x="465" y="0"/>
                    <a:pt x="360" y="0"/>
                  </a:cubicBezTo>
                  <a:close/>
                </a:path>
              </a:pathLst>
            </a:custGeom>
            <a:solidFill>
              <a:srgbClr val="733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3"/>
            <p:cNvSpPr/>
            <p:nvPr/>
          </p:nvSpPr>
          <p:spPr>
            <a:xfrm>
              <a:off x="3194007" y="2300094"/>
              <a:ext cx="66911" cy="99095"/>
            </a:xfrm>
            <a:custGeom>
              <a:avLst/>
              <a:gdLst/>
              <a:ahLst/>
              <a:cxnLst/>
              <a:rect l="l" t="t" r="r" b="b"/>
              <a:pathLst>
                <a:path w="763" h="1130" extrusionOk="0">
                  <a:moveTo>
                    <a:pt x="109" y="0"/>
                  </a:moveTo>
                  <a:cubicBezTo>
                    <a:pt x="94" y="0"/>
                    <a:pt x="79" y="15"/>
                    <a:pt x="64" y="30"/>
                  </a:cubicBezTo>
                  <a:cubicBezTo>
                    <a:pt x="43" y="51"/>
                    <a:pt x="43" y="73"/>
                    <a:pt x="43" y="94"/>
                  </a:cubicBezTo>
                  <a:cubicBezTo>
                    <a:pt x="43" y="136"/>
                    <a:pt x="86" y="178"/>
                    <a:pt x="128" y="178"/>
                  </a:cubicBezTo>
                  <a:lnTo>
                    <a:pt x="466" y="178"/>
                  </a:lnTo>
                  <a:lnTo>
                    <a:pt x="234" y="390"/>
                  </a:lnTo>
                  <a:cubicBezTo>
                    <a:pt x="212" y="411"/>
                    <a:pt x="212" y="432"/>
                    <a:pt x="191" y="453"/>
                  </a:cubicBezTo>
                  <a:cubicBezTo>
                    <a:pt x="212" y="474"/>
                    <a:pt x="212" y="496"/>
                    <a:pt x="234" y="517"/>
                  </a:cubicBezTo>
                  <a:cubicBezTo>
                    <a:pt x="234" y="538"/>
                    <a:pt x="255" y="538"/>
                    <a:pt x="297" y="538"/>
                  </a:cubicBezTo>
                  <a:lnTo>
                    <a:pt x="361" y="538"/>
                  </a:lnTo>
                  <a:cubicBezTo>
                    <a:pt x="424" y="538"/>
                    <a:pt x="466" y="559"/>
                    <a:pt x="530" y="601"/>
                  </a:cubicBezTo>
                  <a:cubicBezTo>
                    <a:pt x="572" y="622"/>
                    <a:pt x="593" y="686"/>
                    <a:pt x="593" y="728"/>
                  </a:cubicBezTo>
                  <a:cubicBezTo>
                    <a:pt x="593" y="792"/>
                    <a:pt x="572" y="834"/>
                    <a:pt x="530" y="876"/>
                  </a:cubicBezTo>
                  <a:cubicBezTo>
                    <a:pt x="487" y="918"/>
                    <a:pt x="424" y="961"/>
                    <a:pt x="361" y="961"/>
                  </a:cubicBezTo>
                  <a:cubicBezTo>
                    <a:pt x="276" y="961"/>
                    <a:pt x="212" y="897"/>
                    <a:pt x="170" y="834"/>
                  </a:cubicBezTo>
                  <a:cubicBezTo>
                    <a:pt x="149" y="813"/>
                    <a:pt x="128" y="792"/>
                    <a:pt x="107" y="792"/>
                  </a:cubicBezTo>
                  <a:lnTo>
                    <a:pt x="43" y="792"/>
                  </a:lnTo>
                  <a:cubicBezTo>
                    <a:pt x="22" y="813"/>
                    <a:pt x="1" y="834"/>
                    <a:pt x="1" y="855"/>
                  </a:cubicBezTo>
                  <a:cubicBezTo>
                    <a:pt x="1" y="876"/>
                    <a:pt x="1" y="897"/>
                    <a:pt x="22" y="918"/>
                  </a:cubicBezTo>
                  <a:cubicBezTo>
                    <a:pt x="43" y="982"/>
                    <a:pt x="107" y="1024"/>
                    <a:pt x="170" y="1067"/>
                  </a:cubicBezTo>
                  <a:cubicBezTo>
                    <a:pt x="212" y="1109"/>
                    <a:pt x="297" y="1130"/>
                    <a:pt x="361" y="1130"/>
                  </a:cubicBezTo>
                  <a:cubicBezTo>
                    <a:pt x="572" y="1130"/>
                    <a:pt x="762" y="961"/>
                    <a:pt x="762" y="728"/>
                  </a:cubicBezTo>
                  <a:cubicBezTo>
                    <a:pt x="762" y="644"/>
                    <a:pt x="720" y="580"/>
                    <a:pt x="678" y="517"/>
                  </a:cubicBezTo>
                  <a:cubicBezTo>
                    <a:pt x="614" y="453"/>
                    <a:pt x="551" y="411"/>
                    <a:pt x="487" y="390"/>
                  </a:cubicBezTo>
                  <a:lnTo>
                    <a:pt x="720" y="157"/>
                  </a:lnTo>
                  <a:cubicBezTo>
                    <a:pt x="741" y="136"/>
                    <a:pt x="741" y="115"/>
                    <a:pt x="741" y="94"/>
                  </a:cubicBezTo>
                  <a:cubicBezTo>
                    <a:pt x="741" y="73"/>
                    <a:pt x="741" y="73"/>
                    <a:pt x="741" y="51"/>
                  </a:cubicBezTo>
                  <a:cubicBezTo>
                    <a:pt x="741" y="34"/>
                    <a:pt x="714" y="3"/>
                    <a:pt x="692" y="3"/>
                  </a:cubicBezTo>
                  <a:cubicBezTo>
                    <a:pt x="687" y="3"/>
                    <a:pt x="682" y="5"/>
                    <a:pt x="678" y="9"/>
                  </a:cubicBezTo>
                  <a:lnTo>
                    <a:pt x="128" y="9"/>
                  </a:lnTo>
                  <a:cubicBezTo>
                    <a:pt x="122" y="3"/>
                    <a:pt x="115" y="0"/>
                    <a:pt x="109" y="0"/>
                  </a:cubicBezTo>
                  <a:close/>
                </a:path>
              </a:pathLst>
            </a:custGeom>
            <a:solidFill>
              <a:srgbClr val="733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3"/>
            <p:cNvSpPr/>
            <p:nvPr/>
          </p:nvSpPr>
          <p:spPr>
            <a:xfrm>
              <a:off x="3268197" y="2298954"/>
              <a:ext cx="66911" cy="98394"/>
            </a:xfrm>
            <a:custGeom>
              <a:avLst/>
              <a:gdLst/>
              <a:ahLst/>
              <a:cxnLst/>
              <a:rect l="l" t="t" r="r" b="b"/>
              <a:pathLst>
                <a:path w="763" h="1122" extrusionOk="0">
                  <a:moveTo>
                    <a:pt x="424" y="382"/>
                  </a:moveTo>
                  <a:lnTo>
                    <a:pt x="424" y="720"/>
                  </a:lnTo>
                  <a:lnTo>
                    <a:pt x="212" y="720"/>
                  </a:lnTo>
                  <a:lnTo>
                    <a:pt x="424" y="382"/>
                  </a:lnTo>
                  <a:close/>
                  <a:moveTo>
                    <a:pt x="509" y="1"/>
                  </a:moveTo>
                  <a:cubicBezTo>
                    <a:pt x="466" y="1"/>
                    <a:pt x="445" y="22"/>
                    <a:pt x="424" y="43"/>
                  </a:cubicBezTo>
                  <a:lnTo>
                    <a:pt x="1" y="762"/>
                  </a:lnTo>
                  <a:cubicBezTo>
                    <a:pt x="1" y="762"/>
                    <a:pt x="1" y="783"/>
                    <a:pt x="1" y="805"/>
                  </a:cubicBezTo>
                  <a:cubicBezTo>
                    <a:pt x="1" y="847"/>
                    <a:pt x="43" y="889"/>
                    <a:pt x="86" y="889"/>
                  </a:cubicBezTo>
                  <a:lnTo>
                    <a:pt x="424" y="889"/>
                  </a:lnTo>
                  <a:lnTo>
                    <a:pt x="424" y="1037"/>
                  </a:lnTo>
                  <a:cubicBezTo>
                    <a:pt x="424" y="1080"/>
                    <a:pt x="466" y="1122"/>
                    <a:pt x="509" y="1122"/>
                  </a:cubicBezTo>
                  <a:cubicBezTo>
                    <a:pt x="551" y="1122"/>
                    <a:pt x="593" y="1080"/>
                    <a:pt x="593" y="1037"/>
                  </a:cubicBezTo>
                  <a:lnTo>
                    <a:pt x="593" y="889"/>
                  </a:lnTo>
                  <a:lnTo>
                    <a:pt x="678" y="889"/>
                  </a:lnTo>
                  <a:cubicBezTo>
                    <a:pt x="720" y="889"/>
                    <a:pt x="762" y="847"/>
                    <a:pt x="762" y="805"/>
                  </a:cubicBezTo>
                  <a:cubicBezTo>
                    <a:pt x="762" y="783"/>
                    <a:pt x="741" y="762"/>
                    <a:pt x="741" y="741"/>
                  </a:cubicBezTo>
                  <a:cubicBezTo>
                    <a:pt x="720" y="720"/>
                    <a:pt x="699" y="720"/>
                    <a:pt x="678" y="720"/>
                  </a:cubicBezTo>
                  <a:lnTo>
                    <a:pt x="593" y="720"/>
                  </a:lnTo>
                  <a:lnTo>
                    <a:pt x="593" y="107"/>
                  </a:lnTo>
                  <a:cubicBezTo>
                    <a:pt x="593" y="86"/>
                    <a:pt x="593" y="43"/>
                    <a:pt x="572" y="43"/>
                  </a:cubicBezTo>
                  <a:cubicBezTo>
                    <a:pt x="551" y="22"/>
                    <a:pt x="530" y="1"/>
                    <a:pt x="509" y="1"/>
                  </a:cubicBezTo>
                  <a:close/>
                </a:path>
              </a:pathLst>
            </a:custGeom>
            <a:solidFill>
              <a:srgbClr val="733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3"/>
            <p:cNvSpPr/>
            <p:nvPr/>
          </p:nvSpPr>
          <p:spPr>
            <a:xfrm>
              <a:off x="3229261" y="1442088"/>
              <a:ext cx="762420" cy="762420"/>
            </a:xfrm>
            <a:custGeom>
              <a:avLst/>
              <a:gdLst/>
              <a:ahLst/>
              <a:cxnLst/>
              <a:rect l="l" t="t" r="r" b="b"/>
              <a:pathLst>
                <a:path w="8694" h="8694" extrusionOk="0">
                  <a:moveTo>
                    <a:pt x="4336" y="1"/>
                  </a:moveTo>
                  <a:cubicBezTo>
                    <a:pt x="1947" y="1"/>
                    <a:pt x="1" y="1947"/>
                    <a:pt x="1" y="4337"/>
                  </a:cubicBezTo>
                  <a:cubicBezTo>
                    <a:pt x="1" y="6748"/>
                    <a:pt x="1947" y="8693"/>
                    <a:pt x="4336" y="8693"/>
                  </a:cubicBezTo>
                  <a:cubicBezTo>
                    <a:pt x="6747" y="8693"/>
                    <a:pt x="8693" y="6748"/>
                    <a:pt x="8693" y="4337"/>
                  </a:cubicBezTo>
                  <a:cubicBezTo>
                    <a:pt x="8693" y="1947"/>
                    <a:pt x="6747" y="1"/>
                    <a:pt x="43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3"/>
            <p:cNvSpPr/>
            <p:nvPr/>
          </p:nvSpPr>
          <p:spPr>
            <a:xfrm>
              <a:off x="3540839" y="1968870"/>
              <a:ext cx="139260" cy="37183"/>
            </a:xfrm>
            <a:custGeom>
              <a:avLst/>
              <a:gdLst/>
              <a:ahLst/>
              <a:cxnLst/>
              <a:rect l="l" t="t" r="r" b="b"/>
              <a:pathLst>
                <a:path w="1588" h="424" extrusionOk="0">
                  <a:moveTo>
                    <a:pt x="212" y="0"/>
                  </a:moveTo>
                  <a:cubicBezTo>
                    <a:pt x="86" y="0"/>
                    <a:pt x="1" y="85"/>
                    <a:pt x="1" y="212"/>
                  </a:cubicBezTo>
                  <a:cubicBezTo>
                    <a:pt x="1" y="318"/>
                    <a:pt x="86" y="423"/>
                    <a:pt x="212" y="423"/>
                  </a:cubicBezTo>
                  <a:lnTo>
                    <a:pt x="1376" y="423"/>
                  </a:lnTo>
                  <a:cubicBezTo>
                    <a:pt x="1503" y="423"/>
                    <a:pt x="1587" y="318"/>
                    <a:pt x="1587" y="212"/>
                  </a:cubicBezTo>
                  <a:cubicBezTo>
                    <a:pt x="1587" y="85"/>
                    <a:pt x="1503" y="0"/>
                    <a:pt x="1376" y="0"/>
                  </a:cubicBezTo>
                  <a:close/>
                </a:path>
              </a:pathLst>
            </a:custGeom>
            <a:solidFill>
              <a:srgbClr val="4BB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3"/>
            <p:cNvSpPr/>
            <p:nvPr/>
          </p:nvSpPr>
          <p:spPr>
            <a:xfrm>
              <a:off x="3555748" y="2018944"/>
              <a:ext cx="109443" cy="27887"/>
            </a:xfrm>
            <a:custGeom>
              <a:avLst/>
              <a:gdLst/>
              <a:ahLst/>
              <a:cxnLst/>
              <a:rect l="l" t="t" r="r" b="b"/>
              <a:pathLst>
                <a:path w="1248" h="318" extrusionOk="0">
                  <a:moveTo>
                    <a:pt x="169" y="0"/>
                  </a:moveTo>
                  <a:cubicBezTo>
                    <a:pt x="85" y="0"/>
                    <a:pt x="0" y="64"/>
                    <a:pt x="0" y="148"/>
                  </a:cubicBezTo>
                  <a:cubicBezTo>
                    <a:pt x="0" y="254"/>
                    <a:pt x="85" y="318"/>
                    <a:pt x="169" y="318"/>
                  </a:cubicBezTo>
                  <a:lnTo>
                    <a:pt x="1079" y="318"/>
                  </a:lnTo>
                  <a:cubicBezTo>
                    <a:pt x="1163" y="318"/>
                    <a:pt x="1248" y="254"/>
                    <a:pt x="1248" y="148"/>
                  </a:cubicBezTo>
                  <a:cubicBezTo>
                    <a:pt x="1248" y="64"/>
                    <a:pt x="1163" y="0"/>
                    <a:pt x="1079" y="0"/>
                  </a:cubicBezTo>
                  <a:close/>
                </a:path>
              </a:pathLst>
            </a:custGeom>
            <a:solidFill>
              <a:srgbClr val="4BB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3"/>
            <p:cNvSpPr/>
            <p:nvPr/>
          </p:nvSpPr>
          <p:spPr>
            <a:xfrm>
              <a:off x="3390619" y="1599763"/>
              <a:ext cx="439703" cy="354375"/>
            </a:xfrm>
            <a:custGeom>
              <a:avLst/>
              <a:gdLst/>
              <a:ahLst/>
              <a:cxnLst/>
              <a:rect l="l" t="t" r="r" b="b"/>
              <a:pathLst>
                <a:path w="5014" h="4041" extrusionOk="0">
                  <a:moveTo>
                    <a:pt x="2496" y="1"/>
                  </a:moveTo>
                  <a:cubicBezTo>
                    <a:pt x="530" y="1"/>
                    <a:pt x="1" y="2729"/>
                    <a:pt x="1820" y="3469"/>
                  </a:cubicBezTo>
                  <a:lnTo>
                    <a:pt x="1820" y="4040"/>
                  </a:lnTo>
                  <a:lnTo>
                    <a:pt x="3173" y="4040"/>
                  </a:lnTo>
                  <a:lnTo>
                    <a:pt x="3173" y="3469"/>
                  </a:lnTo>
                  <a:cubicBezTo>
                    <a:pt x="5013" y="2729"/>
                    <a:pt x="4485" y="1"/>
                    <a:pt x="24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 name="TextBox 171">
            <a:extLst>
              <a:ext uri="{FF2B5EF4-FFF2-40B4-BE49-F238E27FC236}">
                <a16:creationId xmlns:a16="http://schemas.microsoft.com/office/drawing/2014/main" id="{CC8829DF-7165-408F-872D-BC109A97642C}"/>
              </a:ext>
            </a:extLst>
          </p:cNvPr>
          <p:cNvSpPr txBox="1"/>
          <p:nvPr/>
        </p:nvSpPr>
        <p:spPr>
          <a:xfrm>
            <a:off x="5241488" y="-8080"/>
            <a:ext cx="6183086" cy="523220"/>
          </a:xfrm>
          <a:prstGeom prst="rect">
            <a:avLst/>
          </a:prstGeom>
          <a:noFill/>
        </p:spPr>
        <p:txBody>
          <a:bodyPr wrap="square">
            <a:spAutoFit/>
          </a:bodyPr>
          <a:lstStyle/>
          <a:p>
            <a:r>
              <a:rPr kumimoji="0" lang="en-US" sz="2800" b="0" i="0" u="none" strike="noStrike" kern="0" cap="none" spc="0" normalizeH="0" baseline="0" noProof="0" dirty="0">
                <a:ln>
                  <a:noFill/>
                </a:ln>
                <a:solidFill>
                  <a:srgbClr val="FFD736"/>
                </a:solidFill>
                <a:effectLst/>
                <a:uLnTx/>
                <a:uFillTx/>
                <a:latin typeface="Times New Roman" panose="02020603050405020304" pitchFamily="18" charset="0"/>
                <a:cs typeface="Times New Roman" panose="02020603050405020304" pitchFamily="18" charset="0"/>
                <a:sym typeface="Francois One"/>
              </a:rPr>
              <a:t>07. </a:t>
            </a:r>
            <a:r>
              <a:rPr lang="en-US" sz="2800" dirty="0">
                <a:solidFill>
                  <a:srgbClr val="FFD736"/>
                </a:solidFill>
                <a:latin typeface="Times New Roman" panose="02020603050405020304" pitchFamily="18" charset="0"/>
                <a:cs typeface="Times New Roman" panose="02020603050405020304" pitchFamily="18" charset="0"/>
                <a:sym typeface="Francois One"/>
              </a:rPr>
              <a:t>CONCLUSION</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3"/>
        <p:cNvGrpSpPr/>
        <p:nvPr/>
      </p:nvGrpSpPr>
      <p:grpSpPr>
        <a:xfrm>
          <a:off x="0" y="0"/>
          <a:ext cx="0" cy="0"/>
          <a:chOff x="0" y="0"/>
          <a:chExt cx="0" cy="0"/>
        </a:xfrm>
      </p:grpSpPr>
      <p:sp>
        <p:nvSpPr>
          <p:cNvPr id="1584" name="Google Shape;1584;p55"/>
          <p:cNvSpPr txBox="1">
            <a:spLocks noGrp="1"/>
          </p:cNvSpPr>
          <p:nvPr>
            <p:ph type="title"/>
          </p:nvPr>
        </p:nvSpPr>
        <p:spPr>
          <a:xfrm>
            <a:off x="611560" y="-29553"/>
            <a:ext cx="38082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a:t>
            </a:r>
            <a:endParaRPr dirty="0"/>
          </a:p>
        </p:txBody>
      </p:sp>
      <p:sp>
        <p:nvSpPr>
          <p:cNvPr id="1585" name="Google Shape;1585;p55"/>
          <p:cNvSpPr txBox="1">
            <a:spLocks noGrp="1"/>
          </p:cNvSpPr>
          <p:nvPr>
            <p:ph type="subTitle" idx="1"/>
          </p:nvPr>
        </p:nvSpPr>
        <p:spPr>
          <a:xfrm>
            <a:off x="90148" y="907759"/>
            <a:ext cx="4672819" cy="2217600"/>
          </a:xfrm>
          <a:prstGeom prst="rect">
            <a:avLst/>
          </a:prstGeom>
        </p:spPr>
        <p:txBody>
          <a:bodyPr spcFirstLastPara="1" wrap="square" lIns="91425" tIns="91425" rIns="91425" bIns="91425" anchor="t" anchorCtr="0">
            <a:noAutofit/>
          </a:bodyPr>
          <a:lstStyle/>
          <a:p>
            <a:pPr marL="88900" indent="0">
              <a:buNone/>
            </a:pPr>
            <a:r>
              <a:rPr lang="en-IN" dirty="0">
                <a:latin typeface="Palatino Linotype" panose="02040502050505030304" pitchFamily="18" charset="0"/>
                <a:cs typeface="Calibri" panose="020F0502020204030204" pitchFamily="34" charset="0"/>
              </a:rPr>
              <a:t>1)Mohammad </a:t>
            </a:r>
            <a:r>
              <a:rPr lang="en-IN" dirty="0" err="1">
                <a:latin typeface="Palatino Linotype" panose="02040502050505030304" pitchFamily="18" charset="0"/>
                <a:cs typeface="Calibri" panose="020F0502020204030204" pitchFamily="34" charset="0"/>
              </a:rPr>
              <a:t>Yamin</a:t>
            </a:r>
            <a:r>
              <a:rPr lang="en-IN" dirty="0">
                <a:latin typeface="Palatino Linotype" panose="02040502050505030304" pitchFamily="18" charset="0"/>
                <a:cs typeface="Calibri" panose="020F0502020204030204" pitchFamily="34" charset="0"/>
              </a:rPr>
              <a:t>, Abdullah </a:t>
            </a:r>
            <a:r>
              <a:rPr lang="en-IN" dirty="0" err="1">
                <a:latin typeface="Palatino Linotype" panose="02040502050505030304" pitchFamily="18" charset="0"/>
                <a:cs typeface="Calibri" panose="020F0502020204030204" pitchFamily="34" charset="0"/>
              </a:rPr>
              <a:t>M.Baahel</a:t>
            </a:r>
            <a:r>
              <a:rPr lang="en-IN" dirty="0">
                <a:latin typeface="Palatino Linotype" panose="02040502050505030304" pitchFamily="18" charset="0"/>
                <a:cs typeface="Calibri" panose="020F0502020204030204" pitchFamily="34" charset="0"/>
              </a:rPr>
              <a:t>, Adnan A. Abi Sen- Managing Crowds with Wireless and Mobile Technologies, August 2018 </a:t>
            </a:r>
            <a:br>
              <a:rPr lang="en-IN" dirty="0">
                <a:latin typeface="Palatino Linotype" panose="02040502050505030304" pitchFamily="18" charset="0"/>
                <a:cs typeface="Calibri" panose="020F0502020204030204" pitchFamily="34" charset="0"/>
              </a:rPr>
            </a:br>
            <a:br>
              <a:rPr lang="en-IN" dirty="0">
                <a:latin typeface="Palatino Linotype" panose="02040502050505030304" pitchFamily="18" charset="0"/>
                <a:cs typeface="Calibri" panose="020F0502020204030204" pitchFamily="34" charset="0"/>
              </a:rPr>
            </a:br>
            <a:r>
              <a:rPr lang="en-IN" dirty="0">
                <a:latin typeface="Palatino Linotype" panose="02040502050505030304" pitchFamily="18" charset="0"/>
                <a:cs typeface="Calibri" panose="020F0502020204030204" pitchFamily="34" charset="0"/>
              </a:rPr>
              <a:t>2) </a:t>
            </a:r>
            <a:r>
              <a:rPr lang="en-IN" dirty="0" err="1">
                <a:latin typeface="Palatino Linotype" panose="02040502050505030304" pitchFamily="18" charset="0"/>
                <a:cs typeface="Calibri" panose="020F0502020204030204" pitchFamily="34" charset="0"/>
              </a:rPr>
              <a:t>Afiq</a:t>
            </a:r>
            <a:r>
              <a:rPr lang="en-IN" dirty="0">
                <a:latin typeface="Palatino Linotype" panose="02040502050505030304" pitchFamily="18" charset="0"/>
                <a:cs typeface="Calibri" panose="020F0502020204030204" pitchFamily="34" charset="0"/>
              </a:rPr>
              <a:t> Harith Ahamad, </a:t>
            </a:r>
            <a:r>
              <a:rPr lang="en-IN" dirty="0" err="1">
                <a:latin typeface="Palatino Linotype" panose="02040502050505030304" pitchFamily="18" charset="0"/>
                <a:cs typeface="Calibri" panose="020F0502020204030204" pitchFamily="34" charset="0"/>
              </a:rPr>
              <a:t>Norliza</a:t>
            </a:r>
            <a:r>
              <a:rPr lang="en-IN" dirty="0">
                <a:latin typeface="Palatino Linotype" panose="02040502050505030304" pitchFamily="18" charset="0"/>
                <a:cs typeface="Calibri" panose="020F0502020204030204" pitchFamily="34" charset="0"/>
              </a:rPr>
              <a:t> </a:t>
            </a:r>
            <a:r>
              <a:rPr lang="en-IN" dirty="0" err="1">
                <a:latin typeface="Palatino Linotype" panose="02040502050505030304" pitchFamily="18" charset="0"/>
                <a:cs typeface="Calibri" panose="020F0502020204030204" pitchFamily="34" charset="0"/>
              </a:rPr>
              <a:t>Zaini</a:t>
            </a:r>
            <a:r>
              <a:rPr lang="en-IN" dirty="0">
                <a:latin typeface="Palatino Linotype" panose="02040502050505030304" pitchFamily="18" charset="0"/>
                <a:cs typeface="Calibri" panose="020F0502020204030204" pitchFamily="34" charset="0"/>
              </a:rPr>
              <a:t>, </a:t>
            </a:r>
            <a:r>
              <a:rPr lang="en-IN" dirty="0" err="1">
                <a:latin typeface="Palatino Linotype" panose="02040502050505030304" pitchFamily="18" charset="0"/>
                <a:cs typeface="Calibri" panose="020F0502020204030204" pitchFamily="34" charset="0"/>
              </a:rPr>
              <a:t>Mohd</a:t>
            </a:r>
            <a:r>
              <a:rPr lang="en-IN" dirty="0">
                <a:latin typeface="Palatino Linotype" panose="02040502050505030304" pitchFamily="18" charset="0"/>
                <a:cs typeface="Calibri" panose="020F0502020204030204" pitchFamily="34" charset="0"/>
              </a:rPr>
              <a:t> Fuad Abdul </a:t>
            </a:r>
            <a:r>
              <a:rPr lang="en-IN" dirty="0" err="1">
                <a:latin typeface="Palatino Linotype" panose="02040502050505030304" pitchFamily="18" charset="0"/>
                <a:cs typeface="Calibri" panose="020F0502020204030204" pitchFamily="34" charset="0"/>
              </a:rPr>
              <a:t>Latip</a:t>
            </a:r>
            <a:r>
              <a:rPr lang="en-IN" dirty="0">
                <a:latin typeface="Palatino Linotype" panose="02040502050505030304" pitchFamily="18" charset="0"/>
                <a:cs typeface="Calibri" panose="020F0502020204030204" pitchFamily="34" charset="0"/>
              </a:rPr>
              <a:t>- Person Detection      for Social Distancing and Safety Violation Alert based on Segmented ROI, 10th IEEE conference , 21 - 22 August 2020</a:t>
            </a:r>
            <a:endParaRPr lang="en-US" dirty="0">
              <a:latin typeface="Palatino Linotype" panose="02040502050505030304" pitchFamily="18" charset="0"/>
              <a:cs typeface="Calibri" panose="020F0502020204030204" pitchFamily="34" charset="0"/>
            </a:endParaRPr>
          </a:p>
          <a:p>
            <a:pPr marL="88900" indent="0" algn="just">
              <a:buNone/>
            </a:pPr>
            <a:endParaRPr lang="en-IN" dirty="0">
              <a:latin typeface="Palatino Linotype" panose="02040502050505030304" pitchFamily="18" charset="0"/>
              <a:cs typeface="Calibri" panose="020F0502020204030204" pitchFamily="34" charset="0"/>
            </a:endParaRPr>
          </a:p>
          <a:p>
            <a:pPr marL="88900" indent="0" algn="just">
              <a:buNone/>
            </a:pPr>
            <a:endParaRPr lang="en-IN" dirty="0">
              <a:latin typeface="Palatino Linotype" panose="02040502050505030304" pitchFamily="18" charset="0"/>
              <a:cs typeface="Calibri" panose="020F0502020204030204" pitchFamily="34" charset="0"/>
            </a:endParaRPr>
          </a:p>
          <a:p>
            <a:pPr marL="88900" indent="0">
              <a:buNone/>
            </a:pPr>
            <a:r>
              <a:rPr lang="en-IN" dirty="0">
                <a:latin typeface="Palatino Linotype" panose="02040502050505030304" pitchFamily="18" charset="0"/>
                <a:cs typeface="Calibri" panose="020F0502020204030204" pitchFamily="34" charset="0"/>
              </a:rPr>
              <a:t>3)  Narinder Singh </a:t>
            </a:r>
            <a:r>
              <a:rPr lang="en-IN" dirty="0" err="1">
                <a:latin typeface="Palatino Linotype" panose="02040502050505030304" pitchFamily="18" charset="0"/>
                <a:cs typeface="Calibri" panose="020F0502020204030204" pitchFamily="34" charset="0"/>
              </a:rPr>
              <a:t>Punn</a:t>
            </a:r>
            <a:r>
              <a:rPr lang="en-IN" dirty="0">
                <a:latin typeface="Palatino Linotype" panose="02040502050505030304" pitchFamily="18" charset="0"/>
                <a:cs typeface="Calibri" panose="020F0502020204030204" pitchFamily="34" charset="0"/>
              </a:rPr>
              <a:t>, Sanjay Kumar </a:t>
            </a:r>
            <a:r>
              <a:rPr lang="en-IN" dirty="0" err="1">
                <a:latin typeface="Palatino Linotype" panose="02040502050505030304" pitchFamily="18" charset="0"/>
                <a:cs typeface="Calibri" panose="020F0502020204030204" pitchFamily="34" charset="0"/>
              </a:rPr>
              <a:t>Sonbhadra</a:t>
            </a:r>
            <a:r>
              <a:rPr lang="en-IN" dirty="0">
                <a:latin typeface="Palatino Linotype" panose="02040502050505030304" pitchFamily="18" charset="0"/>
                <a:cs typeface="Calibri" panose="020F0502020204030204" pitchFamily="34" charset="0"/>
              </a:rPr>
              <a:t> and </a:t>
            </a:r>
            <a:r>
              <a:rPr lang="en-IN" dirty="0" err="1">
                <a:latin typeface="Palatino Linotype" panose="02040502050505030304" pitchFamily="18" charset="0"/>
                <a:cs typeface="Calibri" panose="020F0502020204030204" pitchFamily="34" charset="0"/>
              </a:rPr>
              <a:t>Sonali</a:t>
            </a:r>
            <a:r>
              <a:rPr lang="en-IN" dirty="0">
                <a:latin typeface="Palatino Linotype" panose="02040502050505030304" pitchFamily="18" charset="0"/>
                <a:cs typeface="Calibri" panose="020F0502020204030204" pitchFamily="34" charset="0"/>
              </a:rPr>
              <a:t> Agarwal-Monitoring COVID-19 social distancing </a:t>
            </a:r>
            <a:r>
              <a:rPr lang="en-IN" dirty="0" err="1">
                <a:latin typeface="Palatino Linotype" panose="02040502050505030304" pitchFamily="18" charset="0"/>
                <a:cs typeface="Calibri" panose="020F0502020204030204" pitchFamily="34" charset="0"/>
              </a:rPr>
              <a:t>withperson</a:t>
            </a:r>
            <a:r>
              <a:rPr lang="en-IN" dirty="0">
                <a:latin typeface="Palatino Linotype" panose="02040502050505030304" pitchFamily="18" charset="0"/>
                <a:cs typeface="Calibri" panose="020F0502020204030204" pitchFamily="34" charset="0"/>
              </a:rPr>
              <a:t> detection and tracking via ﬁne-tuned YOLOv3 and </a:t>
            </a:r>
            <a:r>
              <a:rPr lang="en-IN" dirty="0" err="1">
                <a:latin typeface="Palatino Linotype" panose="02040502050505030304" pitchFamily="18" charset="0"/>
                <a:cs typeface="Calibri" panose="020F0502020204030204" pitchFamily="34" charset="0"/>
              </a:rPr>
              <a:t>Deepsort</a:t>
            </a:r>
            <a:r>
              <a:rPr lang="en-IN" dirty="0">
                <a:latin typeface="Palatino Linotype" panose="02040502050505030304" pitchFamily="18" charset="0"/>
                <a:cs typeface="Calibri" panose="020F0502020204030204" pitchFamily="34" charset="0"/>
              </a:rPr>
              <a:t> techniques, 4 may 2020</a:t>
            </a:r>
            <a:endParaRPr lang="en-IN" dirty="0"/>
          </a:p>
          <a:p>
            <a:pPr marL="457200" lvl="0" indent="-317500" algn="l" rtl="0">
              <a:spcBef>
                <a:spcPts val="0"/>
              </a:spcBef>
              <a:spcAft>
                <a:spcPts val="0"/>
              </a:spcAft>
              <a:buSzPts val="1400"/>
              <a:buChar char="●"/>
            </a:pPr>
            <a:endParaRPr dirty="0"/>
          </a:p>
        </p:txBody>
      </p:sp>
      <p:grpSp>
        <p:nvGrpSpPr>
          <p:cNvPr id="1586" name="Google Shape;1586;p55"/>
          <p:cNvGrpSpPr/>
          <p:nvPr/>
        </p:nvGrpSpPr>
        <p:grpSpPr>
          <a:xfrm>
            <a:off x="4109200" y="647700"/>
            <a:ext cx="5954821" cy="3956762"/>
            <a:chOff x="4109200" y="647700"/>
            <a:chExt cx="5954821" cy="3956762"/>
          </a:xfrm>
        </p:grpSpPr>
        <p:sp>
          <p:nvSpPr>
            <p:cNvPr id="1587" name="Google Shape;1587;p55"/>
            <p:cNvSpPr/>
            <p:nvPr/>
          </p:nvSpPr>
          <p:spPr>
            <a:xfrm>
              <a:off x="6164077" y="2842137"/>
              <a:ext cx="1057394" cy="1762324"/>
            </a:xfrm>
            <a:custGeom>
              <a:avLst/>
              <a:gdLst/>
              <a:ahLst/>
              <a:cxnLst/>
              <a:rect l="l" t="t" r="r" b="b"/>
              <a:pathLst>
                <a:path w="12690" h="21150" extrusionOk="0">
                  <a:moveTo>
                    <a:pt x="2305" y="0"/>
                  </a:moveTo>
                  <a:cubicBezTo>
                    <a:pt x="2157" y="0"/>
                    <a:pt x="2052" y="127"/>
                    <a:pt x="2052" y="275"/>
                  </a:cubicBezTo>
                  <a:lnTo>
                    <a:pt x="2052" y="2179"/>
                  </a:lnTo>
                  <a:cubicBezTo>
                    <a:pt x="2052" y="2306"/>
                    <a:pt x="2157" y="2433"/>
                    <a:pt x="2305" y="2433"/>
                  </a:cubicBezTo>
                  <a:lnTo>
                    <a:pt x="2580" y="2433"/>
                  </a:lnTo>
                  <a:lnTo>
                    <a:pt x="2580" y="2940"/>
                  </a:lnTo>
                  <a:cubicBezTo>
                    <a:pt x="2580" y="3575"/>
                    <a:pt x="2221" y="4167"/>
                    <a:pt x="1650" y="4463"/>
                  </a:cubicBezTo>
                  <a:cubicBezTo>
                    <a:pt x="635" y="4971"/>
                    <a:pt x="0" y="6007"/>
                    <a:pt x="0" y="7149"/>
                  </a:cubicBezTo>
                  <a:lnTo>
                    <a:pt x="0" y="20346"/>
                  </a:lnTo>
                  <a:cubicBezTo>
                    <a:pt x="0" y="20790"/>
                    <a:pt x="360" y="21150"/>
                    <a:pt x="825" y="21150"/>
                  </a:cubicBezTo>
                  <a:lnTo>
                    <a:pt x="11865" y="21150"/>
                  </a:lnTo>
                  <a:cubicBezTo>
                    <a:pt x="12309" y="21150"/>
                    <a:pt x="12669" y="20790"/>
                    <a:pt x="12669" y="20346"/>
                  </a:cubicBezTo>
                  <a:lnTo>
                    <a:pt x="12669" y="7170"/>
                  </a:lnTo>
                  <a:cubicBezTo>
                    <a:pt x="12690" y="6028"/>
                    <a:pt x="12034" y="4971"/>
                    <a:pt x="11019" y="4463"/>
                  </a:cubicBezTo>
                  <a:lnTo>
                    <a:pt x="10998" y="4463"/>
                  </a:lnTo>
                  <a:cubicBezTo>
                    <a:pt x="10406" y="4167"/>
                    <a:pt x="10046" y="3596"/>
                    <a:pt x="10046" y="2940"/>
                  </a:cubicBezTo>
                  <a:lnTo>
                    <a:pt x="10046" y="2454"/>
                  </a:lnTo>
                  <a:lnTo>
                    <a:pt x="10321" y="2454"/>
                  </a:lnTo>
                  <a:cubicBezTo>
                    <a:pt x="10469" y="2454"/>
                    <a:pt x="10575" y="2327"/>
                    <a:pt x="10575" y="2179"/>
                  </a:cubicBezTo>
                  <a:lnTo>
                    <a:pt x="10575" y="275"/>
                  </a:lnTo>
                  <a:cubicBezTo>
                    <a:pt x="10575" y="127"/>
                    <a:pt x="10469" y="0"/>
                    <a:pt x="103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5"/>
            <p:cNvSpPr/>
            <p:nvPr/>
          </p:nvSpPr>
          <p:spPr>
            <a:xfrm>
              <a:off x="6218655" y="2435014"/>
              <a:ext cx="556944" cy="1815235"/>
            </a:xfrm>
            <a:custGeom>
              <a:avLst/>
              <a:gdLst/>
              <a:ahLst/>
              <a:cxnLst/>
              <a:rect l="l" t="t" r="r" b="b"/>
              <a:pathLst>
                <a:path w="6684" h="21785" extrusionOk="0">
                  <a:moveTo>
                    <a:pt x="1291" y="1"/>
                  </a:moveTo>
                  <a:cubicBezTo>
                    <a:pt x="1143" y="1"/>
                    <a:pt x="1016" y="107"/>
                    <a:pt x="1016" y="255"/>
                  </a:cubicBezTo>
                  <a:lnTo>
                    <a:pt x="1016" y="21002"/>
                  </a:lnTo>
                  <a:cubicBezTo>
                    <a:pt x="1016" y="21129"/>
                    <a:pt x="910" y="21256"/>
                    <a:pt x="762" y="21256"/>
                  </a:cubicBezTo>
                  <a:lnTo>
                    <a:pt x="276" y="21256"/>
                  </a:lnTo>
                  <a:cubicBezTo>
                    <a:pt x="128" y="21256"/>
                    <a:pt x="1" y="21383"/>
                    <a:pt x="1" y="21531"/>
                  </a:cubicBezTo>
                  <a:cubicBezTo>
                    <a:pt x="1" y="21658"/>
                    <a:pt x="128" y="21785"/>
                    <a:pt x="276" y="21785"/>
                  </a:cubicBezTo>
                  <a:lnTo>
                    <a:pt x="6409" y="21785"/>
                  </a:lnTo>
                  <a:cubicBezTo>
                    <a:pt x="6557" y="21785"/>
                    <a:pt x="6684" y="21658"/>
                    <a:pt x="6684" y="21531"/>
                  </a:cubicBezTo>
                  <a:cubicBezTo>
                    <a:pt x="6684" y="21383"/>
                    <a:pt x="6557" y="21256"/>
                    <a:pt x="6409" y="21256"/>
                  </a:cubicBezTo>
                  <a:lnTo>
                    <a:pt x="5923" y="21256"/>
                  </a:lnTo>
                  <a:cubicBezTo>
                    <a:pt x="5774" y="21256"/>
                    <a:pt x="5648" y="21129"/>
                    <a:pt x="5648" y="21002"/>
                  </a:cubicBezTo>
                  <a:lnTo>
                    <a:pt x="5648" y="255"/>
                  </a:lnTo>
                  <a:cubicBezTo>
                    <a:pt x="5648" y="107"/>
                    <a:pt x="5542" y="1"/>
                    <a:pt x="53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5"/>
            <p:cNvSpPr/>
            <p:nvPr/>
          </p:nvSpPr>
          <p:spPr>
            <a:xfrm>
              <a:off x="6345559" y="2477343"/>
              <a:ext cx="303220" cy="502366"/>
            </a:xfrm>
            <a:custGeom>
              <a:avLst/>
              <a:gdLst/>
              <a:ahLst/>
              <a:cxnLst/>
              <a:rect l="l" t="t" r="r" b="b"/>
              <a:pathLst>
                <a:path w="3639" h="6029" extrusionOk="0">
                  <a:moveTo>
                    <a:pt x="0" y="1"/>
                  </a:moveTo>
                  <a:lnTo>
                    <a:pt x="0" y="6028"/>
                  </a:lnTo>
                  <a:lnTo>
                    <a:pt x="3638" y="6028"/>
                  </a:lnTo>
                  <a:lnTo>
                    <a:pt x="36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5"/>
            <p:cNvSpPr/>
            <p:nvPr/>
          </p:nvSpPr>
          <p:spPr>
            <a:xfrm>
              <a:off x="6345559" y="2872051"/>
              <a:ext cx="303220" cy="1328867"/>
            </a:xfrm>
            <a:custGeom>
              <a:avLst/>
              <a:gdLst/>
              <a:ahLst/>
              <a:cxnLst/>
              <a:rect l="l" t="t" r="r" b="b"/>
              <a:pathLst>
                <a:path w="3639" h="15948" extrusionOk="0">
                  <a:moveTo>
                    <a:pt x="1164" y="1"/>
                  </a:moveTo>
                  <a:cubicBezTo>
                    <a:pt x="529" y="1"/>
                    <a:pt x="0" y="530"/>
                    <a:pt x="0" y="1164"/>
                  </a:cubicBezTo>
                  <a:lnTo>
                    <a:pt x="0" y="15948"/>
                  </a:lnTo>
                  <a:lnTo>
                    <a:pt x="3638" y="15948"/>
                  </a:lnTo>
                  <a:lnTo>
                    <a:pt x="3638" y="1164"/>
                  </a:lnTo>
                  <a:cubicBezTo>
                    <a:pt x="3638" y="530"/>
                    <a:pt x="3131" y="1"/>
                    <a:pt x="2475" y="1"/>
                  </a:cubicBezTo>
                  <a:close/>
                </a:path>
              </a:pathLst>
            </a:custGeom>
            <a:solidFill>
              <a:srgbClr val="A4C2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5"/>
            <p:cNvSpPr/>
            <p:nvPr/>
          </p:nvSpPr>
          <p:spPr>
            <a:xfrm>
              <a:off x="6490045" y="1865824"/>
              <a:ext cx="19498" cy="530530"/>
            </a:xfrm>
            <a:custGeom>
              <a:avLst/>
              <a:gdLst/>
              <a:ahLst/>
              <a:cxnLst/>
              <a:rect l="l" t="t" r="r" b="b"/>
              <a:pathLst>
                <a:path w="234" h="6367" extrusionOk="0">
                  <a:moveTo>
                    <a:pt x="1" y="1"/>
                  </a:moveTo>
                  <a:lnTo>
                    <a:pt x="1" y="6367"/>
                  </a:lnTo>
                  <a:lnTo>
                    <a:pt x="233" y="6367"/>
                  </a:lnTo>
                  <a:lnTo>
                    <a:pt x="233" y="1481"/>
                  </a:lnTo>
                  <a:cubicBezTo>
                    <a:pt x="233" y="1016"/>
                    <a:pt x="170" y="551"/>
                    <a:pt x="43" y="85"/>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5"/>
            <p:cNvSpPr/>
            <p:nvPr/>
          </p:nvSpPr>
          <p:spPr>
            <a:xfrm>
              <a:off x="6491794" y="2235952"/>
              <a:ext cx="17748" cy="160401"/>
            </a:xfrm>
            <a:custGeom>
              <a:avLst/>
              <a:gdLst/>
              <a:ahLst/>
              <a:cxnLst/>
              <a:rect l="l" t="t" r="r" b="b"/>
              <a:pathLst>
                <a:path w="213" h="1925" extrusionOk="0">
                  <a:moveTo>
                    <a:pt x="212" y="0"/>
                  </a:moveTo>
                  <a:lnTo>
                    <a:pt x="1" y="64"/>
                  </a:lnTo>
                  <a:lnTo>
                    <a:pt x="1" y="1925"/>
                  </a:lnTo>
                  <a:lnTo>
                    <a:pt x="212" y="1925"/>
                  </a:lnTo>
                  <a:lnTo>
                    <a:pt x="212" y="0"/>
                  </a:lnTo>
                  <a:close/>
                </a:path>
              </a:pathLst>
            </a:custGeom>
            <a:solidFill>
              <a:srgbClr val="89A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5"/>
            <p:cNvSpPr/>
            <p:nvPr/>
          </p:nvSpPr>
          <p:spPr>
            <a:xfrm>
              <a:off x="6419552" y="2258866"/>
              <a:ext cx="160484" cy="176232"/>
            </a:xfrm>
            <a:custGeom>
              <a:avLst/>
              <a:gdLst/>
              <a:ahLst/>
              <a:cxnLst/>
              <a:rect l="l" t="t" r="r" b="b"/>
              <a:pathLst>
                <a:path w="1926" h="2115" extrusionOk="0">
                  <a:moveTo>
                    <a:pt x="424" y="0"/>
                  </a:moveTo>
                  <a:lnTo>
                    <a:pt x="1" y="2115"/>
                  </a:lnTo>
                  <a:lnTo>
                    <a:pt x="1925" y="2115"/>
                  </a:lnTo>
                  <a:lnTo>
                    <a:pt x="15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5"/>
            <p:cNvSpPr/>
            <p:nvPr/>
          </p:nvSpPr>
          <p:spPr>
            <a:xfrm>
              <a:off x="6419552" y="2401601"/>
              <a:ext cx="160484" cy="33497"/>
            </a:xfrm>
            <a:custGeom>
              <a:avLst/>
              <a:gdLst/>
              <a:ahLst/>
              <a:cxnLst/>
              <a:rect l="l" t="t" r="r" b="b"/>
              <a:pathLst>
                <a:path w="1926" h="402" extrusionOk="0">
                  <a:moveTo>
                    <a:pt x="1862" y="0"/>
                  </a:moveTo>
                  <a:lnTo>
                    <a:pt x="22" y="254"/>
                  </a:lnTo>
                  <a:lnTo>
                    <a:pt x="1" y="402"/>
                  </a:lnTo>
                  <a:lnTo>
                    <a:pt x="1925" y="402"/>
                  </a:lnTo>
                  <a:lnTo>
                    <a:pt x="1862" y="0"/>
                  </a:lnTo>
                  <a:close/>
                </a:path>
              </a:pathLst>
            </a:custGeom>
            <a:solidFill>
              <a:srgbClr val="89A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5"/>
            <p:cNvSpPr/>
            <p:nvPr/>
          </p:nvSpPr>
          <p:spPr>
            <a:xfrm>
              <a:off x="6178159" y="2916129"/>
              <a:ext cx="634520" cy="1688331"/>
            </a:xfrm>
            <a:custGeom>
              <a:avLst/>
              <a:gdLst/>
              <a:ahLst/>
              <a:cxnLst/>
              <a:rect l="l" t="t" r="r" b="b"/>
              <a:pathLst>
                <a:path w="7615" h="20262" extrusionOk="0">
                  <a:moveTo>
                    <a:pt x="3046" y="1"/>
                  </a:moveTo>
                  <a:lnTo>
                    <a:pt x="3046" y="13092"/>
                  </a:lnTo>
                  <a:lnTo>
                    <a:pt x="3215" y="19733"/>
                  </a:lnTo>
                  <a:lnTo>
                    <a:pt x="1058" y="19733"/>
                  </a:lnTo>
                  <a:cubicBezTo>
                    <a:pt x="1027" y="19731"/>
                    <a:pt x="997" y="19730"/>
                    <a:pt x="966" y="19730"/>
                  </a:cubicBezTo>
                  <a:cubicBezTo>
                    <a:pt x="701" y="19730"/>
                    <a:pt x="437" y="19810"/>
                    <a:pt x="191" y="19923"/>
                  </a:cubicBezTo>
                  <a:lnTo>
                    <a:pt x="169" y="19923"/>
                  </a:lnTo>
                  <a:cubicBezTo>
                    <a:pt x="0" y="20008"/>
                    <a:pt x="64" y="20262"/>
                    <a:pt x="254" y="20262"/>
                  </a:cubicBezTo>
                  <a:lnTo>
                    <a:pt x="7403" y="20262"/>
                  </a:lnTo>
                  <a:cubicBezTo>
                    <a:pt x="7572" y="20241"/>
                    <a:pt x="7614" y="20029"/>
                    <a:pt x="7487" y="19945"/>
                  </a:cubicBezTo>
                  <a:lnTo>
                    <a:pt x="7466" y="19945"/>
                  </a:lnTo>
                  <a:cubicBezTo>
                    <a:pt x="7191" y="19796"/>
                    <a:pt x="6895" y="19733"/>
                    <a:pt x="6599" y="19733"/>
                  </a:cubicBezTo>
                  <a:lnTo>
                    <a:pt x="4420" y="19733"/>
                  </a:lnTo>
                  <a:lnTo>
                    <a:pt x="4590" y="13092"/>
                  </a:lnTo>
                  <a:lnTo>
                    <a:pt x="45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5"/>
            <p:cNvSpPr/>
            <p:nvPr/>
          </p:nvSpPr>
          <p:spPr>
            <a:xfrm>
              <a:off x="6437217" y="4200826"/>
              <a:ext cx="118155" cy="204480"/>
            </a:xfrm>
            <a:custGeom>
              <a:avLst/>
              <a:gdLst/>
              <a:ahLst/>
              <a:cxnLst/>
              <a:rect l="l" t="t" r="r" b="b"/>
              <a:pathLst>
                <a:path w="1418" h="2454" extrusionOk="0">
                  <a:moveTo>
                    <a:pt x="0" y="1"/>
                  </a:moveTo>
                  <a:lnTo>
                    <a:pt x="21" y="1143"/>
                  </a:lnTo>
                  <a:cubicBezTo>
                    <a:pt x="42" y="1439"/>
                    <a:pt x="169" y="1714"/>
                    <a:pt x="402" y="1904"/>
                  </a:cubicBezTo>
                  <a:lnTo>
                    <a:pt x="1354" y="2454"/>
                  </a:lnTo>
                  <a:lnTo>
                    <a:pt x="1417" y="1"/>
                  </a:lnTo>
                  <a:close/>
                </a:path>
              </a:pathLst>
            </a:custGeom>
            <a:solidFill>
              <a:srgbClr val="89A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5"/>
            <p:cNvSpPr/>
            <p:nvPr/>
          </p:nvSpPr>
          <p:spPr>
            <a:xfrm>
              <a:off x="6345559" y="2872051"/>
              <a:ext cx="303220" cy="148152"/>
            </a:xfrm>
            <a:custGeom>
              <a:avLst/>
              <a:gdLst/>
              <a:ahLst/>
              <a:cxnLst/>
              <a:rect l="l" t="t" r="r" b="b"/>
              <a:pathLst>
                <a:path w="3639" h="1778" extrusionOk="0">
                  <a:moveTo>
                    <a:pt x="550" y="1"/>
                  </a:moveTo>
                  <a:cubicBezTo>
                    <a:pt x="254" y="1"/>
                    <a:pt x="0" y="255"/>
                    <a:pt x="0" y="572"/>
                  </a:cubicBezTo>
                  <a:lnTo>
                    <a:pt x="0" y="1206"/>
                  </a:lnTo>
                  <a:cubicBezTo>
                    <a:pt x="0" y="1524"/>
                    <a:pt x="254" y="1778"/>
                    <a:pt x="550" y="1778"/>
                  </a:cubicBezTo>
                  <a:lnTo>
                    <a:pt x="3067" y="1778"/>
                  </a:lnTo>
                  <a:cubicBezTo>
                    <a:pt x="3384" y="1778"/>
                    <a:pt x="3638" y="1524"/>
                    <a:pt x="3638" y="1206"/>
                  </a:cubicBezTo>
                  <a:lnTo>
                    <a:pt x="3638" y="572"/>
                  </a:lnTo>
                  <a:cubicBezTo>
                    <a:pt x="3638" y="255"/>
                    <a:pt x="3384" y="1"/>
                    <a:pt x="3067" y="1"/>
                  </a:cubicBezTo>
                  <a:close/>
                </a:path>
              </a:pathLst>
            </a:custGeom>
            <a:solidFill>
              <a:srgbClr val="455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5"/>
            <p:cNvSpPr/>
            <p:nvPr/>
          </p:nvSpPr>
          <p:spPr>
            <a:xfrm>
              <a:off x="8338693" y="2530254"/>
              <a:ext cx="865330" cy="1820485"/>
            </a:xfrm>
            <a:custGeom>
              <a:avLst/>
              <a:gdLst/>
              <a:ahLst/>
              <a:cxnLst/>
              <a:rect l="l" t="t" r="r" b="b"/>
              <a:pathLst>
                <a:path w="10385" h="21848" extrusionOk="0">
                  <a:moveTo>
                    <a:pt x="2877" y="0"/>
                  </a:moveTo>
                  <a:lnTo>
                    <a:pt x="1079" y="3786"/>
                  </a:lnTo>
                  <a:lnTo>
                    <a:pt x="0" y="21847"/>
                  </a:lnTo>
                  <a:lnTo>
                    <a:pt x="2792" y="21847"/>
                  </a:lnTo>
                  <a:lnTo>
                    <a:pt x="5309" y="2453"/>
                  </a:lnTo>
                  <a:lnTo>
                    <a:pt x="5922" y="2580"/>
                  </a:lnTo>
                  <a:lnTo>
                    <a:pt x="5965" y="21847"/>
                  </a:lnTo>
                  <a:lnTo>
                    <a:pt x="8862" y="21847"/>
                  </a:lnTo>
                  <a:lnTo>
                    <a:pt x="10385" y="4103"/>
                  </a:lnTo>
                  <a:lnTo>
                    <a:pt x="9179" y="0"/>
                  </a:lnTo>
                  <a:close/>
                </a:path>
              </a:pathLst>
            </a:custGeom>
            <a:solidFill>
              <a:srgbClr val="313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5"/>
            <p:cNvSpPr/>
            <p:nvPr/>
          </p:nvSpPr>
          <p:spPr>
            <a:xfrm>
              <a:off x="8409185" y="2530254"/>
              <a:ext cx="794837" cy="630937"/>
            </a:xfrm>
            <a:custGeom>
              <a:avLst/>
              <a:gdLst/>
              <a:ahLst/>
              <a:cxnLst/>
              <a:rect l="l" t="t" r="r" b="b"/>
              <a:pathLst>
                <a:path w="9539" h="7572" extrusionOk="0">
                  <a:moveTo>
                    <a:pt x="2031" y="0"/>
                  </a:moveTo>
                  <a:lnTo>
                    <a:pt x="233" y="3786"/>
                  </a:lnTo>
                  <a:lnTo>
                    <a:pt x="0" y="7571"/>
                  </a:lnTo>
                  <a:cubicBezTo>
                    <a:pt x="1291" y="7571"/>
                    <a:pt x="2559" y="7466"/>
                    <a:pt x="3828" y="7297"/>
                  </a:cubicBezTo>
                  <a:lnTo>
                    <a:pt x="4463" y="2453"/>
                  </a:lnTo>
                  <a:lnTo>
                    <a:pt x="5097" y="2580"/>
                  </a:lnTo>
                  <a:lnTo>
                    <a:pt x="5097" y="7106"/>
                  </a:lnTo>
                  <a:cubicBezTo>
                    <a:pt x="6536" y="6852"/>
                    <a:pt x="7953" y="6514"/>
                    <a:pt x="9370" y="6112"/>
                  </a:cubicBezTo>
                  <a:lnTo>
                    <a:pt x="9539" y="4103"/>
                  </a:lnTo>
                  <a:lnTo>
                    <a:pt x="8333" y="0"/>
                  </a:lnTo>
                  <a:close/>
                </a:path>
              </a:pathLst>
            </a:custGeom>
            <a:solidFill>
              <a:srgbClr val="262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5"/>
            <p:cNvSpPr/>
            <p:nvPr/>
          </p:nvSpPr>
          <p:spPr>
            <a:xfrm>
              <a:off x="8583668" y="2572499"/>
              <a:ext cx="498783" cy="83"/>
            </a:xfrm>
            <a:custGeom>
              <a:avLst/>
              <a:gdLst/>
              <a:ahLst/>
              <a:cxnLst/>
              <a:rect l="l" t="t" r="r" b="b"/>
              <a:pathLst>
                <a:path w="5986" h="1" fill="none" extrusionOk="0">
                  <a:moveTo>
                    <a:pt x="5985" y="1"/>
                  </a:moveTo>
                  <a:lnTo>
                    <a:pt x="0" y="1"/>
                  </a:lnTo>
                </a:path>
              </a:pathLst>
            </a:custGeom>
            <a:noFill/>
            <a:ln w="3175" cap="flat" cmpd="sng">
              <a:solidFill>
                <a:srgbClr val="313948"/>
              </a:solidFill>
              <a:prstDash val="solid"/>
              <a:miter lim="211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5"/>
            <p:cNvSpPr/>
            <p:nvPr/>
          </p:nvSpPr>
          <p:spPr>
            <a:xfrm>
              <a:off x="8798646" y="2572499"/>
              <a:ext cx="83" cy="163984"/>
            </a:xfrm>
            <a:custGeom>
              <a:avLst/>
              <a:gdLst/>
              <a:ahLst/>
              <a:cxnLst/>
              <a:rect l="l" t="t" r="r" b="b"/>
              <a:pathLst>
                <a:path w="1" h="1968" fill="none" extrusionOk="0">
                  <a:moveTo>
                    <a:pt x="0" y="1967"/>
                  </a:moveTo>
                  <a:lnTo>
                    <a:pt x="0" y="1"/>
                  </a:lnTo>
                </a:path>
              </a:pathLst>
            </a:custGeom>
            <a:noFill/>
            <a:ln w="3175" cap="flat" cmpd="sng">
              <a:solidFill>
                <a:srgbClr val="313948"/>
              </a:solidFill>
              <a:prstDash val="solid"/>
              <a:miter lim="211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5"/>
            <p:cNvSpPr/>
            <p:nvPr/>
          </p:nvSpPr>
          <p:spPr>
            <a:xfrm>
              <a:off x="8826810" y="4301316"/>
              <a:ext cx="386045" cy="303136"/>
            </a:xfrm>
            <a:custGeom>
              <a:avLst/>
              <a:gdLst/>
              <a:ahLst/>
              <a:cxnLst/>
              <a:rect l="l" t="t" r="r" b="b"/>
              <a:pathLst>
                <a:path w="4633" h="3638" extrusionOk="0">
                  <a:moveTo>
                    <a:pt x="530" y="0"/>
                  </a:moveTo>
                  <a:lnTo>
                    <a:pt x="403" y="1396"/>
                  </a:lnTo>
                  <a:cubicBezTo>
                    <a:pt x="128" y="2115"/>
                    <a:pt x="1" y="2876"/>
                    <a:pt x="1" y="3638"/>
                  </a:cubicBezTo>
                  <a:lnTo>
                    <a:pt x="4633" y="3638"/>
                  </a:lnTo>
                  <a:lnTo>
                    <a:pt x="4633" y="3617"/>
                  </a:lnTo>
                  <a:cubicBezTo>
                    <a:pt x="4633" y="3151"/>
                    <a:pt x="4294" y="2749"/>
                    <a:pt x="3850" y="2644"/>
                  </a:cubicBezTo>
                  <a:cubicBezTo>
                    <a:pt x="3342" y="2559"/>
                    <a:pt x="2919" y="2284"/>
                    <a:pt x="2623" y="1882"/>
                  </a:cubicBezTo>
                  <a:lnTo>
                    <a:pt x="2095" y="1184"/>
                  </a:lnTo>
                  <a:lnTo>
                    <a:pt x="2158" y="0"/>
                  </a:lnTo>
                  <a:close/>
                </a:path>
              </a:pathLst>
            </a:custGeom>
            <a:solidFill>
              <a:srgbClr val="E0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5"/>
            <p:cNvSpPr/>
            <p:nvPr/>
          </p:nvSpPr>
          <p:spPr>
            <a:xfrm>
              <a:off x="8826810" y="4398972"/>
              <a:ext cx="384295" cy="205479"/>
            </a:xfrm>
            <a:custGeom>
              <a:avLst/>
              <a:gdLst/>
              <a:ahLst/>
              <a:cxnLst/>
              <a:rect l="l" t="t" r="r" b="b"/>
              <a:pathLst>
                <a:path w="4612" h="2466" extrusionOk="0">
                  <a:moveTo>
                    <a:pt x="1936" y="0"/>
                  </a:moveTo>
                  <a:cubicBezTo>
                    <a:pt x="1630" y="0"/>
                    <a:pt x="1356" y="180"/>
                    <a:pt x="1227" y="457"/>
                  </a:cubicBezTo>
                  <a:lnTo>
                    <a:pt x="403" y="224"/>
                  </a:lnTo>
                  <a:cubicBezTo>
                    <a:pt x="128" y="943"/>
                    <a:pt x="1" y="1704"/>
                    <a:pt x="1" y="2466"/>
                  </a:cubicBezTo>
                  <a:lnTo>
                    <a:pt x="4611" y="2466"/>
                  </a:lnTo>
                  <a:lnTo>
                    <a:pt x="4611" y="2445"/>
                  </a:lnTo>
                  <a:cubicBezTo>
                    <a:pt x="4611" y="1979"/>
                    <a:pt x="4273" y="1577"/>
                    <a:pt x="3808" y="1472"/>
                  </a:cubicBezTo>
                  <a:cubicBezTo>
                    <a:pt x="3321" y="1387"/>
                    <a:pt x="2898" y="1112"/>
                    <a:pt x="2602" y="710"/>
                  </a:cubicBezTo>
                  <a:lnTo>
                    <a:pt x="2073" y="12"/>
                  </a:lnTo>
                  <a:cubicBezTo>
                    <a:pt x="2027" y="4"/>
                    <a:pt x="1981" y="0"/>
                    <a:pt x="19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5"/>
            <p:cNvSpPr/>
            <p:nvPr/>
          </p:nvSpPr>
          <p:spPr>
            <a:xfrm>
              <a:off x="8826810" y="4563871"/>
              <a:ext cx="386045" cy="40579"/>
            </a:xfrm>
            <a:custGeom>
              <a:avLst/>
              <a:gdLst/>
              <a:ahLst/>
              <a:cxnLst/>
              <a:rect l="l" t="t" r="r" b="b"/>
              <a:pathLst>
                <a:path w="4633" h="487" extrusionOk="0">
                  <a:moveTo>
                    <a:pt x="22" y="0"/>
                  </a:moveTo>
                  <a:cubicBezTo>
                    <a:pt x="1" y="148"/>
                    <a:pt x="1" y="318"/>
                    <a:pt x="1" y="487"/>
                  </a:cubicBezTo>
                  <a:lnTo>
                    <a:pt x="4633" y="487"/>
                  </a:lnTo>
                  <a:lnTo>
                    <a:pt x="4633" y="466"/>
                  </a:lnTo>
                  <a:cubicBezTo>
                    <a:pt x="4633" y="318"/>
                    <a:pt x="4590" y="148"/>
                    <a:pt x="4527" y="0"/>
                  </a:cubicBezTo>
                  <a:close/>
                </a:path>
              </a:pathLst>
            </a:custGeom>
            <a:solidFill>
              <a:srgbClr val="4BB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5"/>
            <p:cNvSpPr/>
            <p:nvPr/>
          </p:nvSpPr>
          <p:spPr>
            <a:xfrm>
              <a:off x="8155378" y="4301316"/>
              <a:ext cx="386045" cy="303136"/>
            </a:xfrm>
            <a:custGeom>
              <a:avLst/>
              <a:gdLst/>
              <a:ahLst/>
              <a:cxnLst/>
              <a:rect l="l" t="t" r="r" b="b"/>
              <a:pathLst>
                <a:path w="4633" h="3638" extrusionOk="0">
                  <a:moveTo>
                    <a:pt x="2729" y="0"/>
                  </a:moveTo>
                  <a:lnTo>
                    <a:pt x="2560" y="1184"/>
                  </a:lnTo>
                  <a:lnTo>
                    <a:pt x="2031" y="1882"/>
                  </a:lnTo>
                  <a:cubicBezTo>
                    <a:pt x="1735" y="2284"/>
                    <a:pt x="1291" y="2559"/>
                    <a:pt x="805" y="2644"/>
                  </a:cubicBezTo>
                  <a:cubicBezTo>
                    <a:pt x="339" y="2728"/>
                    <a:pt x="1" y="3151"/>
                    <a:pt x="1" y="3617"/>
                  </a:cubicBezTo>
                  <a:lnTo>
                    <a:pt x="1" y="3638"/>
                  </a:lnTo>
                  <a:lnTo>
                    <a:pt x="4633" y="3638"/>
                  </a:lnTo>
                  <a:cubicBezTo>
                    <a:pt x="4633" y="2876"/>
                    <a:pt x="4506" y="2115"/>
                    <a:pt x="4231" y="1396"/>
                  </a:cubicBezTo>
                  <a:lnTo>
                    <a:pt x="4337" y="0"/>
                  </a:lnTo>
                  <a:close/>
                </a:path>
              </a:pathLst>
            </a:custGeom>
            <a:solidFill>
              <a:srgbClr val="E0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5"/>
            <p:cNvSpPr/>
            <p:nvPr/>
          </p:nvSpPr>
          <p:spPr>
            <a:xfrm>
              <a:off x="8155378" y="4398972"/>
              <a:ext cx="386045" cy="205479"/>
            </a:xfrm>
            <a:custGeom>
              <a:avLst/>
              <a:gdLst/>
              <a:ahLst/>
              <a:cxnLst/>
              <a:rect l="l" t="t" r="r" b="b"/>
              <a:pathLst>
                <a:path w="4633" h="2466" extrusionOk="0">
                  <a:moveTo>
                    <a:pt x="2698" y="0"/>
                  </a:moveTo>
                  <a:cubicBezTo>
                    <a:pt x="2653" y="0"/>
                    <a:pt x="2606" y="4"/>
                    <a:pt x="2560" y="12"/>
                  </a:cubicBezTo>
                  <a:lnTo>
                    <a:pt x="2031" y="710"/>
                  </a:lnTo>
                  <a:cubicBezTo>
                    <a:pt x="1735" y="1112"/>
                    <a:pt x="1312" y="1387"/>
                    <a:pt x="826" y="1472"/>
                  </a:cubicBezTo>
                  <a:cubicBezTo>
                    <a:pt x="339" y="1556"/>
                    <a:pt x="1" y="1979"/>
                    <a:pt x="1" y="2445"/>
                  </a:cubicBezTo>
                  <a:lnTo>
                    <a:pt x="1" y="2466"/>
                  </a:lnTo>
                  <a:lnTo>
                    <a:pt x="4633" y="2466"/>
                  </a:lnTo>
                  <a:cubicBezTo>
                    <a:pt x="4633" y="1704"/>
                    <a:pt x="4506" y="943"/>
                    <a:pt x="4252" y="224"/>
                  </a:cubicBezTo>
                  <a:lnTo>
                    <a:pt x="3406" y="457"/>
                  </a:lnTo>
                  <a:cubicBezTo>
                    <a:pt x="3277" y="180"/>
                    <a:pt x="3004" y="0"/>
                    <a:pt x="26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5"/>
            <p:cNvSpPr/>
            <p:nvPr/>
          </p:nvSpPr>
          <p:spPr>
            <a:xfrm>
              <a:off x="8155378" y="4563871"/>
              <a:ext cx="386045" cy="40579"/>
            </a:xfrm>
            <a:custGeom>
              <a:avLst/>
              <a:gdLst/>
              <a:ahLst/>
              <a:cxnLst/>
              <a:rect l="l" t="t" r="r" b="b"/>
              <a:pathLst>
                <a:path w="4633" h="487" extrusionOk="0">
                  <a:moveTo>
                    <a:pt x="107" y="0"/>
                  </a:moveTo>
                  <a:cubicBezTo>
                    <a:pt x="43" y="148"/>
                    <a:pt x="1" y="318"/>
                    <a:pt x="1" y="466"/>
                  </a:cubicBezTo>
                  <a:lnTo>
                    <a:pt x="1" y="487"/>
                  </a:lnTo>
                  <a:lnTo>
                    <a:pt x="4633" y="487"/>
                  </a:lnTo>
                  <a:cubicBezTo>
                    <a:pt x="4633" y="318"/>
                    <a:pt x="4633" y="148"/>
                    <a:pt x="4611" y="0"/>
                  </a:cubicBezTo>
                  <a:close/>
                </a:path>
              </a:pathLst>
            </a:custGeom>
            <a:solidFill>
              <a:srgbClr val="4BB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5"/>
            <p:cNvSpPr/>
            <p:nvPr/>
          </p:nvSpPr>
          <p:spPr>
            <a:xfrm>
              <a:off x="8666660" y="1229642"/>
              <a:ext cx="306053" cy="190398"/>
            </a:xfrm>
            <a:custGeom>
              <a:avLst/>
              <a:gdLst/>
              <a:ahLst/>
              <a:cxnLst/>
              <a:rect l="l" t="t" r="r" b="b"/>
              <a:pathLst>
                <a:path w="3673" h="2285" extrusionOk="0">
                  <a:moveTo>
                    <a:pt x="1730" y="1"/>
                  </a:moveTo>
                  <a:cubicBezTo>
                    <a:pt x="1327" y="1"/>
                    <a:pt x="935" y="120"/>
                    <a:pt x="675" y="445"/>
                  </a:cubicBezTo>
                  <a:cubicBezTo>
                    <a:pt x="664" y="444"/>
                    <a:pt x="654" y="444"/>
                    <a:pt x="643" y="444"/>
                  </a:cubicBezTo>
                  <a:cubicBezTo>
                    <a:pt x="259" y="444"/>
                    <a:pt x="0" y="815"/>
                    <a:pt x="83" y="1185"/>
                  </a:cubicBezTo>
                  <a:cubicBezTo>
                    <a:pt x="146" y="1502"/>
                    <a:pt x="337" y="2285"/>
                    <a:pt x="337" y="2285"/>
                  </a:cubicBezTo>
                  <a:lnTo>
                    <a:pt x="2811" y="2052"/>
                  </a:lnTo>
                  <a:lnTo>
                    <a:pt x="2938" y="1397"/>
                  </a:lnTo>
                  <a:cubicBezTo>
                    <a:pt x="2947" y="1397"/>
                    <a:pt x="2956" y="1397"/>
                    <a:pt x="2964" y="1397"/>
                  </a:cubicBezTo>
                  <a:cubicBezTo>
                    <a:pt x="3673" y="1397"/>
                    <a:pt x="3438" y="547"/>
                    <a:pt x="2811" y="255"/>
                  </a:cubicBezTo>
                  <a:cubicBezTo>
                    <a:pt x="2511" y="110"/>
                    <a:pt x="2116" y="1"/>
                    <a:pt x="1730" y="1"/>
                  </a:cubicBezTo>
                  <a:close/>
                </a:path>
              </a:pathLst>
            </a:custGeom>
            <a:solidFill>
              <a:srgbClr val="2531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5"/>
            <p:cNvSpPr/>
            <p:nvPr/>
          </p:nvSpPr>
          <p:spPr>
            <a:xfrm>
              <a:off x="8669993" y="1598020"/>
              <a:ext cx="255641" cy="932323"/>
            </a:xfrm>
            <a:custGeom>
              <a:avLst/>
              <a:gdLst/>
              <a:ahLst/>
              <a:cxnLst/>
              <a:rect l="l" t="t" r="r" b="b"/>
              <a:pathLst>
                <a:path w="3068" h="11189" extrusionOk="0">
                  <a:moveTo>
                    <a:pt x="1544" y="0"/>
                  </a:moveTo>
                  <a:lnTo>
                    <a:pt x="1" y="402"/>
                  </a:lnTo>
                  <a:lnTo>
                    <a:pt x="1" y="11188"/>
                  </a:lnTo>
                  <a:lnTo>
                    <a:pt x="3067" y="11188"/>
                  </a:lnTo>
                  <a:lnTo>
                    <a:pt x="3067" y="402"/>
                  </a:lnTo>
                  <a:lnTo>
                    <a:pt x="1544" y="0"/>
                  </a:lnTo>
                  <a:close/>
                </a:path>
              </a:pathLst>
            </a:custGeom>
            <a:solidFill>
              <a:srgbClr val="4BB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5"/>
            <p:cNvSpPr/>
            <p:nvPr/>
          </p:nvSpPr>
          <p:spPr>
            <a:xfrm>
              <a:off x="7693674" y="1943400"/>
              <a:ext cx="163984" cy="170983"/>
            </a:xfrm>
            <a:custGeom>
              <a:avLst/>
              <a:gdLst/>
              <a:ahLst/>
              <a:cxnLst/>
              <a:rect l="l" t="t" r="r" b="b"/>
              <a:pathLst>
                <a:path w="1968" h="2052" extrusionOk="0">
                  <a:moveTo>
                    <a:pt x="593" y="0"/>
                  </a:moveTo>
                  <a:lnTo>
                    <a:pt x="1" y="741"/>
                  </a:lnTo>
                  <a:lnTo>
                    <a:pt x="1227" y="2052"/>
                  </a:lnTo>
                  <a:lnTo>
                    <a:pt x="1968" y="825"/>
                  </a:lnTo>
                  <a:lnTo>
                    <a:pt x="593" y="0"/>
                  </a:lnTo>
                  <a:close/>
                </a:path>
              </a:pathLst>
            </a:custGeom>
            <a:solidFill>
              <a:srgbClr val="DF65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5"/>
            <p:cNvSpPr/>
            <p:nvPr/>
          </p:nvSpPr>
          <p:spPr>
            <a:xfrm>
              <a:off x="8728153" y="1469367"/>
              <a:ext cx="137570" cy="232643"/>
            </a:xfrm>
            <a:custGeom>
              <a:avLst/>
              <a:gdLst/>
              <a:ahLst/>
              <a:cxnLst/>
              <a:rect l="l" t="t" r="r" b="b"/>
              <a:pathLst>
                <a:path w="1651" h="2792" extrusionOk="0">
                  <a:moveTo>
                    <a:pt x="0" y="0"/>
                  </a:moveTo>
                  <a:lnTo>
                    <a:pt x="0" y="1988"/>
                  </a:lnTo>
                  <a:cubicBezTo>
                    <a:pt x="0" y="2073"/>
                    <a:pt x="43" y="2157"/>
                    <a:pt x="127" y="2221"/>
                  </a:cubicBezTo>
                  <a:lnTo>
                    <a:pt x="846" y="2792"/>
                  </a:lnTo>
                  <a:lnTo>
                    <a:pt x="1544" y="2221"/>
                  </a:lnTo>
                  <a:cubicBezTo>
                    <a:pt x="1608" y="2157"/>
                    <a:pt x="1650" y="2073"/>
                    <a:pt x="1650" y="1988"/>
                  </a:cubicBezTo>
                  <a:lnTo>
                    <a:pt x="1650" y="0"/>
                  </a:lnTo>
                  <a:close/>
                </a:path>
              </a:pathLst>
            </a:custGeom>
            <a:solidFill>
              <a:srgbClr val="E0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5"/>
            <p:cNvSpPr/>
            <p:nvPr/>
          </p:nvSpPr>
          <p:spPr>
            <a:xfrm>
              <a:off x="8728153" y="1469367"/>
              <a:ext cx="139319" cy="128737"/>
            </a:xfrm>
            <a:custGeom>
              <a:avLst/>
              <a:gdLst/>
              <a:ahLst/>
              <a:cxnLst/>
              <a:rect l="l" t="t" r="r" b="b"/>
              <a:pathLst>
                <a:path w="1672" h="1545" extrusionOk="0">
                  <a:moveTo>
                    <a:pt x="0" y="0"/>
                  </a:moveTo>
                  <a:lnTo>
                    <a:pt x="0" y="1544"/>
                  </a:lnTo>
                  <a:cubicBezTo>
                    <a:pt x="254" y="1417"/>
                    <a:pt x="550" y="1333"/>
                    <a:pt x="825" y="1333"/>
                  </a:cubicBezTo>
                  <a:cubicBezTo>
                    <a:pt x="1312" y="1269"/>
                    <a:pt x="1671" y="846"/>
                    <a:pt x="1671" y="360"/>
                  </a:cubicBezTo>
                  <a:lnTo>
                    <a:pt x="1671" y="0"/>
                  </a:lnTo>
                  <a:close/>
                </a:path>
              </a:pathLst>
            </a:custGeom>
            <a:solidFill>
              <a:srgbClr val="C85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5"/>
            <p:cNvSpPr/>
            <p:nvPr/>
          </p:nvSpPr>
          <p:spPr>
            <a:xfrm>
              <a:off x="8853141" y="1378043"/>
              <a:ext cx="92907" cy="63077"/>
            </a:xfrm>
            <a:custGeom>
              <a:avLst/>
              <a:gdLst/>
              <a:ahLst/>
              <a:cxnLst/>
              <a:rect l="l" t="t" r="r" b="b"/>
              <a:pathLst>
                <a:path w="1115" h="757" extrusionOk="0">
                  <a:moveTo>
                    <a:pt x="528" y="0"/>
                  </a:moveTo>
                  <a:cubicBezTo>
                    <a:pt x="457" y="0"/>
                    <a:pt x="390" y="30"/>
                    <a:pt x="340" y="102"/>
                  </a:cubicBezTo>
                  <a:lnTo>
                    <a:pt x="319" y="102"/>
                  </a:lnTo>
                  <a:cubicBezTo>
                    <a:pt x="0" y="357"/>
                    <a:pt x="270" y="756"/>
                    <a:pt x="568" y="756"/>
                  </a:cubicBezTo>
                  <a:cubicBezTo>
                    <a:pt x="665" y="756"/>
                    <a:pt x="765" y="714"/>
                    <a:pt x="848" y="610"/>
                  </a:cubicBezTo>
                  <a:cubicBezTo>
                    <a:pt x="1114" y="410"/>
                    <a:pt x="791" y="0"/>
                    <a:pt x="528" y="0"/>
                  </a:cubicBezTo>
                  <a:close/>
                </a:path>
              </a:pathLst>
            </a:custGeom>
            <a:solidFill>
              <a:srgbClr val="C85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5"/>
            <p:cNvSpPr/>
            <p:nvPr/>
          </p:nvSpPr>
          <p:spPr>
            <a:xfrm>
              <a:off x="8650661" y="1374710"/>
              <a:ext cx="81075" cy="65327"/>
            </a:xfrm>
            <a:custGeom>
              <a:avLst/>
              <a:gdLst/>
              <a:ahLst/>
              <a:cxnLst/>
              <a:rect l="l" t="t" r="r" b="b"/>
              <a:pathLst>
                <a:path w="973" h="784" extrusionOk="0">
                  <a:moveTo>
                    <a:pt x="486" y="1"/>
                  </a:moveTo>
                  <a:cubicBezTo>
                    <a:pt x="398" y="1"/>
                    <a:pt x="309" y="33"/>
                    <a:pt x="233" y="100"/>
                  </a:cubicBezTo>
                  <a:cubicBezTo>
                    <a:pt x="0" y="415"/>
                    <a:pt x="250" y="783"/>
                    <a:pt x="563" y="783"/>
                  </a:cubicBezTo>
                  <a:cubicBezTo>
                    <a:pt x="648" y="783"/>
                    <a:pt x="738" y="756"/>
                    <a:pt x="825" y="692"/>
                  </a:cubicBezTo>
                  <a:cubicBezTo>
                    <a:pt x="973" y="523"/>
                    <a:pt x="952" y="290"/>
                    <a:pt x="782" y="142"/>
                  </a:cubicBezTo>
                  <a:cubicBezTo>
                    <a:pt x="701" y="49"/>
                    <a:pt x="594" y="1"/>
                    <a:pt x="486" y="1"/>
                  </a:cubicBezTo>
                  <a:close/>
                </a:path>
              </a:pathLst>
            </a:custGeom>
            <a:solidFill>
              <a:srgbClr val="C85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5"/>
            <p:cNvSpPr/>
            <p:nvPr/>
          </p:nvSpPr>
          <p:spPr>
            <a:xfrm>
              <a:off x="8703489" y="1305467"/>
              <a:ext cx="190398" cy="229144"/>
            </a:xfrm>
            <a:custGeom>
              <a:avLst/>
              <a:gdLst/>
              <a:ahLst/>
              <a:cxnLst/>
              <a:rect l="l" t="t" r="r" b="b"/>
              <a:pathLst>
                <a:path w="2285" h="2750" extrusionOk="0">
                  <a:moveTo>
                    <a:pt x="1016" y="0"/>
                  </a:moveTo>
                  <a:cubicBezTo>
                    <a:pt x="762" y="127"/>
                    <a:pt x="487" y="191"/>
                    <a:pt x="191" y="212"/>
                  </a:cubicBezTo>
                  <a:cubicBezTo>
                    <a:pt x="191" y="212"/>
                    <a:pt x="212" y="614"/>
                    <a:pt x="0" y="740"/>
                  </a:cubicBezTo>
                  <a:lnTo>
                    <a:pt x="0" y="1163"/>
                  </a:lnTo>
                  <a:cubicBezTo>
                    <a:pt x="0" y="1946"/>
                    <a:pt x="296" y="2750"/>
                    <a:pt x="1142" y="2750"/>
                  </a:cubicBezTo>
                  <a:cubicBezTo>
                    <a:pt x="1967" y="2750"/>
                    <a:pt x="2285" y="1946"/>
                    <a:pt x="2285" y="1163"/>
                  </a:cubicBezTo>
                  <a:lnTo>
                    <a:pt x="2285" y="423"/>
                  </a:lnTo>
                  <a:cubicBezTo>
                    <a:pt x="1840" y="402"/>
                    <a:pt x="1396" y="254"/>
                    <a:pt x="1016" y="0"/>
                  </a:cubicBezTo>
                  <a:close/>
                </a:path>
              </a:pathLst>
            </a:custGeom>
            <a:solidFill>
              <a:srgbClr val="E0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5"/>
            <p:cNvSpPr/>
            <p:nvPr/>
          </p:nvSpPr>
          <p:spPr>
            <a:xfrm>
              <a:off x="8830393" y="1363628"/>
              <a:ext cx="15915" cy="24748"/>
            </a:xfrm>
            <a:custGeom>
              <a:avLst/>
              <a:gdLst/>
              <a:ahLst/>
              <a:cxnLst/>
              <a:rect l="l" t="t" r="r" b="b"/>
              <a:pathLst>
                <a:path w="191" h="297" extrusionOk="0">
                  <a:moveTo>
                    <a:pt x="85" y="0"/>
                  </a:moveTo>
                  <a:cubicBezTo>
                    <a:pt x="42" y="0"/>
                    <a:pt x="0" y="64"/>
                    <a:pt x="0" y="148"/>
                  </a:cubicBezTo>
                  <a:cubicBezTo>
                    <a:pt x="0" y="233"/>
                    <a:pt x="42" y="296"/>
                    <a:pt x="85" y="296"/>
                  </a:cubicBezTo>
                  <a:cubicBezTo>
                    <a:pt x="148" y="296"/>
                    <a:pt x="190" y="233"/>
                    <a:pt x="190" y="148"/>
                  </a:cubicBezTo>
                  <a:cubicBezTo>
                    <a:pt x="190" y="64"/>
                    <a:pt x="148" y="0"/>
                    <a:pt x="85" y="0"/>
                  </a:cubicBezTo>
                  <a:close/>
                </a:path>
              </a:pathLst>
            </a:custGeom>
            <a:solidFill>
              <a:srgbClr val="2531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5"/>
            <p:cNvSpPr/>
            <p:nvPr/>
          </p:nvSpPr>
          <p:spPr>
            <a:xfrm>
              <a:off x="8749318" y="1363628"/>
              <a:ext cx="17665" cy="24748"/>
            </a:xfrm>
            <a:custGeom>
              <a:avLst/>
              <a:gdLst/>
              <a:ahLst/>
              <a:cxnLst/>
              <a:rect l="l" t="t" r="r" b="b"/>
              <a:pathLst>
                <a:path w="212" h="297" extrusionOk="0">
                  <a:moveTo>
                    <a:pt x="106" y="0"/>
                  </a:moveTo>
                  <a:cubicBezTo>
                    <a:pt x="43" y="0"/>
                    <a:pt x="0" y="64"/>
                    <a:pt x="0" y="148"/>
                  </a:cubicBezTo>
                  <a:cubicBezTo>
                    <a:pt x="0" y="233"/>
                    <a:pt x="43" y="296"/>
                    <a:pt x="106" y="296"/>
                  </a:cubicBezTo>
                  <a:cubicBezTo>
                    <a:pt x="169" y="296"/>
                    <a:pt x="212" y="233"/>
                    <a:pt x="212" y="148"/>
                  </a:cubicBezTo>
                  <a:cubicBezTo>
                    <a:pt x="212" y="64"/>
                    <a:pt x="148" y="0"/>
                    <a:pt x="106" y="0"/>
                  </a:cubicBezTo>
                  <a:close/>
                </a:path>
              </a:pathLst>
            </a:custGeom>
            <a:solidFill>
              <a:srgbClr val="2531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5"/>
            <p:cNvSpPr/>
            <p:nvPr/>
          </p:nvSpPr>
          <p:spPr>
            <a:xfrm>
              <a:off x="8803896" y="1374210"/>
              <a:ext cx="5416" cy="51162"/>
            </a:xfrm>
            <a:custGeom>
              <a:avLst/>
              <a:gdLst/>
              <a:ahLst/>
              <a:cxnLst/>
              <a:rect l="l" t="t" r="r" b="b"/>
              <a:pathLst>
                <a:path w="65" h="614" fill="none" extrusionOk="0">
                  <a:moveTo>
                    <a:pt x="1" y="0"/>
                  </a:moveTo>
                  <a:lnTo>
                    <a:pt x="64" y="613"/>
                  </a:lnTo>
                </a:path>
              </a:pathLst>
            </a:custGeom>
            <a:noFill/>
            <a:ln w="3175" cap="flat" cmpd="sng">
              <a:solidFill>
                <a:srgbClr val="954141"/>
              </a:solidFill>
              <a:prstDash val="solid"/>
              <a:miter lim="211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5"/>
            <p:cNvSpPr/>
            <p:nvPr/>
          </p:nvSpPr>
          <p:spPr>
            <a:xfrm>
              <a:off x="8810978" y="1341214"/>
              <a:ext cx="51162" cy="15415"/>
            </a:xfrm>
            <a:custGeom>
              <a:avLst/>
              <a:gdLst/>
              <a:ahLst/>
              <a:cxnLst/>
              <a:rect l="l" t="t" r="r" b="b"/>
              <a:pathLst>
                <a:path w="614" h="185" extrusionOk="0">
                  <a:moveTo>
                    <a:pt x="386" y="1"/>
                  </a:moveTo>
                  <a:cubicBezTo>
                    <a:pt x="255" y="1"/>
                    <a:pt x="119" y="34"/>
                    <a:pt x="0" y="100"/>
                  </a:cubicBezTo>
                  <a:lnTo>
                    <a:pt x="64" y="185"/>
                  </a:lnTo>
                  <a:cubicBezTo>
                    <a:pt x="154" y="133"/>
                    <a:pt x="259" y="105"/>
                    <a:pt x="370" y="105"/>
                  </a:cubicBezTo>
                  <a:cubicBezTo>
                    <a:pt x="443" y="105"/>
                    <a:pt x="518" y="117"/>
                    <a:pt x="593" y="142"/>
                  </a:cubicBezTo>
                  <a:lnTo>
                    <a:pt x="614" y="37"/>
                  </a:lnTo>
                  <a:cubicBezTo>
                    <a:pt x="542" y="13"/>
                    <a:pt x="465" y="1"/>
                    <a:pt x="386" y="1"/>
                  </a:cubicBezTo>
                  <a:close/>
                </a:path>
              </a:pathLst>
            </a:custGeom>
            <a:solidFill>
              <a:srgbClr val="2531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5"/>
            <p:cNvSpPr/>
            <p:nvPr/>
          </p:nvSpPr>
          <p:spPr>
            <a:xfrm>
              <a:off x="8733403" y="1341214"/>
              <a:ext cx="51245" cy="15415"/>
            </a:xfrm>
            <a:custGeom>
              <a:avLst/>
              <a:gdLst/>
              <a:ahLst/>
              <a:cxnLst/>
              <a:rect l="l" t="t" r="r" b="b"/>
              <a:pathLst>
                <a:path w="615" h="185" extrusionOk="0">
                  <a:moveTo>
                    <a:pt x="238" y="1"/>
                  </a:moveTo>
                  <a:cubicBezTo>
                    <a:pt x="160" y="1"/>
                    <a:pt x="80" y="13"/>
                    <a:pt x="1" y="37"/>
                  </a:cubicBezTo>
                  <a:lnTo>
                    <a:pt x="43" y="142"/>
                  </a:lnTo>
                  <a:cubicBezTo>
                    <a:pt x="110" y="117"/>
                    <a:pt x="180" y="105"/>
                    <a:pt x="251" y="105"/>
                  </a:cubicBezTo>
                  <a:cubicBezTo>
                    <a:pt x="359" y="105"/>
                    <a:pt x="469" y="133"/>
                    <a:pt x="572" y="185"/>
                  </a:cubicBezTo>
                  <a:lnTo>
                    <a:pt x="614" y="100"/>
                  </a:lnTo>
                  <a:cubicBezTo>
                    <a:pt x="495" y="34"/>
                    <a:pt x="368" y="1"/>
                    <a:pt x="238" y="1"/>
                  </a:cubicBezTo>
                  <a:close/>
                </a:path>
              </a:pathLst>
            </a:custGeom>
            <a:solidFill>
              <a:srgbClr val="2531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5"/>
            <p:cNvSpPr/>
            <p:nvPr/>
          </p:nvSpPr>
          <p:spPr>
            <a:xfrm>
              <a:off x="8893803" y="1622684"/>
              <a:ext cx="421291" cy="1399277"/>
            </a:xfrm>
            <a:custGeom>
              <a:avLst/>
              <a:gdLst/>
              <a:ahLst/>
              <a:cxnLst/>
              <a:rect l="l" t="t" r="r" b="b"/>
              <a:pathLst>
                <a:path w="5056" h="16793" extrusionOk="0">
                  <a:moveTo>
                    <a:pt x="1" y="0"/>
                  </a:moveTo>
                  <a:lnTo>
                    <a:pt x="1" y="16793"/>
                  </a:lnTo>
                  <a:cubicBezTo>
                    <a:pt x="825" y="16793"/>
                    <a:pt x="3575" y="16708"/>
                    <a:pt x="5055" y="16285"/>
                  </a:cubicBezTo>
                  <a:lnTo>
                    <a:pt x="3025" y="8967"/>
                  </a:lnTo>
                  <a:lnTo>
                    <a:pt x="3532" y="825"/>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5"/>
            <p:cNvSpPr/>
            <p:nvPr/>
          </p:nvSpPr>
          <p:spPr>
            <a:xfrm>
              <a:off x="9070036" y="2440347"/>
              <a:ext cx="195730" cy="361297"/>
            </a:xfrm>
            <a:custGeom>
              <a:avLst/>
              <a:gdLst/>
              <a:ahLst/>
              <a:cxnLst/>
              <a:rect l="l" t="t" r="r" b="b"/>
              <a:pathLst>
                <a:path w="2349" h="4336" extrusionOk="0">
                  <a:moveTo>
                    <a:pt x="1143" y="0"/>
                  </a:moveTo>
                  <a:lnTo>
                    <a:pt x="0" y="3702"/>
                  </a:lnTo>
                  <a:lnTo>
                    <a:pt x="2348" y="4336"/>
                  </a:lnTo>
                  <a:lnTo>
                    <a:pt x="1143" y="0"/>
                  </a:ln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5"/>
            <p:cNvSpPr/>
            <p:nvPr/>
          </p:nvSpPr>
          <p:spPr>
            <a:xfrm>
              <a:off x="9082368" y="2695903"/>
              <a:ext cx="121654" cy="52911"/>
            </a:xfrm>
            <a:custGeom>
              <a:avLst/>
              <a:gdLst/>
              <a:ahLst/>
              <a:cxnLst/>
              <a:rect l="l" t="t" r="r" b="b"/>
              <a:pathLst>
                <a:path w="1460" h="635" extrusionOk="0">
                  <a:moveTo>
                    <a:pt x="254" y="0"/>
                  </a:moveTo>
                  <a:lnTo>
                    <a:pt x="0" y="635"/>
                  </a:lnTo>
                  <a:lnTo>
                    <a:pt x="1354" y="635"/>
                  </a:lnTo>
                  <a:lnTo>
                    <a:pt x="1460" y="317"/>
                  </a:lnTo>
                  <a:lnTo>
                    <a:pt x="254" y="0"/>
                  </a:lnTo>
                  <a:close/>
                </a:path>
              </a:pathLst>
            </a:custGeom>
            <a:solidFill>
              <a:srgbClr val="619F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5"/>
            <p:cNvSpPr/>
            <p:nvPr/>
          </p:nvSpPr>
          <p:spPr>
            <a:xfrm>
              <a:off x="8893803" y="1622684"/>
              <a:ext cx="114655" cy="858248"/>
            </a:xfrm>
            <a:custGeom>
              <a:avLst/>
              <a:gdLst/>
              <a:ahLst/>
              <a:cxnLst/>
              <a:rect l="l" t="t" r="r" b="b"/>
              <a:pathLst>
                <a:path w="1376" h="10300" extrusionOk="0">
                  <a:moveTo>
                    <a:pt x="1" y="0"/>
                  </a:moveTo>
                  <a:lnTo>
                    <a:pt x="1" y="10300"/>
                  </a:lnTo>
                  <a:lnTo>
                    <a:pt x="825" y="7297"/>
                  </a:lnTo>
                  <a:cubicBezTo>
                    <a:pt x="1121" y="6281"/>
                    <a:pt x="1079" y="5224"/>
                    <a:pt x="741" y="4230"/>
                  </a:cubicBezTo>
                  <a:lnTo>
                    <a:pt x="1206" y="2813"/>
                  </a:lnTo>
                  <a:cubicBezTo>
                    <a:pt x="1375" y="2284"/>
                    <a:pt x="1291" y="1734"/>
                    <a:pt x="973" y="1290"/>
                  </a:cubicBezTo>
                  <a:lnTo>
                    <a:pt x="1" y="0"/>
                  </a:ln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5"/>
            <p:cNvSpPr/>
            <p:nvPr/>
          </p:nvSpPr>
          <p:spPr>
            <a:xfrm>
              <a:off x="8282282" y="1622684"/>
              <a:ext cx="421291" cy="1399277"/>
            </a:xfrm>
            <a:custGeom>
              <a:avLst/>
              <a:gdLst/>
              <a:ahLst/>
              <a:cxnLst/>
              <a:rect l="l" t="t" r="r" b="b"/>
              <a:pathLst>
                <a:path w="5056" h="16793" extrusionOk="0">
                  <a:moveTo>
                    <a:pt x="5055" y="0"/>
                  </a:moveTo>
                  <a:lnTo>
                    <a:pt x="1523" y="804"/>
                  </a:lnTo>
                  <a:lnTo>
                    <a:pt x="2010" y="8967"/>
                  </a:lnTo>
                  <a:lnTo>
                    <a:pt x="1" y="16285"/>
                  </a:lnTo>
                  <a:cubicBezTo>
                    <a:pt x="1460" y="16708"/>
                    <a:pt x="4209" y="16793"/>
                    <a:pt x="5055" y="16793"/>
                  </a:cubicBezTo>
                  <a:lnTo>
                    <a:pt x="50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5"/>
            <p:cNvSpPr/>
            <p:nvPr/>
          </p:nvSpPr>
          <p:spPr>
            <a:xfrm>
              <a:off x="8587168" y="1622684"/>
              <a:ext cx="116405" cy="858248"/>
            </a:xfrm>
            <a:custGeom>
              <a:avLst/>
              <a:gdLst/>
              <a:ahLst/>
              <a:cxnLst/>
              <a:rect l="l" t="t" r="r" b="b"/>
              <a:pathLst>
                <a:path w="1397" h="10300" extrusionOk="0">
                  <a:moveTo>
                    <a:pt x="1396" y="0"/>
                  </a:moveTo>
                  <a:lnTo>
                    <a:pt x="402" y="1290"/>
                  </a:lnTo>
                  <a:cubicBezTo>
                    <a:pt x="85" y="1734"/>
                    <a:pt x="1" y="2284"/>
                    <a:pt x="170" y="2813"/>
                  </a:cubicBezTo>
                  <a:lnTo>
                    <a:pt x="635" y="4230"/>
                  </a:lnTo>
                  <a:cubicBezTo>
                    <a:pt x="297" y="5224"/>
                    <a:pt x="254" y="6281"/>
                    <a:pt x="550" y="7297"/>
                  </a:cubicBezTo>
                  <a:lnTo>
                    <a:pt x="1396" y="10300"/>
                  </a:lnTo>
                  <a:lnTo>
                    <a:pt x="1396" y="0"/>
                  </a:ln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5"/>
            <p:cNvSpPr/>
            <p:nvPr/>
          </p:nvSpPr>
          <p:spPr>
            <a:xfrm>
              <a:off x="8798646" y="1701925"/>
              <a:ext cx="83" cy="828417"/>
            </a:xfrm>
            <a:custGeom>
              <a:avLst/>
              <a:gdLst/>
              <a:ahLst/>
              <a:cxnLst/>
              <a:rect l="l" t="t" r="r" b="b"/>
              <a:pathLst>
                <a:path w="1" h="9942" fill="none" extrusionOk="0">
                  <a:moveTo>
                    <a:pt x="0" y="1"/>
                  </a:moveTo>
                  <a:lnTo>
                    <a:pt x="0" y="9941"/>
                  </a:lnTo>
                </a:path>
              </a:pathLst>
            </a:custGeom>
            <a:noFill/>
            <a:ln w="3175" cap="flat" cmpd="sng">
              <a:solidFill>
                <a:srgbClr val="375662"/>
              </a:solidFill>
              <a:prstDash val="solid"/>
              <a:miter lim="211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5"/>
            <p:cNvSpPr/>
            <p:nvPr/>
          </p:nvSpPr>
          <p:spPr>
            <a:xfrm>
              <a:off x="8798646" y="2572499"/>
              <a:ext cx="52911" cy="132237"/>
            </a:xfrm>
            <a:custGeom>
              <a:avLst/>
              <a:gdLst/>
              <a:ahLst/>
              <a:cxnLst/>
              <a:rect l="l" t="t" r="r" b="b"/>
              <a:pathLst>
                <a:path w="635" h="1587" fill="none" extrusionOk="0">
                  <a:moveTo>
                    <a:pt x="635" y="1"/>
                  </a:moveTo>
                  <a:lnTo>
                    <a:pt x="635" y="868"/>
                  </a:lnTo>
                  <a:cubicBezTo>
                    <a:pt x="635" y="1164"/>
                    <a:pt x="466" y="1418"/>
                    <a:pt x="191" y="1523"/>
                  </a:cubicBezTo>
                  <a:lnTo>
                    <a:pt x="0" y="1587"/>
                  </a:lnTo>
                </a:path>
              </a:pathLst>
            </a:custGeom>
            <a:noFill/>
            <a:ln w="3175" cap="flat" cmpd="sng">
              <a:solidFill>
                <a:srgbClr val="313948"/>
              </a:solidFill>
              <a:prstDash val="solid"/>
              <a:miter lim="211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5"/>
            <p:cNvSpPr/>
            <p:nvPr/>
          </p:nvSpPr>
          <p:spPr>
            <a:xfrm>
              <a:off x="7730670" y="1691343"/>
              <a:ext cx="705013" cy="735510"/>
            </a:xfrm>
            <a:custGeom>
              <a:avLst/>
              <a:gdLst/>
              <a:ahLst/>
              <a:cxnLst/>
              <a:rect l="l" t="t" r="r" b="b"/>
              <a:pathLst>
                <a:path w="8461" h="8827" extrusionOk="0">
                  <a:moveTo>
                    <a:pt x="8143" y="1"/>
                  </a:moveTo>
                  <a:cubicBezTo>
                    <a:pt x="7678" y="128"/>
                    <a:pt x="7276" y="805"/>
                    <a:pt x="6684" y="1820"/>
                  </a:cubicBezTo>
                  <a:cubicBezTo>
                    <a:pt x="6071" y="2835"/>
                    <a:pt x="4506" y="5457"/>
                    <a:pt x="4506" y="5457"/>
                  </a:cubicBezTo>
                  <a:lnTo>
                    <a:pt x="1228" y="3660"/>
                  </a:lnTo>
                  <a:lnTo>
                    <a:pt x="1" y="5542"/>
                  </a:lnTo>
                  <a:lnTo>
                    <a:pt x="3575" y="8418"/>
                  </a:lnTo>
                  <a:cubicBezTo>
                    <a:pt x="3921" y="8693"/>
                    <a:pt x="4334" y="8827"/>
                    <a:pt x="4745" y="8827"/>
                  </a:cubicBezTo>
                  <a:cubicBezTo>
                    <a:pt x="5315" y="8827"/>
                    <a:pt x="5880" y="8571"/>
                    <a:pt x="6261" y="8080"/>
                  </a:cubicBezTo>
                  <a:lnTo>
                    <a:pt x="8461" y="5267"/>
                  </a:lnTo>
                  <a:lnTo>
                    <a:pt x="81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5"/>
            <p:cNvSpPr/>
            <p:nvPr/>
          </p:nvSpPr>
          <p:spPr>
            <a:xfrm>
              <a:off x="7481279" y="1821079"/>
              <a:ext cx="334133" cy="259807"/>
            </a:xfrm>
            <a:custGeom>
              <a:avLst/>
              <a:gdLst/>
              <a:ahLst/>
              <a:cxnLst/>
              <a:rect l="l" t="t" r="r" b="b"/>
              <a:pathLst>
                <a:path w="4010" h="3118" extrusionOk="0">
                  <a:moveTo>
                    <a:pt x="1542" y="0"/>
                  </a:moveTo>
                  <a:cubicBezTo>
                    <a:pt x="1460" y="0"/>
                    <a:pt x="1387" y="43"/>
                    <a:pt x="1344" y="115"/>
                  </a:cubicBezTo>
                  <a:cubicBezTo>
                    <a:pt x="1323" y="199"/>
                    <a:pt x="1344" y="305"/>
                    <a:pt x="1408" y="369"/>
                  </a:cubicBezTo>
                  <a:lnTo>
                    <a:pt x="1915" y="770"/>
                  </a:lnTo>
                  <a:lnTo>
                    <a:pt x="921" y="686"/>
                  </a:lnTo>
                  <a:lnTo>
                    <a:pt x="287" y="326"/>
                  </a:lnTo>
                  <a:cubicBezTo>
                    <a:pt x="259" y="307"/>
                    <a:pt x="228" y="299"/>
                    <a:pt x="199" y="299"/>
                  </a:cubicBezTo>
                  <a:cubicBezTo>
                    <a:pt x="95" y="299"/>
                    <a:pt x="0" y="401"/>
                    <a:pt x="33" y="517"/>
                  </a:cubicBezTo>
                  <a:lnTo>
                    <a:pt x="223" y="1405"/>
                  </a:lnTo>
                  <a:cubicBezTo>
                    <a:pt x="266" y="1553"/>
                    <a:pt x="350" y="1659"/>
                    <a:pt x="456" y="1743"/>
                  </a:cubicBezTo>
                  <a:cubicBezTo>
                    <a:pt x="667" y="1870"/>
                    <a:pt x="879" y="1976"/>
                    <a:pt x="1112" y="2082"/>
                  </a:cubicBezTo>
                  <a:cubicBezTo>
                    <a:pt x="1429" y="2170"/>
                    <a:pt x="1761" y="2214"/>
                    <a:pt x="2095" y="2214"/>
                  </a:cubicBezTo>
                  <a:cubicBezTo>
                    <a:pt x="2162" y="2214"/>
                    <a:pt x="2229" y="2212"/>
                    <a:pt x="2296" y="2209"/>
                  </a:cubicBezTo>
                  <a:lnTo>
                    <a:pt x="2888" y="3118"/>
                  </a:lnTo>
                  <a:cubicBezTo>
                    <a:pt x="3988" y="2420"/>
                    <a:pt x="4009" y="1764"/>
                    <a:pt x="4009" y="1764"/>
                  </a:cubicBezTo>
                  <a:lnTo>
                    <a:pt x="3205" y="1384"/>
                  </a:lnTo>
                  <a:cubicBezTo>
                    <a:pt x="2846" y="770"/>
                    <a:pt x="2042" y="242"/>
                    <a:pt x="1661" y="30"/>
                  </a:cubicBezTo>
                  <a:cubicBezTo>
                    <a:pt x="1621" y="10"/>
                    <a:pt x="1580" y="0"/>
                    <a:pt x="1542" y="0"/>
                  </a:cubicBezTo>
                  <a:close/>
                </a:path>
              </a:pathLst>
            </a:custGeom>
            <a:solidFill>
              <a:srgbClr val="4BB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5"/>
            <p:cNvSpPr/>
            <p:nvPr/>
          </p:nvSpPr>
          <p:spPr>
            <a:xfrm>
              <a:off x="7483945" y="1869407"/>
              <a:ext cx="112905" cy="40579"/>
            </a:xfrm>
            <a:custGeom>
              <a:avLst/>
              <a:gdLst/>
              <a:ahLst/>
              <a:cxnLst/>
              <a:rect l="l" t="t" r="r" b="b"/>
              <a:pathLst>
                <a:path w="1355" h="487" fill="none" extrusionOk="0">
                  <a:moveTo>
                    <a:pt x="1" y="0"/>
                  </a:moveTo>
                  <a:lnTo>
                    <a:pt x="741" y="381"/>
                  </a:lnTo>
                  <a:cubicBezTo>
                    <a:pt x="805" y="423"/>
                    <a:pt x="889" y="444"/>
                    <a:pt x="953" y="444"/>
                  </a:cubicBezTo>
                  <a:lnTo>
                    <a:pt x="1355" y="486"/>
                  </a:lnTo>
                </a:path>
              </a:pathLst>
            </a:custGeom>
            <a:noFill/>
            <a:ln w="3175" cap="flat" cmpd="sng">
              <a:solidFill>
                <a:srgbClr val="38594D"/>
              </a:solidFill>
              <a:prstDash val="solid"/>
              <a:miter lim="211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5"/>
            <p:cNvSpPr/>
            <p:nvPr/>
          </p:nvSpPr>
          <p:spPr>
            <a:xfrm>
              <a:off x="7491028" y="1899321"/>
              <a:ext cx="112905" cy="38829"/>
            </a:xfrm>
            <a:custGeom>
              <a:avLst/>
              <a:gdLst/>
              <a:ahLst/>
              <a:cxnLst/>
              <a:rect l="l" t="t" r="r" b="b"/>
              <a:pathLst>
                <a:path w="1355" h="466" fill="none" extrusionOk="0">
                  <a:moveTo>
                    <a:pt x="1" y="1"/>
                  </a:moveTo>
                  <a:lnTo>
                    <a:pt x="741" y="381"/>
                  </a:lnTo>
                  <a:cubicBezTo>
                    <a:pt x="804" y="402"/>
                    <a:pt x="868" y="424"/>
                    <a:pt x="952" y="445"/>
                  </a:cubicBezTo>
                  <a:lnTo>
                    <a:pt x="1354" y="466"/>
                  </a:lnTo>
                </a:path>
              </a:pathLst>
            </a:custGeom>
            <a:noFill/>
            <a:ln w="3175" cap="flat" cmpd="sng">
              <a:solidFill>
                <a:srgbClr val="38594D"/>
              </a:solidFill>
              <a:prstDash val="solid"/>
              <a:miter lim="211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5"/>
            <p:cNvSpPr/>
            <p:nvPr/>
          </p:nvSpPr>
          <p:spPr>
            <a:xfrm>
              <a:off x="7496360" y="1927485"/>
              <a:ext cx="112822" cy="38913"/>
            </a:xfrm>
            <a:custGeom>
              <a:avLst/>
              <a:gdLst/>
              <a:ahLst/>
              <a:cxnLst/>
              <a:rect l="l" t="t" r="r" b="b"/>
              <a:pathLst>
                <a:path w="1354" h="467" fill="none" extrusionOk="0">
                  <a:moveTo>
                    <a:pt x="0" y="1"/>
                  </a:moveTo>
                  <a:lnTo>
                    <a:pt x="740" y="382"/>
                  </a:lnTo>
                  <a:cubicBezTo>
                    <a:pt x="804" y="424"/>
                    <a:pt x="867" y="445"/>
                    <a:pt x="952" y="445"/>
                  </a:cubicBezTo>
                  <a:lnTo>
                    <a:pt x="1354" y="466"/>
                  </a:lnTo>
                </a:path>
              </a:pathLst>
            </a:custGeom>
            <a:noFill/>
            <a:ln w="3175" cap="flat" cmpd="sng">
              <a:solidFill>
                <a:srgbClr val="38594D"/>
              </a:solidFill>
              <a:prstDash val="solid"/>
              <a:miter lim="211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5"/>
            <p:cNvSpPr/>
            <p:nvPr/>
          </p:nvSpPr>
          <p:spPr>
            <a:xfrm>
              <a:off x="8106049" y="2146045"/>
              <a:ext cx="102323" cy="58244"/>
            </a:xfrm>
            <a:custGeom>
              <a:avLst/>
              <a:gdLst/>
              <a:ahLst/>
              <a:cxnLst/>
              <a:rect l="l" t="t" r="r" b="b"/>
              <a:pathLst>
                <a:path w="1228" h="699" fill="none" extrusionOk="0">
                  <a:moveTo>
                    <a:pt x="1" y="0"/>
                  </a:moveTo>
                  <a:lnTo>
                    <a:pt x="1227" y="698"/>
                  </a:lnTo>
                </a:path>
              </a:pathLst>
            </a:custGeom>
            <a:noFill/>
            <a:ln w="3175" cap="flat" cmpd="sng">
              <a:solidFill>
                <a:srgbClr val="B6B6B6"/>
              </a:solidFill>
              <a:prstDash val="solid"/>
              <a:miter lim="211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5"/>
            <p:cNvSpPr/>
            <p:nvPr/>
          </p:nvSpPr>
          <p:spPr>
            <a:xfrm>
              <a:off x="8349275" y="1753086"/>
              <a:ext cx="86408" cy="486451"/>
            </a:xfrm>
            <a:custGeom>
              <a:avLst/>
              <a:gdLst/>
              <a:ahLst/>
              <a:cxnLst/>
              <a:rect l="l" t="t" r="r" b="b"/>
              <a:pathLst>
                <a:path w="1037" h="5838" extrusionOk="0">
                  <a:moveTo>
                    <a:pt x="762" y="0"/>
                  </a:moveTo>
                  <a:lnTo>
                    <a:pt x="0" y="5837"/>
                  </a:lnTo>
                  <a:lnTo>
                    <a:pt x="1037" y="4526"/>
                  </a:lnTo>
                  <a:lnTo>
                    <a:pt x="762" y="0"/>
                  </a:ln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5"/>
            <p:cNvSpPr/>
            <p:nvPr/>
          </p:nvSpPr>
          <p:spPr>
            <a:xfrm>
              <a:off x="7778249" y="2080802"/>
              <a:ext cx="160484" cy="107656"/>
            </a:xfrm>
            <a:custGeom>
              <a:avLst/>
              <a:gdLst/>
              <a:ahLst/>
              <a:cxnLst/>
              <a:rect l="l" t="t" r="r" b="b"/>
              <a:pathLst>
                <a:path w="1926" h="1292" fill="none" extrusionOk="0">
                  <a:moveTo>
                    <a:pt x="1" y="1"/>
                  </a:moveTo>
                  <a:lnTo>
                    <a:pt x="1926" y="1291"/>
                  </a:lnTo>
                </a:path>
              </a:pathLst>
            </a:custGeom>
            <a:noFill/>
            <a:ln w="3175" cap="flat" cmpd="sng">
              <a:solidFill>
                <a:srgbClr val="B6B6B6"/>
              </a:solidFill>
              <a:prstDash val="solid"/>
              <a:miter lim="211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5"/>
            <p:cNvSpPr/>
            <p:nvPr/>
          </p:nvSpPr>
          <p:spPr>
            <a:xfrm>
              <a:off x="7871656" y="2168959"/>
              <a:ext cx="21248" cy="28247"/>
            </a:xfrm>
            <a:custGeom>
              <a:avLst/>
              <a:gdLst/>
              <a:ahLst/>
              <a:cxnLst/>
              <a:rect l="l" t="t" r="r" b="b"/>
              <a:pathLst>
                <a:path w="255" h="339" fill="none" extrusionOk="0">
                  <a:moveTo>
                    <a:pt x="1" y="170"/>
                  </a:moveTo>
                  <a:cubicBezTo>
                    <a:pt x="1" y="339"/>
                    <a:pt x="255" y="339"/>
                    <a:pt x="255" y="170"/>
                  </a:cubicBezTo>
                  <a:cubicBezTo>
                    <a:pt x="255" y="0"/>
                    <a:pt x="1" y="0"/>
                    <a:pt x="1" y="170"/>
                  </a:cubicBezTo>
                  <a:close/>
                </a:path>
              </a:pathLst>
            </a:custGeom>
            <a:noFill/>
            <a:ln w="3175" cap="flat" cmpd="sng">
              <a:solidFill>
                <a:srgbClr val="B6B6B6"/>
              </a:solidFill>
              <a:prstDash val="solid"/>
              <a:miter lim="211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5"/>
            <p:cNvSpPr/>
            <p:nvPr/>
          </p:nvSpPr>
          <p:spPr>
            <a:xfrm>
              <a:off x="7815328" y="2130213"/>
              <a:ext cx="24748" cy="21165"/>
            </a:xfrm>
            <a:custGeom>
              <a:avLst/>
              <a:gdLst/>
              <a:ahLst/>
              <a:cxnLst/>
              <a:rect l="l" t="t" r="r" b="b"/>
              <a:pathLst>
                <a:path w="297" h="254" fill="none" extrusionOk="0">
                  <a:moveTo>
                    <a:pt x="0" y="127"/>
                  </a:moveTo>
                  <a:cubicBezTo>
                    <a:pt x="0" y="212"/>
                    <a:pt x="63" y="254"/>
                    <a:pt x="127" y="254"/>
                  </a:cubicBezTo>
                  <a:cubicBezTo>
                    <a:pt x="296" y="254"/>
                    <a:pt x="296" y="0"/>
                    <a:pt x="127" y="0"/>
                  </a:cubicBezTo>
                  <a:cubicBezTo>
                    <a:pt x="63" y="0"/>
                    <a:pt x="0" y="64"/>
                    <a:pt x="0" y="127"/>
                  </a:cubicBezTo>
                  <a:close/>
                </a:path>
              </a:pathLst>
            </a:custGeom>
            <a:noFill/>
            <a:ln w="3175" cap="flat" cmpd="sng">
              <a:solidFill>
                <a:srgbClr val="B6B6B6"/>
              </a:solidFill>
              <a:prstDash val="solid"/>
              <a:miter lim="211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5"/>
            <p:cNvSpPr/>
            <p:nvPr/>
          </p:nvSpPr>
          <p:spPr>
            <a:xfrm>
              <a:off x="8701739" y="1407623"/>
              <a:ext cx="192147" cy="128737"/>
            </a:xfrm>
            <a:custGeom>
              <a:avLst/>
              <a:gdLst/>
              <a:ahLst/>
              <a:cxnLst/>
              <a:rect l="l" t="t" r="r" b="b"/>
              <a:pathLst>
                <a:path w="2306" h="1545" extrusionOk="0">
                  <a:moveTo>
                    <a:pt x="0" y="1"/>
                  </a:moveTo>
                  <a:lnTo>
                    <a:pt x="0" y="1"/>
                  </a:lnTo>
                  <a:cubicBezTo>
                    <a:pt x="21" y="741"/>
                    <a:pt x="339" y="1545"/>
                    <a:pt x="1163" y="1545"/>
                  </a:cubicBezTo>
                  <a:cubicBezTo>
                    <a:pt x="1967" y="1545"/>
                    <a:pt x="2284" y="741"/>
                    <a:pt x="2306" y="1"/>
                  </a:cubicBezTo>
                  <a:lnTo>
                    <a:pt x="2306" y="1"/>
                  </a:lnTo>
                  <a:cubicBezTo>
                    <a:pt x="2200" y="149"/>
                    <a:pt x="2031" y="212"/>
                    <a:pt x="1840" y="212"/>
                  </a:cubicBezTo>
                  <a:cubicBezTo>
                    <a:pt x="1481" y="212"/>
                    <a:pt x="1311" y="43"/>
                    <a:pt x="1163" y="43"/>
                  </a:cubicBezTo>
                  <a:cubicBezTo>
                    <a:pt x="994" y="43"/>
                    <a:pt x="825" y="212"/>
                    <a:pt x="466" y="212"/>
                  </a:cubicBezTo>
                  <a:cubicBezTo>
                    <a:pt x="296" y="212"/>
                    <a:pt x="127" y="149"/>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5"/>
            <p:cNvSpPr/>
            <p:nvPr/>
          </p:nvSpPr>
          <p:spPr>
            <a:xfrm>
              <a:off x="8835643" y="4283651"/>
              <a:ext cx="246809" cy="67077"/>
            </a:xfrm>
            <a:custGeom>
              <a:avLst/>
              <a:gdLst/>
              <a:ahLst/>
              <a:cxnLst/>
              <a:rect l="l" t="t" r="r" b="b"/>
              <a:pathLst>
                <a:path w="2962" h="805" extrusionOk="0">
                  <a:moveTo>
                    <a:pt x="1" y="1"/>
                  </a:moveTo>
                  <a:lnTo>
                    <a:pt x="1" y="804"/>
                  </a:lnTo>
                  <a:lnTo>
                    <a:pt x="2898" y="804"/>
                  </a:lnTo>
                  <a:lnTo>
                    <a:pt x="2961" y="1"/>
                  </a:lnTo>
                  <a:close/>
                </a:path>
              </a:pathLst>
            </a:custGeom>
            <a:solidFill>
              <a:srgbClr val="262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5"/>
            <p:cNvSpPr/>
            <p:nvPr/>
          </p:nvSpPr>
          <p:spPr>
            <a:xfrm>
              <a:off x="8338693" y="4283651"/>
              <a:ext cx="241476" cy="67077"/>
            </a:xfrm>
            <a:custGeom>
              <a:avLst/>
              <a:gdLst/>
              <a:ahLst/>
              <a:cxnLst/>
              <a:rect l="l" t="t" r="r" b="b"/>
              <a:pathLst>
                <a:path w="2898" h="805" extrusionOk="0">
                  <a:moveTo>
                    <a:pt x="43" y="1"/>
                  </a:moveTo>
                  <a:lnTo>
                    <a:pt x="0" y="804"/>
                  </a:lnTo>
                  <a:lnTo>
                    <a:pt x="2792" y="804"/>
                  </a:lnTo>
                  <a:lnTo>
                    <a:pt x="2898" y="1"/>
                  </a:lnTo>
                  <a:close/>
                </a:path>
              </a:pathLst>
            </a:custGeom>
            <a:solidFill>
              <a:srgbClr val="262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5"/>
            <p:cNvSpPr/>
            <p:nvPr/>
          </p:nvSpPr>
          <p:spPr>
            <a:xfrm>
              <a:off x="9105282" y="1691343"/>
              <a:ext cx="387795" cy="1073309"/>
            </a:xfrm>
            <a:custGeom>
              <a:avLst/>
              <a:gdLst/>
              <a:ahLst/>
              <a:cxnLst/>
              <a:rect l="l" t="t" r="r" b="b"/>
              <a:pathLst>
                <a:path w="4654" h="12881" extrusionOk="0">
                  <a:moveTo>
                    <a:pt x="994" y="1"/>
                  </a:moveTo>
                  <a:lnTo>
                    <a:pt x="656" y="5246"/>
                  </a:lnTo>
                  <a:lnTo>
                    <a:pt x="1692" y="7636"/>
                  </a:lnTo>
                  <a:lnTo>
                    <a:pt x="0" y="12056"/>
                  </a:lnTo>
                  <a:lnTo>
                    <a:pt x="2073" y="12881"/>
                  </a:lnTo>
                  <a:lnTo>
                    <a:pt x="4230" y="8693"/>
                  </a:lnTo>
                  <a:cubicBezTo>
                    <a:pt x="4632" y="7890"/>
                    <a:pt x="4653" y="6980"/>
                    <a:pt x="4315" y="6155"/>
                  </a:cubicBezTo>
                  <a:cubicBezTo>
                    <a:pt x="3786" y="4844"/>
                    <a:pt x="2961" y="2920"/>
                    <a:pt x="2729" y="2370"/>
                  </a:cubicBezTo>
                  <a:cubicBezTo>
                    <a:pt x="2369" y="1481"/>
                    <a:pt x="1819" y="191"/>
                    <a:pt x="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5"/>
            <p:cNvSpPr/>
            <p:nvPr/>
          </p:nvSpPr>
          <p:spPr>
            <a:xfrm>
              <a:off x="9258600" y="2302861"/>
              <a:ext cx="95240" cy="19498"/>
            </a:xfrm>
            <a:custGeom>
              <a:avLst/>
              <a:gdLst/>
              <a:ahLst/>
              <a:cxnLst/>
              <a:rect l="l" t="t" r="r" b="b"/>
              <a:pathLst>
                <a:path w="1143" h="234" fill="none" extrusionOk="0">
                  <a:moveTo>
                    <a:pt x="0" y="233"/>
                  </a:moveTo>
                  <a:lnTo>
                    <a:pt x="1143" y="1"/>
                  </a:lnTo>
                </a:path>
              </a:pathLst>
            </a:custGeom>
            <a:noFill/>
            <a:ln w="3175" cap="flat" cmpd="sng">
              <a:solidFill>
                <a:srgbClr val="B6B6B6"/>
              </a:solidFill>
              <a:prstDash val="solid"/>
              <a:miter lim="211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5"/>
            <p:cNvSpPr/>
            <p:nvPr/>
          </p:nvSpPr>
          <p:spPr>
            <a:xfrm>
              <a:off x="9265683" y="2334608"/>
              <a:ext cx="111072" cy="14165"/>
            </a:xfrm>
            <a:custGeom>
              <a:avLst/>
              <a:gdLst/>
              <a:ahLst/>
              <a:cxnLst/>
              <a:rect l="l" t="t" r="r" b="b"/>
              <a:pathLst>
                <a:path w="1333" h="170" fill="none" extrusionOk="0">
                  <a:moveTo>
                    <a:pt x="0" y="0"/>
                  </a:moveTo>
                  <a:lnTo>
                    <a:pt x="1332" y="170"/>
                  </a:lnTo>
                </a:path>
              </a:pathLst>
            </a:custGeom>
            <a:noFill/>
            <a:ln w="3175" cap="flat" cmpd="sng">
              <a:solidFill>
                <a:srgbClr val="B6B6B6"/>
              </a:solidFill>
              <a:prstDash val="solid"/>
              <a:miter lim="211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5"/>
            <p:cNvSpPr/>
            <p:nvPr/>
          </p:nvSpPr>
          <p:spPr>
            <a:xfrm>
              <a:off x="9161693" y="1753086"/>
              <a:ext cx="63494" cy="526947"/>
            </a:xfrm>
            <a:custGeom>
              <a:avLst/>
              <a:gdLst/>
              <a:ahLst/>
              <a:cxnLst/>
              <a:rect l="l" t="t" r="r" b="b"/>
              <a:pathLst>
                <a:path w="762" h="6324" extrusionOk="0">
                  <a:moveTo>
                    <a:pt x="254" y="0"/>
                  </a:moveTo>
                  <a:lnTo>
                    <a:pt x="0" y="4505"/>
                  </a:lnTo>
                  <a:lnTo>
                    <a:pt x="762" y="6324"/>
                  </a:lnTo>
                  <a:lnTo>
                    <a:pt x="254" y="0"/>
                  </a:lnTo>
                  <a:close/>
                  <a:moveTo>
                    <a:pt x="762" y="6324"/>
                  </a:moveTo>
                  <a:lnTo>
                    <a:pt x="762" y="6324"/>
                  </a:lnTo>
                  <a:lnTo>
                    <a:pt x="762" y="6324"/>
                  </a:ln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5"/>
            <p:cNvSpPr/>
            <p:nvPr/>
          </p:nvSpPr>
          <p:spPr>
            <a:xfrm>
              <a:off x="8960797" y="2739898"/>
              <a:ext cx="244976" cy="149902"/>
            </a:xfrm>
            <a:custGeom>
              <a:avLst/>
              <a:gdLst/>
              <a:ahLst/>
              <a:cxnLst/>
              <a:rect l="l" t="t" r="r" b="b"/>
              <a:pathLst>
                <a:path w="2940" h="1799" extrusionOk="0">
                  <a:moveTo>
                    <a:pt x="64" y="1"/>
                  </a:moveTo>
                  <a:cubicBezTo>
                    <a:pt x="64" y="1"/>
                    <a:pt x="0" y="1798"/>
                    <a:pt x="1481" y="1798"/>
                  </a:cubicBezTo>
                  <a:cubicBezTo>
                    <a:pt x="2940" y="1798"/>
                    <a:pt x="2898" y="1"/>
                    <a:pt x="2898" y="1"/>
                  </a:cubicBezTo>
                  <a:close/>
                </a:path>
              </a:pathLst>
            </a:custGeom>
            <a:solidFill>
              <a:srgbClr val="FFFFFF"/>
            </a:solidFill>
            <a:ln w="3175" cap="flat" cmpd="sng">
              <a:solidFill>
                <a:srgbClr val="CFCFCF"/>
              </a:solidFill>
              <a:prstDash val="solid"/>
              <a:miter lim="211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5"/>
            <p:cNvSpPr/>
            <p:nvPr/>
          </p:nvSpPr>
          <p:spPr>
            <a:xfrm>
              <a:off x="8389771" y="2739898"/>
              <a:ext cx="245059" cy="149902"/>
            </a:xfrm>
            <a:custGeom>
              <a:avLst/>
              <a:gdLst/>
              <a:ahLst/>
              <a:cxnLst/>
              <a:rect l="l" t="t" r="r" b="b"/>
              <a:pathLst>
                <a:path w="2941" h="1799" extrusionOk="0">
                  <a:moveTo>
                    <a:pt x="64" y="1"/>
                  </a:moveTo>
                  <a:cubicBezTo>
                    <a:pt x="64" y="1"/>
                    <a:pt x="1" y="1798"/>
                    <a:pt x="1481" y="1798"/>
                  </a:cubicBezTo>
                  <a:cubicBezTo>
                    <a:pt x="2941" y="1798"/>
                    <a:pt x="2898" y="1"/>
                    <a:pt x="2898" y="1"/>
                  </a:cubicBezTo>
                  <a:close/>
                </a:path>
              </a:pathLst>
            </a:custGeom>
            <a:solidFill>
              <a:srgbClr val="FFFFFF"/>
            </a:solidFill>
            <a:ln w="3175" cap="flat" cmpd="sng">
              <a:solidFill>
                <a:srgbClr val="CFCFCF"/>
              </a:solidFill>
              <a:prstDash val="solid"/>
              <a:miter lim="211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5"/>
            <p:cNvSpPr/>
            <p:nvPr/>
          </p:nvSpPr>
          <p:spPr>
            <a:xfrm>
              <a:off x="5499644" y="4347061"/>
              <a:ext cx="260891" cy="257391"/>
            </a:xfrm>
            <a:custGeom>
              <a:avLst/>
              <a:gdLst/>
              <a:ahLst/>
              <a:cxnLst/>
              <a:rect l="l" t="t" r="r" b="b"/>
              <a:pathLst>
                <a:path w="3131" h="3089" extrusionOk="0">
                  <a:moveTo>
                    <a:pt x="212" y="1"/>
                  </a:moveTo>
                  <a:lnTo>
                    <a:pt x="191" y="1883"/>
                  </a:lnTo>
                  <a:cubicBezTo>
                    <a:pt x="64" y="2264"/>
                    <a:pt x="1" y="2687"/>
                    <a:pt x="1" y="3089"/>
                  </a:cubicBezTo>
                  <a:lnTo>
                    <a:pt x="3131" y="3089"/>
                  </a:lnTo>
                  <a:lnTo>
                    <a:pt x="3131" y="3068"/>
                  </a:lnTo>
                  <a:cubicBezTo>
                    <a:pt x="3089" y="2666"/>
                    <a:pt x="2835" y="2327"/>
                    <a:pt x="2454" y="2179"/>
                  </a:cubicBezTo>
                  <a:lnTo>
                    <a:pt x="1460" y="1841"/>
                  </a:lnTo>
                  <a:lnTo>
                    <a:pt x="1650" y="1"/>
                  </a:lnTo>
                  <a:close/>
                </a:path>
              </a:pathLst>
            </a:custGeom>
            <a:solidFill>
              <a:srgbClr val="E0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5"/>
            <p:cNvSpPr/>
            <p:nvPr/>
          </p:nvSpPr>
          <p:spPr>
            <a:xfrm>
              <a:off x="5499644" y="4500378"/>
              <a:ext cx="260891" cy="104073"/>
            </a:xfrm>
            <a:custGeom>
              <a:avLst/>
              <a:gdLst/>
              <a:ahLst/>
              <a:cxnLst/>
              <a:rect l="l" t="t" r="r" b="b"/>
              <a:pathLst>
                <a:path w="3131" h="1249" extrusionOk="0">
                  <a:moveTo>
                    <a:pt x="1460" y="1"/>
                  </a:moveTo>
                  <a:cubicBezTo>
                    <a:pt x="1227" y="43"/>
                    <a:pt x="995" y="191"/>
                    <a:pt x="910" y="424"/>
                  </a:cubicBezTo>
                  <a:lnTo>
                    <a:pt x="191" y="43"/>
                  </a:lnTo>
                  <a:cubicBezTo>
                    <a:pt x="64" y="424"/>
                    <a:pt x="1" y="847"/>
                    <a:pt x="1" y="1249"/>
                  </a:cubicBezTo>
                  <a:lnTo>
                    <a:pt x="3131" y="1249"/>
                  </a:lnTo>
                  <a:lnTo>
                    <a:pt x="3131" y="1228"/>
                  </a:lnTo>
                  <a:cubicBezTo>
                    <a:pt x="3089" y="826"/>
                    <a:pt x="2835" y="487"/>
                    <a:pt x="2454" y="339"/>
                  </a:cubicBezTo>
                  <a:lnTo>
                    <a:pt x="14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5"/>
            <p:cNvSpPr/>
            <p:nvPr/>
          </p:nvSpPr>
          <p:spPr>
            <a:xfrm>
              <a:off x="5170094" y="4347061"/>
              <a:ext cx="260891" cy="257391"/>
            </a:xfrm>
            <a:custGeom>
              <a:avLst/>
              <a:gdLst/>
              <a:ahLst/>
              <a:cxnLst/>
              <a:rect l="l" t="t" r="r" b="b"/>
              <a:pathLst>
                <a:path w="3131" h="3089" extrusionOk="0">
                  <a:moveTo>
                    <a:pt x="1481" y="1"/>
                  </a:moveTo>
                  <a:lnTo>
                    <a:pt x="1650" y="1841"/>
                  </a:lnTo>
                  <a:lnTo>
                    <a:pt x="678" y="2179"/>
                  </a:lnTo>
                  <a:cubicBezTo>
                    <a:pt x="297" y="2306"/>
                    <a:pt x="22" y="2666"/>
                    <a:pt x="1" y="3068"/>
                  </a:cubicBezTo>
                  <a:lnTo>
                    <a:pt x="1" y="3089"/>
                  </a:lnTo>
                  <a:lnTo>
                    <a:pt x="3131" y="3089"/>
                  </a:lnTo>
                  <a:cubicBezTo>
                    <a:pt x="3110" y="2687"/>
                    <a:pt x="3067" y="2264"/>
                    <a:pt x="2941" y="1883"/>
                  </a:cubicBezTo>
                  <a:lnTo>
                    <a:pt x="2898" y="1"/>
                  </a:lnTo>
                  <a:close/>
                </a:path>
              </a:pathLst>
            </a:custGeom>
            <a:solidFill>
              <a:srgbClr val="E0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5"/>
            <p:cNvSpPr/>
            <p:nvPr/>
          </p:nvSpPr>
          <p:spPr>
            <a:xfrm>
              <a:off x="5170094" y="4500378"/>
              <a:ext cx="260891" cy="104073"/>
            </a:xfrm>
            <a:custGeom>
              <a:avLst/>
              <a:gdLst/>
              <a:ahLst/>
              <a:cxnLst/>
              <a:rect l="l" t="t" r="r" b="b"/>
              <a:pathLst>
                <a:path w="3131" h="1249" extrusionOk="0">
                  <a:moveTo>
                    <a:pt x="1650" y="1"/>
                  </a:moveTo>
                  <a:lnTo>
                    <a:pt x="678" y="339"/>
                  </a:lnTo>
                  <a:cubicBezTo>
                    <a:pt x="297" y="466"/>
                    <a:pt x="22" y="826"/>
                    <a:pt x="1" y="1228"/>
                  </a:cubicBezTo>
                  <a:lnTo>
                    <a:pt x="1" y="1249"/>
                  </a:lnTo>
                  <a:lnTo>
                    <a:pt x="3131" y="1249"/>
                  </a:lnTo>
                  <a:cubicBezTo>
                    <a:pt x="3131" y="826"/>
                    <a:pt x="3067" y="424"/>
                    <a:pt x="2941" y="43"/>
                  </a:cubicBezTo>
                  <a:lnTo>
                    <a:pt x="2221" y="424"/>
                  </a:lnTo>
                  <a:cubicBezTo>
                    <a:pt x="2116" y="191"/>
                    <a:pt x="1904" y="43"/>
                    <a:pt x="16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5"/>
            <p:cNvSpPr/>
            <p:nvPr/>
          </p:nvSpPr>
          <p:spPr>
            <a:xfrm>
              <a:off x="5737537" y="1802415"/>
              <a:ext cx="368463" cy="752591"/>
            </a:xfrm>
            <a:custGeom>
              <a:avLst/>
              <a:gdLst/>
              <a:ahLst/>
              <a:cxnLst/>
              <a:rect l="l" t="t" r="r" b="b"/>
              <a:pathLst>
                <a:path w="4422" h="9032" extrusionOk="0">
                  <a:moveTo>
                    <a:pt x="1" y="0"/>
                  </a:moveTo>
                  <a:lnTo>
                    <a:pt x="424" y="5415"/>
                  </a:lnTo>
                  <a:lnTo>
                    <a:pt x="2454" y="9031"/>
                  </a:lnTo>
                  <a:cubicBezTo>
                    <a:pt x="4421" y="8312"/>
                    <a:pt x="4062" y="6493"/>
                    <a:pt x="3046" y="4653"/>
                  </a:cubicBezTo>
                  <a:cubicBezTo>
                    <a:pt x="2031" y="2834"/>
                    <a:pt x="1122" y="867"/>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5"/>
            <p:cNvSpPr/>
            <p:nvPr/>
          </p:nvSpPr>
          <p:spPr>
            <a:xfrm>
              <a:off x="5744619" y="1879906"/>
              <a:ext cx="105823" cy="414209"/>
            </a:xfrm>
            <a:custGeom>
              <a:avLst/>
              <a:gdLst/>
              <a:ahLst/>
              <a:cxnLst/>
              <a:rect l="l" t="t" r="r" b="b"/>
              <a:pathLst>
                <a:path w="1270" h="4971" extrusionOk="0">
                  <a:moveTo>
                    <a:pt x="0" y="1"/>
                  </a:moveTo>
                  <a:lnTo>
                    <a:pt x="360" y="4971"/>
                  </a:lnTo>
                  <a:lnTo>
                    <a:pt x="1269" y="4971"/>
                  </a:lnTo>
                  <a:lnTo>
                    <a:pt x="0" y="1"/>
                  </a:ln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5"/>
            <p:cNvSpPr/>
            <p:nvPr/>
          </p:nvSpPr>
          <p:spPr>
            <a:xfrm>
              <a:off x="4942783" y="1802415"/>
              <a:ext cx="274972" cy="652101"/>
            </a:xfrm>
            <a:custGeom>
              <a:avLst/>
              <a:gdLst/>
              <a:ahLst/>
              <a:cxnLst/>
              <a:rect l="l" t="t" r="r" b="b"/>
              <a:pathLst>
                <a:path w="3300" h="7826" extrusionOk="0">
                  <a:moveTo>
                    <a:pt x="3300" y="0"/>
                  </a:moveTo>
                  <a:lnTo>
                    <a:pt x="3300" y="0"/>
                  </a:lnTo>
                  <a:cubicBezTo>
                    <a:pt x="2348" y="741"/>
                    <a:pt x="402" y="4463"/>
                    <a:pt x="0" y="5372"/>
                  </a:cubicBezTo>
                  <a:lnTo>
                    <a:pt x="2623" y="7826"/>
                  </a:lnTo>
                  <a:lnTo>
                    <a:pt x="2961" y="5880"/>
                  </a:lnTo>
                  <a:lnTo>
                    <a:pt x="33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5"/>
            <p:cNvSpPr/>
            <p:nvPr/>
          </p:nvSpPr>
          <p:spPr>
            <a:xfrm>
              <a:off x="5106683" y="1879906"/>
              <a:ext cx="107573" cy="571110"/>
            </a:xfrm>
            <a:custGeom>
              <a:avLst/>
              <a:gdLst/>
              <a:ahLst/>
              <a:cxnLst/>
              <a:rect l="l" t="t" r="r" b="b"/>
              <a:pathLst>
                <a:path w="1291" h="6854" extrusionOk="0">
                  <a:moveTo>
                    <a:pt x="1290" y="1"/>
                  </a:moveTo>
                  <a:lnTo>
                    <a:pt x="0" y="5732"/>
                  </a:lnTo>
                  <a:lnTo>
                    <a:pt x="656" y="6853"/>
                  </a:lnTo>
                  <a:lnTo>
                    <a:pt x="994" y="4950"/>
                  </a:lnTo>
                  <a:lnTo>
                    <a:pt x="1290" y="1"/>
                  </a:ln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5"/>
            <p:cNvSpPr/>
            <p:nvPr/>
          </p:nvSpPr>
          <p:spPr>
            <a:xfrm>
              <a:off x="5113683" y="2672989"/>
              <a:ext cx="701513" cy="1749992"/>
            </a:xfrm>
            <a:custGeom>
              <a:avLst/>
              <a:gdLst/>
              <a:ahLst/>
              <a:cxnLst/>
              <a:rect l="l" t="t" r="r" b="b"/>
              <a:pathLst>
                <a:path w="8419" h="21002" extrusionOk="0">
                  <a:moveTo>
                    <a:pt x="1" y="0"/>
                  </a:moveTo>
                  <a:lnTo>
                    <a:pt x="1735" y="21001"/>
                  </a:lnTo>
                  <a:lnTo>
                    <a:pt x="6705" y="21001"/>
                  </a:lnTo>
                  <a:lnTo>
                    <a:pt x="8418" y="0"/>
                  </a:lnTo>
                  <a:close/>
                </a:path>
              </a:pathLst>
            </a:custGeom>
            <a:solidFill>
              <a:srgbClr val="313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5"/>
            <p:cNvSpPr/>
            <p:nvPr/>
          </p:nvSpPr>
          <p:spPr>
            <a:xfrm>
              <a:off x="5466147" y="3191100"/>
              <a:ext cx="246809" cy="1194880"/>
            </a:xfrm>
            <a:custGeom>
              <a:avLst/>
              <a:gdLst/>
              <a:ahLst/>
              <a:cxnLst/>
              <a:rect l="l" t="t" r="r" b="b"/>
              <a:pathLst>
                <a:path w="2962" h="14340" extrusionOk="0">
                  <a:moveTo>
                    <a:pt x="1" y="0"/>
                  </a:moveTo>
                  <a:lnTo>
                    <a:pt x="1" y="14339"/>
                  </a:lnTo>
                  <a:lnTo>
                    <a:pt x="2518" y="14339"/>
                  </a:lnTo>
                  <a:lnTo>
                    <a:pt x="2793" y="11294"/>
                  </a:lnTo>
                  <a:cubicBezTo>
                    <a:pt x="2962" y="9073"/>
                    <a:pt x="2623" y="6852"/>
                    <a:pt x="1841" y="4759"/>
                  </a:cubicBezTo>
                  <a:lnTo>
                    <a:pt x="1" y="0"/>
                  </a:lnTo>
                  <a:close/>
                </a:path>
              </a:pathLst>
            </a:custGeom>
            <a:solidFill>
              <a:srgbClr val="2B32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5"/>
            <p:cNvSpPr/>
            <p:nvPr/>
          </p:nvSpPr>
          <p:spPr>
            <a:xfrm>
              <a:off x="5251169" y="4347061"/>
              <a:ext cx="428290" cy="75909"/>
            </a:xfrm>
            <a:custGeom>
              <a:avLst/>
              <a:gdLst/>
              <a:ahLst/>
              <a:cxnLst/>
              <a:rect l="l" t="t" r="r" b="b"/>
              <a:pathLst>
                <a:path w="5140" h="911" extrusionOk="0">
                  <a:moveTo>
                    <a:pt x="1" y="1"/>
                  </a:moveTo>
                  <a:lnTo>
                    <a:pt x="85" y="910"/>
                  </a:lnTo>
                  <a:lnTo>
                    <a:pt x="5055" y="910"/>
                  </a:lnTo>
                  <a:lnTo>
                    <a:pt x="5140" y="1"/>
                  </a:lnTo>
                  <a:close/>
                </a:path>
              </a:pathLst>
            </a:custGeom>
            <a:solidFill>
              <a:srgbClr val="3E48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5"/>
            <p:cNvSpPr/>
            <p:nvPr/>
          </p:nvSpPr>
          <p:spPr>
            <a:xfrm>
              <a:off x="5113683" y="2672989"/>
              <a:ext cx="701513" cy="450372"/>
            </a:xfrm>
            <a:custGeom>
              <a:avLst/>
              <a:gdLst/>
              <a:ahLst/>
              <a:cxnLst/>
              <a:rect l="l" t="t" r="r" b="b"/>
              <a:pathLst>
                <a:path w="8419" h="5405" extrusionOk="0">
                  <a:moveTo>
                    <a:pt x="1" y="0"/>
                  </a:moveTo>
                  <a:lnTo>
                    <a:pt x="424" y="5245"/>
                  </a:lnTo>
                  <a:cubicBezTo>
                    <a:pt x="1077" y="5358"/>
                    <a:pt x="1755" y="5405"/>
                    <a:pt x="2431" y="5405"/>
                  </a:cubicBezTo>
                  <a:cubicBezTo>
                    <a:pt x="4666" y="5405"/>
                    <a:pt x="6874" y="4893"/>
                    <a:pt x="8059" y="4568"/>
                  </a:cubicBezTo>
                  <a:lnTo>
                    <a:pt x="8418" y="0"/>
                  </a:lnTo>
                  <a:close/>
                </a:path>
              </a:pathLst>
            </a:custGeom>
            <a:solidFill>
              <a:srgbClr val="2B32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5"/>
            <p:cNvSpPr/>
            <p:nvPr/>
          </p:nvSpPr>
          <p:spPr>
            <a:xfrm>
              <a:off x="5464398" y="2708235"/>
              <a:ext cx="83" cy="1714745"/>
            </a:xfrm>
            <a:custGeom>
              <a:avLst/>
              <a:gdLst/>
              <a:ahLst/>
              <a:cxnLst/>
              <a:rect l="l" t="t" r="r" b="b"/>
              <a:pathLst>
                <a:path w="1" h="20579" fill="none" extrusionOk="0">
                  <a:moveTo>
                    <a:pt x="1" y="20578"/>
                  </a:moveTo>
                  <a:lnTo>
                    <a:pt x="1" y="0"/>
                  </a:lnTo>
                </a:path>
              </a:pathLst>
            </a:custGeom>
            <a:noFill/>
            <a:ln w="2650" cap="flat" cmpd="sng">
              <a:solidFill>
                <a:srgbClr val="1D2128"/>
              </a:solidFill>
              <a:prstDash val="solid"/>
              <a:miter lim="211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5"/>
            <p:cNvSpPr/>
            <p:nvPr/>
          </p:nvSpPr>
          <p:spPr>
            <a:xfrm>
              <a:off x="5240587" y="1672012"/>
              <a:ext cx="474119" cy="1071060"/>
            </a:xfrm>
            <a:custGeom>
              <a:avLst/>
              <a:gdLst/>
              <a:ahLst/>
              <a:cxnLst/>
              <a:rect l="l" t="t" r="r" b="b"/>
              <a:pathLst>
                <a:path w="5690" h="12854" extrusionOk="0">
                  <a:moveTo>
                    <a:pt x="2856" y="0"/>
                  </a:moveTo>
                  <a:cubicBezTo>
                    <a:pt x="2327" y="169"/>
                    <a:pt x="1820" y="402"/>
                    <a:pt x="1333" y="677"/>
                  </a:cubicBezTo>
                  <a:lnTo>
                    <a:pt x="1" y="12267"/>
                  </a:lnTo>
                  <a:cubicBezTo>
                    <a:pt x="910" y="12658"/>
                    <a:pt x="1878" y="12854"/>
                    <a:pt x="2845" y="12854"/>
                  </a:cubicBezTo>
                  <a:cubicBezTo>
                    <a:pt x="3813" y="12854"/>
                    <a:pt x="4780" y="12658"/>
                    <a:pt x="5690" y="12267"/>
                  </a:cubicBezTo>
                  <a:lnTo>
                    <a:pt x="4358" y="677"/>
                  </a:lnTo>
                  <a:cubicBezTo>
                    <a:pt x="3892" y="402"/>
                    <a:pt x="3385" y="169"/>
                    <a:pt x="2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5"/>
            <p:cNvSpPr/>
            <p:nvPr/>
          </p:nvSpPr>
          <p:spPr>
            <a:xfrm>
              <a:off x="5566637" y="1700175"/>
              <a:ext cx="343716" cy="1314785"/>
            </a:xfrm>
            <a:custGeom>
              <a:avLst/>
              <a:gdLst/>
              <a:ahLst/>
              <a:cxnLst/>
              <a:rect l="l" t="t" r="r" b="b"/>
              <a:pathLst>
                <a:path w="4125" h="15779" extrusionOk="0">
                  <a:moveTo>
                    <a:pt x="0" y="1"/>
                  </a:moveTo>
                  <a:lnTo>
                    <a:pt x="0" y="15778"/>
                  </a:lnTo>
                  <a:cubicBezTo>
                    <a:pt x="1883" y="15778"/>
                    <a:pt x="3257" y="15757"/>
                    <a:pt x="4125" y="15397"/>
                  </a:cubicBezTo>
                  <a:cubicBezTo>
                    <a:pt x="4125" y="15397"/>
                    <a:pt x="3723" y="10385"/>
                    <a:pt x="2496" y="7128"/>
                  </a:cubicBezTo>
                  <a:lnTo>
                    <a:pt x="2052" y="1227"/>
                  </a:lnTo>
                  <a:cubicBezTo>
                    <a:pt x="1417" y="741"/>
                    <a:pt x="741" y="318"/>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5"/>
            <p:cNvSpPr/>
            <p:nvPr/>
          </p:nvSpPr>
          <p:spPr>
            <a:xfrm>
              <a:off x="5603634" y="2380436"/>
              <a:ext cx="253891" cy="218561"/>
            </a:xfrm>
            <a:custGeom>
              <a:avLst/>
              <a:gdLst/>
              <a:ahLst/>
              <a:cxnLst/>
              <a:rect l="l" t="t" r="r" b="b"/>
              <a:pathLst>
                <a:path w="3047" h="2623" extrusionOk="0">
                  <a:moveTo>
                    <a:pt x="191" y="0"/>
                  </a:moveTo>
                  <a:lnTo>
                    <a:pt x="1" y="296"/>
                  </a:lnTo>
                  <a:cubicBezTo>
                    <a:pt x="1" y="296"/>
                    <a:pt x="1502" y="1946"/>
                    <a:pt x="3046" y="2623"/>
                  </a:cubicBezTo>
                  <a:cubicBezTo>
                    <a:pt x="2898" y="1861"/>
                    <a:pt x="2708" y="1100"/>
                    <a:pt x="2517" y="360"/>
                  </a:cubicBezTo>
                  <a:lnTo>
                    <a:pt x="191" y="0"/>
                  </a:ln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5"/>
            <p:cNvSpPr/>
            <p:nvPr/>
          </p:nvSpPr>
          <p:spPr>
            <a:xfrm>
              <a:off x="5566637" y="1700175"/>
              <a:ext cx="111072" cy="854831"/>
            </a:xfrm>
            <a:custGeom>
              <a:avLst/>
              <a:gdLst/>
              <a:ahLst/>
              <a:cxnLst/>
              <a:rect l="l" t="t" r="r" b="b"/>
              <a:pathLst>
                <a:path w="1333" h="10259" extrusionOk="0">
                  <a:moveTo>
                    <a:pt x="0" y="1"/>
                  </a:moveTo>
                  <a:lnTo>
                    <a:pt x="0" y="10258"/>
                  </a:lnTo>
                  <a:lnTo>
                    <a:pt x="1100" y="5436"/>
                  </a:lnTo>
                  <a:cubicBezTo>
                    <a:pt x="1185" y="5034"/>
                    <a:pt x="1100" y="4632"/>
                    <a:pt x="867" y="4315"/>
                  </a:cubicBezTo>
                  <a:lnTo>
                    <a:pt x="466" y="3786"/>
                  </a:lnTo>
                  <a:lnTo>
                    <a:pt x="1206" y="1925"/>
                  </a:lnTo>
                  <a:cubicBezTo>
                    <a:pt x="1333" y="1566"/>
                    <a:pt x="1248" y="1143"/>
                    <a:pt x="952" y="868"/>
                  </a:cubicBezTo>
                  <a:lnTo>
                    <a:pt x="0" y="1"/>
                  </a:ln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5"/>
            <p:cNvSpPr/>
            <p:nvPr/>
          </p:nvSpPr>
          <p:spPr>
            <a:xfrm>
              <a:off x="5046773" y="1700175"/>
              <a:ext cx="343716" cy="1314785"/>
            </a:xfrm>
            <a:custGeom>
              <a:avLst/>
              <a:gdLst/>
              <a:ahLst/>
              <a:cxnLst/>
              <a:rect l="l" t="t" r="r" b="b"/>
              <a:pathLst>
                <a:path w="4125" h="15779" extrusionOk="0">
                  <a:moveTo>
                    <a:pt x="4124" y="1"/>
                  </a:moveTo>
                  <a:cubicBezTo>
                    <a:pt x="3384" y="318"/>
                    <a:pt x="2686" y="741"/>
                    <a:pt x="2052" y="1227"/>
                  </a:cubicBezTo>
                  <a:lnTo>
                    <a:pt x="1608" y="7128"/>
                  </a:lnTo>
                  <a:cubicBezTo>
                    <a:pt x="381" y="10385"/>
                    <a:pt x="0" y="15397"/>
                    <a:pt x="0" y="15397"/>
                  </a:cubicBezTo>
                  <a:cubicBezTo>
                    <a:pt x="867" y="15757"/>
                    <a:pt x="2242" y="15778"/>
                    <a:pt x="4124" y="15778"/>
                  </a:cubicBezTo>
                  <a:lnTo>
                    <a:pt x="41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5"/>
            <p:cNvSpPr/>
            <p:nvPr/>
          </p:nvSpPr>
          <p:spPr>
            <a:xfrm>
              <a:off x="5277583" y="1700175"/>
              <a:ext cx="112905" cy="854831"/>
            </a:xfrm>
            <a:custGeom>
              <a:avLst/>
              <a:gdLst/>
              <a:ahLst/>
              <a:cxnLst/>
              <a:rect l="l" t="t" r="r" b="b"/>
              <a:pathLst>
                <a:path w="1355" h="10259" extrusionOk="0">
                  <a:moveTo>
                    <a:pt x="1354" y="1"/>
                  </a:moveTo>
                  <a:lnTo>
                    <a:pt x="403" y="868"/>
                  </a:lnTo>
                  <a:cubicBezTo>
                    <a:pt x="107" y="1143"/>
                    <a:pt x="1" y="1566"/>
                    <a:pt x="149" y="1925"/>
                  </a:cubicBezTo>
                  <a:lnTo>
                    <a:pt x="868" y="3786"/>
                  </a:lnTo>
                  <a:lnTo>
                    <a:pt x="487" y="4315"/>
                  </a:lnTo>
                  <a:cubicBezTo>
                    <a:pt x="255" y="4632"/>
                    <a:pt x="170" y="5034"/>
                    <a:pt x="255" y="5436"/>
                  </a:cubicBezTo>
                  <a:lnTo>
                    <a:pt x="1354" y="10258"/>
                  </a:lnTo>
                  <a:lnTo>
                    <a:pt x="1354" y="1"/>
                  </a:ln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5"/>
            <p:cNvSpPr/>
            <p:nvPr/>
          </p:nvSpPr>
          <p:spPr>
            <a:xfrm>
              <a:off x="5566637" y="1700175"/>
              <a:ext cx="343716" cy="1314785"/>
            </a:xfrm>
            <a:custGeom>
              <a:avLst/>
              <a:gdLst/>
              <a:ahLst/>
              <a:cxnLst/>
              <a:rect l="l" t="t" r="r" b="b"/>
              <a:pathLst>
                <a:path w="4125" h="15779" extrusionOk="0">
                  <a:moveTo>
                    <a:pt x="0" y="1"/>
                  </a:moveTo>
                  <a:lnTo>
                    <a:pt x="0" y="15778"/>
                  </a:lnTo>
                  <a:cubicBezTo>
                    <a:pt x="1883" y="15778"/>
                    <a:pt x="3257" y="15757"/>
                    <a:pt x="4125" y="15397"/>
                  </a:cubicBezTo>
                  <a:cubicBezTo>
                    <a:pt x="4125" y="15397"/>
                    <a:pt x="3723" y="10385"/>
                    <a:pt x="2496" y="7128"/>
                  </a:cubicBezTo>
                  <a:lnTo>
                    <a:pt x="2052" y="1227"/>
                  </a:lnTo>
                  <a:cubicBezTo>
                    <a:pt x="1417" y="741"/>
                    <a:pt x="741" y="318"/>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5"/>
            <p:cNvSpPr/>
            <p:nvPr/>
          </p:nvSpPr>
          <p:spPr>
            <a:xfrm>
              <a:off x="5603634" y="2380436"/>
              <a:ext cx="253891" cy="218561"/>
            </a:xfrm>
            <a:custGeom>
              <a:avLst/>
              <a:gdLst/>
              <a:ahLst/>
              <a:cxnLst/>
              <a:rect l="l" t="t" r="r" b="b"/>
              <a:pathLst>
                <a:path w="3047" h="2623" extrusionOk="0">
                  <a:moveTo>
                    <a:pt x="191" y="0"/>
                  </a:moveTo>
                  <a:lnTo>
                    <a:pt x="1" y="296"/>
                  </a:lnTo>
                  <a:cubicBezTo>
                    <a:pt x="1" y="296"/>
                    <a:pt x="1502" y="1946"/>
                    <a:pt x="3046" y="2623"/>
                  </a:cubicBezTo>
                  <a:cubicBezTo>
                    <a:pt x="2898" y="1861"/>
                    <a:pt x="2708" y="1100"/>
                    <a:pt x="2517" y="360"/>
                  </a:cubicBezTo>
                  <a:lnTo>
                    <a:pt x="191" y="0"/>
                  </a:ln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5"/>
            <p:cNvSpPr/>
            <p:nvPr/>
          </p:nvSpPr>
          <p:spPr>
            <a:xfrm>
              <a:off x="5566637" y="1700175"/>
              <a:ext cx="111072" cy="854831"/>
            </a:xfrm>
            <a:custGeom>
              <a:avLst/>
              <a:gdLst/>
              <a:ahLst/>
              <a:cxnLst/>
              <a:rect l="l" t="t" r="r" b="b"/>
              <a:pathLst>
                <a:path w="1333" h="10259" extrusionOk="0">
                  <a:moveTo>
                    <a:pt x="0" y="1"/>
                  </a:moveTo>
                  <a:lnTo>
                    <a:pt x="0" y="10258"/>
                  </a:lnTo>
                  <a:lnTo>
                    <a:pt x="1100" y="5436"/>
                  </a:lnTo>
                  <a:cubicBezTo>
                    <a:pt x="1185" y="5034"/>
                    <a:pt x="1100" y="4632"/>
                    <a:pt x="867" y="4315"/>
                  </a:cubicBezTo>
                  <a:lnTo>
                    <a:pt x="466" y="3786"/>
                  </a:lnTo>
                  <a:lnTo>
                    <a:pt x="1206" y="1925"/>
                  </a:lnTo>
                  <a:cubicBezTo>
                    <a:pt x="1333" y="1566"/>
                    <a:pt x="1248" y="1143"/>
                    <a:pt x="952" y="868"/>
                  </a:cubicBezTo>
                  <a:lnTo>
                    <a:pt x="0" y="1"/>
                  </a:ln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5"/>
            <p:cNvSpPr/>
            <p:nvPr/>
          </p:nvSpPr>
          <p:spPr>
            <a:xfrm>
              <a:off x="5046773" y="1700175"/>
              <a:ext cx="343716" cy="1314785"/>
            </a:xfrm>
            <a:custGeom>
              <a:avLst/>
              <a:gdLst/>
              <a:ahLst/>
              <a:cxnLst/>
              <a:rect l="l" t="t" r="r" b="b"/>
              <a:pathLst>
                <a:path w="4125" h="15779" extrusionOk="0">
                  <a:moveTo>
                    <a:pt x="4124" y="1"/>
                  </a:moveTo>
                  <a:cubicBezTo>
                    <a:pt x="3384" y="318"/>
                    <a:pt x="2686" y="741"/>
                    <a:pt x="2052" y="1227"/>
                  </a:cubicBezTo>
                  <a:lnTo>
                    <a:pt x="1608" y="7128"/>
                  </a:lnTo>
                  <a:cubicBezTo>
                    <a:pt x="381" y="10385"/>
                    <a:pt x="0" y="15397"/>
                    <a:pt x="0" y="15397"/>
                  </a:cubicBezTo>
                  <a:cubicBezTo>
                    <a:pt x="867" y="15757"/>
                    <a:pt x="2242" y="15778"/>
                    <a:pt x="4124" y="15778"/>
                  </a:cubicBezTo>
                  <a:lnTo>
                    <a:pt x="41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5"/>
            <p:cNvSpPr/>
            <p:nvPr/>
          </p:nvSpPr>
          <p:spPr>
            <a:xfrm>
              <a:off x="5087269" y="2627160"/>
              <a:ext cx="130487" cy="107573"/>
            </a:xfrm>
            <a:custGeom>
              <a:avLst/>
              <a:gdLst/>
              <a:ahLst/>
              <a:cxnLst/>
              <a:rect l="l" t="t" r="r" b="b"/>
              <a:pathLst>
                <a:path w="1566" h="1291" extrusionOk="0">
                  <a:moveTo>
                    <a:pt x="1523" y="0"/>
                  </a:moveTo>
                  <a:lnTo>
                    <a:pt x="85" y="43"/>
                  </a:lnTo>
                  <a:cubicBezTo>
                    <a:pt x="43" y="191"/>
                    <a:pt x="22" y="360"/>
                    <a:pt x="1" y="508"/>
                  </a:cubicBezTo>
                  <a:lnTo>
                    <a:pt x="868" y="1290"/>
                  </a:lnTo>
                  <a:lnTo>
                    <a:pt x="1566" y="1121"/>
                  </a:lnTo>
                  <a:lnTo>
                    <a:pt x="1523" y="0"/>
                  </a:ln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5"/>
            <p:cNvSpPr/>
            <p:nvPr/>
          </p:nvSpPr>
          <p:spPr>
            <a:xfrm>
              <a:off x="5277583" y="1700175"/>
              <a:ext cx="112905" cy="854831"/>
            </a:xfrm>
            <a:custGeom>
              <a:avLst/>
              <a:gdLst/>
              <a:ahLst/>
              <a:cxnLst/>
              <a:rect l="l" t="t" r="r" b="b"/>
              <a:pathLst>
                <a:path w="1355" h="10259" extrusionOk="0">
                  <a:moveTo>
                    <a:pt x="1354" y="1"/>
                  </a:moveTo>
                  <a:lnTo>
                    <a:pt x="403" y="868"/>
                  </a:lnTo>
                  <a:cubicBezTo>
                    <a:pt x="107" y="1143"/>
                    <a:pt x="1" y="1566"/>
                    <a:pt x="149" y="1925"/>
                  </a:cubicBezTo>
                  <a:lnTo>
                    <a:pt x="868" y="3786"/>
                  </a:lnTo>
                  <a:lnTo>
                    <a:pt x="487" y="4315"/>
                  </a:lnTo>
                  <a:cubicBezTo>
                    <a:pt x="255" y="4632"/>
                    <a:pt x="170" y="5034"/>
                    <a:pt x="255" y="5436"/>
                  </a:cubicBezTo>
                  <a:lnTo>
                    <a:pt x="1354" y="10258"/>
                  </a:lnTo>
                  <a:lnTo>
                    <a:pt x="1354" y="1"/>
                  </a:ln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5"/>
            <p:cNvSpPr/>
            <p:nvPr/>
          </p:nvSpPr>
          <p:spPr>
            <a:xfrm>
              <a:off x="5191258" y="2651824"/>
              <a:ext cx="98740" cy="56494"/>
            </a:xfrm>
            <a:custGeom>
              <a:avLst/>
              <a:gdLst/>
              <a:ahLst/>
              <a:cxnLst/>
              <a:rect l="l" t="t" r="r" b="b"/>
              <a:pathLst>
                <a:path w="1185" h="678" extrusionOk="0">
                  <a:moveTo>
                    <a:pt x="825" y="0"/>
                  </a:moveTo>
                  <a:lnTo>
                    <a:pt x="1" y="254"/>
                  </a:lnTo>
                  <a:lnTo>
                    <a:pt x="43" y="677"/>
                  </a:lnTo>
                  <a:lnTo>
                    <a:pt x="1185" y="677"/>
                  </a:lnTo>
                  <a:lnTo>
                    <a:pt x="825" y="0"/>
                  </a:lnTo>
                  <a:close/>
                </a:path>
              </a:pathLst>
            </a:custGeom>
            <a:solidFill>
              <a:srgbClr val="4BB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5"/>
            <p:cNvSpPr/>
            <p:nvPr/>
          </p:nvSpPr>
          <p:spPr>
            <a:xfrm>
              <a:off x="5122515" y="2708235"/>
              <a:ext cx="206313" cy="107573"/>
            </a:xfrm>
            <a:custGeom>
              <a:avLst/>
              <a:gdLst/>
              <a:ahLst/>
              <a:cxnLst/>
              <a:rect l="l" t="t" r="r" b="b"/>
              <a:pathLst>
                <a:path w="2476" h="1291" extrusionOk="0">
                  <a:moveTo>
                    <a:pt x="233" y="0"/>
                  </a:moveTo>
                  <a:cubicBezTo>
                    <a:pt x="233" y="0"/>
                    <a:pt x="1" y="1290"/>
                    <a:pt x="1249" y="1290"/>
                  </a:cubicBezTo>
                  <a:cubicBezTo>
                    <a:pt x="2475" y="1290"/>
                    <a:pt x="2264" y="0"/>
                    <a:pt x="2264" y="0"/>
                  </a:cubicBezTo>
                  <a:close/>
                </a:path>
              </a:pathLst>
            </a:custGeom>
            <a:solidFill>
              <a:srgbClr val="FFFFFF"/>
            </a:solidFill>
            <a:ln w="3175" cap="flat" cmpd="sng">
              <a:solidFill>
                <a:srgbClr val="CFCFCF"/>
              </a:solidFill>
              <a:prstDash val="solid"/>
              <a:miter lim="211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5"/>
            <p:cNvSpPr/>
            <p:nvPr/>
          </p:nvSpPr>
          <p:spPr>
            <a:xfrm>
              <a:off x="4909287" y="2237535"/>
              <a:ext cx="361381" cy="456621"/>
            </a:xfrm>
            <a:custGeom>
              <a:avLst/>
              <a:gdLst/>
              <a:ahLst/>
              <a:cxnLst/>
              <a:rect l="l" t="t" r="r" b="b"/>
              <a:pathLst>
                <a:path w="4337" h="5480" extrusionOk="0">
                  <a:moveTo>
                    <a:pt x="1272" y="1"/>
                  </a:moveTo>
                  <a:cubicBezTo>
                    <a:pt x="1194" y="1"/>
                    <a:pt x="1116" y="8"/>
                    <a:pt x="1037" y="23"/>
                  </a:cubicBezTo>
                  <a:lnTo>
                    <a:pt x="402" y="150"/>
                  </a:lnTo>
                  <a:cubicBezTo>
                    <a:pt x="1" y="1081"/>
                    <a:pt x="128" y="2159"/>
                    <a:pt x="741" y="2963"/>
                  </a:cubicBezTo>
                  <a:cubicBezTo>
                    <a:pt x="1375" y="3894"/>
                    <a:pt x="2602" y="5480"/>
                    <a:pt x="2602" y="5480"/>
                  </a:cubicBezTo>
                  <a:lnTo>
                    <a:pt x="4336" y="4930"/>
                  </a:lnTo>
                  <a:lnTo>
                    <a:pt x="2391" y="700"/>
                  </a:lnTo>
                  <a:cubicBezTo>
                    <a:pt x="2173" y="265"/>
                    <a:pt x="1738" y="1"/>
                    <a:pt x="1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5"/>
            <p:cNvSpPr/>
            <p:nvPr/>
          </p:nvSpPr>
          <p:spPr>
            <a:xfrm>
              <a:off x="5060855" y="2200706"/>
              <a:ext cx="209812" cy="447705"/>
            </a:xfrm>
            <a:custGeom>
              <a:avLst/>
              <a:gdLst/>
              <a:ahLst/>
              <a:cxnLst/>
              <a:rect l="l" t="t" r="r" b="b"/>
              <a:pathLst>
                <a:path w="2518" h="5373" fill="none" extrusionOk="0">
                  <a:moveTo>
                    <a:pt x="2517" y="5372"/>
                  </a:moveTo>
                  <a:lnTo>
                    <a:pt x="0" y="0"/>
                  </a:lnTo>
                </a:path>
              </a:pathLst>
            </a:custGeom>
            <a:noFill/>
            <a:ln w="3175" cap="flat" cmpd="sng">
              <a:solidFill>
                <a:srgbClr val="CFCFCF"/>
              </a:solidFill>
              <a:prstDash val="solid"/>
              <a:miter lim="211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5"/>
            <p:cNvSpPr/>
            <p:nvPr/>
          </p:nvSpPr>
          <p:spPr>
            <a:xfrm>
              <a:off x="5404487" y="2953126"/>
              <a:ext cx="119905" cy="83"/>
            </a:xfrm>
            <a:custGeom>
              <a:avLst/>
              <a:gdLst/>
              <a:ahLst/>
              <a:cxnLst/>
              <a:rect l="l" t="t" r="r" b="b"/>
              <a:pathLst>
                <a:path w="1439" h="1" fill="none" extrusionOk="0">
                  <a:moveTo>
                    <a:pt x="1439" y="1"/>
                  </a:moveTo>
                  <a:lnTo>
                    <a:pt x="1" y="1"/>
                  </a:lnTo>
                </a:path>
              </a:pathLst>
            </a:custGeom>
            <a:noFill/>
            <a:ln w="2650" cap="flat" cmpd="sng">
              <a:solidFill>
                <a:srgbClr val="1D2128"/>
              </a:solidFill>
              <a:prstDash val="solid"/>
              <a:miter lim="211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5"/>
            <p:cNvSpPr/>
            <p:nvPr/>
          </p:nvSpPr>
          <p:spPr>
            <a:xfrm>
              <a:off x="5464398" y="2741648"/>
              <a:ext cx="47662" cy="193981"/>
            </a:xfrm>
            <a:custGeom>
              <a:avLst/>
              <a:gdLst/>
              <a:ahLst/>
              <a:cxnLst/>
              <a:rect l="l" t="t" r="r" b="b"/>
              <a:pathLst>
                <a:path w="572" h="2328" fill="none" extrusionOk="0">
                  <a:moveTo>
                    <a:pt x="572" y="1"/>
                  </a:moveTo>
                  <a:lnTo>
                    <a:pt x="572" y="1270"/>
                  </a:lnTo>
                  <a:cubicBezTo>
                    <a:pt x="572" y="1693"/>
                    <a:pt x="360" y="2095"/>
                    <a:pt x="1" y="2327"/>
                  </a:cubicBezTo>
                  <a:lnTo>
                    <a:pt x="1" y="2327"/>
                  </a:lnTo>
                </a:path>
              </a:pathLst>
            </a:custGeom>
            <a:noFill/>
            <a:ln w="2650" cap="flat" cmpd="sng">
              <a:solidFill>
                <a:srgbClr val="1D2128"/>
              </a:solidFill>
              <a:prstDash val="solid"/>
              <a:miter lim="211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5"/>
            <p:cNvSpPr/>
            <p:nvPr/>
          </p:nvSpPr>
          <p:spPr>
            <a:xfrm>
              <a:off x="5217672" y="1352879"/>
              <a:ext cx="192231" cy="339549"/>
            </a:xfrm>
            <a:custGeom>
              <a:avLst/>
              <a:gdLst/>
              <a:ahLst/>
              <a:cxnLst/>
              <a:rect l="l" t="t" r="r" b="b"/>
              <a:pathLst>
                <a:path w="2307" h="4075" extrusionOk="0">
                  <a:moveTo>
                    <a:pt x="1321" y="0"/>
                  </a:moveTo>
                  <a:cubicBezTo>
                    <a:pt x="959" y="0"/>
                    <a:pt x="611" y="212"/>
                    <a:pt x="445" y="573"/>
                  </a:cubicBezTo>
                  <a:cubicBezTo>
                    <a:pt x="1" y="1314"/>
                    <a:pt x="508" y="2033"/>
                    <a:pt x="699" y="2308"/>
                  </a:cubicBezTo>
                  <a:cubicBezTo>
                    <a:pt x="889" y="2582"/>
                    <a:pt x="1587" y="3767"/>
                    <a:pt x="614" y="3999"/>
                  </a:cubicBezTo>
                  <a:cubicBezTo>
                    <a:pt x="801" y="4049"/>
                    <a:pt x="987" y="4075"/>
                    <a:pt x="1163" y="4075"/>
                  </a:cubicBezTo>
                  <a:cubicBezTo>
                    <a:pt x="1744" y="4075"/>
                    <a:pt x="2220" y="3788"/>
                    <a:pt x="2285" y="3090"/>
                  </a:cubicBezTo>
                  <a:cubicBezTo>
                    <a:pt x="2306" y="2223"/>
                    <a:pt x="2243" y="1356"/>
                    <a:pt x="2073" y="510"/>
                  </a:cubicBezTo>
                  <a:cubicBezTo>
                    <a:pt x="2052" y="319"/>
                    <a:pt x="1925" y="171"/>
                    <a:pt x="1756" y="108"/>
                  </a:cubicBezTo>
                  <a:cubicBezTo>
                    <a:pt x="1616" y="35"/>
                    <a:pt x="1467" y="0"/>
                    <a:pt x="1321" y="0"/>
                  </a:cubicBezTo>
                  <a:close/>
                </a:path>
              </a:pathLst>
            </a:custGeom>
            <a:solidFill>
              <a:srgbClr val="453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5"/>
            <p:cNvSpPr/>
            <p:nvPr/>
          </p:nvSpPr>
          <p:spPr>
            <a:xfrm>
              <a:off x="5372740" y="1909903"/>
              <a:ext cx="461870" cy="549945"/>
            </a:xfrm>
            <a:custGeom>
              <a:avLst/>
              <a:gdLst/>
              <a:ahLst/>
              <a:cxnLst/>
              <a:rect l="l" t="t" r="r" b="b"/>
              <a:pathLst>
                <a:path w="5543" h="6600" extrusionOk="0">
                  <a:moveTo>
                    <a:pt x="995" y="0"/>
                  </a:moveTo>
                  <a:lnTo>
                    <a:pt x="1" y="5817"/>
                  </a:lnTo>
                  <a:lnTo>
                    <a:pt x="4548" y="6599"/>
                  </a:lnTo>
                  <a:lnTo>
                    <a:pt x="5542" y="783"/>
                  </a:lnTo>
                  <a:lnTo>
                    <a:pt x="99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5"/>
            <p:cNvSpPr/>
            <p:nvPr/>
          </p:nvSpPr>
          <p:spPr>
            <a:xfrm>
              <a:off x="5406237" y="1950399"/>
              <a:ext cx="423041" cy="509449"/>
            </a:xfrm>
            <a:custGeom>
              <a:avLst/>
              <a:gdLst/>
              <a:ahLst/>
              <a:cxnLst/>
              <a:rect l="l" t="t" r="r" b="b"/>
              <a:pathLst>
                <a:path w="5077" h="6114" extrusionOk="0">
                  <a:moveTo>
                    <a:pt x="931" y="1"/>
                  </a:moveTo>
                  <a:lnTo>
                    <a:pt x="1" y="5394"/>
                  </a:lnTo>
                  <a:lnTo>
                    <a:pt x="4146" y="6113"/>
                  </a:lnTo>
                  <a:lnTo>
                    <a:pt x="5077" y="720"/>
                  </a:lnTo>
                  <a:lnTo>
                    <a:pt x="9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5"/>
            <p:cNvSpPr/>
            <p:nvPr/>
          </p:nvSpPr>
          <p:spPr>
            <a:xfrm>
              <a:off x="5404487" y="2087718"/>
              <a:ext cx="378962" cy="370296"/>
            </a:xfrm>
            <a:custGeom>
              <a:avLst/>
              <a:gdLst/>
              <a:ahLst/>
              <a:cxnLst/>
              <a:rect l="l" t="t" r="r" b="b"/>
              <a:pathLst>
                <a:path w="4548" h="4444" extrusionOk="0">
                  <a:moveTo>
                    <a:pt x="435" y="1"/>
                  </a:moveTo>
                  <a:cubicBezTo>
                    <a:pt x="431" y="1"/>
                    <a:pt x="427" y="1"/>
                    <a:pt x="424" y="3"/>
                  </a:cubicBezTo>
                  <a:cubicBezTo>
                    <a:pt x="297" y="24"/>
                    <a:pt x="360" y="299"/>
                    <a:pt x="360" y="299"/>
                  </a:cubicBezTo>
                  <a:cubicBezTo>
                    <a:pt x="318" y="256"/>
                    <a:pt x="276" y="235"/>
                    <a:pt x="212" y="214"/>
                  </a:cubicBezTo>
                  <a:lnTo>
                    <a:pt x="1" y="1462"/>
                  </a:lnTo>
                  <a:cubicBezTo>
                    <a:pt x="212" y="1589"/>
                    <a:pt x="466" y="1673"/>
                    <a:pt x="720" y="1673"/>
                  </a:cubicBezTo>
                  <a:lnTo>
                    <a:pt x="1143" y="2033"/>
                  </a:lnTo>
                  <a:lnTo>
                    <a:pt x="1058" y="2498"/>
                  </a:lnTo>
                  <a:cubicBezTo>
                    <a:pt x="1714" y="3154"/>
                    <a:pt x="2327" y="3746"/>
                    <a:pt x="2919" y="4232"/>
                  </a:cubicBezTo>
                  <a:lnTo>
                    <a:pt x="4167" y="4444"/>
                  </a:lnTo>
                  <a:lnTo>
                    <a:pt x="4548" y="2202"/>
                  </a:lnTo>
                  <a:lnTo>
                    <a:pt x="1375" y="954"/>
                  </a:lnTo>
                  <a:lnTo>
                    <a:pt x="1396" y="848"/>
                  </a:lnTo>
                  <a:lnTo>
                    <a:pt x="1058" y="722"/>
                  </a:lnTo>
                  <a:cubicBezTo>
                    <a:pt x="1058" y="722"/>
                    <a:pt x="578" y="1"/>
                    <a:pt x="435" y="1"/>
                  </a:cubicBezTo>
                  <a:close/>
                </a:path>
              </a:pathLst>
            </a:custGeom>
            <a:solidFill>
              <a:srgbClr val="8074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5"/>
            <p:cNvSpPr/>
            <p:nvPr/>
          </p:nvSpPr>
          <p:spPr>
            <a:xfrm>
              <a:off x="5233587" y="1352879"/>
              <a:ext cx="178066" cy="252225"/>
            </a:xfrm>
            <a:custGeom>
              <a:avLst/>
              <a:gdLst/>
              <a:ahLst/>
              <a:cxnLst/>
              <a:rect l="l" t="t" r="r" b="b"/>
              <a:pathLst>
                <a:path w="2137" h="3027" extrusionOk="0">
                  <a:moveTo>
                    <a:pt x="1138" y="0"/>
                  </a:moveTo>
                  <a:cubicBezTo>
                    <a:pt x="768" y="0"/>
                    <a:pt x="420" y="212"/>
                    <a:pt x="254" y="573"/>
                  </a:cubicBezTo>
                  <a:cubicBezTo>
                    <a:pt x="212" y="637"/>
                    <a:pt x="190" y="721"/>
                    <a:pt x="148" y="806"/>
                  </a:cubicBezTo>
                  <a:cubicBezTo>
                    <a:pt x="0" y="1462"/>
                    <a:pt x="2115" y="2096"/>
                    <a:pt x="2115" y="3027"/>
                  </a:cubicBezTo>
                  <a:cubicBezTo>
                    <a:pt x="2136" y="2181"/>
                    <a:pt x="2052" y="1335"/>
                    <a:pt x="1882" y="510"/>
                  </a:cubicBezTo>
                  <a:cubicBezTo>
                    <a:pt x="1861" y="319"/>
                    <a:pt x="1734" y="171"/>
                    <a:pt x="1586" y="108"/>
                  </a:cubicBezTo>
                  <a:cubicBezTo>
                    <a:pt x="1440" y="35"/>
                    <a:pt x="1287" y="0"/>
                    <a:pt x="1138" y="0"/>
                  </a:cubicBezTo>
                  <a:close/>
                </a:path>
              </a:pathLst>
            </a:custGeom>
            <a:solidFill>
              <a:srgbClr val="3D2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5"/>
            <p:cNvSpPr/>
            <p:nvPr/>
          </p:nvSpPr>
          <p:spPr>
            <a:xfrm>
              <a:off x="5369240" y="1379459"/>
              <a:ext cx="51162" cy="44162"/>
            </a:xfrm>
            <a:custGeom>
              <a:avLst/>
              <a:gdLst/>
              <a:ahLst/>
              <a:cxnLst/>
              <a:rect l="l" t="t" r="r" b="b"/>
              <a:pathLst>
                <a:path w="614" h="530" extrusionOk="0">
                  <a:moveTo>
                    <a:pt x="149" y="0"/>
                  </a:moveTo>
                  <a:cubicBezTo>
                    <a:pt x="106" y="0"/>
                    <a:pt x="43" y="85"/>
                    <a:pt x="22" y="212"/>
                  </a:cubicBezTo>
                  <a:cubicBezTo>
                    <a:pt x="1" y="318"/>
                    <a:pt x="22" y="445"/>
                    <a:pt x="64" y="445"/>
                  </a:cubicBezTo>
                  <a:lnTo>
                    <a:pt x="529" y="529"/>
                  </a:lnTo>
                  <a:lnTo>
                    <a:pt x="614" y="85"/>
                  </a:lnTo>
                  <a:lnTo>
                    <a:pt x="1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5"/>
            <p:cNvSpPr/>
            <p:nvPr/>
          </p:nvSpPr>
          <p:spPr>
            <a:xfrm>
              <a:off x="5369907" y="1349546"/>
              <a:ext cx="327217" cy="213312"/>
            </a:xfrm>
            <a:custGeom>
              <a:avLst/>
              <a:gdLst/>
              <a:ahLst/>
              <a:cxnLst/>
              <a:rect l="l" t="t" r="r" b="b"/>
              <a:pathLst>
                <a:path w="3927" h="2560" extrusionOk="0">
                  <a:moveTo>
                    <a:pt x="2662" y="1"/>
                  </a:moveTo>
                  <a:cubicBezTo>
                    <a:pt x="2244" y="1"/>
                    <a:pt x="1875" y="190"/>
                    <a:pt x="1875" y="190"/>
                  </a:cubicBezTo>
                  <a:lnTo>
                    <a:pt x="1325" y="190"/>
                  </a:lnTo>
                  <a:cubicBezTo>
                    <a:pt x="1304" y="189"/>
                    <a:pt x="1283" y="189"/>
                    <a:pt x="1263" y="189"/>
                  </a:cubicBezTo>
                  <a:cubicBezTo>
                    <a:pt x="514" y="189"/>
                    <a:pt x="1" y="929"/>
                    <a:pt x="289" y="1628"/>
                  </a:cubicBezTo>
                  <a:cubicBezTo>
                    <a:pt x="479" y="1967"/>
                    <a:pt x="733" y="2284"/>
                    <a:pt x="1008" y="2559"/>
                  </a:cubicBezTo>
                  <a:lnTo>
                    <a:pt x="2763" y="1882"/>
                  </a:lnTo>
                  <a:cubicBezTo>
                    <a:pt x="3926" y="1650"/>
                    <a:pt x="3778" y="465"/>
                    <a:pt x="3186" y="127"/>
                  </a:cubicBezTo>
                  <a:cubicBezTo>
                    <a:pt x="3018" y="34"/>
                    <a:pt x="2836" y="1"/>
                    <a:pt x="2662" y="1"/>
                  </a:cubicBezTo>
                  <a:close/>
                </a:path>
              </a:pathLst>
            </a:custGeom>
            <a:solidFill>
              <a:srgbClr val="453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5"/>
            <p:cNvSpPr/>
            <p:nvPr/>
          </p:nvSpPr>
          <p:spPr>
            <a:xfrm>
              <a:off x="5425651" y="1527527"/>
              <a:ext cx="153401" cy="236226"/>
            </a:xfrm>
            <a:custGeom>
              <a:avLst/>
              <a:gdLst/>
              <a:ahLst/>
              <a:cxnLst/>
              <a:rect l="l" t="t" r="r" b="b"/>
              <a:pathLst>
                <a:path w="1841" h="2835" extrusionOk="0">
                  <a:moveTo>
                    <a:pt x="402" y="0"/>
                  </a:moveTo>
                  <a:lnTo>
                    <a:pt x="43" y="2073"/>
                  </a:lnTo>
                  <a:cubicBezTo>
                    <a:pt x="0" y="2221"/>
                    <a:pt x="64" y="2369"/>
                    <a:pt x="191" y="2453"/>
                  </a:cubicBezTo>
                  <a:lnTo>
                    <a:pt x="635" y="2834"/>
                  </a:lnTo>
                  <a:lnTo>
                    <a:pt x="1206" y="2453"/>
                  </a:lnTo>
                  <a:cubicBezTo>
                    <a:pt x="1354" y="2369"/>
                    <a:pt x="1439" y="2221"/>
                    <a:pt x="1481" y="2073"/>
                  </a:cubicBezTo>
                  <a:lnTo>
                    <a:pt x="1840" y="0"/>
                  </a:lnTo>
                  <a:close/>
                </a:path>
              </a:pathLst>
            </a:custGeom>
            <a:solidFill>
              <a:srgbClr val="E0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5"/>
            <p:cNvSpPr/>
            <p:nvPr/>
          </p:nvSpPr>
          <p:spPr>
            <a:xfrm>
              <a:off x="5476730" y="1562773"/>
              <a:ext cx="89991" cy="105739"/>
            </a:xfrm>
            <a:custGeom>
              <a:avLst/>
              <a:gdLst/>
              <a:ahLst/>
              <a:cxnLst/>
              <a:rect l="l" t="t" r="r" b="b"/>
              <a:pathLst>
                <a:path w="1080" h="1269" extrusionOk="0">
                  <a:moveTo>
                    <a:pt x="43" y="0"/>
                  </a:moveTo>
                  <a:lnTo>
                    <a:pt x="43" y="0"/>
                  </a:lnTo>
                  <a:cubicBezTo>
                    <a:pt x="43" y="0"/>
                    <a:pt x="1" y="1100"/>
                    <a:pt x="952" y="1269"/>
                  </a:cubicBezTo>
                  <a:lnTo>
                    <a:pt x="1079" y="444"/>
                  </a:lnTo>
                  <a:lnTo>
                    <a:pt x="43" y="0"/>
                  </a:lnTo>
                  <a:close/>
                </a:path>
              </a:pathLst>
            </a:custGeom>
            <a:solidFill>
              <a:srgbClr val="C85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5"/>
            <p:cNvSpPr/>
            <p:nvPr/>
          </p:nvSpPr>
          <p:spPr>
            <a:xfrm>
              <a:off x="5473230" y="1404124"/>
              <a:ext cx="178066" cy="234477"/>
            </a:xfrm>
            <a:custGeom>
              <a:avLst/>
              <a:gdLst/>
              <a:ahLst/>
              <a:cxnLst/>
              <a:rect l="l" t="t" r="r" b="b"/>
              <a:pathLst>
                <a:path w="2137" h="2814" extrusionOk="0">
                  <a:moveTo>
                    <a:pt x="720" y="1"/>
                  </a:moveTo>
                  <a:cubicBezTo>
                    <a:pt x="720" y="1"/>
                    <a:pt x="889" y="1100"/>
                    <a:pt x="0" y="1312"/>
                  </a:cubicBezTo>
                  <a:lnTo>
                    <a:pt x="43" y="1735"/>
                  </a:lnTo>
                  <a:cubicBezTo>
                    <a:pt x="43" y="1946"/>
                    <a:pt x="127" y="2137"/>
                    <a:pt x="275" y="2285"/>
                  </a:cubicBezTo>
                  <a:cubicBezTo>
                    <a:pt x="508" y="2623"/>
                    <a:pt x="910" y="2813"/>
                    <a:pt x="1333" y="2813"/>
                  </a:cubicBezTo>
                  <a:cubicBezTo>
                    <a:pt x="2094" y="2792"/>
                    <a:pt x="2137" y="1693"/>
                    <a:pt x="1840" y="1312"/>
                  </a:cubicBezTo>
                  <a:cubicBezTo>
                    <a:pt x="1777" y="1248"/>
                    <a:pt x="1756" y="1164"/>
                    <a:pt x="1756" y="1079"/>
                  </a:cubicBezTo>
                  <a:lnTo>
                    <a:pt x="1756" y="804"/>
                  </a:lnTo>
                  <a:cubicBezTo>
                    <a:pt x="1756" y="508"/>
                    <a:pt x="1587" y="254"/>
                    <a:pt x="1312" y="149"/>
                  </a:cubicBezTo>
                  <a:cubicBezTo>
                    <a:pt x="1121" y="64"/>
                    <a:pt x="931" y="22"/>
                    <a:pt x="720" y="1"/>
                  </a:cubicBezTo>
                  <a:close/>
                </a:path>
              </a:pathLst>
            </a:custGeom>
            <a:solidFill>
              <a:srgbClr val="E0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5"/>
            <p:cNvSpPr/>
            <p:nvPr/>
          </p:nvSpPr>
          <p:spPr>
            <a:xfrm>
              <a:off x="5591302" y="1485198"/>
              <a:ext cx="17665" cy="51162"/>
            </a:xfrm>
            <a:custGeom>
              <a:avLst/>
              <a:gdLst/>
              <a:ahLst/>
              <a:cxnLst/>
              <a:rect l="l" t="t" r="r" b="b"/>
              <a:pathLst>
                <a:path w="212" h="614" fill="none" extrusionOk="0">
                  <a:moveTo>
                    <a:pt x="0" y="0"/>
                  </a:moveTo>
                  <a:lnTo>
                    <a:pt x="212" y="614"/>
                  </a:lnTo>
                </a:path>
              </a:pathLst>
            </a:custGeom>
            <a:noFill/>
            <a:ln w="3175" cap="flat" cmpd="sng">
              <a:solidFill>
                <a:srgbClr val="954141"/>
              </a:solidFill>
              <a:prstDash val="solid"/>
              <a:miter lim="211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5"/>
            <p:cNvSpPr/>
            <p:nvPr/>
          </p:nvSpPr>
          <p:spPr>
            <a:xfrm>
              <a:off x="5473230" y="1511612"/>
              <a:ext cx="174566" cy="126987"/>
            </a:xfrm>
            <a:custGeom>
              <a:avLst/>
              <a:gdLst/>
              <a:ahLst/>
              <a:cxnLst/>
              <a:rect l="l" t="t" r="r" b="b"/>
              <a:pathLst>
                <a:path w="2095" h="1524" extrusionOk="0">
                  <a:moveTo>
                    <a:pt x="0" y="1"/>
                  </a:moveTo>
                  <a:lnTo>
                    <a:pt x="22" y="445"/>
                  </a:lnTo>
                  <a:cubicBezTo>
                    <a:pt x="43" y="635"/>
                    <a:pt x="127" y="826"/>
                    <a:pt x="254" y="995"/>
                  </a:cubicBezTo>
                  <a:cubicBezTo>
                    <a:pt x="508" y="1333"/>
                    <a:pt x="910" y="1523"/>
                    <a:pt x="1312" y="1523"/>
                  </a:cubicBezTo>
                  <a:cubicBezTo>
                    <a:pt x="1946" y="1502"/>
                    <a:pt x="2094" y="783"/>
                    <a:pt x="1967" y="318"/>
                  </a:cubicBezTo>
                  <a:cubicBezTo>
                    <a:pt x="1946" y="233"/>
                    <a:pt x="1883" y="149"/>
                    <a:pt x="1798" y="106"/>
                  </a:cubicBezTo>
                  <a:cubicBezTo>
                    <a:pt x="1719" y="67"/>
                    <a:pt x="1646" y="53"/>
                    <a:pt x="1576" y="53"/>
                  </a:cubicBezTo>
                  <a:cubicBezTo>
                    <a:pt x="1405" y="53"/>
                    <a:pt x="1247" y="133"/>
                    <a:pt x="1044" y="133"/>
                  </a:cubicBezTo>
                  <a:cubicBezTo>
                    <a:pt x="1015" y="133"/>
                    <a:pt x="984" y="132"/>
                    <a:pt x="952" y="128"/>
                  </a:cubicBezTo>
                  <a:cubicBezTo>
                    <a:pt x="572" y="106"/>
                    <a:pt x="1"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5"/>
            <p:cNvSpPr/>
            <p:nvPr/>
          </p:nvSpPr>
          <p:spPr>
            <a:xfrm>
              <a:off x="5432734" y="1504530"/>
              <a:ext cx="53828" cy="49912"/>
            </a:xfrm>
            <a:custGeom>
              <a:avLst/>
              <a:gdLst/>
              <a:ahLst/>
              <a:cxnLst/>
              <a:rect l="l" t="t" r="r" b="b"/>
              <a:pathLst>
                <a:path w="646" h="599" extrusionOk="0">
                  <a:moveTo>
                    <a:pt x="323" y="0"/>
                  </a:moveTo>
                  <a:cubicBezTo>
                    <a:pt x="272" y="0"/>
                    <a:pt x="219" y="14"/>
                    <a:pt x="169" y="43"/>
                  </a:cubicBezTo>
                  <a:cubicBezTo>
                    <a:pt x="21" y="170"/>
                    <a:pt x="0" y="361"/>
                    <a:pt x="127" y="530"/>
                  </a:cubicBezTo>
                  <a:cubicBezTo>
                    <a:pt x="181" y="577"/>
                    <a:pt x="247" y="598"/>
                    <a:pt x="313" y="598"/>
                  </a:cubicBezTo>
                  <a:cubicBezTo>
                    <a:pt x="456" y="598"/>
                    <a:pt x="599" y="498"/>
                    <a:pt x="613" y="339"/>
                  </a:cubicBezTo>
                  <a:cubicBezTo>
                    <a:pt x="646" y="145"/>
                    <a:pt x="492" y="0"/>
                    <a:pt x="323" y="0"/>
                  </a:cubicBezTo>
                  <a:close/>
                </a:path>
              </a:pathLst>
            </a:custGeom>
            <a:solidFill>
              <a:srgbClr val="E0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5"/>
            <p:cNvSpPr/>
            <p:nvPr/>
          </p:nvSpPr>
          <p:spPr>
            <a:xfrm>
              <a:off x="5603634" y="1483448"/>
              <a:ext cx="15915" cy="8916"/>
            </a:xfrm>
            <a:custGeom>
              <a:avLst/>
              <a:gdLst/>
              <a:ahLst/>
              <a:cxnLst/>
              <a:rect l="l" t="t" r="r" b="b"/>
              <a:pathLst>
                <a:path w="191" h="107" fill="none" extrusionOk="0">
                  <a:moveTo>
                    <a:pt x="1" y="106"/>
                  </a:moveTo>
                  <a:cubicBezTo>
                    <a:pt x="64" y="0"/>
                    <a:pt x="149" y="0"/>
                    <a:pt x="191" y="85"/>
                  </a:cubicBezTo>
                </a:path>
              </a:pathLst>
            </a:custGeom>
            <a:noFill/>
            <a:ln w="2650" cap="flat" cmpd="sng">
              <a:solidFill>
                <a:srgbClr val="453323"/>
              </a:solidFill>
              <a:prstDash val="solid"/>
              <a:miter lim="211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5"/>
            <p:cNvSpPr/>
            <p:nvPr/>
          </p:nvSpPr>
          <p:spPr>
            <a:xfrm>
              <a:off x="5550806" y="1481699"/>
              <a:ext cx="26497" cy="14165"/>
            </a:xfrm>
            <a:custGeom>
              <a:avLst/>
              <a:gdLst/>
              <a:ahLst/>
              <a:cxnLst/>
              <a:rect l="l" t="t" r="r" b="b"/>
              <a:pathLst>
                <a:path w="318" h="170" fill="none" extrusionOk="0">
                  <a:moveTo>
                    <a:pt x="317" y="127"/>
                  </a:moveTo>
                  <a:cubicBezTo>
                    <a:pt x="254" y="0"/>
                    <a:pt x="42" y="21"/>
                    <a:pt x="0" y="169"/>
                  </a:cubicBezTo>
                </a:path>
              </a:pathLst>
            </a:custGeom>
            <a:noFill/>
            <a:ln w="2650" cap="flat" cmpd="sng">
              <a:solidFill>
                <a:srgbClr val="453323"/>
              </a:solidFill>
              <a:prstDash val="solid"/>
              <a:miter lim="211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5"/>
            <p:cNvSpPr/>
            <p:nvPr/>
          </p:nvSpPr>
          <p:spPr>
            <a:xfrm>
              <a:off x="5536640" y="1463201"/>
              <a:ext cx="42412" cy="9749"/>
            </a:xfrm>
            <a:custGeom>
              <a:avLst/>
              <a:gdLst/>
              <a:ahLst/>
              <a:cxnLst/>
              <a:rect l="l" t="t" r="r" b="b"/>
              <a:pathLst>
                <a:path w="509" h="117" extrusionOk="0">
                  <a:moveTo>
                    <a:pt x="255" y="0"/>
                  </a:moveTo>
                  <a:cubicBezTo>
                    <a:pt x="170" y="0"/>
                    <a:pt x="85" y="11"/>
                    <a:pt x="1" y="32"/>
                  </a:cubicBezTo>
                  <a:lnTo>
                    <a:pt x="22" y="116"/>
                  </a:lnTo>
                  <a:cubicBezTo>
                    <a:pt x="109" y="92"/>
                    <a:pt x="203" y="81"/>
                    <a:pt x="295" y="81"/>
                  </a:cubicBezTo>
                  <a:cubicBezTo>
                    <a:pt x="361" y="81"/>
                    <a:pt x="426" y="87"/>
                    <a:pt x="487" y="95"/>
                  </a:cubicBezTo>
                  <a:lnTo>
                    <a:pt x="508" y="32"/>
                  </a:lnTo>
                  <a:cubicBezTo>
                    <a:pt x="424" y="11"/>
                    <a:pt x="339" y="0"/>
                    <a:pt x="255" y="0"/>
                  </a:cubicBezTo>
                  <a:close/>
                </a:path>
              </a:pathLst>
            </a:custGeom>
            <a:solidFill>
              <a:srgbClr val="453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5"/>
            <p:cNvSpPr/>
            <p:nvPr/>
          </p:nvSpPr>
          <p:spPr>
            <a:xfrm>
              <a:off x="5594801" y="1462284"/>
              <a:ext cx="24748" cy="8916"/>
            </a:xfrm>
            <a:custGeom>
              <a:avLst/>
              <a:gdLst/>
              <a:ahLst/>
              <a:cxnLst/>
              <a:rect l="l" t="t" r="r" b="b"/>
              <a:pathLst>
                <a:path w="297" h="107" extrusionOk="0">
                  <a:moveTo>
                    <a:pt x="297" y="1"/>
                  </a:moveTo>
                  <a:cubicBezTo>
                    <a:pt x="191" y="1"/>
                    <a:pt x="85" y="1"/>
                    <a:pt x="1" y="43"/>
                  </a:cubicBezTo>
                  <a:lnTo>
                    <a:pt x="22" y="106"/>
                  </a:lnTo>
                  <a:cubicBezTo>
                    <a:pt x="82" y="91"/>
                    <a:pt x="142" y="76"/>
                    <a:pt x="209" y="76"/>
                  </a:cubicBezTo>
                  <a:cubicBezTo>
                    <a:pt x="237" y="76"/>
                    <a:pt x="266" y="79"/>
                    <a:pt x="297" y="85"/>
                  </a:cubicBezTo>
                  <a:cubicBezTo>
                    <a:pt x="297" y="64"/>
                    <a:pt x="297" y="43"/>
                    <a:pt x="297" y="1"/>
                  </a:cubicBezTo>
                  <a:close/>
                </a:path>
              </a:pathLst>
            </a:custGeom>
            <a:solidFill>
              <a:srgbClr val="453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5"/>
            <p:cNvSpPr/>
            <p:nvPr/>
          </p:nvSpPr>
          <p:spPr>
            <a:xfrm>
              <a:off x="5626548" y="2708235"/>
              <a:ext cx="206229" cy="107573"/>
            </a:xfrm>
            <a:custGeom>
              <a:avLst/>
              <a:gdLst/>
              <a:ahLst/>
              <a:cxnLst/>
              <a:rect l="l" t="t" r="r" b="b"/>
              <a:pathLst>
                <a:path w="2475" h="1291" extrusionOk="0">
                  <a:moveTo>
                    <a:pt x="233" y="0"/>
                  </a:moveTo>
                  <a:cubicBezTo>
                    <a:pt x="233" y="0"/>
                    <a:pt x="0" y="1290"/>
                    <a:pt x="1248" y="1290"/>
                  </a:cubicBezTo>
                  <a:cubicBezTo>
                    <a:pt x="2475" y="1290"/>
                    <a:pt x="2263" y="0"/>
                    <a:pt x="2263" y="0"/>
                  </a:cubicBezTo>
                  <a:close/>
                </a:path>
              </a:pathLst>
            </a:custGeom>
            <a:solidFill>
              <a:srgbClr val="FFFFFF"/>
            </a:solidFill>
            <a:ln w="3175" cap="flat" cmpd="sng">
              <a:solidFill>
                <a:srgbClr val="CFCFCF"/>
              </a:solidFill>
              <a:prstDash val="solid"/>
              <a:miter lim="211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5"/>
            <p:cNvSpPr/>
            <p:nvPr/>
          </p:nvSpPr>
          <p:spPr>
            <a:xfrm>
              <a:off x="5497894" y="2151294"/>
              <a:ext cx="444206" cy="408876"/>
            </a:xfrm>
            <a:custGeom>
              <a:avLst/>
              <a:gdLst/>
              <a:ahLst/>
              <a:cxnLst/>
              <a:rect l="l" t="t" r="r" b="b"/>
              <a:pathLst>
                <a:path w="5331" h="4907" extrusionOk="0">
                  <a:moveTo>
                    <a:pt x="275" y="1"/>
                  </a:moveTo>
                  <a:lnTo>
                    <a:pt x="1" y="1566"/>
                  </a:lnTo>
                  <a:cubicBezTo>
                    <a:pt x="1995" y="3579"/>
                    <a:pt x="3705" y="4906"/>
                    <a:pt x="4907" y="4906"/>
                  </a:cubicBezTo>
                  <a:cubicBezTo>
                    <a:pt x="5056" y="4906"/>
                    <a:pt x="5197" y="4886"/>
                    <a:pt x="5330" y="4844"/>
                  </a:cubicBezTo>
                  <a:lnTo>
                    <a:pt x="4950" y="1841"/>
                  </a:lnTo>
                  <a:lnTo>
                    <a:pt x="2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5"/>
            <p:cNvSpPr/>
            <p:nvPr/>
          </p:nvSpPr>
          <p:spPr>
            <a:xfrm>
              <a:off x="5397488" y="2073636"/>
              <a:ext cx="125154" cy="169400"/>
            </a:xfrm>
            <a:custGeom>
              <a:avLst/>
              <a:gdLst/>
              <a:ahLst/>
              <a:cxnLst/>
              <a:rect l="l" t="t" r="r" b="b"/>
              <a:pathLst>
                <a:path w="1502" h="2033" extrusionOk="0">
                  <a:moveTo>
                    <a:pt x="603" y="1"/>
                  </a:moveTo>
                  <a:cubicBezTo>
                    <a:pt x="599" y="1"/>
                    <a:pt x="596" y="1"/>
                    <a:pt x="592" y="2"/>
                  </a:cubicBezTo>
                  <a:cubicBezTo>
                    <a:pt x="465" y="45"/>
                    <a:pt x="508" y="298"/>
                    <a:pt x="508" y="298"/>
                  </a:cubicBezTo>
                  <a:cubicBezTo>
                    <a:pt x="508" y="298"/>
                    <a:pt x="280" y="132"/>
                    <a:pt x="147" y="132"/>
                  </a:cubicBezTo>
                  <a:cubicBezTo>
                    <a:pt x="122" y="132"/>
                    <a:pt x="101" y="137"/>
                    <a:pt x="85" y="150"/>
                  </a:cubicBezTo>
                  <a:cubicBezTo>
                    <a:pt x="0" y="256"/>
                    <a:pt x="85" y="489"/>
                    <a:pt x="85" y="489"/>
                  </a:cubicBezTo>
                  <a:cubicBezTo>
                    <a:pt x="42" y="616"/>
                    <a:pt x="42" y="743"/>
                    <a:pt x="85" y="869"/>
                  </a:cubicBezTo>
                  <a:cubicBezTo>
                    <a:pt x="21" y="954"/>
                    <a:pt x="0" y="1039"/>
                    <a:pt x="85" y="1250"/>
                  </a:cubicBezTo>
                  <a:cubicBezTo>
                    <a:pt x="42" y="1652"/>
                    <a:pt x="888" y="1673"/>
                    <a:pt x="888" y="1673"/>
                  </a:cubicBezTo>
                  <a:lnTo>
                    <a:pt x="1290" y="2033"/>
                  </a:lnTo>
                  <a:lnTo>
                    <a:pt x="1502" y="848"/>
                  </a:lnTo>
                  <a:lnTo>
                    <a:pt x="1206" y="721"/>
                  </a:lnTo>
                  <a:cubicBezTo>
                    <a:pt x="1206" y="721"/>
                    <a:pt x="745" y="1"/>
                    <a:pt x="603" y="1"/>
                  </a:cubicBezTo>
                  <a:close/>
                </a:path>
              </a:pathLst>
            </a:custGeom>
            <a:solidFill>
              <a:srgbClr val="4BB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5"/>
            <p:cNvSpPr/>
            <p:nvPr/>
          </p:nvSpPr>
          <p:spPr>
            <a:xfrm>
              <a:off x="5846859" y="2279947"/>
              <a:ext cx="121654" cy="42412"/>
            </a:xfrm>
            <a:custGeom>
              <a:avLst/>
              <a:gdLst/>
              <a:ahLst/>
              <a:cxnLst/>
              <a:rect l="l" t="t" r="r" b="b"/>
              <a:pathLst>
                <a:path w="1460" h="509" fill="none" extrusionOk="0">
                  <a:moveTo>
                    <a:pt x="1459" y="508"/>
                  </a:moveTo>
                  <a:lnTo>
                    <a:pt x="0" y="1"/>
                  </a:lnTo>
                </a:path>
              </a:pathLst>
            </a:custGeom>
            <a:noFill/>
            <a:ln w="3175" cap="flat" cmpd="sng">
              <a:solidFill>
                <a:srgbClr val="CFCFCF"/>
              </a:solidFill>
              <a:prstDash val="solid"/>
              <a:miter lim="211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5"/>
            <p:cNvSpPr/>
            <p:nvPr/>
          </p:nvSpPr>
          <p:spPr>
            <a:xfrm>
              <a:off x="6840759" y="2734649"/>
              <a:ext cx="1219545" cy="1869813"/>
            </a:xfrm>
            <a:custGeom>
              <a:avLst/>
              <a:gdLst/>
              <a:ahLst/>
              <a:cxnLst/>
              <a:rect l="l" t="t" r="r" b="b"/>
              <a:pathLst>
                <a:path w="14636" h="22440" extrusionOk="0">
                  <a:moveTo>
                    <a:pt x="2961" y="0"/>
                  </a:moveTo>
                  <a:lnTo>
                    <a:pt x="2961" y="1375"/>
                  </a:lnTo>
                  <a:cubicBezTo>
                    <a:pt x="2961" y="2115"/>
                    <a:pt x="2559" y="2792"/>
                    <a:pt x="1904" y="3130"/>
                  </a:cubicBezTo>
                  <a:cubicBezTo>
                    <a:pt x="741" y="3723"/>
                    <a:pt x="0" y="4928"/>
                    <a:pt x="0" y="6239"/>
                  </a:cubicBezTo>
                  <a:lnTo>
                    <a:pt x="0" y="21509"/>
                  </a:lnTo>
                  <a:cubicBezTo>
                    <a:pt x="0" y="22017"/>
                    <a:pt x="423" y="22440"/>
                    <a:pt x="931" y="22440"/>
                  </a:cubicBezTo>
                  <a:lnTo>
                    <a:pt x="13726" y="22440"/>
                  </a:lnTo>
                  <a:cubicBezTo>
                    <a:pt x="14234" y="22440"/>
                    <a:pt x="14636" y="22017"/>
                    <a:pt x="14636" y="21509"/>
                  </a:cubicBezTo>
                  <a:lnTo>
                    <a:pt x="14636" y="6261"/>
                  </a:lnTo>
                  <a:cubicBezTo>
                    <a:pt x="14636" y="4928"/>
                    <a:pt x="13896" y="3723"/>
                    <a:pt x="12711" y="3130"/>
                  </a:cubicBezTo>
                  <a:lnTo>
                    <a:pt x="12690" y="3130"/>
                  </a:lnTo>
                  <a:cubicBezTo>
                    <a:pt x="12013" y="2813"/>
                    <a:pt x="11590" y="2115"/>
                    <a:pt x="11590" y="1375"/>
                  </a:cubicBezTo>
                  <a:lnTo>
                    <a:pt x="115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5"/>
            <p:cNvSpPr/>
            <p:nvPr/>
          </p:nvSpPr>
          <p:spPr>
            <a:xfrm>
              <a:off x="7061071" y="3319670"/>
              <a:ext cx="777172" cy="988734"/>
            </a:xfrm>
            <a:custGeom>
              <a:avLst/>
              <a:gdLst/>
              <a:ahLst/>
              <a:cxnLst/>
              <a:rect l="l" t="t" r="r" b="b"/>
              <a:pathLst>
                <a:path w="9327" h="11866" extrusionOk="0">
                  <a:moveTo>
                    <a:pt x="1925" y="1"/>
                  </a:moveTo>
                  <a:cubicBezTo>
                    <a:pt x="867" y="1"/>
                    <a:pt x="0" y="868"/>
                    <a:pt x="0" y="1925"/>
                  </a:cubicBezTo>
                  <a:lnTo>
                    <a:pt x="0" y="9962"/>
                  </a:lnTo>
                  <a:cubicBezTo>
                    <a:pt x="0" y="11020"/>
                    <a:pt x="867" y="11866"/>
                    <a:pt x="1925" y="11866"/>
                  </a:cubicBezTo>
                  <a:lnTo>
                    <a:pt x="7424" y="11866"/>
                  </a:lnTo>
                  <a:cubicBezTo>
                    <a:pt x="8481" y="11866"/>
                    <a:pt x="9327" y="11020"/>
                    <a:pt x="9327" y="9962"/>
                  </a:cubicBezTo>
                  <a:lnTo>
                    <a:pt x="9327" y="1925"/>
                  </a:lnTo>
                  <a:cubicBezTo>
                    <a:pt x="9327" y="868"/>
                    <a:pt x="8481" y="1"/>
                    <a:pt x="74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5"/>
            <p:cNvSpPr/>
            <p:nvPr/>
          </p:nvSpPr>
          <p:spPr>
            <a:xfrm>
              <a:off x="7087485" y="2734649"/>
              <a:ext cx="756091" cy="216812"/>
            </a:xfrm>
            <a:custGeom>
              <a:avLst/>
              <a:gdLst/>
              <a:ahLst/>
              <a:cxnLst/>
              <a:rect l="l" t="t" r="r" b="b"/>
              <a:pathLst>
                <a:path w="9074" h="2602" extrusionOk="0">
                  <a:moveTo>
                    <a:pt x="0" y="0"/>
                  </a:moveTo>
                  <a:lnTo>
                    <a:pt x="0" y="910"/>
                  </a:lnTo>
                  <a:cubicBezTo>
                    <a:pt x="0" y="1227"/>
                    <a:pt x="233" y="1502"/>
                    <a:pt x="550" y="1523"/>
                  </a:cubicBezTo>
                  <a:lnTo>
                    <a:pt x="9073" y="2602"/>
                  </a:lnTo>
                  <a:cubicBezTo>
                    <a:pt x="8798" y="2242"/>
                    <a:pt x="8629" y="1819"/>
                    <a:pt x="8629" y="1354"/>
                  </a:cubicBezTo>
                  <a:lnTo>
                    <a:pt x="8629" y="0"/>
                  </a:ln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5"/>
            <p:cNvSpPr/>
            <p:nvPr/>
          </p:nvSpPr>
          <p:spPr>
            <a:xfrm>
              <a:off x="7034573" y="2567250"/>
              <a:ext cx="823084" cy="232643"/>
            </a:xfrm>
            <a:custGeom>
              <a:avLst/>
              <a:gdLst/>
              <a:ahLst/>
              <a:cxnLst/>
              <a:rect l="l" t="t" r="r" b="b"/>
              <a:pathLst>
                <a:path w="9878" h="2792" extrusionOk="0">
                  <a:moveTo>
                    <a:pt x="762" y="0"/>
                  </a:moveTo>
                  <a:cubicBezTo>
                    <a:pt x="339" y="0"/>
                    <a:pt x="1" y="317"/>
                    <a:pt x="1" y="740"/>
                  </a:cubicBezTo>
                  <a:lnTo>
                    <a:pt x="1" y="2052"/>
                  </a:lnTo>
                  <a:cubicBezTo>
                    <a:pt x="1" y="2475"/>
                    <a:pt x="339" y="2792"/>
                    <a:pt x="762" y="2792"/>
                  </a:cubicBezTo>
                  <a:lnTo>
                    <a:pt x="9137" y="2792"/>
                  </a:lnTo>
                  <a:cubicBezTo>
                    <a:pt x="9560" y="2792"/>
                    <a:pt x="9878" y="2475"/>
                    <a:pt x="9878" y="2052"/>
                  </a:cubicBezTo>
                  <a:lnTo>
                    <a:pt x="9878" y="740"/>
                  </a:lnTo>
                  <a:cubicBezTo>
                    <a:pt x="9878" y="317"/>
                    <a:pt x="9560" y="0"/>
                    <a:pt x="9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5"/>
            <p:cNvSpPr/>
            <p:nvPr/>
          </p:nvSpPr>
          <p:spPr>
            <a:xfrm>
              <a:off x="7034573" y="2716984"/>
              <a:ext cx="823084" cy="17748"/>
            </a:xfrm>
            <a:custGeom>
              <a:avLst/>
              <a:gdLst/>
              <a:ahLst/>
              <a:cxnLst/>
              <a:rect l="l" t="t" r="r" b="b"/>
              <a:pathLst>
                <a:path w="9878" h="213" extrusionOk="0">
                  <a:moveTo>
                    <a:pt x="1" y="1"/>
                  </a:moveTo>
                  <a:lnTo>
                    <a:pt x="1" y="212"/>
                  </a:lnTo>
                  <a:lnTo>
                    <a:pt x="9878" y="212"/>
                  </a:lnTo>
                  <a:lnTo>
                    <a:pt x="9878" y="1"/>
                  </a:lnTo>
                  <a:close/>
                </a:path>
              </a:pathLst>
            </a:custGeom>
            <a:solidFill>
              <a:srgbClr val="A4C2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5"/>
            <p:cNvSpPr/>
            <p:nvPr/>
          </p:nvSpPr>
          <p:spPr>
            <a:xfrm>
              <a:off x="7092734" y="2567250"/>
              <a:ext cx="12415" cy="149818"/>
            </a:xfrm>
            <a:custGeom>
              <a:avLst/>
              <a:gdLst/>
              <a:ahLst/>
              <a:cxnLst/>
              <a:rect l="l" t="t" r="r" b="b"/>
              <a:pathLst>
                <a:path w="149" h="1798" extrusionOk="0">
                  <a:moveTo>
                    <a:pt x="1" y="0"/>
                  </a:moveTo>
                  <a:lnTo>
                    <a:pt x="1" y="1798"/>
                  </a:lnTo>
                  <a:lnTo>
                    <a:pt x="149" y="1798"/>
                  </a:lnTo>
                  <a:lnTo>
                    <a:pt x="149" y="0"/>
                  </a:lnTo>
                  <a:close/>
                </a:path>
              </a:pathLst>
            </a:custGeom>
            <a:solidFill>
              <a:srgbClr val="A4C2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5"/>
            <p:cNvSpPr/>
            <p:nvPr/>
          </p:nvSpPr>
          <p:spPr>
            <a:xfrm>
              <a:off x="7156228" y="2567250"/>
              <a:ext cx="12415" cy="149818"/>
            </a:xfrm>
            <a:custGeom>
              <a:avLst/>
              <a:gdLst/>
              <a:ahLst/>
              <a:cxnLst/>
              <a:rect l="l" t="t" r="r" b="b"/>
              <a:pathLst>
                <a:path w="149" h="1798" extrusionOk="0">
                  <a:moveTo>
                    <a:pt x="0" y="0"/>
                  </a:moveTo>
                  <a:lnTo>
                    <a:pt x="0" y="1798"/>
                  </a:lnTo>
                  <a:lnTo>
                    <a:pt x="148" y="1798"/>
                  </a:lnTo>
                  <a:lnTo>
                    <a:pt x="148" y="0"/>
                  </a:lnTo>
                  <a:close/>
                </a:path>
              </a:pathLst>
            </a:custGeom>
            <a:solidFill>
              <a:srgbClr val="A4C2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5"/>
            <p:cNvSpPr/>
            <p:nvPr/>
          </p:nvSpPr>
          <p:spPr>
            <a:xfrm>
              <a:off x="7219638" y="2567250"/>
              <a:ext cx="12415" cy="149818"/>
            </a:xfrm>
            <a:custGeom>
              <a:avLst/>
              <a:gdLst/>
              <a:ahLst/>
              <a:cxnLst/>
              <a:rect l="l" t="t" r="r" b="b"/>
              <a:pathLst>
                <a:path w="149" h="1798" extrusionOk="0">
                  <a:moveTo>
                    <a:pt x="1" y="0"/>
                  </a:moveTo>
                  <a:lnTo>
                    <a:pt x="1" y="1798"/>
                  </a:lnTo>
                  <a:lnTo>
                    <a:pt x="149" y="1798"/>
                  </a:lnTo>
                  <a:lnTo>
                    <a:pt x="149" y="0"/>
                  </a:lnTo>
                  <a:close/>
                </a:path>
              </a:pathLst>
            </a:custGeom>
            <a:solidFill>
              <a:srgbClr val="A4C2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5"/>
            <p:cNvSpPr/>
            <p:nvPr/>
          </p:nvSpPr>
          <p:spPr>
            <a:xfrm>
              <a:off x="7283048" y="2567250"/>
              <a:ext cx="12415" cy="149818"/>
            </a:xfrm>
            <a:custGeom>
              <a:avLst/>
              <a:gdLst/>
              <a:ahLst/>
              <a:cxnLst/>
              <a:rect l="l" t="t" r="r" b="b"/>
              <a:pathLst>
                <a:path w="149" h="1798" extrusionOk="0">
                  <a:moveTo>
                    <a:pt x="1" y="0"/>
                  </a:moveTo>
                  <a:lnTo>
                    <a:pt x="1" y="1798"/>
                  </a:lnTo>
                  <a:lnTo>
                    <a:pt x="149" y="1798"/>
                  </a:lnTo>
                  <a:lnTo>
                    <a:pt x="149" y="0"/>
                  </a:lnTo>
                  <a:close/>
                </a:path>
              </a:pathLst>
            </a:custGeom>
            <a:solidFill>
              <a:srgbClr val="A4C2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5"/>
            <p:cNvSpPr/>
            <p:nvPr/>
          </p:nvSpPr>
          <p:spPr>
            <a:xfrm>
              <a:off x="7346542" y="2567250"/>
              <a:ext cx="12415" cy="149818"/>
            </a:xfrm>
            <a:custGeom>
              <a:avLst/>
              <a:gdLst/>
              <a:ahLst/>
              <a:cxnLst/>
              <a:rect l="l" t="t" r="r" b="b"/>
              <a:pathLst>
                <a:path w="149" h="1798" extrusionOk="0">
                  <a:moveTo>
                    <a:pt x="0" y="0"/>
                  </a:moveTo>
                  <a:lnTo>
                    <a:pt x="0" y="1798"/>
                  </a:lnTo>
                  <a:lnTo>
                    <a:pt x="148" y="1798"/>
                  </a:lnTo>
                  <a:lnTo>
                    <a:pt x="148" y="0"/>
                  </a:lnTo>
                  <a:close/>
                </a:path>
              </a:pathLst>
            </a:custGeom>
            <a:solidFill>
              <a:srgbClr val="A4C2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5"/>
            <p:cNvSpPr/>
            <p:nvPr/>
          </p:nvSpPr>
          <p:spPr>
            <a:xfrm>
              <a:off x="7408203" y="2567250"/>
              <a:ext cx="14165" cy="149818"/>
            </a:xfrm>
            <a:custGeom>
              <a:avLst/>
              <a:gdLst/>
              <a:ahLst/>
              <a:cxnLst/>
              <a:rect l="l" t="t" r="r" b="b"/>
              <a:pathLst>
                <a:path w="170" h="1798" extrusionOk="0">
                  <a:moveTo>
                    <a:pt x="1" y="0"/>
                  </a:moveTo>
                  <a:lnTo>
                    <a:pt x="1" y="1798"/>
                  </a:lnTo>
                  <a:lnTo>
                    <a:pt x="170" y="1798"/>
                  </a:lnTo>
                  <a:lnTo>
                    <a:pt x="170" y="0"/>
                  </a:lnTo>
                  <a:close/>
                </a:path>
              </a:pathLst>
            </a:custGeom>
            <a:solidFill>
              <a:srgbClr val="A4C2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5"/>
            <p:cNvSpPr/>
            <p:nvPr/>
          </p:nvSpPr>
          <p:spPr>
            <a:xfrm>
              <a:off x="7471613" y="2567250"/>
              <a:ext cx="12415" cy="149818"/>
            </a:xfrm>
            <a:custGeom>
              <a:avLst/>
              <a:gdLst/>
              <a:ahLst/>
              <a:cxnLst/>
              <a:rect l="l" t="t" r="r" b="b"/>
              <a:pathLst>
                <a:path w="149" h="1798" extrusionOk="0">
                  <a:moveTo>
                    <a:pt x="1" y="0"/>
                  </a:moveTo>
                  <a:lnTo>
                    <a:pt x="1" y="1798"/>
                  </a:lnTo>
                  <a:lnTo>
                    <a:pt x="149" y="1798"/>
                  </a:lnTo>
                  <a:lnTo>
                    <a:pt x="149" y="0"/>
                  </a:lnTo>
                  <a:close/>
                </a:path>
              </a:pathLst>
            </a:custGeom>
            <a:solidFill>
              <a:srgbClr val="A4C2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5"/>
            <p:cNvSpPr/>
            <p:nvPr/>
          </p:nvSpPr>
          <p:spPr>
            <a:xfrm>
              <a:off x="7535106" y="2567250"/>
              <a:ext cx="12415" cy="149818"/>
            </a:xfrm>
            <a:custGeom>
              <a:avLst/>
              <a:gdLst/>
              <a:ahLst/>
              <a:cxnLst/>
              <a:rect l="l" t="t" r="r" b="b"/>
              <a:pathLst>
                <a:path w="149" h="1798" extrusionOk="0">
                  <a:moveTo>
                    <a:pt x="0" y="0"/>
                  </a:moveTo>
                  <a:lnTo>
                    <a:pt x="0" y="1798"/>
                  </a:lnTo>
                  <a:lnTo>
                    <a:pt x="148" y="1798"/>
                  </a:lnTo>
                  <a:lnTo>
                    <a:pt x="148" y="0"/>
                  </a:lnTo>
                  <a:close/>
                </a:path>
              </a:pathLst>
            </a:custGeom>
            <a:solidFill>
              <a:srgbClr val="A4C2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5"/>
            <p:cNvSpPr/>
            <p:nvPr/>
          </p:nvSpPr>
          <p:spPr>
            <a:xfrm>
              <a:off x="7598517" y="2567250"/>
              <a:ext cx="12415" cy="149818"/>
            </a:xfrm>
            <a:custGeom>
              <a:avLst/>
              <a:gdLst/>
              <a:ahLst/>
              <a:cxnLst/>
              <a:rect l="l" t="t" r="r" b="b"/>
              <a:pathLst>
                <a:path w="149" h="1798" extrusionOk="0">
                  <a:moveTo>
                    <a:pt x="1" y="0"/>
                  </a:moveTo>
                  <a:lnTo>
                    <a:pt x="1" y="1798"/>
                  </a:lnTo>
                  <a:lnTo>
                    <a:pt x="149" y="1798"/>
                  </a:lnTo>
                  <a:lnTo>
                    <a:pt x="149" y="0"/>
                  </a:lnTo>
                  <a:close/>
                </a:path>
              </a:pathLst>
            </a:custGeom>
            <a:solidFill>
              <a:srgbClr val="A4C2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5"/>
            <p:cNvSpPr/>
            <p:nvPr/>
          </p:nvSpPr>
          <p:spPr>
            <a:xfrm>
              <a:off x="7662010" y="2567250"/>
              <a:ext cx="12415" cy="149818"/>
            </a:xfrm>
            <a:custGeom>
              <a:avLst/>
              <a:gdLst/>
              <a:ahLst/>
              <a:cxnLst/>
              <a:rect l="l" t="t" r="r" b="b"/>
              <a:pathLst>
                <a:path w="149" h="1798" extrusionOk="0">
                  <a:moveTo>
                    <a:pt x="0" y="0"/>
                  </a:moveTo>
                  <a:lnTo>
                    <a:pt x="0" y="1798"/>
                  </a:lnTo>
                  <a:lnTo>
                    <a:pt x="148" y="1798"/>
                  </a:lnTo>
                  <a:lnTo>
                    <a:pt x="148" y="0"/>
                  </a:lnTo>
                  <a:close/>
                </a:path>
              </a:pathLst>
            </a:custGeom>
            <a:solidFill>
              <a:srgbClr val="A4C2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5"/>
            <p:cNvSpPr/>
            <p:nvPr/>
          </p:nvSpPr>
          <p:spPr>
            <a:xfrm>
              <a:off x="7725421" y="2567250"/>
              <a:ext cx="12415" cy="149818"/>
            </a:xfrm>
            <a:custGeom>
              <a:avLst/>
              <a:gdLst/>
              <a:ahLst/>
              <a:cxnLst/>
              <a:rect l="l" t="t" r="r" b="b"/>
              <a:pathLst>
                <a:path w="149" h="1798" extrusionOk="0">
                  <a:moveTo>
                    <a:pt x="0" y="0"/>
                  </a:moveTo>
                  <a:lnTo>
                    <a:pt x="0" y="1798"/>
                  </a:lnTo>
                  <a:lnTo>
                    <a:pt x="148" y="1798"/>
                  </a:lnTo>
                  <a:lnTo>
                    <a:pt x="148" y="0"/>
                  </a:lnTo>
                  <a:close/>
                </a:path>
              </a:pathLst>
            </a:custGeom>
            <a:solidFill>
              <a:srgbClr val="A4C2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5"/>
            <p:cNvSpPr/>
            <p:nvPr/>
          </p:nvSpPr>
          <p:spPr>
            <a:xfrm>
              <a:off x="7787081" y="2567250"/>
              <a:ext cx="14165" cy="149818"/>
            </a:xfrm>
            <a:custGeom>
              <a:avLst/>
              <a:gdLst/>
              <a:ahLst/>
              <a:cxnLst/>
              <a:rect l="l" t="t" r="r" b="b"/>
              <a:pathLst>
                <a:path w="170" h="1798" extrusionOk="0">
                  <a:moveTo>
                    <a:pt x="1" y="0"/>
                  </a:moveTo>
                  <a:lnTo>
                    <a:pt x="1" y="1798"/>
                  </a:lnTo>
                  <a:lnTo>
                    <a:pt x="170" y="1798"/>
                  </a:lnTo>
                  <a:lnTo>
                    <a:pt x="170" y="0"/>
                  </a:lnTo>
                  <a:close/>
                </a:path>
              </a:pathLst>
            </a:custGeom>
            <a:solidFill>
              <a:srgbClr val="A4C2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5"/>
            <p:cNvSpPr/>
            <p:nvPr/>
          </p:nvSpPr>
          <p:spPr>
            <a:xfrm>
              <a:off x="7175559" y="3446573"/>
              <a:ext cx="81159" cy="88241"/>
            </a:xfrm>
            <a:custGeom>
              <a:avLst/>
              <a:gdLst/>
              <a:ahLst/>
              <a:cxnLst/>
              <a:rect l="l" t="t" r="r" b="b"/>
              <a:pathLst>
                <a:path w="974" h="1059" extrusionOk="0">
                  <a:moveTo>
                    <a:pt x="530" y="1"/>
                  </a:moveTo>
                  <a:cubicBezTo>
                    <a:pt x="233" y="1"/>
                    <a:pt x="1" y="233"/>
                    <a:pt x="1" y="529"/>
                  </a:cubicBezTo>
                  <a:cubicBezTo>
                    <a:pt x="1" y="825"/>
                    <a:pt x="233" y="1058"/>
                    <a:pt x="530" y="1058"/>
                  </a:cubicBezTo>
                  <a:cubicBezTo>
                    <a:pt x="720" y="1058"/>
                    <a:pt x="868" y="974"/>
                    <a:pt x="974" y="825"/>
                  </a:cubicBezTo>
                  <a:lnTo>
                    <a:pt x="762" y="720"/>
                  </a:lnTo>
                  <a:cubicBezTo>
                    <a:pt x="720" y="783"/>
                    <a:pt x="635" y="847"/>
                    <a:pt x="530" y="847"/>
                  </a:cubicBezTo>
                  <a:cubicBezTo>
                    <a:pt x="170" y="804"/>
                    <a:pt x="170" y="276"/>
                    <a:pt x="530" y="233"/>
                  </a:cubicBezTo>
                  <a:cubicBezTo>
                    <a:pt x="635" y="233"/>
                    <a:pt x="720" y="276"/>
                    <a:pt x="762" y="360"/>
                  </a:cubicBezTo>
                  <a:lnTo>
                    <a:pt x="974" y="233"/>
                  </a:lnTo>
                  <a:cubicBezTo>
                    <a:pt x="868" y="85"/>
                    <a:pt x="720" y="1"/>
                    <a:pt x="530" y="1"/>
                  </a:cubicBezTo>
                  <a:close/>
                </a:path>
              </a:pathLst>
            </a:custGeom>
            <a:solidFill>
              <a:srgbClr val="455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5"/>
            <p:cNvSpPr/>
            <p:nvPr/>
          </p:nvSpPr>
          <p:spPr>
            <a:xfrm>
              <a:off x="7260134" y="3446740"/>
              <a:ext cx="104073" cy="88075"/>
            </a:xfrm>
            <a:custGeom>
              <a:avLst/>
              <a:gdLst/>
              <a:ahLst/>
              <a:cxnLst/>
              <a:rect l="l" t="t" r="r" b="b"/>
              <a:pathLst>
                <a:path w="1249" h="1057" extrusionOk="0">
                  <a:moveTo>
                    <a:pt x="534" y="245"/>
                  </a:moveTo>
                  <a:cubicBezTo>
                    <a:pt x="685" y="245"/>
                    <a:pt x="826" y="358"/>
                    <a:pt x="826" y="527"/>
                  </a:cubicBezTo>
                  <a:cubicBezTo>
                    <a:pt x="846" y="686"/>
                    <a:pt x="717" y="825"/>
                    <a:pt x="562" y="825"/>
                  </a:cubicBezTo>
                  <a:cubicBezTo>
                    <a:pt x="551" y="825"/>
                    <a:pt x="541" y="825"/>
                    <a:pt x="530" y="823"/>
                  </a:cubicBezTo>
                  <a:cubicBezTo>
                    <a:pt x="276" y="823"/>
                    <a:pt x="149" y="506"/>
                    <a:pt x="318" y="337"/>
                  </a:cubicBezTo>
                  <a:cubicBezTo>
                    <a:pt x="382" y="274"/>
                    <a:pt x="459" y="245"/>
                    <a:pt x="534" y="245"/>
                  </a:cubicBezTo>
                  <a:close/>
                  <a:moveTo>
                    <a:pt x="543" y="1"/>
                  </a:moveTo>
                  <a:cubicBezTo>
                    <a:pt x="267" y="1"/>
                    <a:pt x="1" y="210"/>
                    <a:pt x="1" y="527"/>
                  </a:cubicBezTo>
                  <a:cubicBezTo>
                    <a:pt x="1" y="823"/>
                    <a:pt x="255" y="1056"/>
                    <a:pt x="530" y="1056"/>
                  </a:cubicBezTo>
                  <a:cubicBezTo>
                    <a:pt x="1016" y="1056"/>
                    <a:pt x="1249" y="485"/>
                    <a:pt x="910" y="147"/>
                  </a:cubicBezTo>
                  <a:cubicBezTo>
                    <a:pt x="803" y="46"/>
                    <a:pt x="672" y="1"/>
                    <a:pt x="543" y="1"/>
                  </a:cubicBezTo>
                  <a:close/>
                </a:path>
              </a:pathLst>
            </a:custGeom>
            <a:solidFill>
              <a:srgbClr val="455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5"/>
            <p:cNvSpPr/>
            <p:nvPr/>
          </p:nvSpPr>
          <p:spPr>
            <a:xfrm>
              <a:off x="7348292" y="3450073"/>
              <a:ext cx="82908" cy="84742"/>
            </a:xfrm>
            <a:custGeom>
              <a:avLst/>
              <a:gdLst/>
              <a:ahLst/>
              <a:cxnLst/>
              <a:rect l="l" t="t" r="r" b="b"/>
              <a:pathLst>
                <a:path w="995" h="1017" extrusionOk="0">
                  <a:moveTo>
                    <a:pt x="0" y="1"/>
                  </a:moveTo>
                  <a:lnTo>
                    <a:pt x="339" y="1016"/>
                  </a:lnTo>
                  <a:lnTo>
                    <a:pt x="656" y="1016"/>
                  </a:lnTo>
                  <a:lnTo>
                    <a:pt x="994" y="1"/>
                  </a:lnTo>
                  <a:lnTo>
                    <a:pt x="720" y="1"/>
                  </a:lnTo>
                  <a:lnTo>
                    <a:pt x="508" y="741"/>
                  </a:lnTo>
                  <a:lnTo>
                    <a:pt x="275" y="1"/>
                  </a:lnTo>
                  <a:close/>
                </a:path>
              </a:pathLst>
            </a:custGeom>
            <a:solidFill>
              <a:srgbClr val="455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5"/>
            <p:cNvSpPr/>
            <p:nvPr/>
          </p:nvSpPr>
          <p:spPr>
            <a:xfrm>
              <a:off x="7436366" y="3450073"/>
              <a:ext cx="19498" cy="84742"/>
            </a:xfrm>
            <a:custGeom>
              <a:avLst/>
              <a:gdLst/>
              <a:ahLst/>
              <a:cxnLst/>
              <a:rect l="l" t="t" r="r" b="b"/>
              <a:pathLst>
                <a:path w="234" h="1017" extrusionOk="0">
                  <a:moveTo>
                    <a:pt x="1" y="1"/>
                  </a:moveTo>
                  <a:lnTo>
                    <a:pt x="1" y="1016"/>
                  </a:lnTo>
                  <a:lnTo>
                    <a:pt x="234" y="1016"/>
                  </a:lnTo>
                  <a:lnTo>
                    <a:pt x="234" y="1"/>
                  </a:lnTo>
                  <a:close/>
                </a:path>
              </a:pathLst>
            </a:custGeom>
            <a:solidFill>
              <a:srgbClr val="455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5"/>
            <p:cNvSpPr/>
            <p:nvPr/>
          </p:nvSpPr>
          <p:spPr>
            <a:xfrm>
              <a:off x="7469863" y="3449989"/>
              <a:ext cx="75909" cy="82992"/>
            </a:xfrm>
            <a:custGeom>
              <a:avLst/>
              <a:gdLst/>
              <a:ahLst/>
              <a:cxnLst/>
              <a:rect l="l" t="t" r="r" b="b"/>
              <a:pathLst>
                <a:path w="911" h="996" extrusionOk="0">
                  <a:moveTo>
                    <a:pt x="424" y="213"/>
                  </a:moveTo>
                  <a:cubicBezTo>
                    <a:pt x="572" y="213"/>
                    <a:pt x="699" y="340"/>
                    <a:pt x="678" y="488"/>
                  </a:cubicBezTo>
                  <a:cubicBezTo>
                    <a:pt x="699" y="658"/>
                    <a:pt x="572" y="784"/>
                    <a:pt x="424" y="784"/>
                  </a:cubicBezTo>
                  <a:lnTo>
                    <a:pt x="255" y="784"/>
                  </a:lnTo>
                  <a:lnTo>
                    <a:pt x="255" y="213"/>
                  </a:lnTo>
                  <a:close/>
                  <a:moveTo>
                    <a:pt x="458" y="1"/>
                  </a:moveTo>
                  <a:cubicBezTo>
                    <a:pt x="447" y="1"/>
                    <a:pt x="435" y="1"/>
                    <a:pt x="424" y="2"/>
                  </a:cubicBezTo>
                  <a:lnTo>
                    <a:pt x="1" y="2"/>
                  </a:lnTo>
                  <a:lnTo>
                    <a:pt x="1" y="996"/>
                  </a:lnTo>
                  <a:lnTo>
                    <a:pt x="424" y="996"/>
                  </a:lnTo>
                  <a:cubicBezTo>
                    <a:pt x="699" y="996"/>
                    <a:pt x="910" y="763"/>
                    <a:pt x="910" y="488"/>
                  </a:cubicBezTo>
                  <a:cubicBezTo>
                    <a:pt x="910" y="225"/>
                    <a:pt x="716" y="1"/>
                    <a:pt x="458" y="1"/>
                  </a:cubicBezTo>
                  <a:close/>
                </a:path>
              </a:pathLst>
            </a:custGeom>
            <a:solidFill>
              <a:srgbClr val="455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5"/>
            <p:cNvSpPr/>
            <p:nvPr/>
          </p:nvSpPr>
          <p:spPr>
            <a:xfrm>
              <a:off x="7558021" y="3488902"/>
              <a:ext cx="45912" cy="17665"/>
            </a:xfrm>
            <a:custGeom>
              <a:avLst/>
              <a:gdLst/>
              <a:ahLst/>
              <a:cxnLst/>
              <a:rect l="l" t="t" r="r" b="b"/>
              <a:pathLst>
                <a:path w="551" h="212" extrusionOk="0">
                  <a:moveTo>
                    <a:pt x="0" y="0"/>
                  </a:moveTo>
                  <a:lnTo>
                    <a:pt x="0" y="212"/>
                  </a:lnTo>
                  <a:lnTo>
                    <a:pt x="550" y="212"/>
                  </a:lnTo>
                  <a:lnTo>
                    <a:pt x="550" y="0"/>
                  </a:lnTo>
                  <a:close/>
                </a:path>
              </a:pathLst>
            </a:custGeom>
            <a:solidFill>
              <a:srgbClr val="455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5"/>
            <p:cNvSpPr/>
            <p:nvPr/>
          </p:nvSpPr>
          <p:spPr>
            <a:xfrm>
              <a:off x="7610849" y="3448323"/>
              <a:ext cx="40663" cy="86491"/>
            </a:xfrm>
            <a:custGeom>
              <a:avLst/>
              <a:gdLst/>
              <a:ahLst/>
              <a:cxnLst/>
              <a:rect l="l" t="t" r="r" b="b"/>
              <a:pathLst>
                <a:path w="488" h="1038" extrusionOk="0">
                  <a:moveTo>
                    <a:pt x="276" y="1"/>
                  </a:moveTo>
                  <a:lnTo>
                    <a:pt x="1" y="107"/>
                  </a:lnTo>
                  <a:lnTo>
                    <a:pt x="64" y="297"/>
                  </a:lnTo>
                  <a:lnTo>
                    <a:pt x="255" y="255"/>
                  </a:lnTo>
                  <a:lnTo>
                    <a:pt x="255" y="1037"/>
                  </a:lnTo>
                  <a:lnTo>
                    <a:pt x="487" y="1037"/>
                  </a:lnTo>
                  <a:lnTo>
                    <a:pt x="487" y="22"/>
                  </a:lnTo>
                  <a:lnTo>
                    <a:pt x="276" y="1"/>
                  </a:lnTo>
                  <a:close/>
                </a:path>
              </a:pathLst>
            </a:custGeom>
            <a:solidFill>
              <a:srgbClr val="455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5"/>
            <p:cNvSpPr/>
            <p:nvPr/>
          </p:nvSpPr>
          <p:spPr>
            <a:xfrm>
              <a:off x="7654928" y="3445823"/>
              <a:ext cx="70576" cy="87158"/>
            </a:xfrm>
            <a:custGeom>
              <a:avLst/>
              <a:gdLst/>
              <a:ahLst/>
              <a:cxnLst/>
              <a:rect l="l" t="t" r="r" b="b"/>
              <a:pathLst>
                <a:path w="847" h="1046" extrusionOk="0">
                  <a:moveTo>
                    <a:pt x="552" y="291"/>
                  </a:moveTo>
                  <a:cubicBezTo>
                    <a:pt x="579" y="291"/>
                    <a:pt x="598" y="313"/>
                    <a:pt x="593" y="369"/>
                  </a:cubicBezTo>
                  <a:cubicBezTo>
                    <a:pt x="614" y="454"/>
                    <a:pt x="529" y="517"/>
                    <a:pt x="466" y="517"/>
                  </a:cubicBezTo>
                  <a:cubicBezTo>
                    <a:pt x="290" y="501"/>
                    <a:pt x="465" y="291"/>
                    <a:pt x="552" y="291"/>
                  </a:cubicBezTo>
                  <a:close/>
                  <a:moveTo>
                    <a:pt x="473" y="0"/>
                  </a:moveTo>
                  <a:cubicBezTo>
                    <a:pt x="390" y="0"/>
                    <a:pt x="304" y="29"/>
                    <a:pt x="233" y="94"/>
                  </a:cubicBezTo>
                  <a:cubicBezTo>
                    <a:pt x="0" y="285"/>
                    <a:pt x="106" y="686"/>
                    <a:pt x="423" y="729"/>
                  </a:cubicBezTo>
                  <a:lnTo>
                    <a:pt x="191" y="1046"/>
                  </a:lnTo>
                  <a:lnTo>
                    <a:pt x="466" y="1046"/>
                  </a:lnTo>
                  <a:lnTo>
                    <a:pt x="783" y="581"/>
                  </a:lnTo>
                  <a:cubicBezTo>
                    <a:pt x="825" y="517"/>
                    <a:pt x="846" y="433"/>
                    <a:pt x="846" y="369"/>
                  </a:cubicBezTo>
                  <a:cubicBezTo>
                    <a:pt x="846" y="149"/>
                    <a:pt x="663" y="0"/>
                    <a:pt x="473" y="0"/>
                  </a:cubicBezTo>
                  <a:close/>
                </a:path>
              </a:pathLst>
            </a:custGeom>
            <a:solidFill>
              <a:srgbClr val="455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5"/>
            <p:cNvSpPr/>
            <p:nvPr/>
          </p:nvSpPr>
          <p:spPr>
            <a:xfrm>
              <a:off x="7175559" y="3575226"/>
              <a:ext cx="77659" cy="95240"/>
            </a:xfrm>
            <a:custGeom>
              <a:avLst/>
              <a:gdLst/>
              <a:ahLst/>
              <a:cxnLst/>
              <a:rect l="l" t="t" r="r" b="b"/>
              <a:pathLst>
                <a:path w="932" h="1143" extrusionOk="0">
                  <a:moveTo>
                    <a:pt x="1" y="1"/>
                  </a:moveTo>
                  <a:lnTo>
                    <a:pt x="424" y="1143"/>
                  </a:lnTo>
                  <a:lnTo>
                    <a:pt x="508" y="1143"/>
                  </a:lnTo>
                  <a:lnTo>
                    <a:pt x="931" y="1"/>
                  </a:lnTo>
                  <a:lnTo>
                    <a:pt x="847" y="1"/>
                  </a:lnTo>
                  <a:lnTo>
                    <a:pt x="466" y="1016"/>
                  </a:lnTo>
                  <a:lnTo>
                    <a:pt x="85" y="1"/>
                  </a:lnTo>
                  <a:close/>
                </a:path>
              </a:pathLst>
            </a:custGeom>
            <a:solidFill>
              <a:srgbClr val="455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5"/>
            <p:cNvSpPr/>
            <p:nvPr/>
          </p:nvSpPr>
          <p:spPr>
            <a:xfrm>
              <a:off x="7253135" y="3575226"/>
              <a:ext cx="81159" cy="95240"/>
            </a:xfrm>
            <a:custGeom>
              <a:avLst/>
              <a:gdLst/>
              <a:ahLst/>
              <a:cxnLst/>
              <a:rect l="l" t="t" r="r" b="b"/>
              <a:pathLst>
                <a:path w="974" h="1143" extrusionOk="0">
                  <a:moveTo>
                    <a:pt x="466" y="106"/>
                  </a:moveTo>
                  <a:lnTo>
                    <a:pt x="741" y="762"/>
                  </a:lnTo>
                  <a:lnTo>
                    <a:pt x="212" y="762"/>
                  </a:lnTo>
                  <a:lnTo>
                    <a:pt x="466" y="106"/>
                  </a:lnTo>
                  <a:close/>
                  <a:moveTo>
                    <a:pt x="445" y="1"/>
                  </a:moveTo>
                  <a:lnTo>
                    <a:pt x="0" y="1143"/>
                  </a:lnTo>
                  <a:lnTo>
                    <a:pt x="85" y="1143"/>
                  </a:lnTo>
                  <a:lnTo>
                    <a:pt x="191" y="847"/>
                  </a:lnTo>
                  <a:lnTo>
                    <a:pt x="762" y="847"/>
                  </a:lnTo>
                  <a:lnTo>
                    <a:pt x="868" y="1143"/>
                  </a:lnTo>
                  <a:lnTo>
                    <a:pt x="973" y="1143"/>
                  </a:lnTo>
                  <a:lnTo>
                    <a:pt x="529" y="1"/>
                  </a:lnTo>
                  <a:close/>
                </a:path>
              </a:pathLst>
            </a:custGeom>
            <a:solidFill>
              <a:srgbClr val="455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5"/>
            <p:cNvSpPr/>
            <p:nvPr/>
          </p:nvSpPr>
          <p:spPr>
            <a:xfrm>
              <a:off x="7332460" y="3573476"/>
              <a:ext cx="95240" cy="96990"/>
            </a:xfrm>
            <a:custGeom>
              <a:avLst/>
              <a:gdLst/>
              <a:ahLst/>
              <a:cxnLst/>
              <a:rect l="l" t="t" r="r" b="b"/>
              <a:pathLst>
                <a:path w="1143" h="1164" extrusionOk="0">
                  <a:moveTo>
                    <a:pt x="656" y="0"/>
                  </a:moveTo>
                  <a:cubicBezTo>
                    <a:pt x="338" y="0"/>
                    <a:pt x="64" y="254"/>
                    <a:pt x="64" y="593"/>
                  </a:cubicBezTo>
                  <a:cubicBezTo>
                    <a:pt x="64" y="910"/>
                    <a:pt x="338" y="1164"/>
                    <a:pt x="656" y="1164"/>
                  </a:cubicBezTo>
                  <a:cubicBezTo>
                    <a:pt x="867" y="1164"/>
                    <a:pt x="1058" y="1058"/>
                    <a:pt x="1142" y="889"/>
                  </a:cubicBezTo>
                  <a:lnTo>
                    <a:pt x="1079" y="846"/>
                  </a:lnTo>
                  <a:cubicBezTo>
                    <a:pt x="994" y="994"/>
                    <a:pt x="825" y="1079"/>
                    <a:pt x="656" y="1079"/>
                  </a:cubicBezTo>
                  <a:cubicBezTo>
                    <a:pt x="0" y="1079"/>
                    <a:pt x="0" y="85"/>
                    <a:pt x="656" y="85"/>
                  </a:cubicBezTo>
                  <a:cubicBezTo>
                    <a:pt x="825" y="85"/>
                    <a:pt x="994" y="170"/>
                    <a:pt x="1079" y="318"/>
                  </a:cubicBezTo>
                  <a:lnTo>
                    <a:pt x="1142" y="275"/>
                  </a:lnTo>
                  <a:cubicBezTo>
                    <a:pt x="1036" y="106"/>
                    <a:pt x="867" y="0"/>
                    <a:pt x="656" y="0"/>
                  </a:cubicBezTo>
                  <a:close/>
                </a:path>
              </a:pathLst>
            </a:custGeom>
            <a:solidFill>
              <a:srgbClr val="455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5"/>
            <p:cNvSpPr/>
            <p:nvPr/>
          </p:nvSpPr>
          <p:spPr>
            <a:xfrm>
              <a:off x="7432867" y="3573476"/>
              <a:ext cx="96990" cy="97074"/>
            </a:xfrm>
            <a:custGeom>
              <a:avLst/>
              <a:gdLst/>
              <a:ahLst/>
              <a:cxnLst/>
              <a:rect l="l" t="t" r="r" b="b"/>
              <a:pathLst>
                <a:path w="1164" h="1165" extrusionOk="0">
                  <a:moveTo>
                    <a:pt x="677" y="0"/>
                  </a:moveTo>
                  <a:cubicBezTo>
                    <a:pt x="339" y="0"/>
                    <a:pt x="85" y="254"/>
                    <a:pt x="85" y="593"/>
                  </a:cubicBezTo>
                  <a:cubicBezTo>
                    <a:pt x="85" y="898"/>
                    <a:pt x="341" y="1165"/>
                    <a:pt x="643" y="1165"/>
                  </a:cubicBezTo>
                  <a:cubicBezTo>
                    <a:pt x="654" y="1165"/>
                    <a:pt x="666" y="1164"/>
                    <a:pt x="677" y="1164"/>
                  </a:cubicBezTo>
                  <a:cubicBezTo>
                    <a:pt x="868" y="1164"/>
                    <a:pt x="1058" y="1058"/>
                    <a:pt x="1164" y="889"/>
                  </a:cubicBezTo>
                  <a:lnTo>
                    <a:pt x="1079" y="846"/>
                  </a:lnTo>
                  <a:cubicBezTo>
                    <a:pt x="995" y="994"/>
                    <a:pt x="847" y="1079"/>
                    <a:pt x="677" y="1079"/>
                  </a:cubicBezTo>
                  <a:cubicBezTo>
                    <a:pt x="1" y="1079"/>
                    <a:pt x="1" y="85"/>
                    <a:pt x="677" y="85"/>
                  </a:cubicBezTo>
                  <a:cubicBezTo>
                    <a:pt x="847" y="85"/>
                    <a:pt x="995" y="170"/>
                    <a:pt x="1079" y="318"/>
                  </a:cubicBezTo>
                  <a:lnTo>
                    <a:pt x="1164" y="275"/>
                  </a:lnTo>
                  <a:cubicBezTo>
                    <a:pt x="1058" y="106"/>
                    <a:pt x="868" y="0"/>
                    <a:pt x="677" y="0"/>
                  </a:cubicBezTo>
                  <a:close/>
                </a:path>
              </a:pathLst>
            </a:custGeom>
            <a:solidFill>
              <a:srgbClr val="455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5"/>
            <p:cNvSpPr/>
            <p:nvPr/>
          </p:nvSpPr>
          <p:spPr>
            <a:xfrm>
              <a:off x="7547439" y="3575226"/>
              <a:ext cx="7083" cy="95240"/>
            </a:xfrm>
            <a:custGeom>
              <a:avLst/>
              <a:gdLst/>
              <a:ahLst/>
              <a:cxnLst/>
              <a:rect l="l" t="t" r="r" b="b"/>
              <a:pathLst>
                <a:path w="85" h="1143" extrusionOk="0">
                  <a:moveTo>
                    <a:pt x="0" y="1"/>
                  </a:moveTo>
                  <a:lnTo>
                    <a:pt x="0" y="1143"/>
                  </a:lnTo>
                  <a:lnTo>
                    <a:pt x="85" y="1143"/>
                  </a:lnTo>
                  <a:lnTo>
                    <a:pt x="85" y="1"/>
                  </a:lnTo>
                  <a:close/>
                </a:path>
              </a:pathLst>
            </a:custGeom>
            <a:solidFill>
              <a:srgbClr val="455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5"/>
            <p:cNvSpPr/>
            <p:nvPr/>
          </p:nvSpPr>
          <p:spPr>
            <a:xfrm>
              <a:off x="7577352" y="3575226"/>
              <a:ext cx="68826" cy="95240"/>
            </a:xfrm>
            <a:custGeom>
              <a:avLst/>
              <a:gdLst/>
              <a:ahLst/>
              <a:cxnLst/>
              <a:rect l="l" t="t" r="r" b="b"/>
              <a:pathLst>
                <a:path w="826" h="1143" extrusionOk="0">
                  <a:moveTo>
                    <a:pt x="1" y="1"/>
                  </a:moveTo>
                  <a:lnTo>
                    <a:pt x="1" y="1143"/>
                  </a:lnTo>
                  <a:lnTo>
                    <a:pt x="85" y="1143"/>
                  </a:lnTo>
                  <a:lnTo>
                    <a:pt x="85" y="149"/>
                  </a:lnTo>
                  <a:lnTo>
                    <a:pt x="762" y="1143"/>
                  </a:lnTo>
                  <a:lnTo>
                    <a:pt x="826" y="1143"/>
                  </a:lnTo>
                  <a:lnTo>
                    <a:pt x="826" y="1"/>
                  </a:lnTo>
                  <a:lnTo>
                    <a:pt x="741" y="1"/>
                  </a:lnTo>
                  <a:lnTo>
                    <a:pt x="741" y="973"/>
                  </a:lnTo>
                  <a:lnTo>
                    <a:pt x="64" y="1"/>
                  </a:lnTo>
                  <a:close/>
                </a:path>
              </a:pathLst>
            </a:custGeom>
            <a:solidFill>
              <a:srgbClr val="455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5"/>
            <p:cNvSpPr/>
            <p:nvPr/>
          </p:nvSpPr>
          <p:spPr>
            <a:xfrm>
              <a:off x="7670760" y="3575226"/>
              <a:ext cx="54745" cy="95240"/>
            </a:xfrm>
            <a:custGeom>
              <a:avLst/>
              <a:gdLst/>
              <a:ahLst/>
              <a:cxnLst/>
              <a:rect l="l" t="t" r="r" b="b"/>
              <a:pathLst>
                <a:path w="657" h="1143" extrusionOk="0">
                  <a:moveTo>
                    <a:pt x="1" y="1"/>
                  </a:moveTo>
                  <a:lnTo>
                    <a:pt x="1" y="1143"/>
                  </a:lnTo>
                  <a:lnTo>
                    <a:pt x="656" y="1143"/>
                  </a:lnTo>
                  <a:lnTo>
                    <a:pt x="656" y="1058"/>
                  </a:lnTo>
                  <a:lnTo>
                    <a:pt x="85" y="1058"/>
                  </a:lnTo>
                  <a:lnTo>
                    <a:pt x="85" y="614"/>
                  </a:lnTo>
                  <a:lnTo>
                    <a:pt x="614" y="614"/>
                  </a:lnTo>
                  <a:lnTo>
                    <a:pt x="614" y="508"/>
                  </a:lnTo>
                  <a:lnTo>
                    <a:pt x="85" y="508"/>
                  </a:lnTo>
                  <a:lnTo>
                    <a:pt x="85" y="85"/>
                  </a:lnTo>
                  <a:lnTo>
                    <a:pt x="635" y="85"/>
                  </a:lnTo>
                  <a:lnTo>
                    <a:pt x="635" y="1"/>
                  </a:lnTo>
                  <a:close/>
                </a:path>
              </a:pathLst>
            </a:custGeom>
            <a:solidFill>
              <a:srgbClr val="455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5"/>
            <p:cNvSpPr/>
            <p:nvPr/>
          </p:nvSpPr>
          <p:spPr>
            <a:xfrm>
              <a:off x="7101567" y="3732043"/>
              <a:ext cx="697930" cy="83"/>
            </a:xfrm>
            <a:custGeom>
              <a:avLst/>
              <a:gdLst/>
              <a:ahLst/>
              <a:cxnLst/>
              <a:rect l="l" t="t" r="r" b="b"/>
              <a:pathLst>
                <a:path w="8376" h="1" fill="none" extrusionOk="0">
                  <a:moveTo>
                    <a:pt x="1" y="1"/>
                  </a:moveTo>
                  <a:lnTo>
                    <a:pt x="8376" y="1"/>
                  </a:lnTo>
                </a:path>
              </a:pathLst>
            </a:custGeom>
            <a:noFill/>
            <a:ln w="3175" cap="flat" cmpd="sng">
              <a:solidFill>
                <a:srgbClr val="6699E9"/>
              </a:solidFill>
              <a:prstDash val="solid"/>
              <a:miter lim="211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5"/>
            <p:cNvSpPr/>
            <p:nvPr/>
          </p:nvSpPr>
          <p:spPr>
            <a:xfrm>
              <a:off x="7101567" y="4114502"/>
              <a:ext cx="697930" cy="83"/>
            </a:xfrm>
            <a:custGeom>
              <a:avLst/>
              <a:gdLst/>
              <a:ahLst/>
              <a:cxnLst/>
              <a:rect l="l" t="t" r="r" b="b"/>
              <a:pathLst>
                <a:path w="8376" h="1" fill="none" extrusionOk="0">
                  <a:moveTo>
                    <a:pt x="1" y="0"/>
                  </a:moveTo>
                  <a:lnTo>
                    <a:pt x="8376" y="0"/>
                  </a:lnTo>
                </a:path>
              </a:pathLst>
            </a:custGeom>
            <a:noFill/>
            <a:ln w="3175" cap="flat" cmpd="sng">
              <a:solidFill>
                <a:srgbClr val="6699E9"/>
              </a:solidFill>
              <a:prstDash val="solid"/>
              <a:miter lim="211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5"/>
            <p:cNvSpPr/>
            <p:nvPr/>
          </p:nvSpPr>
          <p:spPr>
            <a:xfrm>
              <a:off x="7101567" y="3793786"/>
              <a:ext cx="326134" cy="21165"/>
            </a:xfrm>
            <a:custGeom>
              <a:avLst/>
              <a:gdLst/>
              <a:ahLst/>
              <a:cxnLst/>
              <a:rect l="l" t="t" r="r" b="b"/>
              <a:pathLst>
                <a:path w="3914" h="254" extrusionOk="0">
                  <a:moveTo>
                    <a:pt x="1" y="0"/>
                  </a:moveTo>
                  <a:lnTo>
                    <a:pt x="1" y="254"/>
                  </a:lnTo>
                  <a:lnTo>
                    <a:pt x="3913" y="254"/>
                  </a:lnTo>
                  <a:lnTo>
                    <a:pt x="3913" y="0"/>
                  </a:lnTo>
                  <a:close/>
                </a:path>
              </a:pathLst>
            </a:custGeom>
            <a:solidFill>
              <a:srgbClr val="B3C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5"/>
            <p:cNvSpPr/>
            <p:nvPr/>
          </p:nvSpPr>
          <p:spPr>
            <a:xfrm>
              <a:off x="7101567" y="3853696"/>
              <a:ext cx="326134" cy="21165"/>
            </a:xfrm>
            <a:custGeom>
              <a:avLst/>
              <a:gdLst/>
              <a:ahLst/>
              <a:cxnLst/>
              <a:rect l="l" t="t" r="r" b="b"/>
              <a:pathLst>
                <a:path w="3914" h="254" extrusionOk="0">
                  <a:moveTo>
                    <a:pt x="1" y="0"/>
                  </a:moveTo>
                  <a:lnTo>
                    <a:pt x="1" y="254"/>
                  </a:lnTo>
                  <a:lnTo>
                    <a:pt x="3913" y="254"/>
                  </a:lnTo>
                  <a:lnTo>
                    <a:pt x="3913" y="0"/>
                  </a:lnTo>
                  <a:close/>
                </a:path>
              </a:pathLst>
            </a:custGeom>
            <a:solidFill>
              <a:srgbClr val="B3C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5"/>
            <p:cNvSpPr/>
            <p:nvPr/>
          </p:nvSpPr>
          <p:spPr>
            <a:xfrm>
              <a:off x="7101567" y="3913607"/>
              <a:ext cx="326134" cy="19415"/>
            </a:xfrm>
            <a:custGeom>
              <a:avLst/>
              <a:gdLst/>
              <a:ahLst/>
              <a:cxnLst/>
              <a:rect l="l" t="t" r="r" b="b"/>
              <a:pathLst>
                <a:path w="3914" h="233" extrusionOk="0">
                  <a:moveTo>
                    <a:pt x="1" y="0"/>
                  </a:moveTo>
                  <a:lnTo>
                    <a:pt x="1" y="233"/>
                  </a:lnTo>
                  <a:lnTo>
                    <a:pt x="3913" y="233"/>
                  </a:lnTo>
                  <a:lnTo>
                    <a:pt x="3913" y="0"/>
                  </a:lnTo>
                  <a:close/>
                </a:path>
              </a:pathLst>
            </a:custGeom>
            <a:solidFill>
              <a:srgbClr val="B3C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5"/>
            <p:cNvSpPr/>
            <p:nvPr/>
          </p:nvSpPr>
          <p:spPr>
            <a:xfrm>
              <a:off x="7101567" y="3971767"/>
              <a:ext cx="326134" cy="21165"/>
            </a:xfrm>
            <a:custGeom>
              <a:avLst/>
              <a:gdLst/>
              <a:ahLst/>
              <a:cxnLst/>
              <a:rect l="l" t="t" r="r" b="b"/>
              <a:pathLst>
                <a:path w="3914" h="254" extrusionOk="0">
                  <a:moveTo>
                    <a:pt x="1" y="0"/>
                  </a:moveTo>
                  <a:lnTo>
                    <a:pt x="1" y="254"/>
                  </a:lnTo>
                  <a:lnTo>
                    <a:pt x="3913" y="254"/>
                  </a:lnTo>
                  <a:lnTo>
                    <a:pt x="3913" y="0"/>
                  </a:lnTo>
                  <a:close/>
                </a:path>
              </a:pathLst>
            </a:custGeom>
            <a:solidFill>
              <a:srgbClr val="B3C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5"/>
            <p:cNvSpPr/>
            <p:nvPr/>
          </p:nvSpPr>
          <p:spPr>
            <a:xfrm>
              <a:off x="7101567" y="4031678"/>
              <a:ext cx="326134" cy="21248"/>
            </a:xfrm>
            <a:custGeom>
              <a:avLst/>
              <a:gdLst/>
              <a:ahLst/>
              <a:cxnLst/>
              <a:rect l="l" t="t" r="r" b="b"/>
              <a:pathLst>
                <a:path w="3914" h="255" extrusionOk="0">
                  <a:moveTo>
                    <a:pt x="1" y="0"/>
                  </a:moveTo>
                  <a:lnTo>
                    <a:pt x="1" y="254"/>
                  </a:lnTo>
                  <a:lnTo>
                    <a:pt x="3913" y="254"/>
                  </a:lnTo>
                  <a:lnTo>
                    <a:pt x="3913" y="0"/>
                  </a:lnTo>
                  <a:close/>
                </a:path>
              </a:pathLst>
            </a:custGeom>
            <a:solidFill>
              <a:srgbClr val="B3C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5"/>
            <p:cNvSpPr/>
            <p:nvPr/>
          </p:nvSpPr>
          <p:spPr>
            <a:xfrm>
              <a:off x="7489278" y="3732043"/>
              <a:ext cx="83" cy="382545"/>
            </a:xfrm>
            <a:custGeom>
              <a:avLst/>
              <a:gdLst/>
              <a:ahLst/>
              <a:cxnLst/>
              <a:rect l="l" t="t" r="r" b="b"/>
              <a:pathLst>
                <a:path w="1" h="4591" fill="none" extrusionOk="0">
                  <a:moveTo>
                    <a:pt x="0" y="1"/>
                  </a:moveTo>
                  <a:lnTo>
                    <a:pt x="0" y="4590"/>
                  </a:lnTo>
                </a:path>
              </a:pathLst>
            </a:custGeom>
            <a:noFill/>
            <a:ln w="3175" cap="flat" cmpd="sng">
              <a:solidFill>
                <a:srgbClr val="6699E9"/>
              </a:solidFill>
              <a:prstDash val="solid"/>
              <a:miter lim="211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5"/>
            <p:cNvSpPr/>
            <p:nvPr/>
          </p:nvSpPr>
          <p:spPr>
            <a:xfrm>
              <a:off x="7099817" y="4177912"/>
              <a:ext cx="431790" cy="47662"/>
            </a:xfrm>
            <a:custGeom>
              <a:avLst/>
              <a:gdLst/>
              <a:ahLst/>
              <a:cxnLst/>
              <a:rect l="l" t="t" r="r" b="b"/>
              <a:pathLst>
                <a:path w="5182" h="572" extrusionOk="0">
                  <a:moveTo>
                    <a:pt x="296" y="1"/>
                  </a:moveTo>
                  <a:cubicBezTo>
                    <a:pt x="148" y="1"/>
                    <a:pt x="22" y="128"/>
                    <a:pt x="22" y="276"/>
                  </a:cubicBezTo>
                  <a:cubicBezTo>
                    <a:pt x="0" y="445"/>
                    <a:pt x="148" y="572"/>
                    <a:pt x="296" y="572"/>
                  </a:cubicBezTo>
                  <a:lnTo>
                    <a:pt x="4907" y="572"/>
                  </a:lnTo>
                  <a:cubicBezTo>
                    <a:pt x="5055" y="572"/>
                    <a:pt x="5182" y="445"/>
                    <a:pt x="5182" y="276"/>
                  </a:cubicBezTo>
                  <a:cubicBezTo>
                    <a:pt x="5182" y="128"/>
                    <a:pt x="5055" y="1"/>
                    <a:pt x="4907" y="1"/>
                  </a:cubicBezTo>
                  <a:close/>
                </a:path>
              </a:pathLst>
            </a:custGeom>
            <a:solidFill>
              <a:srgbClr val="A4C2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5"/>
            <p:cNvSpPr/>
            <p:nvPr/>
          </p:nvSpPr>
          <p:spPr>
            <a:xfrm>
              <a:off x="7577352" y="4177912"/>
              <a:ext cx="227477" cy="47662"/>
            </a:xfrm>
            <a:custGeom>
              <a:avLst/>
              <a:gdLst/>
              <a:ahLst/>
              <a:cxnLst/>
              <a:rect l="l" t="t" r="r" b="b"/>
              <a:pathLst>
                <a:path w="2730" h="572" extrusionOk="0">
                  <a:moveTo>
                    <a:pt x="297" y="1"/>
                  </a:moveTo>
                  <a:cubicBezTo>
                    <a:pt x="128" y="1"/>
                    <a:pt x="1" y="128"/>
                    <a:pt x="1" y="276"/>
                  </a:cubicBezTo>
                  <a:cubicBezTo>
                    <a:pt x="1" y="445"/>
                    <a:pt x="128" y="572"/>
                    <a:pt x="297" y="572"/>
                  </a:cubicBezTo>
                  <a:lnTo>
                    <a:pt x="2433" y="572"/>
                  </a:lnTo>
                  <a:cubicBezTo>
                    <a:pt x="2602" y="572"/>
                    <a:pt x="2729" y="445"/>
                    <a:pt x="2729" y="276"/>
                  </a:cubicBezTo>
                  <a:cubicBezTo>
                    <a:pt x="2729" y="128"/>
                    <a:pt x="2602" y="1"/>
                    <a:pt x="2454" y="1"/>
                  </a:cubicBezTo>
                  <a:close/>
                </a:path>
              </a:pathLst>
            </a:custGeom>
            <a:solidFill>
              <a:srgbClr val="A4C2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5"/>
            <p:cNvSpPr/>
            <p:nvPr/>
          </p:nvSpPr>
          <p:spPr>
            <a:xfrm>
              <a:off x="7619681" y="3793786"/>
              <a:ext cx="179815" cy="10582"/>
            </a:xfrm>
            <a:custGeom>
              <a:avLst/>
              <a:gdLst/>
              <a:ahLst/>
              <a:cxnLst/>
              <a:rect l="l" t="t" r="r" b="b"/>
              <a:pathLst>
                <a:path w="2158" h="127" extrusionOk="0">
                  <a:moveTo>
                    <a:pt x="0" y="0"/>
                  </a:moveTo>
                  <a:lnTo>
                    <a:pt x="0" y="127"/>
                  </a:lnTo>
                  <a:lnTo>
                    <a:pt x="2158" y="127"/>
                  </a:lnTo>
                  <a:lnTo>
                    <a:pt x="2158" y="0"/>
                  </a:lnTo>
                  <a:close/>
                </a:path>
              </a:pathLst>
            </a:custGeom>
            <a:solidFill>
              <a:srgbClr val="B3C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5"/>
            <p:cNvSpPr/>
            <p:nvPr/>
          </p:nvSpPr>
          <p:spPr>
            <a:xfrm>
              <a:off x="7536856" y="3818450"/>
              <a:ext cx="262640" cy="8832"/>
            </a:xfrm>
            <a:custGeom>
              <a:avLst/>
              <a:gdLst/>
              <a:ahLst/>
              <a:cxnLst/>
              <a:rect l="l" t="t" r="r" b="b"/>
              <a:pathLst>
                <a:path w="3152" h="106" extrusionOk="0">
                  <a:moveTo>
                    <a:pt x="0" y="0"/>
                  </a:moveTo>
                  <a:lnTo>
                    <a:pt x="0" y="106"/>
                  </a:lnTo>
                  <a:lnTo>
                    <a:pt x="3152" y="106"/>
                  </a:lnTo>
                  <a:lnTo>
                    <a:pt x="3152" y="0"/>
                  </a:lnTo>
                  <a:close/>
                </a:path>
              </a:pathLst>
            </a:custGeom>
            <a:solidFill>
              <a:srgbClr val="B3C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5"/>
            <p:cNvSpPr/>
            <p:nvPr/>
          </p:nvSpPr>
          <p:spPr>
            <a:xfrm>
              <a:off x="7536856" y="3841364"/>
              <a:ext cx="262640" cy="10582"/>
            </a:xfrm>
            <a:custGeom>
              <a:avLst/>
              <a:gdLst/>
              <a:ahLst/>
              <a:cxnLst/>
              <a:rect l="l" t="t" r="r" b="b"/>
              <a:pathLst>
                <a:path w="3152" h="127" extrusionOk="0">
                  <a:moveTo>
                    <a:pt x="0" y="0"/>
                  </a:moveTo>
                  <a:lnTo>
                    <a:pt x="0" y="127"/>
                  </a:lnTo>
                  <a:lnTo>
                    <a:pt x="3152" y="127"/>
                  </a:lnTo>
                  <a:lnTo>
                    <a:pt x="3152" y="0"/>
                  </a:lnTo>
                  <a:close/>
                </a:path>
              </a:pathLst>
            </a:custGeom>
            <a:solidFill>
              <a:srgbClr val="B3C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5"/>
            <p:cNvSpPr/>
            <p:nvPr/>
          </p:nvSpPr>
          <p:spPr>
            <a:xfrm>
              <a:off x="7536856" y="3864279"/>
              <a:ext cx="262640" cy="10582"/>
            </a:xfrm>
            <a:custGeom>
              <a:avLst/>
              <a:gdLst/>
              <a:ahLst/>
              <a:cxnLst/>
              <a:rect l="l" t="t" r="r" b="b"/>
              <a:pathLst>
                <a:path w="3152" h="127" extrusionOk="0">
                  <a:moveTo>
                    <a:pt x="0" y="0"/>
                  </a:moveTo>
                  <a:lnTo>
                    <a:pt x="0" y="127"/>
                  </a:lnTo>
                  <a:lnTo>
                    <a:pt x="3152" y="127"/>
                  </a:lnTo>
                  <a:lnTo>
                    <a:pt x="3152" y="0"/>
                  </a:lnTo>
                  <a:close/>
                </a:path>
              </a:pathLst>
            </a:custGeom>
            <a:solidFill>
              <a:srgbClr val="B3C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5"/>
            <p:cNvSpPr/>
            <p:nvPr/>
          </p:nvSpPr>
          <p:spPr>
            <a:xfrm>
              <a:off x="7536856" y="3888943"/>
              <a:ext cx="262640" cy="10666"/>
            </a:xfrm>
            <a:custGeom>
              <a:avLst/>
              <a:gdLst/>
              <a:ahLst/>
              <a:cxnLst/>
              <a:rect l="l" t="t" r="r" b="b"/>
              <a:pathLst>
                <a:path w="3152" h="128" extrusionOk="0">
                  <a:moveTo>
                    <a:pt x="0" y="0"/>
                  </a:moveTo>
                  <a:lnTo>
                    <a:pt x="0" y="127"/>
                  </a:lnTo>
                  <a:lnTo>
                    <a:pt x="3152" y="127"/>
                  </a:lnTo>
                  <a:lnTo>
                    <a:pt x="3152" y="0"/>
                  </a:lnTo>
                  <a:close/>
                </a:path>
              </a:pathLst>
            </a:custGeom>
            <a:solidFill>
              <a:srgbClr val="B3C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5"/>
            <p:cNvSpPr/>
            <p:nvPr/>
          </p:nvSpPr>
          <p:spPr>
            <a:xfrm>
              <a:off x="7619681" y="3947103"/>
              <a:ext cx="179815" cy="10582"/>
            </a:xfrm>
            <a:custGeom>
              <a:avLst/>
              <a:gdLst/>
              <a:ahLst/>
              <a:cxnLst/>
              <a:rect l="l" t="t" r="r" b="b"/>
              <a:pathLst>
                <a:path w="2158" h="127" extrusionOk="0">
                  <a:moveTo>
                    <a:pt x="0" y="0"/>
                  </a:moveTo>
                  <a:lnTo>
                    <a:pt x="0" y="127"/>
                  </a:lnTo>
                  <a:lnTo>
                    <a:pt x="2158" y="127"/>
                  </a:lnTo>
                  <a:lnTo>
                    <a:pt x="2158" y="0"/>
                  </a:lnTo>
                  <a:close/>
                </a:path>
              </a:pathLst>
            </a:custGeom>
            <a:solidFill>
              <a:srgbClr val="B3C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5"/>
            <p:cNvSpPr/>
            <p:nvPr/>
          </p:nvSpPr>
          <p:spPr>
            <a:xfrm>
              <a:off x="7536856" y="3971767"/>
              <a:ext cx="262640" cy="10666"/>
            </a:xfrm>
            <a:custGeom>
              <a:avLst/>
              <a:gdLst/>
              <a:ahLst/>
              <a:cxnLst/>
              <a:rect l="l" t="t" r="r" b="b"/>
              <a:pathLst>
                <a:path w="3152" h="128" extrusionOk="0">
                  <a:moveTo>
                    <a:pt x="0" y="0"/>
                  </a:moveTo>
                  <a:lnTo>
                    <a:pt x="0" y="127"/>
                  </a:lnTo>
                  <a:lnTo>
                    <a:pt x="3152" y="127"/>
                  </a:lnTo>
                  <a:lnTo>
                    <a:pt x="3152" y="0"/>
                  </a:lnTo>
                  <a:close/>
                </a:path>
              </a:pathLst>
            </a:custGeom>
            <a:solidFill>
              <a:srgbClr val="B3C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5"/>
            <p:cNvSpPr/>
            <p:nvPr/>
          </p:nvSpPr>
          <p:spPr>
            <a:xfrm>
              <a:off x="7536856" y="3994682"/>
              <a:ext cx="262640" cy="10582"/>
            </a:xfrm>
            <a:custGeom>
              <a:avLst/>
              <a:gdLst/>
              <a:ahLst/>
              <a:cxnLst/>
              <a:rect l="l" t="t" r="r" b="b"/>
              <a:pathLst>
                <a:path w="3152" h="127" extrusionOk="0">
                  <a:moveTo>
                    <a:pt x="0" y="0"/>
                  </a:moveTo>
                  <a:lnTo>
                    <a:pt x="0" y="127"/>
                  </a:lnTo>
                  <a:lnTo>
                    <a:pt x="3152" y="127"/>
                  </a:lnTo>
                  <a:lnTo>
                    <a:pt x="3152" y="0"/>
                  </a:lnTo>
                  <a:close/>
                </a:path>
              </a:pathLst>
            </a:custGeom>
            <a:solidFill>
              <a:srgbClr val="B3C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5"/>
            <p:cNvSpPr/>
            <p:nvPr/>
          </p:nvSpPr>
          <p:spPr>
            <a:xfrm>
              <a:off x="7536856" y="4017596"/>
              <a:ext cx="262640" cy="10582"/>
            </a:xfrm>
            <a:custGeom>
              <a:avLst/>
              <a:gdLst/>
              <a:ahLst/>
              <a:cxnLst/>
              <a:rect l="l" t="t" r="r" b="b"/>
              <a:pathLst>
                <a:path w="3152" h="127" extrusionOk="0">
                  <a:moveTo>
                    <a:pt x="0" y="0"/>
                  </a:moveTo>
                  <a:lnTo>
                    <a:pt x="0" y="127"/>
                  </a:lnTo>
                  <a:lnTo>
                    <a:pt x="3152" y="127"/>
                  </a:lnTo>
                  <a:lnTo>
                    <a:pt x="3152" y="0"/>
                  </a:lnTo>
                  <a:close/>
                </a:path>
              </a:pathLst>
            </a:custGeom>
            <a:solidFill>
              <a:srgbClr val="B3C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5"/>
            <p:cNvSpPr/>
            <p:nvPr/>
          </p:nvSpPr>
          <p:spPr>
            <a:xfrm>
              <a:off x="7536856" y="4042260"/>
              <a:ext cx="262640" cy="10666"/>
            </a:xfrm>
            <a:custGeom>
              <a:avLst/>
              <a:gdLst/>
              <a:ahLst/>
              <a:cxnLst/>
              <a:rect l="l" t="t" r="r" b="b"/>
              <a:pathLst>
                <a:path w="3152" h="128" extrusionOk="0">
                  <a:moveTo>
                    <a:pt x="0" y="0"/>
                  </a:moveTo>
                  <a:lnTo>
                    <a:pt x="0" y="127"/>
                  </a:lnTo>
                  <a:lnTo>
                    <a:pt x="3152" y="127"/>
                  </a:lnTo>
                  <a:lnTo>
                    <a:pt x="3152" y="0"/>
                  </a:lnTo>
                  <a:close/>
                </a:path>
              </a:pathLst>
            </a:custGeom>
            <a:solidFill>
              <a:srgbClr val="B3C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5"/>
            <p:cNvSpPr/>
            <p:nvPr/>
          </p:nvSpPr>
          <p:spPr>
            <a:xfrm>
              <a:off x="7919236" y="1355939"/>
              <a:ext cx="282055" cy="294387"/>
            </a:xfrm>
            <a:custGeom>
              <a:avLst/>
              <a:gdLst/>
              <a:ahLst/>
              <a:cxnLst/>
              <a:rect l="l" t="t" r="r" b="b"/>
              <a:pathLst>
                <a:path w="3385" h="3533" extrusionOk="0">
                  <a:moveTo>
                    <a:pt x="1693" y="0"/>
                  </a:moveTo>
                  <a:cubicBezTo>
                    <a:pt x="1566" y="0"/>
                    <a:pt x="1439" y="43"/>
                    <a:pt x="1439" y="127"/>
                  </a:cubicBezTo>
                  <a:cubicBezTo>
                    <a:pt x="1439" y="191"/>
                    <a:pt x="1502" y="233"/>
                    <a:pt x="1608" y="254"/>
                  </a:cubicBezTo>
                  <a:lnTo>
                    <a:pt x="1608" y="741"/>
                  </a:lnTo>
                  <a:cubicBezTo>
                    <a:pt x="1418" y="762"/>
                    <a:pt x="1227" y="846"/>
                    <a:pt x="1079" y="952"/>
                  </a:cubicBezTo>
                  <a:lnTo>
                    <a:pt x="889" y="762"/>
                  </a:lnTo>
                  <a:cubicBezTo>
                    <a:pt x="952" y="677"/>
                    <a:pt x="952" y="614"/>
                    <a:pt x="910" y="572"/>
                  </a:cubicBezTo>
                  <a:cubicBezTo>
                    <a:pt x="897" y="558"/>
                    <a:pt x="875" y="551"/>
                    <a:pt x="848" y="551"/>
                  </a:cubicBezTo>
                  <a:cubicBezTo>
                    <a:pt x="792" y="551"/>
                    <a:pt x="714" y="584"/>
                    <a:pt x="656" y="656"/>
                  </a:cubicBezTo>
                  <a:cubicBezTo>
                    <a:pt x="551" y="741"/>
                    <a:pt x="508" y="868"/>
                    <a:pt x="572" y="910"/>
                  </a:cubicBezTo>
                  <a:cubicBezTo>
                    <a:pt x="591" y="929"/>
                    <a:pt x="614" y="939"/>
                    <a:pt x="642" y="939"/>
                  </a:cubicBezTo>
                  <a:cubicBezTo>
                    <a:pt x="675" y="939"/>
                    <a:pt x="715" y="924"/>
                    <a:pt x="762" y="889"/>
                  </a:cubicBezTo>
                  <a:lnTo>
                    <a:pt x="952" y="1100"/>
                  </a:lnTo>
                  <a:cubicBezTo>
                    <a:pt x="847" y="1227"/>
                    <a:pt x="762" y="1417"/>
                    <a:pt x="741" y="1608"/>
                  </a:cubicBezTo>
                  <a:lnTo>
                    <a:pt x="254" y="1608"/>
                  </a:lnTo>
                  <a:cubicBezTo>
                    <a:pt x="233" y="1502"/>
                    <a:pt x="170" y="1439"/>
                    <a:pt x="128" y="1439"/>
                  </a:cubicBezTo>
                  <a:cubicBezTo>
                    <a:pt x="64" y="1439"/>
                    <a:pt x="1" y="1566"/>
                    <a:pt x="1" y="1692"/>
                  </a:cubicBezTo>
                  <a:cubicBezTo>
                    <a:pt x="1" y="1840"/>
                    <a:pt x="43" y="1946"/>
                    <a:pt x="128" y="1946"/>
                  </a:cubicBezTo>
                  <a:cubicBezTo>
                    <a:pt x="191" y="1946"/>
                    <a:pt x="233" y="1883"/>
                    <a:pt x="254" y="1798"/>
                  </a:cubicBezTo>
                  <a:lnTo>
                    <a:pt x="741" y="1798"/>
                  </a:lnTo>
                  <a:cubicBezTo>
                    <a:pt x="762" y="1967"/>
                    <a:pt x="847" y="2158"/>
                    <a:pt x="952" y="2306"/>
                  </a:cubicBezTo>
                  <a:lnTo>
                    <a:pt x="593" y="2644"/>
                  </a:lnTo>
                  <a:cubicBezTo>
                    <a:pt x="554" y="2618"/>
                    <a:pt x="506" y="2600"/>
                    <a:pt x="466" y="2600"/>
                  </a:cubicBezTo>
                  <a:cubicBezTo>
                    <a:pt x="441" y="2600"/>
                    <a:pt x="419" y="2607"/>
                    <a:pt x="403" y="2623"/>
                  </a:cubicBezTo>
                  <a:cubicBezTo>
                    <a:pt x="381" y="2665"/>
                    <a:pt x="403" y="2792"/>
                    <a:pt x="487" y="2898"/>
                  </a:cubicBezTo>
                  <a:cubicBezTo>
                    <a:pt x="565" y="2960"/>
                    <a:pt x="642" y="2999"/>
                    <a:pt x="703" y="2999"/>
                  </a:cubicBezTo>
                  <a:cubicBezTo>
                    <a:pt x="725" y="2999"/>
                    <a:pt x="745" y="2994"/>
                    <a:pt x="762" y="2983"/>
                  </a:cubicBezTo>
                  <a:cubicBezTo>
                    <a:pt x="804" y="2919"/>
                    <a:pt x="783" y="2856"/>
                    <a:pt x="741" y="2771"/>
                  </a:cubicBezTo>
                  <a:lnTo>
                    <a:pt x="1079" y="2433"/>
                  </a:lnTo>
                  <a:cubicBezTo>
                    <a:pt x="1227" y="2538"/>
                    <a:pt x="1418" y="2623"/>
                    <a:pt x="1608" y="2644"/>
                  </a:cubicBezTo>
                  <a:lnTo>
                    <a:pt x="1608" y="3279"/>
                  </a:lnTo>
                  <a:cubicBezTo>
                    <a:pt x="1502" y="3300"/>
                    <a:pt x="1439" y="3342"/>
                    <a:pt x="1439" y="3384"/>
                  </a:cubicBezTo>
                  <a:cubicBezTo>
                    <a:pt x="1439" y="3448"/>
                    <a:pt x="1566" y="3532"/>
                    <a:pt x="1693" y="3532"/>
                  </a:cubicBezTo>
                  <a:cubicBezTo>
                    <a:pt x="1841" y="3532"/>
                    <a:pt x="1946" y="3469"/>
                    <a:pt x="1946" y="3384"/>
                  </a:cubicBezTo>
                  <a:cubicBezTo>
                    <a:pt x="1946" y="3321"/>
                    <a:pt x="1883" y="3300"/>
                    <a:pt x="1798" y="3279"/>
                  </a:cubicBezTo>
                  <a:lnTo>
                    <a:pt x="1798" y="2644"/>
                  </a:lnTo>
                  <a:cubicBezTo>
                    <a:pt x="1968" y="2623"/>
                    <a:pt x="2158" y="2538"/>
                    <a:pt x="2306" y="2433"/>
                  </a:cubicBezTo>
                  <a:lnTo>
                    <a:pt x="2496" y="2623"/>
                  </a:lnTo>
                  <a:cubicBezTo>
                    <a:pt x="2433" y="2708"/>
                    <a:pt x="2433" y="2771"/>
                    <a:pt x="2475" y="2813"/>
                  </a:cubicBezTo>
                  <a:cubicBezTo>
                    <a:pt x="2489" y="2827"/>
                    <a:pt x="2510" y="2834"/>
                    <a:pt x="2537" y="2834"/>
                  </a:cubicBezTo>
                  <a:cubicBezTo>
                    <a:pt x="2594" y="2834"/>
                    <a:pt x="2671" y="2801"/>
                    <a:pt x="2729" y="2729"/>
                  </a:cubicBezTo>
                  <a:cubicBezTo>
                    <a:pt x="2835" y="2644"/>
                    <a:pt x="2877" y="2517"/>
                    <a:pt x="2814" y="2475"/>
                  </a:cubicBezTo>
                  <a:cubicBezTo>
                    <a:pt x="2797" y="2459"/>
                    <a:pt x="2778" y="2452"/>
                    <a:pt x="2756" y="2452"/>
                  </a:cubicBezTo>
                  <a:cubicBezTo>
                    <a:pt x="2720" y="2452"/>
                    <a:pt x="2675" y="2470"/>
                    <a:pt x="2623" y="2496"/>
                  </a:cubicBezTo>
                  <a:lnTo>
                    <a:pt x="2433" y="2306"/>
                  </a:lnTo>
                  <a:cubicBezTo>
                    <a:pt x="2539" y="2158"/>
                    <a:pt x="2623" y="1967"/>
                    <a:pt x="2644" y="1798"/>
                  </a:cubicBezTo>
                  <a:lnTo>
                    <a:pt x="3131" y="1798"/>
                  </a:lnTo>
                  <a:cubicBezTo>
                    <a:pt x="3152" y="1883"/>
                    <a:pt x="3215" y="1946"/>
                    <a:pt x="3258" y="1946"/>
                  </a:cubicBezTo>
                  <a:cubicBezTo>
                    <a:pt x="3321" y="1946"/>
                    <a:pt x="3385" y="1840"/>
                    <a:pt x="3385" y="1692"/>
                  </a:cubicBezTo>
                  <a:cubicBezTo>
                    <a:pt x="3385" y="1566"/>
                    <a:pt x="3342" y="1439"/>
                    <a:pt x="3258" y="1439"/>
                  </a:cubicBezTo>
                  <a:cubicBezTo>
                    <a:pt x="3215" y="1439"/>
                    <a:pt x="3152" y="1502"/>
                    <a:pt x="3131" y="1608"/>
                  </a:cubicBezTo>
                  <a:lnTo>
                    <a:pt x="2644" y="1608"/>
                  </a:lnTo>
                  <a:cubicBezTo>
                    <a:pt x="2623" y="1417"/>
                    <a:pt x="2539" y="1227"/>
                    <a:pt x="2433" y="1100"/>
                  </a:cubicBezTo>
                  <a:lnTo>
                    <a:pt x="2623" y="889"/>
                  </a:lnTo>
                  <a:cubicBezTo>
                    <a:pt x="2670" y="924"/>
                    <a:pt x="2710" y="939"/>
                    <a:pt x="2744" y="939"/>
                  </a:cubicBezTo>
                  <a:cubicBezTo>
                    <a:pt x="2771" y="939"/>
                    <a:pt x="2795" y="929"/>
                    <a:pt x="2814" y="910"/>
                  </a:cubicBezTo>
                  <a:cubicBezTo>
                    <a:pt x="2856" y="868"/>
                    <a:pt x="2814" y="741"/>
                    <a:pt x="2729" y="656"/>
                  </a:cubicBezTo>
                  <a:cubicBezTo>
                    <a:pt x="2668" y="596"/>
                    <a:pt x="2586" y="546"/>
                    <a:pt x="2529" y="546"/>
                  </a:cubicBezTo>
                  <a:cubicBezTo>
                    <a:pt x="2506" y="546"/>
                    <a:pt x="2487" y="554"/>
                    <a:pt x="2475" y="572"/>
                  </a:cubicBezTo>
                  <a:cubicBezTo>
                    <a:pt x="2433" y="614"/>
                    <a:pt x="2433" y="677"/>
                    <a:pt x="2496" y="762"/>
                  </a:cubicBezTo>
                  <a:lnTo>
                    <a:pt x="2306" y="952"/>
                  </a:lnTo>
                  <a:cubicBezTo>
                    <a:pt x="2158" y="846"/>
                    <a:pt x="1968" y="762"/>
                    <a:pt x="1798" y="741"/>
                  </a:cubicBezTo>
                  <a:lnTo>
                    <a:pt x="1798" y="254"/>
                  </a:lnTo>
                  <a:cubicBezTo>
                    <a:pt x="1883" y="233"/>
                    <a:pt x="1946" y="191"/>
                    <a:pt x="1946" y="127"/>
                  </a:cubicBezTo>
                  <a:cubicBezTo>
                    <a:pt x="1946" y="64"/>
                    <a:pt x="1841" y="0"/>
                    <a:pt x="1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5"/>
            <p:cNvSpPr/>
            <p:nvPr/>
          </p:nvSpPr>
          <p:spPr>
            <a:xfrm>
              <a:off x="7794165" y="1304861"/>
              <a:ext cx="463537" cy="397127"/>
            </a:xfrm>
            <a:custGeom>
              <a:avLst/>
              <a:gdLst/>
              <a:ahLst/>
              <a:cxnLst/>
              <a:rect l="l" t="t" r="r" b="b"/>
              <a:pathLst>
                <a:path w="5563" h="4766" extrusionOk="0">
                  <a:moveTo>
                    <a:pt x="3180" y="223"/>
                  </a:moveTo>
                  <a:cubicBezTo>
                    <a:pt x="4282" y="223"/>
                    <a:pt x="5330" y="1084"/>
                    <a:pt x="5330" y="2369"/>
                  </a:cubicBezTo>
                  <a:lnTo>
                    <a:pt x="5330" y="2390"/>
                  </a:lnTo>
                  <a:cubicBezTo>
                    <a:pt x="5330" y="2898"/>
                    <a:pt x="5139" y="3426"/>
                    <a:pt x="4780" y="3807"/>
                  </a:cubicBezTo>
                  <a:lnTo>
                    <a:pt x="1755" y="783"/>
                  </a:lnTo>
                  <a:cubicBezTo>
                    <a:pt x="2181" y="396"/>
                    <a:pt x="2686" y="223"/>
                    <a:pt x="3180" y="223"/>
                  </a:cubicBezTo>
                  <a:close/>
                  <a:moveTo>
                    <a:pt x="1607" y="952"/>
                  </a:moveTo>
                  <a:lnTo>
                    <a:pt x="4632" y="3976"/>
                  </a:lnTo>
                  <a:cubicBezTo>
                    <a:pt x="4202" y="4360"/>
                    <a:pt x="3696" y="4532"/>
                    <a:pt x="3203" y="4532"/>
                  </a:cubicBezTo>
                  <a:cubicBezTo>
                    <a:pt x="2092" y="4532"/>
                    <a:pt x="1043" y="3664"/>
                    <a:pt x="1058" y="2390"/>
                  </a:cubicBezTo>
                  <a:lnTo>
                    <a:pt x="1036" y="2390"/>
                  </a:lnTo>
                  <a:cubicBezTo>
                    <a:pt x="1036" y="1861"/>
                    <a:pt x="1248" y="1333"/>
                    <a:pt x="1607" y="952"/>
                  </a:cubicBezTo>
                  <a:close/>
                  <a:moveTo>
                    <a:pt x="3194" y="0"/>
                  </a:moveTo>
                  <a:cubicBezTo>
                    <a:pt x="1079" y="0"/>
                    <a:pt x="0" y="2559"/>
                    <a:pt x="1502" y="4061"/>
                  </a:cubicBezTo>
                  <a:cubicBezTo>
                    <a:pt x="1989" y="4548"/>
                    <a:pt x="2587" y="4766"/>
                    <a:pt x="3173" y="4766"/>
                  </a:cubicBezTo>
                  <a:cubicBezTo>
                    <a:pt x="4394" y="4766"/>
                    <a:pt x="5562" y="3819"/>
                    <a:pt x="5562" y="2390"/>
                  </a:cubicBezTo>
                  <a:cubicBezTo>
                    <a:pt x="5562" y="1058"/>
                    <a:pt x="4505" y="0"/>
                    <a:pt x="3194" y="0"/>
                  </a:cubicBezTo>
                  <a:close/>
                </a:path>
              </a:pathLst>
            </a:custGeom>
            <a:solidFill>
              <a:srgbClr val="313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5"/>
            <p:cNvSpPr/>
            <p:nvPr/>
          </p:nvSpPr>
          <p:spPr>
            <a:xfrm>
              <a:off x="6053143" y="1475940"/>
              <a:ext cx="188648" cy="195730"/>
            </a:xfrm>
            <a:custGeom>
              <a:avLst/>
              <a:gdLst/>
              <a:ahLst/>
              <a:cxnLst/>
              <a:rect l="l" t="t" r="r" b="b"/>
              <a:pathLst>
                <a:path w="2264" h="2349" extrusionOk="0">
                  <a:moveTo>
                    <a:pt x="1143" y="1"/>
                  </a:moveTo>
                  <a:cubicBezTo>
                    <a:pt x="1037" y="1"/>
                    <a:pt x="974" y="43"/>
                    <a:pt x="974" y="85"/>
                  </a:cubicBezTo>
                  <a:cubicBezTo>
                    <a:pt x="974" y="128"/>
                    <a:pt x="1016" y="149"/>
                    <a:pt x="1079" y="170"/>
                  </a:cubicBezTo>
                  <a:lnTo>
                    <a:pt x="1079" y="508"/>
                  </a:lnTo>
                  <a:cubicBezTo>
                    <a:pt x="953" y="508"/>
                    <a:pt x="826" y="572"/>
                    <a:pt x="741" y="635"/>
                  </a:cubicBezTo>
                  <a:lnTo>
                    <a:pt x="593" y="508"/>
                  </a:lnTo>
                  <a:cubicBezTo>
                    <a:pt x="635" y="466"/>
                    <a:pt x="635" y="403"/>
                    <a:pt x="614" y="381"/>
                  </a:cubicBezTo>
                  <a:cubicBezTo>
                    <a:pt x="609" y="376"/>
                    <a:pt x="600" y="374"/>
                    <a:pt x="588" y="374"/>
                  </a:cubicBezTo>
                  <a:cubicBezTo>
                    <a:pt x="552" y="374"/>
                    <a:pt x="493" y="397"/>
                    <a:pt x="445" y="445"/>
                  </a:cubicBezTo>
                  <a:cubicBezTo>
                    <a:pt x="381" y="487"/>
                    <a:pt x="339" y="593"/>
                    <a:pt x="381" y="614"/>
                  </a:cubicBezTo>
                  <a:cubicBezTo>
                    <a:pt x="398" y="630"/>
                    <a:pt x="414" y="637"/>
                    <a:pt x="430" y="637"/>
                  </a:cubicBezTo>
                  <a:cubicBezTo>
                    <a:pt x="456" y="637"/>
                    <a:pt x="482" y="619"/>
                    <a:pt x="508" y="593"/>
                  </a:cubicBezTo>
                  <a:lnTo>
                    <a:pt x="635" y="741"/>
                  </a:lnTo>
                  <a:cubicBezTo>
                    <a:pt x="572" y="826"/>
                    <a:pt x="508" y="952"/>
                    <a:pt x="508" y="1079"/>
                  </a:cubicBezTo>
                  <a:lnTo>
                    <a:pt x="170" y="1079"/>
                  </a:lnTo>
                  <a:cubicBezTo>
                    <a:pt x="170" y="1016"/>
                    <a:pt x="128" y="974"/>
                    <a:pt x="85" y="974"/>
                  </a:cubicBezTo>
                  <a:cubicBezTo>
                    <a:pt x="43" y="974"/>
                    <a:pt x="1" y="1037"/>
                    <a:pt x="1" y="1143"/>
                  </a:cubicBezTo>
                  <a:cubicBezTo>
                    <a:pt x="1" y="1227"/>
                    <a:pt x="43" y="1291"/>
                    <a:pt x="85" y="1291"/>
                  </a:cubicBezTo>
                  <a:cubicBezTo>
                    <a:pt x="128" y="1291"/>
                    <a:pt x="149" y="1249"/>
                    <a:pt x="170" y="1206"/>
                  </a:cubicBezTo>
                  <a:lnTo>
                    <a:pt x="508" y="1206"/>
                  </a:lnTo>
                  <a:cubicBezTo>
                    <a:pt x="508" y="1333"/>
                    <a:pt x="572" y="1439"/>
                    <a:pt x="635" y="1545"/>
                  </a:cubicBezTo>
                  <a:lnTo>
                    <a:pt x="403" y="1777"/>
                  </a:lnTo>
                  <a:cubicBezTo>
                    <a:pt x="378" y="1753"/>
                    <a:pt x="346" y="1742"/>
                    <a:pt x="319" y="1742"/>
                  </a:cubicBezTo>
                  <a:cubicBezTo>
                    <a:pt x="301" y="1742"/>
                    <a:pt x="284" y="1747"/>
                    <a:pt x="276" y="1756"/>
                  </a:cubicBezTo>
                  <a:cubicBezTo>
                    <a:pt x="255" y="1777"/>
                    <a:pt x="276" y="1862"/>
                    <a:pt x="339" y="1925"/>
                  </a:cubicBezTo>
                  <a:cubicBezTo>
                    <a:pt x="367" y="1982"/>
                    <a:pt x="424" y="2010"/>
                    <a:pt x="465" y="2010"/>
                  </a:cubicBezTo>
                  <a:cubicBezTo>
                    <a:pt x="485" y="2010"/>
                    <a:pt x="501" y="2003"/>
                    <a:pt x="508" y="1989"/>
                  </a:cubicBezTo>
                  <a:cubicBezTo>
                    <a:pt x="551" y="1946"/>
                    <a:pt x="530" y="1904"/>
                    <a:pt x="487" y="1862"/>
                  </a:cubicBezTo>
                  <a:lnTo>
                    <a:pt x="741" y="1629"/>
                  </a:lnTo>
                  <a:cubicBezTo>
                    <a:pt x="826" y="1714"/>
                    <a:pt x="953" y="1756"/>
                    <a:pt x="1079" y="1756"/>
                  </a:cubicBezTo>
                  <a:lnTo>
                    <a:pt x="1079" y="2179"/>
                  </a:lnTo>
                  <a:cubicBezTo>
                    <a:pt x="1016" y="2200"/>
                    <a:pt x="974" y="2221"/>
                    <a:pt x="974" y="2264"/>
                  </a:cubicBezTo>
                  <a:cubicBezTo>
                    <a:pt x="974" y="2306"/>
                    <a:pt x="1037" y="2348"/>
                    <a:pt x="1143" y="2348"/>
                  </a:cubicBezTo>
                  <a:cubicBezTo>
                    <a:pt x="1227" y="2348"/>
                    <a:pt x="1291" y="2306"/>
                    <a:pt x="1291" y="2264"/>
                  </a:cubicBezTo>
                  <a:cubicBezTo>
                    <a:pt x="1291" y="2221"/>
                    <a:pt x="1249" y="2200"/>
                    <a:pt x="1206" y="2179"/>
                  </a:cubicBezTo>
                  <a:lnTo>
                    <a:pt x="1206" y="1756"/>
                  </a:lnTo>
                  <a:cubicBezTo>
                    <a:pt x="1312" y="1756"/>
                    <a:pt x="1439" y="1693"/>
                    <a:pt x="1545" y="1629"/>
                  </a:cubicBezTo>
                  <a:lnTo>
                    <a:pt x="1672" y="1756"/>
                  </a:lnTo>
                  <a:cubicBezTo>
                    <a:pt x="1629" y="1798"/>
                    <a:pt x="1629" y="1862"/>
                    <a:pt x="1650" y="1883"/>
                  </a:cubicBezTo>
                  <a:cubicBezTo>
                    <a:pt x="1656" y="1888"/>
                    <a:pt x="1665" y="1891"/>
                    <a:pt x="1677" y="1891"/>
                  </a:cubicBezTo>
                  <a:cubicBezTo>
                    <a:pt x="1714" y="1891"/>
                    <a:pt x="1777" y="1867"/>
                    <a:pt x="1841" y="1820"/>
                  </a:cubicBezTo>
                  <a:cubicBezTo>
                    <a:pt x="1904" y="1777"/>
                    <a:pt x="1925" y="1693"/>
                    <a:pt x="1883" y="1650"/>
                  </a:cubicBezTo>
                  <a:cubicBezTo>
                    <a:pt x="1867" y="1634"/>
                    <a:pt x="1851" y="1627"/>
                    <a:pt x="1835" y="1627"/>
                  </a:cubicBezTo>
                  <a:cubicBezTo>
                    <a:pt x="1808" y="1627"/>
                    <a:pt x="1782" y="1645"/>
                    <a:pt x="1756" y="1672"/>
                  </a:cubicBezTo>
                  <a:lnTo>
                    <a:pt x="1629" y="1545"/>
                  </a:lnTo>
                  <a:cubicBezTo>
                    <a:pt x="1693" y="1439"/>
                    <a:pt x="1756" y="1312"/>
                    <a:pt x="1756" y="1206"/>
                  </a:cubicBezTo>
                  <a:lnTo>
                    <a:pt x="2095" y="1206"/>
                  </a:lnTo>
                  <a:cubicBezTo>
                    <a:pt x="2095" y="1249"/>
                    <a:pt x="2137" y="1291"/>
                    <a:pt x="2179" y="1291"/>
                  </a:cubicBezTo>
                  <a:cubicBezTo>
                    <a:pt x="2221" y="1291"/>
                    <a:pt x="2264" y="1227"/>
                    <a:pt x="2264" y="1143"/>
                  </a:cubicBezTo>
                  <a:cubicBezTo>
                    <a:pt x="2264" y="1037"/>
                    <a:pt x="2221" y="974"/>
                    <a:pt x="2179" y="974"/>
                  </a:cubicBezTo>
                  <a:cubicBezTo>
                    <a:pt x="2137" y="974"/>
                    <a:pt x="2116" y="1016"/>
                    <a:pt x="2095" y="1079"/>
                  </a:cubicBezTo>
                  <a:lnTo>
                    <a:pt x="1756" y="1079"/>
                  </a:lnTo>
                  <a:cubicBezTo>
                    <a:pt x="1756" y="952"/>
                    <a:pt x="1693" y="826"/>
                    <a:pt x="1629" y="741"/>
                  </a:cubicBezTo>
                  <a:lnTo>
                    <a:pt x="1756" y="614"/>
                  </a:lnTo>
                  <a:cubicBezTo>
                    <a:pt x="1777" y="625"/>
                    <a:pt x="1804" y="630"/>
                    <a:pt x="1828" y="630"/>
                  </a:cubicBezTo>
                  <a:cubicBezTo>
                    <a:pt x="1851" y="630"/>
                    <a:pt x="1873" y="625"/>
                    <a:pt x="1883" y="614"/>
                  </a:cubicBezTo>
                  <a:cubicBezTo>
                    <a:pt x="1904" y="593"/>
                    <a:pt x="1883" y="508"/>
                    <a:pt x="1820" y="445"/>
                  </a:cubicBezTo>
                  <a:cubicBezTo>
                    <a:pt x="1788" y="397"/>
                    <a:pt x="1732" y="374"/>
                    <a:pt x="1689" y="374"/>
                  </a:cubicBezTo>
                  <a:cubicBezTo>
                    <a:pt x="1674" y="374"/>
                    <a:pt x="1661" y="376"/>
                    <a:pt x="1650" y="381"/>
                  </a:cubicBezTo>
                  <a:cubicBezTo>
                    <a:pt x="1608" y="424"/>
                    <a:pt x="1629" y="466"/>
                    <a:pt x="1672" y="508"/>
                  </a:cubicBezTo>
                  <a:lnTo>
                    <a:pt x="1524" y="656"/>
                  </a:lnTo>
                  <a:cubicBezTo>
                    <a:pt x="1439" y="572"/>
                    <a:pt x="1312" y="508"/>
                    <a:pt x="1206" y="508"/>
                  </a:cubicBezTo>
                  <a:lnTo>
                    <a:pt x="1206" y="170"/>
                  </a:lnTo>
                  <a:cubicBezTo>
                    <a:pt x="1249" y="170"/>
                    <a:pt x="1291" y="128"/>
                    <a:pt x="1291" y="85"/>
                  </a:cubicBezTo>
                  <a:cubicBezTo>
                    <a:pt x="1291" y="43"/>
                    <a:pt x="1227" y="1"/>
                    <a:pt x="1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5"/>
            <p:cNvSpPr/>
            <p:nvPr/>
          </p:nvSpPr>
          <p:spPr>
            <a:xfrm>
              <a:off x="5970318" y="1442443"/>
              <a:ext cx="310302" cy="265307"/>
            </a:xfrm>
            <a:custGeom>
              <a:avLst/>
              <a:gdLst/>
              <a:ahLst/>
              <a:cxnLst/>
              <a:rect l="l" t="t" r="r" b="b"/>
              <a:pathLst>
                <a:path w="3724" h="3184" extrusionOk="0">
                  <a:moveTo>
                    <a:pt x="2133" y="149"/>
                  </a:moveTo>
                  <a:cubicBezTo>
                    <a:pt x="2861" y="149"/>
                    <a:pt x="3554" y="727"/>
                    <a:pt x="3554" y="1587"/>
                  </a:cubicBezTo>
                  <a:cubicBezTo>
                    <a:pt x="3554" y="1947"/>
                    <a:pt x="3406" y="2264"/>
                    <a:pt x="3194" y="2539"/>
                  </a:cubicBezTo>
                  <a:lnTo>
                    <a:pt x="1185" y="530"/>
                  </a:lnTo>
                  <a:cubicBezTo>
                    <a:pt x="1468" y="267"/>
                    <a:pt x="1804" y="149"/>
                    <a:pt x="2133" y="149"/>
                  </a:cubicBezTo>
                  <a:close/>
                  <a:moveTo>
                    <a:pt x="1079" y="635"/>
                  </a:moveTo>
                  <a:lnTo>
                    <a:pt x="3067" y="2645"/>
                  </a:lnTo>
                  <a:cubicBezTo>
                    <a:pt x="2785" y="2908"/>
                    <a:pt x="2449" y="3026"/>
                    <a:pt x="2120" y="3026"/>
                  </a:cubicBezTo>
                  <a:cubicBezTo>
                    <a:pt x="1392" y="3026"/>
                    <a:pt x="699" y="2447"/>
                    <a:pt x="699" y="1587"/>
                  </a:cubicBezTo>
                  <a:cubicBezTo>
                    <a:pt x="699" y="1249"/>
                    <a:pt x="826" y="910"/>
                    <a:pt x="1079" y="635"/>
                  </a:cubicBezTo>
                  <a:close/>
                  <a:moveTo>
                    <a:pt x="2137" y="1"/>
                  </a:moveTo>
                  <a:cubicBezTo>
                    <a:pt x="720" y="1"/>
                    <a:pt x="1" y="1714"/>
                    <a:pt x="995" y="2708"/>
                  </a:cubicBezTo>
                  <a:cubicBezTo>
                    <a:pt x="1324" y="3037"/>
                    <a:pt x="1726" y="3184"/>
                    <a:pt x="2120" y="3184"/>
                  </a:cubicBezTo>
                  <a:cubicBezTo>
                    <a:pt x="2940" y="3184"/>
                    <a:pt x="3723" y="2545"/>
                    <a:pt x="3723" y="1587"/>
                  </a:cubicBezTo>
                  <a:cubicBezTo>
                    <a:pt x="3723" y="720"/>
                    <a:pt x="3004" y="1"/>
                    <a:pt x="2137" y="1"/>
                  </a:cubicBezTo>
                  <a:close/>
                </a:path>
              </a:pathLst>
            </a:custGeom>
            <a:solidFill>
              <a:srgbClr val="313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5"/>
            <p:cNvSpPr/>
            <p:nvPr/>
          </p:nvSpPr>
          <p:spPr>
            <a:xfrm>
              <a:off x="6906016" y="702361"/>
              <a:ext cx="297887" cy="310219"/>
            </a:xfrm>
            <a:custGeom>
              <a:avLst/>
              <a:gdLst/>
              <a:ahLst/>
              <a:cxnLst/>
              <a:rect l="l" t="t" r="r" b="b"/>
              <a:pathLst>
                <a:path w="3575" h="3723" extrusionOk="0">
                  <a:moveTo>
                    <a:pt x="1798" y="0"/>
                  </a:moveTo>
                  <a:cubicBezTo>
                    <a:pt x="1650" y="0"/>
                    <a:pt x="1545" y="64"/>
                    <a:pt x="1545" y="127"/>
                  </a:cubicBezTo>
                  <a:cubicBezTo>
                    <a:pt x="1545" y="212"/>
                    <a:pt x="1608" y="233"/>
                    <a:pt x="1693" y="254"/>
                  </a:cubicBezTo>
                  <a:lnTo>
                    <a:pt x="1693" y="783"/>
                  </a:lnTo>
                  <a:cubicBezTo>
                    <a:pt x="1502" y="804"/>
                    <a:pt x="1312" y="889"/>
                    <a:pt x="1164" y="1016"/>
                  </a:cubicBezTo>
                  <a:lnTo>
                    <a:pt x="952" y="804"/>
                  </a:lnTo>
                  <a:cubicBezTo>
                    <a:pt x="1016" y="720"/>
                    <a:pt x="1037" y="635"/>
                    <a:pt x="995" y="593"/>
                  </a:cubicBezTo>
                  <a:cubicBezTo>
                    <a:pt x="985" y="588"/>
                    <a:pt x="969" y="585"/>
                    <a:pt x="949" y="585"/>
                  </a:cubicBezTo>
                  <a:cubicBezTo>
                    <a:pt x="885" y="585"/>
                    <a:pt x="779" y="613"/>
                    <a:pt x="699" y="677"/>
                  </a:cubicBezTo>
                  <a:cubicBezTo>
                    <a:pt x="593" y="783"/>
                    <a:pt x="551" y="910"/>
                    <a:pt x="614" y="973"/>
                  </a:cubicBezTo>
                  <a:cubicBezTo>
                    <a:pt x="638" y="989"/>
                    <a:pt x="662" y="996"/>
                    <a:pt x="688" y="996"/>
                  </a:cubicBezTo>
                  <a:cubicBezTo>
                    <a:pt x="729" y="996"/>
                    <a:pt x="773" y="978"/>
                    <a:pt x="825" y="952"/>
                  </a:cubicBezTo>
                  <a:lnTo>
                    <a:pt x="1016" y="1164"/>
                  </a:lnTo>
                  <a:cubicBezTo>
                    <a:pt x="910" y="1312"/>
                    <a:pt x="825" y="1481"/>
                    <a:pt x="804" y="1692"/>
                  </a:cubicBezTo>
                  <a:lnTo>
                    <a:pt x="276" y="1692"/>
                  </a:lnTo>
                  <a:cubicBezTo>
                    <a:pt x="254" y="1587"/>
                    <a:pt x="212" y="1523"/>
                    <a:pt x="149" y="1523"/>
                  </a:cubicBezTo>
                  <a:cubicBezTo>
                    <a:pt x="85" y="1523"/>
                    <a:pt x="1" y="1629"/>
                    <a:pt x="1" y="1777"/>
                  </a:cubicBezTo>
                  <a:cubicBezTo>
                    <a:pt x="1" y="1925"/>
                    <a:pt x="64" y="2052"/>
                    <a:pt x="149" y="2052"/>
                  </a:cubicBezTo>
                  <a:cubicBezTo>
                    <a:pt x="233" y="2052"/>
                    <a:pt x="254" y="1988"/>
                    <a:pt x="276" y="1883"/>
                  </a:cubicBezTo>
                  <a:lnTo>
                    <a:pt x="804" y="1883"/>
                  </a:lnTo>
                  <a:cubicBezTo>
                    <a:pt x="825" y="2073"/>
                    <a:pt x="910" y="2263"/>
                    <a:pt x="1016" y="2411"/>
                  </a:cubicBezTo>
                  <a:lnTo>
                    <a:pt x="656" y="2792"/>
                  </a:lnTo>
                  <a:cubicBezTo>
                    <a:pt x="604" y="2766"/>
                    <a:pt x="552" y="2748"/>
                    <a:pt x="509" y="2748"/>
                  </a:cubicBezTo>
                  <a:cubicBezTo>
                    <a:pt x="483" y="2748"/>
                    <a:pt x="461" y="2755"/>
                    <a:pt x="445" y="2771"/>
                  </a:cubicBezTo>
                  <a:cubicBezTo>
                    <a:pt x="402" y="2813"/>
                    <a:pt x="424" y="2940"/>
                    <a:pt x="529" y="3046"/>
                  </a:cubicBezTo>
                  <a:cubicBezTo>
                    <a:pt x="601" y="3118"/>
                    <a:pt x="683" y="3160"/>
                    <a:pt x="748" y="3160"/>
                  </a:cubicBezTo>
                  <a:cubicBezTo>
                    <a:pt x="778" y="3160"/>
                    <a:pt x="805" y="3151"/>
                    <a:pt x="825" y="3131"/>
                  </a:cubicBezTo>
                  <a:cubicBezTo>
                    <a:pt x="868" y="3088"/>
                    <a:pt x="847" y="3025"/>
                    <a:pt x="804" y="2940"/>
                  </a:cubicBezTo>
                  <a:lnTo>
                    <a:pt x="1164" y="2560"/>
                  </a:lnTo>
                  <a:cubicBezTo>
                    <a:pt x="1312" y="2686"/>
                    <a:pt x="1481" y="2771"/>
                    <a:pt x="1693" y="2792"/>
                  </a:cubicBezTo>
                  <a:lnTo>
                    <a:pt x="1693" y="3448"/>
                  </a:lnTo>
                  <a:cubicBezTo>
                    <a:pt x="1587" y="3469"/>
                    <a:pt x="1523" y="3532"/>
                    <a:pt x="1523" y="3596"/>
                  </a:cubicBezTo>
                  <a:cubicBezTo>
                    <a:pt x="1523" y="3638"/>
                    <a:pt x="1650" y="3723"/>
                    <a:pt x="1798" y="3723"/>
                  </a:cubicBezTo>
                  <a:cubicBezTo>
                    <a:pt x="1925" y="3723"/>
                    <a:pt x="2052" y="3659"/>
                    <a:pt x="2052" y="3596"/>
                  </a:cubicBezTo>
                  <a:cubicBezTo>
                    <a:pt x="2052" y="3511"/>
                    <a:pt x="1989" y="3469"/>
                    <a:pt x="1883" y="3448"/>
                  </a:cubicBezTo>
                  <a:lnTo>
                    <a:pt x="1883" y="2792"/>
                  </a:lnTo>
                  <a:cubicBezTo>
                    <a:pt x="2073" y="2771"/>
                    <a:pt x="2264" y="2686"/>
                    <a:pt x="2412" y="2560"/>
                  </a:cubicBezTo>
                  <a:lnTo>
                    <a:pt x="2623" y="2771"/>
                  </a:lnTo>
                  <a:cubicBezTo>
                    <a:pt x="2581" y="2856"/>
                    <a:pt x="2560" y="2940"/>
                    <a:pt x="2602" y="2982"/>
                  </a:cubicBezTo>
                  <a:cubicBezTo>
                    <a:pt x="2615" y="2996"/>
                    <a:pt x="2637" y="3003"/>
                    <a:pt x="2664" y="3003"/>
                  </a:cubicBezTo>
                  <a:cubicBezTo>
                    <a:pt x="2723" y="3003"/>
                    <a:pt x="2805" y="2970"/>
                    <a:pt x="2877" y="2898"/>
                  </a:cubicBezTo>
                  <a:cubicBezTo>
                    <a:pt x="2983" y="2792"/>
                    <a:pt x="3025" y="2665"/>
                    <a:pt x="2983" y="2602"/>
                  </a:cubicBezTo>
                  <a:cubicBezTo>
                    <a:pt x="2958" y="2586"/>
                    <a:pt x="2934" y="2579"/>
                    <a:pt x="2909" y="2579"/>
                  </a:cubicBezTo>
                  <a:cubicBezTo>
                    <a:pt x="2868" y="2579"/>
                    <a:pt x="2823" y="2597"/>
                    <a:pt x="2771" y="2623"/>
                  </a:cubicBezTo>
                  <a:lnTo>
                    <a:pt x="2560" y="2433"/>
                  </a:lnTo>
                  <a:cubicBezTo>
                    <a:pt x="2687" y="2263"/>
                    <a:pt x="2750" y="2094"/>
                    <a:pt x="2792" y="1904"/>
                  </a:cubicBezTo>
                  <a:lnTo>
                    <a:pt x="3321" y="1904"/>
                  </a:lnTo>
                  <a:cubicBezTo>
                    <a:pt x="3342" y="1988"/>
                    <a:pt x="3385" y="2052"/>
                    <a:pt x="3448" y="2052"/>
                  </a:cubicBezTo>
                  <a:cubicBezTo>
                    <a:pt x="3490" y="2052"/>
                    <a:pt x="3575" y="1946"/>
                    <a:pt x="3575" y="1798"/>
                  </a:cubicBezTo>
                  <a:cubicBezTo>
                    <a:pt x="3575" y="1650"/>
                    <a:pt x="3533" y="1523"/>
                    <a:pt x="3448" y="1523"/>
                  </a:cubicBezTo>
                  <a:cubicBezTo>
                    <a:pt x="3406" y="1523"/>
                    <a:pt x="3342" y="1587"/>
                    <a:pt x="3321" y="1692"/>
                  </a:cubicBezTo>
                  <a:lnTo>
                    <a:pt x="2792" y="1692"/>
                  </a:lnTo>
                  <a:cubicBezTo>
                    <a:pt x="2771" y="1481"/>
                    <a:pt x="2708" y="1312"/>
                    <a:pt x="2581" y="1164"/>
                  </a:cubicBezTo>
                  <a:lnTo>
                    <a:pt x="2792" y="952"/>
                  </a:lnTo>
                  <a:cubicBezTo>
                    <a:pt x="2832" y="978"/>
                    <a:pt x="2879" y="996"/>
                    <a:pt x="2919" y="996"/>
                  </a:cubicBezTo>
                  <a:cubicBezTo>
                    <a:pt x="2944" y="996"/>
                    <a:pt x="2967" y="989"/>
                    <a:pt x="2983" y="973"/>
                  </a:cubicBezTo>
                  <a:cubicBezTo>
                    <a:pt x="3025" y="931"/>
                    <a:pt x="3004" y="783"/>
                    <a:pt x="2898" y="677"/>
                  </a:cubicBezTo>
                  <a:cubicBezTo>
                    <a:pt x="2821" y="615"/>
                    <a:pt x="2732" y="576"/>
                    <a:pt x="2673" y="576"/>
                  </a:cubicBezTo>
                  <a:cubicBezTo>
                    <a:pt x="2652" y="576"/>
                    <a:pt x="2634" y="581"/>
                    <a:pt x="2623" y="593"/>
                  </a:cubicBezTo>
                  <a:cubicBezTo>
                    <a:pt x="2560" y="656"/>
                    <a:pt x="2581" y="720"/>
                    <a:pt x="2644" y="804"/>
                  </a:cubicBezTo>
                  <a:lnTo>
                    <a:pt x="2433" y="1016"/>
                  </a:lnTo>
                  <a:cubicBezTo>
                    <a:pt x="2285" y="889"/>
                    <a:pt x="2094" y="804"/>
                    <a:pt x="1904" y="783"/>
                  </a:cubicBezTo>
                  <a:lnTo>
                    <a:pt x="1904" y="254"/>
                  </a:lnTo>
                  <a:cubicBezTo>
                    <a:pt x="1989" y="233"/>
                    <a:pt x="2073" y="191"/>
                    <a:pt x="2073" y="127"/>
                  </a:cubicBezTo>
                  <a:cubicBezTo>
                    <a:pt x="2073" y="85"/>
                    <a:pt x="1946" y="0"/>
                    <a:pt x="17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5"/>
            <p:cNvSpPr/>
            <p:nvPr/>
          </p:nvSpPr>
          <p:spPr>
            <a:xfrm>
              <a:off x="6775612" y="647700"/>
              <a:ext cx="488201" cy="418042"/>
            </a:xfrm>
            <a:custGeom>
              <a:avLst/>
              <a:gdLst/>
              <a:ahLst/>
              <a:cxnLst/>
              <a:rect l="l" t="t" r="r" b="b"/>
              <a:pathLst>
                <a:path w="5859" h="5017" extrusionOk="0">
                  <a:moveTo>
                    <a:pt x="3342" y="241"/>
                  </a:moveTo>
                  <a:cubicBezTo>
                    <a:pt x="4512" y="241"/>
                    <a:pt x="5626" y="1156"/>
                    <a:pt x="5626" y="2518"/>
                  </a:cubicBezTo>
                  <a:cubicBezTo>
                    <a:pt x="5626" y="3067"/>
                    <a:pt x="5415" y="3617"/>
                    <a:pt x="5034" y="4019"/>
                  </a:cubicBezTo>
                  <a:lnTo>
                    <a:pt x="1841" y="826"/>
                  </a:lnTo>
                  <a:cubicBezTo>
                    <a:pt x="2290" y="422"/>
                    <a:pt x="2821" y="241"/>
                    <a:pt x="3342" y="241"/>
                  </a:cubicBezTo>
                  <a:close/>
                  <a:moveTo>
                    <a:pt x="1693" y="995"/>
                  </a:moveTo>
                  <a:lnTo>
                    <a:pt x="4886" y="4188"/>
                  </a:lnTo>
                  <a:cubicBezTo>
                    <a:pt x="4436" y="4593"/>
                    <a:pt x="3903" y="4774"/>
                    <a:pt x="3382" y="4774"/>
                  </a:cubicBezTo>
                  <a:cubicBezTo>
                    <a:pt x="2213" y="4774"/>
                    <a:pt x="1100" y="3863"/>
                    <a:pt x="1100" y="2518"/>
                  </a:cubicBezTo>
                  <a:cubicBezTo>
                    <a:pt x="1100" y="1947"/>
                    <a:pt x="1312" y="1418"/>
                    <a:pt x="1693" y="995"/>
                  </a:cubicBezTo>
                  <a:close/>
                  <a:moveTo>
                    <a:pt x="3363" y="1"/>
                  </a:moveTo>
                  <a:cubicBezTo>
                    <a:pt x="1121" y="1"/>
                    <a:pt x="1" y="2708"/>
                    <a:pt x="1587" y="4273"/>
                  </a:cubicBezTo>
                  <a:cubicBezTo>
                    <a:pt x="2101" y="4787"/>
                    <a:pt x="2731" y="5017"/>
                    <a:pt x="3347" y="5017"/>
                  </a:cubicBezTo>
                  <a:cubicBezTo>
                    <a:pt x="4632" y="5017"/>
                    <a:pt x="5859" y="4018"/>
                    <a:pt x="5859" y="2518"/>
                  </a:cubicBezTo>
                  <a:cubicBezTo>
                    <a:pt x="5859" y="1122"/>
                    <a:pt x="4738" y="1"/>
                    <a:pt x="3363" y="1"/>
                  </a:cubicBezTo>
                  <a:close/>
                </a:path>
              </a:pathLst>
            </a:custGeom>
            <a:solidFill>
              <a:srgbClr val="313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5"/>
            <p:cNvSpPr/>
            <p:nvPr/>
          </p:nvSpPr>
          <p:spPr>
            <a:xfrm>
              <a:off x="4109200" y="4604367"/>
              <a:ext cx="5954821" cy="83"/>
            </a:xfrm>
            <a:custGeom>
              <a:avLst/>
              <a:gdLst/>
              <a:ahLst/>
              <a:cxnLst/>
              <a:rect l="l" t="t" r="r" b="b"/>
              <a:pathLst>
                <a:path w="71465" h="1" fill="none" extrusionOk="0">
                  <a:moveTo>
                    <a:pt x="1" y="1"/>
                  </a:moveTo>
                  <a:lnTo>
                    <a:pt x="71465" y="1"/>
                  </a:lnTo>
                </a:path>
              </a:pathLst>
            </a:custGeom>
            <a:noFill/>
            <a:ln w="6875" cap="flat" cmpd="sng">
              <a:solidFill>
                <a:srgbClr val="253141"/>
              </a:solidFill>
              <a:prstDash val="solid"/>
              <a:miter lim="211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5"/>
            <p:cNvSpPr/>
            <p:nvPr/>
          </p:nvSpPr>
          <p:spPr>
            <a:xfrm>
              <a:off x="8023224" y="2627160"/>
              <a:ext cx="199230" cy="199230"/>
            </a:xfrm>
            <a:custGeom>
              <a:avLst/>
              <a:gdLst/>
              <a:ahLst/>
              <a:cxnLst/>
              <a:rect l="l" t="t" r="r" b="b"/>
              <a:pathLst>
                <a:path w="2391" h="2391" extrusionOk="0">
                  <a:moveTo>
                    <a:pt x="995" y="0"/>
                  </a:moveTo>
                  <a:lnTo>
                    <a:pt x="995" y="994"/>
                  </a:lnTo>
                  <a:lnTo>
                    <a:pt x="1" y="994"/>
                  </a:lnTo>
                  <a:lnTo>
                    <a:pt x="1" y="1396"/>
                  </a:lnTo>
                  <a:lnTo>
                    <a:pt x="995" y="1396"/>
                  </a:lnTo>
                  <a:lnTo>
                    <a:pt x="995" y="2390"/>
                  </a:lnTo>
                  <a:lnTo>
                    <a:pt x="1397" y="2390"/>
                  </a:lnTo>
                  <a:lnTo>
                    <a:pt x="1397" y="1396"/>
                  </a:lnTo>
                  <a:lnTo>
                    <a:pt x="2391" y="1396"/>
                  </a:lnTo>
                  <a:lnTo>
                    <a:pt x="2391" y="994"/>
                  </a:lnTo>
                  <a:lnTo>
                    <a:pt x="1397" y="994"/>
                  </a:lnTo>
                  <a:lnTo>
                    <a:pt x="13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5"/>
            <p:cNvSpPr/>
            <p:nvPr/>
          </p:nvSpPr>
          <p:spPr>
            <a:xfrm>
              <a:off x="9464746" y="3400745"/>
              <a:ext cx="199230" cy="199230"/>
            </a:xfrm>
            <a:custGeom>
              <a:avLst/>
              <a:gdLst/>
              <a:ahLst/>
              <a:cxnLst/>
              <a:rect l="l" t="t" r="r" b="b"/>
              <a:pathLst>
                <a:path w="2391" h="2391" extrusionOk="0">
                  <a:moveTo>
                    <a:pt x="995" y="1"/>
                  </a:moveTo>
                  <a:lnTo>
                    <a:pt x="995" y="995"/>
                  </a:lnTo>
                  <a:lnTo>
                    <a:pt x="1" y="995"/>
                  </a:lnTo>
                  <a:lnTo>
                    <a:pt x="1" y="1397"/>
                  </a:lnTo>
                  <a:lnTo>
                    <a:pt x="995" y="1397"/>
                  </a:lnTo>
                  <a:lnTo>
                    <a:pt x="995" y="2391"/>
                  </a:lnTo>
                  <a:lnTo>
                    <a:pt x="1397" y="2391"/>
                  </a:lnTo>
                  <a:lnTo>
                    <a:pt x="1397" y="1397"/>
                  </a:lnTo>
                  <a:lnTo>
                    <a:pt x="2391" y="1397"/>
                  </a:lnTo>
                  <a:lnTo>
                    <a:pt x="2391" y="995"/>
                  </a:lnTo>
                  <a:lnTo>
                    <a:pt x="1397" y="995"/>
                  </a:lnTo>
                  <a:lnTo>
                    <a:pt x="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5"/>
            <p:cNvSpPr/>
            <p:nvPr/>
          </p:nvSpPr>
          <p:spPr>
            <a:xfrm>
              <a:off x="6058338" y="2057887"/>
              <a:ext cx="199147" cy="199230"/>
            </a:xfrm>
            <a:custGeom>
              <a:avLst/>
              <a:gdLst/>
              <a:ahLst/>
              <a:cxnLst/>
              <a:rect l="l" t="t" r="r" b="b"/>
              <a:pathLst>
                <a:path w="2390" h="2391" extrusionOk="0">
                  <a:moveTo>
                    <a:pt x="994" y="1"/>
                  </a:moveTo>
                  <a:lnTo>
                    <a:pt x="994" y="995"/>
                  </a:lnTo>
                  <a:lnTo>
                    <a:pt x="0" y="995"/>
                  </a:lnTo>
                  <a:lnTo>
                    <a:pt x="0" y="1397"/>
                  </a:lnTo>
                  <a:lnTo>
                    <a:pt x="994" y="1397"/>
                  </a:lnTo>
                  <a:lnTo>
                    <a:pt x="994" y="2391"/>
                  </a:lnTo>
                  <a:lnTo>
                    <a:pt x="1396" y="2391"/>
                  </a:lnTo>
                  <a:lnTo>
                    <a:pt x="1396" y="1397"/>
                  </a:lnTo>
                  <a:lnTo>
                    <a:pt x="2390" y="1397"/>
                  </a:lnTo>
                  <a:lnTo>
                    <a:pt x="2390" y="995"/>
                  </a:lnTo>
                  <a:lnTo>
                    <a:pt x="1396" y="995"/>
                  </a:lnTo>
                  <a:lnTo>
                    <a:pt x="13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5"/>
            <p:cNvSpPr/>
            <p:nvPr/>
          </p:nvSpPr>
          <p:spPr>
            <a:xfrm>
              <a:off x="4815800" y="4217579"/>
              <a:ext cx="199230" cy="199230"/>
            </a:xfrm>
            <a:custGeom>
              <a:avLst/>
              <a:gdLst/>
              <a:ahLst/>
              <a:cxnLst/>
              <a:rect l="l" t="t" r="r" b="b"/>
              <a:pathLst>
                <a:path w="2391" h="2391" extrusionOk="0">
                  <a:moveTo>
                    <a:pt x="995" y="0"/>
                  </a:moveTo>
                  <a:lnTo>
                    <a:pt x="995" y="994"/>
                  </a:lnTo>
                  <a:lnTo>
                    <a:pt x="1" y="994"/>
                  </a:lnTo>
                  <a:lnTo>
                    <a:pt x="1" y="1396"/>
                  </a:lnTo>
                  <a:lnTo>
                    <a:pt x="995" y="1396"/>
                  </a:lnTo>
                  <a:lnTo>
                    <a:pt x="995" y="2390"/>
                  </a:lnTo>
                  <a:lnTo>
                    <a:pt x="1397" y="2390"/>
                  </a:lnTo>
                  <a:lnTo>
                    <a:pt x="1397" y="1396"/>
                  </a:lnTo>
                  <a:lnTo>
                    <a:pt x="2391" y="1396"/>
                  </a:lnTo>
                  <a:lnTo>
                    <a:pt x="2391" y="994"/>
                  </a:lnTo>
                  <a:lnTo>
                    <a:pt x="1397" y="994"/>
                  </a:lnTo>
                  <a:lnTo>
                    <a:pt x="13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5"/>
            <p:cNvSpPr/>
            <p:nvPr/>
          </p:nvSpPr>
          <p:spPr>
            <a:xfrm>
              <a:off x="7000350" y="1592687"/>
              <a:ext cx="199147" cy="199230"/>
            </a:xfrm>
            <a:custGeom>
              <a:avLst/>
              <a:gdLst/>
              <a:ahLst/>
              <a:cxnLst/>
              <a:rect l="l" t="t" r="r" b="b"/>
              <a:pathLst>
                <a:path w="2390" h="2391" extrusionOk="0">
                  <a:moveTo>
                    <a:pt x="994" y="1"/>
                  </a:moveTo>
                  <a:lnTo>
                    <a:pt x="994" y="995"/>
                  </a:lnTo>
                  <a:lnTo>
                    <a:pt x="0" y="995"/>
                  </a:lnTo>
                  <a:lnTo>
                    <a:pt x="0" y="1397"/>
                  </a:lnTo>
                  <a:lnTo>
                    <a:pt x="994" y="1397"/>
                  </a:lnTo>
                  <a:lnTo>
                    <a:pt x="994" y="2391"/>
                  </a:lnTo>
                  <a:lnTo>
                    <a:pt x="1396" y="2391"/>
                  </a:lnTo>
                  <a:lnTo>
                    <a:pt x="1396" y="1397"/>
                  </a:lnTo>
                  <a:lnTo>
                    <a:pt x="2390" y="1397"/>
                  </a:lnTo>
                  <a:lnTo>
                    <a:pt x="2390" y="995"/>
                  </a:lnTo>
                  <a:lnTo>
                    <a:pt x="1396" y="995"/>
                  </a:lnTo>
                  <a:lnTo>
                    <a:pt x="13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00"/>
        <p:cNvGrpSpPr/>
        <p:nvPr/>
      </p:nvGrpSpPr>
      <p:grpSpPr>
        <a:xfrm>
          <a:off x="0" y="0"/>
          <a:ext cx="0" cy="0"/>
          <a:chOff x="0" y="0"/>
          <a:chExt cx="0" cy="0"/>
        </a:xfrm>
      </p:grpSpPr>
      <p:sp>
        <p:nvSpPr>
          <p:cNvPr id="1801" name="Google Shape;1801;p58"/>
          <p:cNvSpPr txBox="1">
            <a:spLocks noGrp="1"/>
          </p:cNvSpPr>
          <p:nvPr>
            <p:ph type="subTitle" idx="1"/>
          </p:nvPr>
        </p:nvSpPr>
        <p:spPr>
          <a:xfrm>
            <a:off x="714300" y="1200150"/>
            <a:ext cx="7715400" cy="332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uFill>
                  <a:noFill/>
                </a:uFill>
                <a:hlinkClick r:id="rId3"/>
              </a:rPr>
              <a:t>Front view of social distance concept</a:t>
            </a:r>
            <a:endParaRPr/>
          </a:p>
        </p:txBody>
      </p:sp>
      <p:sp>
        <p:nvSpPr>
          <p:cNvPr id="1802" name="Google Shape;1802;p58"/>
          <p:cNvSpPr txBox="1">
            <a:spLocks noGrp="1"/>
          </p:cNvSpPr>
          <p:nvPr>
            <p:ph type="title"/>
          </p:nvPr>
        </p:nvSpPr>
        <p:spPr>
          <a:xfrm>
            <a:off x="714300" y="454350"/>
            <a:ext cx="7715400" cy="32604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 sz="7200" dirty="0"/>
            </a:br>
            <a:r>
              <a:rPr lang="en" sz="7200" dirty="0"/>
              <a:t>THANK YOU ALL</a:t>
            </a:r>
            <a:endParaRPr sz="7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4"/>
          <p:cNvSpPr txBox="1">
            <a:spLocks noGrp="1"/>
          </p:cNvSpPr>
          <p:nvPr>
            <p:ph type="title"/>
          </p:nvPr>
        </p:nvSpPr>
        <p:spPr>
          <a:xfrm>
            <a:off x="683568" y="267494"/>
            <a:ext cx="771540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AGENDA</a:t>
            </a:r>
            <a:endParaRPr dirty="0"/>
          </a:p>
        </p:txBody>
      </p:sp>
      <p:sp>
        <p:nvSpPr>
          <p:cNvPr id="281" name="Google Shape;281;p34"/>
          <p:cNvSpPr txBox="1">
            <a:spLocks noGrp="1"/>
          </p:cNvSpPr>
          <p:nvPr>
            <p:ph type="subTitle" idx="1"/>
          </p:nvPr>
        </p:nvSpPr>
        <p:spPr>
          <a:xfrm>
            <a:off x="611560" y="987574"/>
            <a:ext cx="7715400" cy="3397800"/>
          </a:xfrm>
          <a:prstGeom prst="rect">
            <a:avLst/>
          </a:prstGeom>
        </p:spPr>
        <p:txBody>
          <a:bodyPr spcFirstLastPara="1" wrap="square" lIns="91425" tIns="91425" rIns="91425" bIns="91425" anchor="t" anchorCtr="0">
            <a:noAutofit/>
          </a:bodyPr>
          <a:lstStyle/>
          <a:p>
            <a:pPr marL="0" indent="0">
              <a:buClr>
                <a:srgbClr val="FFF7E6"/>
              </a:buClr>
              <a:buSzPts val="1100"/>
              <a:buNone/>
            </a:pPr>
            <a:r>
              <a:rPr lang="en-US" sz="1800" b="0" i="0" dirty="0">
                <a:solidFill>
                  <a:schemeClr val="bg1"/>
                </a:solidFill>
                <a:effectLst/>
                <a:latin typeface="Times New Roman" panose="02020603050405020304" pitchFamily="18" charset="0"/>
              </a:rPr>
              <a:t>The ongoing COVID-19 corona virus outbreak has caused a global disaster with its deadly spreading. Due to the absence of effective remedial agents and the shortage of immunizations against the virus, population vulnerability increases. In the current situation, social distancing is thought to be an adequate precaution (norm) against the spread of the pandemic virus. The risks of virus spread can be minimized by avoiding physical contact among people. The purpose of this work is, therefore, to provide a deep learning platform for social distance tracking using an overhead perspective. </a:t>
            </a:r>
            <a:r>
              <a:rPr lang="en-US" sz="1800" dirty="0">
                <a:solidFill>
                  <a:schemeClr val="bg1"/>
                </a:solidFill>
              </a:rPr>
              <a:t>Using the Euclidean distance, the detected bounding box centroid's pairwise distances of people are determined. To estimate social distance violations between people, we used an approximation of physical distance to pixel and set a threshold. A violation threshold is established to evaluate whether or not the distance value breaches that minimum social distance threshold. </a:t>
            </a:r>
            <a:endParaRPr lang="en-IN" sz="1800" dirty="0">
              <a:solidFill>
                <a:schemeClr val="bg1"/>
              </a:solidFill>
            </a:endParaRPr>
          </a:p>
          <a:p>
            <a:pPr marL="0" lvl="0" indent="0" algn="l" rtl="0">
              <a:spcBef>
                <a:spcPts val="0"/>
              </a:spcBef>
              <a:spcAft>
                <a:spcPts val="0"/>
              </a:spcAft>
              <a:buClr>
                <a:srgbClr val="FFF7E6"/>
              </a:buClr>
              <a:buSzPts val="1100"/>
              <a:buFont typeface="Arial"/>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5"/>
          <p:cNvSpPr txBox="1">
            <a:spLocks noGrp="1"/>
          </p:cNvSpPr>
          <p:nvPr>
            <p:ph type="title" idx="3"/>
          </p:nvPr>
        </p:nvSpPr>
        <p:spPr>
          <a:xfrm>
            <a:off x="680945" y="861363"/>
            <a:ext cx="1238400" cy="61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287" name="Google Shape;287;p35"/>
          <p:cNvSpPr txBox="1">
            <a:spLocks noGrp="1"/>
          </p:cNvSpPr>
          <p:nvPr>
            <p:ph type="title" idx="6"/>
          </p:nvPr>
        </p:nvSpPr>
        <p:spPr>
          <a:xfrm>
            <a:off x="3214447" y="782059"/>
            <a:ext cx="1238400" cy="61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288" name="Google Shape;288;p35"/>
          <p:cNvSpPr txBox="1">
            <a:spLocks noGrp="1"/>
          </p:cNvSpPr>
          <p:nvPr>
            <p:ph type="title" idx="9"/>
          </p:nvPr>
        </p:nvSpPr>
        <p:spPr>
          <a:xfrm>
            <a:off x="5780584" y="675298"/>
            <a:ext cx="1238400" cy="61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
        <p:nvSpPr>
          <p:cNvPr id="289" name="Google Shape;289;p35"/>
          <p:cNvSpPr txBox="1">
            <a:spLocks noGrp="1"/>
          </p:cNvSpPr>
          <p:nvPr>
            <p:ph type="title" idx="15"/>
          </p:nvPr>
        </p:nvSpPr>
        <p:spPr>
          <a:xfrm>
            <a:off x="714300" y="1983062"/>
            <a:ext cx="1238400" cy="61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sp>
        <p:nvSpPr>
          <p:cNvPr id="290" name="Google Shape;290;p35"/>
          <p:cNvSpPr txBox="1">
            <a:spLocks noGrp="1"/>
          </p:cNvSpPr>
          <p:nvPr>
            <p:ph type="title" idx="18"/>
          </p:nvPr>
        </p:nvSpPr>
        <p:spPr>
          <a:xfrm>
            <a:off x="3333600" y="1922241"/>
            <a:ext cx="1238400" cy="61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05</a:t>
            </a:r>
            <a:endParaRPr dirty="0"/>
          </a:p>
        </p:txBody>
      </p:sp>
      <p:sp>
        <p:nvSpPr>
          <p:cNvPr id="291" name="Google Shape;291;p35"/>
          <p:cNvSpPr txBox="1">
            <a:spLocks noGrp="1"/>
          </p:cNvSpPr>
          <p:nvPr>
            <p:ph type="title" idx="21"/>
          </p:nvPr>
        </p:nvSpPr>
        <p:spPr>
          <a:xfrm>
            <a:off x="5924483" y="2006920"/>
            <a:ext cx="1238400" cy="61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06</a:t>
            </a:r>
            <a:endParaRPr dirty="0"/>
          </a:p>
        </p:txBody>
      </p:sp>
      <p:sp>
        <p:nvSpPr>
          <p:cNvPr id="292" name="Google Shape;292;p35"/>
          <p:cNvSpPr txBox="1">
            <a:spLocks noGrp="1"/>
          </p:cNvSpPr>
          <p:nvPr>
            <p:ph type="title"/>
          </p:nvPr>
        </p:nvSpPr>
        <p:spPr>
          <a:xfrm>
            <a:off x="323528" y="124075"/>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293" name="Google Shape;293;p35"/>
          <p:cNvSpPr txBox="1">
            <a:spLocks noGrp="1"/>
          </p:cNvSpPr>
          <p:nvPr>
            <p:ph type="title" idx="2"/>
          </p:nvPr>
        </p:nvSpPr>
        <p:spPr>
          <a:xfrm>
            <a:off x="680945" y="1291935"/>
            <a:ext cx="24576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294" name="Google Shape;294;p35"/>
          <p:cNvSpPr txBox="1">
            <a:spLocks noGrp="1"/>
          </p:cNvSpPr>
          <p:nvPr>
            <p:ph type="subTitle" idx="1"/>
          </p:nvPr>
        </p:nvSpPr>
        <p:spPr>
          <a:xfrm>
            <a:off x="714300" y="2154213"/>
            <a:ext cx="2457600" cy="82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95" name="Google Shape;295;p35"/>
          <p:cNvSpPr txBox="1">
            <a:spLocks noGrp="1"/>
          </p:cNvSpPr>
          <p:nvPr>
            <p:ph type="title" idx="4"/>
          </p:nvPr>
        </p:nvSpPr>
        <p:spPr>
          <a:xfrm>
            <a:off x="3198738" y="1251457"/>
            <a:ext cx="24576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DEFINITION</a:t>
            </a:r>
            <a:endParaRPr dirty="0"/>
          </a:p>
        </p:txBody>
      </p:sp>
      <p:sp>
        <p:nvSpPr>
          <p:cNvPr id="296" name="Google Shape;296;p35"/>
          <p:cNvSpPr txBox="1">
            <a:spLocks noGrp="1"/>
          </p:cNvSpPr>
          <p:nvPr>
            <p:ph type="subTitle" idx="5"/>
          </p:nvPr>
        </p:nvSpPr>
        <p:spPr>
          <a:xfrm>
            <a:off x="3343200" y="2357435"/>
            <a:ext cx="2457600" cy="6202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97" name="Google Shape;297;p35"/>
          <p:cNvSpPr txBox="1">
            <a:spLocks noGrp="1"/>
          </p:cNvSpPr>
          <p:nvPr>
            <p:ph type="title" idx="7"/>
          </p:nvPr>
        </p:nvSpPr>
        <p:spPr>
          <a:xfrm>
            <a:off x="5872782" y="1227238"/>
            <a:ext cx="24576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LITERATURE SURVEY</a:t>
            </a:r>
            <a:endParaRPr dirty="0"/>
          </a:p>
        </p:txBody>
      </p:sp>
      <p:sp>
        <p:nvSpPr>
          <p:cNvPr id="298" name="Google Shape;298;p35"/>
          <p:cNvSpPr txBox="1">
            <a:spLocks noGrp="1"/>
          </p:cNvSpPr>
          <p:nvPr>
            <p:ph type="subTitle" idx="8"/>
          </p:nvPr>
        </p:nvSpPr>
        <p:spPr>
          <a:xfrm>
            <a:off x="5972100" y="2428874"/>
            <a:ext cx="2457600" cy="6429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99" name="Google Shape;299;p35"/>
          <p:cNvSpPr txBox="1">
            <a:spLocks noGrp="1"/>
          </p:cNvSpPr>
          <p:nvPr>
            <p:ph type="title" idx="13"/>
          </p:nvPr>
        </p:nvSpPr>
        <p:spPr>
          <a:xfrm>
            <a:off x="714300" y="2350489"/>
            <a:ext cx="24576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OBJECTIVE</a:t>
            </a:r>
            <a:endParaRPr dirty="0"/>
          </a:p>
        </p:txBody>
      </p:sp>
      <p:sp>
        <p:nvSpPr>
          <p:cNvPr id="300" name="Google Shape;300;p35"/>
          <p:cNvSpPr txBox="1">
            <a:spLocks noGrp="1"/>
          </p:cNvSpPr>
          <p:nvPr>
            <p:ph type="subTitle" idx="14"/>
          </p:nvPr>
        </p:nvSpPr>
        <p:spPr>
          <a:xfrm>
            <a:off x="714300" y="3961925"/>
            <a:ext cx="2457600" cy="82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1" name="Google Shape;301;p35"/>
          <p:cNvSpPr txBox="1">
            <a:spLocks noGrp="1"/>
          </p:cNvSpPr>
          <p:nvPr>
            <p:ph type="title" idx="16"/>
          </p:nvPr>
        </p:nvSpPr>
        <p:spPr>
          <a:xfrm>
            <a:off x="3198738" y="2322898"/>
            <a:ext cx="24576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IMPLEMENTATION</a:t>
            </a:r>
            <a:endParaRPr dirty="0"/>
          </a:p>
        </p:txBody>
      </p:sp>
      <p:sp>
        <p:nvSpPr>
          <p:cNvPr id="302" name="Google Shape;302;p35"/>
          <p:cNvSpPr txBox="1">
            <a:spLocks noGrp="1"/>
          </p:cNvSpPr>
          <p:nvPr>
            <p:ph type="subTitle" idx="17"/>
          </p:nvPr>
        </p:nvSpPr>
        <p:spPr>
          <a:xfrm>
            <a:off x="3343200" y="3961925"/>
            <a:ext cx="2457600" cy="82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3" name="Google Shape;303;p35"/>
          <p:cNvSpPr txBox="1">
            <a:spLocks noGrp="1"/>
          </p:cNvSpPr>
          <p:nvPr>
            <p:ph type="title" idx="19"/>
          </p:nvPr>
        </p:nvSpPr>
        <p:spPr>
          <a:xfrm>
            <a:off x="5952900" y="2322898"/>
            <a:ext cx="24576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RESULTS</a:t>
            </a:r>
            <a:endParaRPr dirty="0"/>
          </a:p>
        </p:txBody>
      </p:sp>
      <p:sp>
        <p:nvSpPr>
          <p:cNvPr id="304" name="Google Shape;304;p35"/>
          <p:cNvSpPr txBox="1">
            <a:spLocks noGrp="1"/>
          </p:cNvSpPr>
          <p:nvPr>
            <p:ph type="subTitle" idx="20"/>
          </p:nvPr>
        </p:nvSpPr>
        <p:spPr>
          <a:xfrm>
            <a:off x="5972100" y="3961925"/>
            <a:ext cx="2457600" cy="82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pic>
        <p:nvPicPr>
          <p:cNvPr id="2" name="Picture 1">
            <a:extLst>
              <a:ext uri="{FF2B5EF4-FFF2-40B4-BE49-F238E27FC236}">
                <a16:creationId xmlns:a16="http://schemas.microsoft.com/office/drawing/2014/main" id="{34D38D67-85C6-4D82-A082-5ED892B1C1ED}"/>
              </a:ext>
            </a:extLst>
          </p:cNvPr>
          <p:cNvPicPr>
            <a:picLocks noChangeAspect="1"/>
          </p:cNvPicPr>
          <p:nvPr/>
        </p:nvPicPr>
        <p:blipFill>
          <a:blip r:embed="rId3"/>
          <a:stretch>
            <a:fillRect/>
          </a:stretch>
        </p:blipFill>
        <p:spPr>
          <a:xfrm>
            <a:off x="527359" y="2922611"/>
            <a:ext cx="1536325" cy="1359526"/>
          </a:xfrm>
          <a:prstGeom prst="rect">
            <a:avLst/>
          </a:prstGeom>
        </p:spPr>
      </p:pic>
      <p:pic>
        <p:nvPicPr>
          <p:cNvPr id="3" name="Picture 2">
            <a:extLst>
              <a:ext uri="{FF2B5EF4-FFF2-40B4-BE49-F238E27FC236}">
                <a16:creationId xmlns:a16="http://schemas.microsoft.com/office/drawing/2014/main" id="{15A8F2D4-D4D3-4DB8-9C07-FE4F3A03A2E4}"/>
              </a:ext>
            </a:extLst>
          </p:cNvPr>
          <p:cNvPicPr>
            <a:picLocks noChangeAspect="1"/>
          </p:cNvPicPr>
          <p:nvPr/>
        </p:nvPicPr>
        <p:blipFill>
          <a:blip r:embed="rId4"/>
          <a:stretch>
            <a:fillRect/>
          </a:stretch>
        </p:blipFill>
        <p:spPr>
          <a:xfrm>
            <a:off x="751877" y="3758038"/>
            <a:ext cx="2505673" cy="506012"/>
          </a:xfrm>
          <a:prstGeom prst="rect">
            <a:avLst/>
          </a:prstGeom>
        </p:spPr>
      </p:pic>
      <p:pic>
        <p:nvPicPr>
          <p:cNvPr id="4" name="Picture 3">
            <a:extLst>
              <a:ext uri="{FF2B5EF4-FFF2-40B4-BE49-F238E27FC236}">
                <a16:creationId xmlns:a16="http://schemas.microsoft.com/office/drawing/2014/main" id="{6B716A7F-469B-47C2-9ED2-E142D6AA1DFA}"/>
              </a:ext>
            </a:extLst>
          </p:cNvPr>
          <p:cNvPicPr>
            <a:picLocks noChangeAspect="1"/>
          </p:cNvPicPr>
          <p:nvPr/>
        </p:nvPicPr>
        <p:blipFill>
          <a:blip r:embed="rId5"/>
          <a:stretch>
            <a:fillRect/>
          </a:stretch>
        </p:blipFill>
        <p:spPr>
          <a:xfrm>
            <a:off x="3072403" y="2923057"/>
            <a:ext cx="1542422" cy="1365622"/>
          </a:xfrm>
          <a:prstGeom prst="rect">
            <a:avLst/>
          </a:prstGeom>
        </p:spPr>
      </p:pic>
      <p:pic>
        <p:nvPicPr>
          <p:cNvPr id="5" name="Picture 4">
            <a:extLst>
              <a:ext uri="{FF2B5EF4-FFF2-40B4-BE49-F238E27FC236}">
                <a16:creationId xmlns:a16="http://schemas.microsoft.com/office/drawing/2014/main" id="{DD5C5E1B-5232-409D-8462-E31492440B25}"/>
              </a:ext>
            </a:extLst>
          </p:cNvPr>
          <p:cNvPicPr>
            <a:picLocks noChangeAspect="1"/>
          </p:cNvPicPr>
          <p:nvPr/>
        </p:nvPicPr>
        <p:blipFill>
          <a:blip r:embed="rId6"/>
          <a:stretch>
            <a:fillRect/>
          </a:stretch>
        </p:blipFill>
        <p:spPr>
          <a:xfrm>
            <a:off x="3376207" y="3764470"/>
            <a:ext cx="2511770" cy="50601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7"/>
          <p:cNvSpPr txBox="1">
            <a:spLocks noGrp="1"/>
          </p:cNvSpPr>
          <p:nvPr>
            <p:ph type="title"/>
          </p:nvPr>
        </p:nvSpPr>
        <p:spPr>
          <a:xfrm>
            <a:off x="0" y="1192567"/>
            <a:ext cx="8964488" cy="3744416"/>
          </a:xfrm>
          <a:prstGeom prst="rect">
            <a:avLst/>
          </a:prstGeom>
        </p:spPr>
        <p:txBody>
          <a:bodyPr spcFirstLastPara="1" wrap="square" lIns="91425" tIns="91425" rIns="91425" bIns="91425" anchor="ctr" anchorCtr="0">
            <a:noAutofit/>
          </a:bodyPr>
          <a:lstStyle/>
          <a:p>
            <a:pPr algn="l"/>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1)The spread of COVID-19 virus and the ensuing large-scale lockdowns across the globe has given rise to an alarming situation. The resumption sectors is a key pre-requisite for kick starting economic activity of a nation. The safety of the workforce operating these plants cannot be compromised. </a:t>
            </a:r>
            <a:b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 Euclid's algorithm, is an efficient method for computing the greatest common divisor (GCD) of two integers (numbers), the largest number that divides them both without a remainder.</a:t>
            </a:r>
            <a:b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3) The Euclidean Distance procedure computes similarity between all pairs of items. It is a symmetrical algorithm, which means that the result from computing the similarity of Item A to Item B is the same as computing the similarity of Item B to Item A. We can therefore compute the score for each pair of nodes once. Social-distancing is an important way to slow down the spread of infectious diseases. People are asked to limit their interactions with each other, reducing the chances of the disease being spread with physical or close contact.</a:t>
            </a:r>
            <a:b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dirty="0">
              <a:solidFill>
                <a:schemeClr val="bg1"/>
              </a:solidFill>
              <a:latin typeface="Times New Roman" panose="02020603050405020304" pitchFamily="18" charset="0"/>
              <a:cs typeface="Times New Roman" panose="02020603050405020304" pitchFamily="18" charset="0"/>
            </a:endParaRPr>
          </a:p>
        </p:txBody>
      </p:sp>
      <p:sp>
        <p:nvSpPr>
          <p:cNvPr id="315" name="Google Shape;315;p37"/>
          <p:cNvSpPr txBox="1">
            <a:spLocks noGrp="1"/>
          </p:cNvSpPr>
          <p:nvPr>
            <p:ph type="title" idx="2"/>
          </p:nvPr>
        </p:nvSpPr>
        <p:spPr>
          <a:xfrm>
            <a:off x="-468560" y="-150664"/>
            <a:ext cx="3857700" cy="714362"/>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800" dirty="0">
                <a:latin typeface="Times New Roman" panose="02020603050405020304" pitchFamily="18" charset="0"/>
                <a:cs typeface="Times New Roman" panose="02020603050405020304" pitchFamily="18" charset="0"/>
              </a:rPr>
              <a:t>01.INTRODUCTION </a:t>
            </a:r>
            <a:endParaRPr sz="2800" dirty="0">
              <a:latin typeface="Times New Roman" panose="02020603050405020304" pitchFamily="18" charset="0"/>
              <a:cs typeface="Times New Roman" panose="02020603050405020304" pitchFamily="18" charset="0"/>
            </a:endParaRPr>
          </a:p>
        </p:txBody>
      </p:sp>
      <p:sp>
        <p:nvSpPr>
          <p:cNvPr id="316" name="Google Shape;316;p37"/>
          <p:cNvSpPr txBox="1">
            <a:spLocks noGrp="1"/>
          </p:cNvSpPr>
          <p:nvPr>
            <p:ph type="subTitle" idx="1"/>
          </p:nvPr>
        </p:nvSpPr>
        <p:spPr>
          <a:xfrm>
            <a:off x="5143500" y="3064775"/>
            <a:ext cx="3286200" cy="79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8" name="Google Shape;358;p38"/>
          <p:cNvSpPr txBox="1">
            <a:spLocks noGrp="1"/>
          </p:cNvSpPr>
          <p:nvPr>
            <p:ph type="title"/>
          </p:nvPr>
        </p:nvSpPr>
        <p:spPr>
          <a:xfrm>
            <a:off x="-11076" y="-92546"/>
            <a:ext cx="7715400" cy="468000"/>
          </a:xfrm>
          <a:prstGeom prst="rect">
            <a:avLst/>
          </a:prstGeom>
        </p:spPr>
        <p:txBody>
          <a:bodyPr spcFirstLastPara="1" wrap="square" lIns="91425" tIns="91425" rIns="91425" bIns="91425" anchor="t" anchorCtr="0">
            <a:noAutofit/>
          </a:bodyPr>
          <a:lstStyle/>
          <a:p>
            <a:r>
              <a:rPr lang="en-IN" sz="2800" dirty="0">
                <a:latin typeface="Times New Roman" panose="02020603050405020304" pitchFamily="18" charset="0"/>
                <a:cs typeface="Times New Roman" panose="02020603050405020304" pitchFamily="18" charset="0"/>
              </a:rPr>
              <a:t>02.PROBLEM DEFINITION </a:t>
            </a:r>
            <a:br>
              <a:rPr lang="en-IN" sz="2800" dirty="0">
                <a:latin typeface="Times New Roman" panose="02020603050405020304" pitchFamily="18" charset="0"/>
                <a:cs typeface="Times New Roman" panose="02020603050405020304" pitchFamily="18" charset="0"/>
              </a:rPr>
            </a:br>
            <a:endParaRPr dirty="0"/>
          </a:p>
        </p:txBody>
      </p:sp>
      <p:sp>
        <p:nvSpPr>
          <p:cNvPr id="380" name="Google Shape;380;p38"/>
          <p:cNvSpPr txBox="1"/>
          <p:nvPr/>
        </p:nvSpPr>
        <p:spPr>
          <a:xfrm>
            <a:off x="2133525" y="1554825"/>
            <a:ext cx="2026800" cy="60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dirty="0">
              <a:latin typeface="Fira Sans"/>
              <a:ea typeface="Fira Sans"/>
              <a:cs typeface="Fira Sans"/>
              <a:sym typeface="Fira Sans"/>
            </a:endParaRPr>
          </a:p>
        </p:txBody>
      </p:sp>
      <p:sp>
        <p:nvSpPr>
          <p:cNvPr id="384" name="Google Shape;384;p38"/>
          <p:cNvSpPr txBox="1"/>
          <p:nvPr/>
        </p:nvSpPr>
        <p:spPr>
          <a:xfrm>
            <a:off x="4983700" y="1554825"/>
            <a:ext cx="2026800" cy="60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dirty="0">
              <a:latin typeface="Fira Sans"/>
              <a:ea typeface="Fira Sans"/>
              <a:cs typeface="Fira Sans"/>
              <a:sym typeface="Fira Sans"/>
            </a:endParaRPr>
          </a:p>
        </p:txBody>
      </p:sp>
      <p:sp>
        <p:nvSpPr>
          <p:cNvPr id="385" name="Google Shape;385;p38"/>
          <p:cNvSpPr txBox="1"/>
          <p:nvPr/>
        </p:nvSpPr>
        <p:spPr>
          <a:xfrm>
            <a:off x="4983700" y="1310475"/>
            <a:ext cx="2026800" cy="35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Fira Sans"/>
                <a:ea typeface="Fira Sans"/>
                <a:cs typeface="Fira Sans"/>
                <a:sym typeface="Fira Sans"/>
              </a:rPr>
              <a:t> </a:t>
            </a:r>
            <a:endParaRPr dirty="0">
              <a:latin typeface="Fira Sans"/>
              <a:ea typeface="Fira Sans"/>
              <a:cs typeface="Fira Sans"/>
              <a:sym typeface="Fira Sans"/>
            </a:endParaRPr>
          </a:p>
        </p:txBody>
      </p:sp>
      <p:sp>
        <p:nvSpPr>
          <p:cNvPr id="386" name="Google Shape;386;p38"/>
          <p:cNvSpPr txBox="1"/>
          <p:nvPr/>
        </p:nvSpPr>
        <p:spPr>
          <a:xfrm>
            <a:off x="6408775" y="3495225"/>
            <a:ext cx="2026800" cy="60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dirty="0">
              <a:latin typeface="Fira Sans"/>
              <a:ea typeface="Fira Sans"/>
              <a:cs typeface="Fira Sans"/>
              <a:sym typeface="Fira Sans"/>
            </a:endParaRPr>
          </a:p>
        </p:txBody>
      </p:sp>
      <p:sp>
        <p:nvSpPr>
          <p:cNvPr id="387" name="Google Shape;387;p38"/>
          <p:cNvSpPr txBox="1"/>
          <p:nvPr/>
        </p:nvSpPr>
        <p:spPr>
          <a:xfrm>
            <a:off x="6408775" y="3250875"/>
            <a:ext cx="2026800" cy="35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Fira Sans"/>
              <a:ea typeface="Fira Sans"/>
              <a:cs typeface="Fira Sans"/>
              <a:sym typeface="Fira Sans"/>
            </a:endParaRPr>
          </a:p>
        </p:txBody>
      </p:sp>
      <p:sp>
        <p:nvSpPr>
          <p:cNvPr id="2" name="TextBox 1">
            <a:extLst>
              <a:ext uri="{FF2B5EF4-FFF2-40B4-BE49-F238E27FC236}">
                <a16:creationId xmlns:a16="http://schemas.microsoft.com/office/drawing/2014/main" id="{90E26B5D-A08A-44DE-A099-CE903F8B545C}"/>
              </a:ext>
            </a:extLst>
          </p:cNvPr>
          <p:cNvSpPr txBox="1"/>
          <p:nvPr/>
        </p:nvSpPr>
        <p:spPr>
          <a:xfrm>
            <a:off x="708425" y="1059582"/>
            <a:ext cx="7535983" cy="2436564"/>
          </a:xfrm>
          <a:prstGeom prst="rect">
            <a:avLst/>
          </a:prstGeom>
          <a:noFill/>
        </p:spPr>
        <p:txBody>
          <a:bodyPr wrap="square" rtlCol="0">
            <a:spAutoFit/>
          </a:bodyPr>
          <a:lstStyle/>
          <a:p>
            <a:pPr lvl="0" algn="just">
              <a:lnSpc>
                <a:spcPct val="150000"/>
              </a:lnSpc>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1)Due to Covid-19 pandemic situation we can’t even come in close contact with each other or can’t even touch each other.</a:t>
            </a:r>
            <a:endPar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Aft>
                <a:spcPts val="1000"/>
              </a:spcAft>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2)Due to this situation school and colleges have been closed in order to avoid spread of covid19.</a:t>
            </a:r>
            <a:endPar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3)So we are proposing a model which will detect the person maintaining the social distance </a:t>
            </a:r>
            <a:endParaRPr lang="en-IN"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0CB7-508C-4549-AF31-3F627D541F84}"/>
              </a:ext>
            </a:extLst>
          </p:cNvPr>
          <p:cNvSpPr>
            <a:spLocks noGrp="1"/>
          </p:cNvSpPr>
          <p:nvPr>
            <p:ph type="title"/>
          </p:nvPr>
        </p:nvSpPr>
        <p:spPr>
          <a:xfrm>
            <a:off x="0" y="-92546"/>
            <a:ext cx="7715400" cy="468000"/>
          </a:xfrm>
        </p:spPr>
        <p:txBody>
          <a:bodyPr/>
          <a:lstStyle/>
          <a:p>
            <a:r>
              <a:rPr lang="en-US" dirty="0">
                <a:latin typeface="Times New Roman" panose="02020603050405020304" pitchFamily="18" charset="0"/>
                <a:cs typeface="Times New Roman" panose="02020603050405020304" pitchFamily="18" charset="0"/>
              </a:rPr>
              <a:t>03. LITERATURE SURVEY</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89BAF8B-CDF5-49AF-8265-13D5DDC19EB4}"/>
              </a:ext>
            </a:extLst>
          </p:cNvPr>
          <p:cNvSpPr txBox="1"/>
          <p:nvPr/>
        </p:nvSpPr>
        <p:spPr>
          <a:xfrm>
            <a:off x="179512" y="771550"/>
            <a:ext cx="7776864" cy="2677656"/>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1&gt; Managing Crowds with Wireless and Mobile Technologies</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1800" dirty="0">
                <a:solidFill>
                  <a:schemeClr val="bg1"/>
                </a:solidFill>
                <a:latin typeface="Times New Roman" panose="02020603050405020304" pitchFamily="18" charset="0"/>
                <a:cs typeface="Times New Roman" panose="02020603050405020304" pitchFamily="18" charset="0"/>
              </a:rPr>
              <a:t>Author: Mohammad </a:t>
            </a:r>
            <a:r>
              <a:rPr lang="en-US" sz="1800" dirty="0" err="1">
                <a:solidFill>
                  <a:schemeClr val="bg1"/>
                </a:solidFill>
                <a:latin typeface="Times New Roman" panose="02020603050405020304" pitchFamily="18" charset="0"/>
                <a:cs typeface="Times New Roman" panose="02020603050405020304" pitchFamily="18" charset="0"/>
              </a:rPr>
              <a:t>Yamin</a:t>
            </a:r>
            <a:r>
              <a:rPr lang="en-US" sz="1800" dirty="0">
                <a:solidFill>
                  <a:schemeClr val="bg1"/>
                </a:solidFill>
                <a:latin typeface="Times New Roman" panose="02020603050405020304" pitchFamily="18" charset="0"/>
                <a:cs typeface="Times New Roman" panose="02020603050405020304" pitchFamily="18" charset="0"/>
              </a:rPr>
              <a:t>, Abdullah M, </a:t>
            </a:r>
            <a:r>
              <a:rPr lang="en-US" sz="1800" dirty="0" err="1">
                <a:solidFill>
                  <a:schemeClr val="bg1"/>
                </a:solidFill>
                <a:latin typeface="Times New Roman" panose="02020603050405020304" pitchFamily="18" charset="0"/>
                <a:cs typeface="Times New Roman" panose="02020603050405020304" pitchFamily="18" charset="0"/>
              </a:rPr>
              <a:t>Baahel</a:t>
            </a:r>
            <a:r>
              <a:rPr lang="en-US" sz="1800" dirty="0">
                <a:solidFill>
                  <a:schemeClr val="bg1"/>
                </a:solidFill>
                <a:latin typeface="Times New Roman" panose="02020603050405020304" pitchFamily="18" charset="0"/>
                <a:cs typeface="Times New Roman" panose="02020603050405020304" pitchFamily="18" charset="0"/>
              </a:rPr>
              <a:t>, Adnan A, Abi Sen</a:t>
            </a:r>
          </a:p>
          <a:p>
            <a:endParaRPr lang="en-US" sz="1800" dirty="0">
              <a:solidFill>
                <a:schemeClr val="bg1"/>
              </a:solidFill>
              <a:latin typeface="Times New Roman" panose="02020603050405020304" pitchFamily="18" charset="0"/>
              <a:cs typeface="Times New Roman" panose="02020603050405020304" pitchFamily="18" charset="0"/>
            </a:endParaRPr>
          </a:p>
          <a:p>
            <a:endParaRPr lang="en-US" dirty="0"/>
          </a:p>
          <a:p>
            <a:r>
              <a:rPr lang="en-US" sz="1600" b="0" i="0" dirty="0">
                <a:solidFill>
                  <a:schemeClr val="bg1"/>
                </a:solidFill>
                <a:effectLst/>
                <a:latin typeface="Times New Roman" panose="02020603050405020304" pitchFamily="18" charset="0"/>
                <a:cs typeface="Times New Roman" panose="02020603050405020304" pitchFamily="18" charset="0"/>
              </a:rPr>
              <a:t>Prediction of the size and nature of the irregular and spontaneous crowds is very difficult due to many uncertainties surrounding them. Radio Frequency Identification (RFID) [</a:t>
            </a:r>
            <a:r>
              <a:rPr lang="en-US" sz="1600" b="0" i="0" u="none" strike="noStrike" dirty="0">
                <a:solidFill>
                  <a:schemeClr val="bg1"/>
                </a:solidFill>
                <a:effectLst/>
                <a:latin typeface="Times New Roman" panose="02020603050405020304" pitchFamily="18" charset="0"/>
                <a:cs typeface="Times New Roman" panose="02020603050405020304" pitchFamily="18" charset="0"/>
              </a:rPr>
              <a:t>19</a:t>
            </a:r>
            <a:r>
              <a:rPr lang="en-US" sz="1600" b="0" i="0" dirty="0">
                <a:solidFill>
                  <a:schemeClr val="bg1"/>
                </a:solidFill>
                <a:effectLst/>
                <a:latin typeface="Times New Roman" panose="02020603050405020304" pitchFamily="18" charset="0"/>
                <a:cs typeface="Times New Roman" panose="02020603050405020304" pitchFamily="18" charset="0"/>
              </a:rPr>
              <a:t>] technology and tools, which are already being used for tracking the movements of people, vehicles, goods etc., can help to manage some of the problems of crowding.</a:t>
            </a:r>
            <a:endParaRPr lang="en-US" sz="1600"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43845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83B55-CB42-491B-B7B3-59221B61390D}"/>
              </a:ext>
            </a:extLst>
          </p:cNvPr>
          <p:cNvSpPr>
            <a:spLocks noGrp="1"/>
          </p:cNvSpPr>
          <p:nvPr>
            <p:ph type="title"/>
          </p:nvPr>
        </p:nvSpPr>
        <p:spPr>
          <a:xfrm>
            <a:off x="467544" y="-468000"/>
            <a:ext cx="7715400" cy="468000"/>
          </a:xfrm>
        </p:spPr>
        <p:txBody>
          <a:bodyPr/>
          <a:lstStyle/>
          <a:p>
            <a:endParaRPr lang="en-IN" dirty="0"/>
          </a:p>
        </p:txBody>
      </p:sp>
      <p:sp>
        <p:nvSpPr>
          <p:cNvPr id="3" name="TextBox 2">
            <a:extLst>
              <a:ext uri="{FF2B5EF4-FFF2-40B4-BE49-F238E27FC236}">
                <a16:creationId xmlns:a16="http://schemas.microsoft.com/office/drawing/2014/main" id="{6C29E5EC-235B-4EB9-BD8B-51C210B9E76E}"/>
              </a:ext>
            </a:extLst>
          </p:cNvPr>
          <p:cNvSpPr txBox="1"/>
          <p:nvPr/>
        </p:nvSpPr>
        <p:spPr>
          <a:xfrm>
            <a:off x="251520" y="555526"/>
            <a:ext cx="8784976" cy="3016210"/>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2&gt; Person Detection For Social Distance and Safety Violation Alert based on Segmented ROI</a:t>
            </a:r>
          </a:p>
          <a:p>
            <a:endParaRPr lang="en-US" sz="1800" dirty="0">
              <a:solidFill>
                <a:schemeClr val="bg1"/>
              </a:solidFill>
              <a:latin typeface="Times New Roman" panose="02020603050405020304" pitchFamily="18" charset="0"/>
              <a:cs typeface="Times New Roman" panose="02020603050405020304" pitchFamily="18" charset="0"/>
            </a:endParaRPr>
          </a:p>
          <a:p>
            <a:r>
              <a:rPr lang="en-US" sz="1800" dirty="0">
                <a:solidFill>
                  <a:schemeClr val="bg1"/>
                </a:solidFill>
                <a:latin typeface="Times New Roman" panose="02020603050405020304" pitchFamily="18" charset="0"/>
                <a:cs typeface="Times New Roman" panose="02020603050405020304" pitchFamily="18" charset="0"/>
              </a:rPr>
              <a:t>Author: </a:t>
            </a:r>
            <a:r>
              <a:rPr lang="en-US" sz="1800" dirty="0" err="1">
                <a:solidFill>
                  <a:schemeClr val="bg1"/>
                </a:solidFill>
                <a:latin typeface="Times New Roman" panose="02020603050405020304" pitchFamily="18" charset="0"/>
                <a:cs typeface="Times New Roman" panose="02020603050405020304" pitchFamily="18" charset="0"/>
              </a:rPr>
              <a:t>Afiq</a:t>
            </a:r>
            <a:r>
              <a:rPr lang="en-US" sz="1800" dirty="0">
                <a:solidFill>
                  <a:schemeClr val="bg1"/>
                </a:solidFill>
                <a:latin typeface="Times New Roman" panose="02020603050405020304" pitchFamily="18" charset="0"/>
                <a:cs typeface="Times New Roman" panose="02020603050405020304" pitchFamily="18" charset="0"/>
              </a:rPr>
              <a:t> Harith, Ahamad </a:t>
            </a:r>
            <a:r>
              <a:rPr lang="en-US" sz="1800" dirty="0" err="1">
                <a:solidFill>
                  <a:schemeClr val="bg1"/>
                </a:solidFill>
                <a:latin typeface="Times New Roman" panose="02020603050405020304" pitchFamily="18" charset="0"/>
                <a:cs typeface="Times New Roman" panose="02020603050405020304" pitchFamily="18" charset="0"/>
              </a:rPr>
              <a:t>Noliza</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Zaini</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Mohd</a:t>
            </a:r>
            <a:r>
              <a:rPr lang="en-US" sz="1800" dirty="0">
                <a:solidFill>
                  <a:schemeClr val="bg1"/>
                </a:solidFill>
                <a:latin typeface="Times New Roman" panose="02020603050405020304" pitchFamily="18" charset="0"/>
                <a:cs typeface="Times New Roman" panose="02020603050405020304" pitchFamily="18" charset="0"/>
              </a:rPr>
              <a:t> Fuad Abdul </a:t>
            </a:r>
            <a:r>
              <a:rPr lang="en-US" sz="1800" dirty="0" err="1">
                <a:solidFill>
                  <a:schemeClr val="bg1"/>
                </a:solidFill>
                <a:latin typeface="Times New Roman" panose="02020603050405020304" pitchFamily="18" charset="0"/>
                <a:cs typeface="Times New Roman" panose="02020603050405020304" pitchFamily="18" charset="0"/>
              </a:rPr>
              <a:t>Latip</a:t>
            </a:r>
            <a:endParaRPr lang="en-US" sz="1800" dirty="0">
              <a:solidFill>
                <a:schemeClr val="bg1"/>
              </a:solidFill>
              <a:latin typeface="Times New Roman" panose="02020603050405020304" pitchFamily="18" charset="0"/>
              <a:cs typeface="Times New Roman" panose="02020603050405020304" pitchFamily="18" charset="0"/>
            </a:endParaRPr>
          </a:p>
          <a:p>
            <a:endParaRPr lang="en-US" sz="1800" dirty="0">
              <a:solidFill>
                <a:schemeClr val="bg1"/>
              </a:solidFill>
              <a:latin typeface="Times New Roman" panose="02020603050405020304" pitchFamily="18" charset="0"/>
              <a:cs typeface="Times New Roman" panose="02020603050405020304" pitchFamily="18" charset="0"/>
            </a:endParaRPr>
          </a:p>
          <a:p>
            <a:r>
              <a:rPr lang="en-US" sz="1600" b="0" i="0" dirty="0">
                <a:solidFill>
                  <a:schemeClr val="bg1"/>
                </a:solidFill>
                <a:effectLst/>
                <a:latin typeface="Times New Roman" panose="02020603050405020304" pitchFamily="18" charset="0"/>
                <a:cs typeface="Times New Roman" panose="02020603050405020304" pitchFamily="18" charset="0"/>
              </a:rPr>
              <a:t>The main purpose of this system is to process captured video footage for person detection and further processing for social distancing or safety violation. So, the process starts with reading the frames of a video feed one by one.</a:t>
            </a:r>
          </a:p>
          <a:p>
            <a:r>
              <a:rPr lang="en-US" sz="1600" b="0" i="0" dirty="0">
                <a:solidFill>
                  <a:schemeClr val="bg1"/>
                </a:solidFill>
                <a:effectLst/>
                <a:latin typeface="Times New Roman" panose="02020603050405020304" pitchFamily="18" charset="0"/>
                <a:cs typeface="Times New Roman" panose="02020603050405020304" pitchFamily="18" charset="0"/>
              </a:rPr>
              <a:t>The most important feature of this study is the object detection framework. This is due to the element of this study that focuses on determining the location of a person from the input frame. Hence, choosing the most suitable object detection model is important to avoid any problems in detecting persons.</a:t>
            </a:r>
            <a:endParaRPr lang="en-US"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9965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89CAE-C7EF-4D9A-9625-1359A58F3062}"/>
              </a:ext>
            </a:extLst>
          </p:cNvPr>
          <p:cNvSpPr>
            <a:spLocks noGrp="1"/>
          </p:cNvSpPr>
          <p:nvPr>
            <p:ph type="title"/>
          </p:nvPr>
        </p:nvSpPr>
        <p:spPr>
          <a:xfrm>
            <a:off x="611560" y="-234000"/>
            <a:ext cx="7715400" cy="468000"/>
          </a:xfrm>
        </p:spPr>
        <p:txBody>
          <a:bodyPr/>
          <a:lstStyle/>
          <a:p>
            <a:endParaRPr lang="en-IN"/>
          </a:p>
        </p:txBody>
      </p:sp>
      <p:sp>
        <p:nvSpPr>
          <p:cNvPr id="4" name="TextBox 3">
            <a:extLst>
              <a:ext uri="{FF2B5EF4-FFF2-40B4-BE49-F238E27FC236}">
                <a16:creationId xmlns:a16="http://schemas.microsoft.com/office/drawing/2014/main" id="{3B364CAC-C097-404E-B713-991AC4A388F0}"/>
              </a:ext>
            </a:extLst>
          </p:cNvPr>
          <p:cNvSpPr txBox="1"/>
          <p:nvPr/>
        </p:nvSpPr>
        <p:spPr>
          <a:xfrm>
            <a:off x="179512" y="555526"/>
            <a:ext cx="8064896" cy="3323987"/>
          </a:xfrm>
          <a:prstGeom prst="rect">
            <a:avLst/>
          </a:prstGeom>
          <a:noFill/>
        </p:spPr>
        <p:txBody>
          <a:bodyPr wrap="square">
            <a:spAutoFit/>
          </a:bodyPr>
          <a:lstStyle/>
          <a:p>
            <a:r>
              <a:rPr lang="en-US" sz="2000" dirty="0">
                <a:solidFill>
                  <a:schemeClr val="bg1"/>
                </a:solidFill>
                <a:latin typeface="Times New Roman" panose="02020603050405020304" pitchFamily="18" charset="0"/>
                <a:cs typeface="Times New Roman" panose="02020603050405020304" pitchFamily="18" charset="0"/>
              </a:rPr>
              <a:t>3&gt; The Visual Social Distancing Problem</a:t>
            </a:r>
          </a:p>
          <a:p>
            <a:endParaRPr lang="en-US" sz="1600" dirty="0">
              <a:solidFill>
                <a:schemeClr val="bg1"/>
              </a:solidFill>
              <a:latin typeface="Times New Roman" panose="02020603050405020304" pitchFamily="18" charset="0"/>
              <a:cs typeface="Times New Roman" panose="02020603050405020304" pitchFamily="18" charset="0"/>
            </a:endParaRPr>
          </a:p>
          <a:p>
            <a:r>
              <a:rPr lang="en-US" sz="1800" dirty="0">
                <a:solidFill>
                  <a:schemeClr val="bg1"/>
                </a:solidFill>
                <a:latin typeface="Times New Roman" panose="02020603050405020304" pitchFamily="18" charset="0"/>
                <a:cs typeface="Times New Roman" panose="02020603050405020304" pitchFamily="18" charset="0"/>
              </a:rPr>
              <a:t>Author: Macro </a:t>
            </a:r>
            <a:r>
              <a:rPr lang="en-US" sz="1800" dirty="0" err="1">
                <a:solidFill>
                  <a:schemeClr val="bg1"/>
                </a:solidFill>
                <a:latin typeface="Times New Roman" panose="02020603050405020304" pitchFamily="18" charset="0"/>
                <a:cs typeface="Times New Roman" panose="02020603050405020304" pitchFamily="18" charset="0"/>
              </a:rPr>
              <a:t>Cristani</a:t>
            </a:r>
            <a:r>
              <a:rPr lang="en-US" sz="1800" dirty="0">
                <a:solidFill>
                  <a:schemeClr val="bg1"/>
                </a:solidFill>
                <a:latin typeface="Times New Roman" panose="02020603050405020304" pitchFamily="18" charset="0"/>
                <a:cs typeface="Times New Roman" panose="02020603050405020304" pitchFamily="18" charset="0"/>
              </a:rPr>
              <a:t>, Francesco </a:t>
            </a:r>
            <a:r>
              <a:rPr lang="en-US" sz="1800" dirty="0" err="1">
                <a:solidFill>
                  <a:schemeClr val="bg1"/>
                </a:solidFill>
                <a:latin typeface="Times New Roman" panose="02020603050405020304" pitchFamily="18" charset="0"/>
                <a:cs typeface="Times New Roman" panose="02020603050405020304" pitchFamily="18" charset="0"/>
              </a:rPr>
              <a:t>Setti</a:t>
            </a:r>
            <a:r>
              <a:rPr lang="en-US" sz="1800" dirty="0">
                <a:solidFill>
                  <a:schemeClr val="bg1"/>
                </a:solidFill>
                <a:latin typeface="Times New Roman" panose="02020603050405020304" pitchFamily="18" charset="0"/>
                <a:cs typeface="Times New Roman" panose="02020603050405020304" pitchFamily="18" charset="0"/>
              </a:rPr>
              <a:t>, Alessandro </a:t>
            </a:r>
            <a:r>
              <a:rPr lang="en-US" sz="1800" dirty="0" err="1">
                <a:solidFill>
                  <a:schemeClr val="bg1"/>
                </a:solidFill>
                <a:latin typeface="Times New Roman" panose="02020603050405020304" pitchFamily="18" charset="0"/>
                <a:cs typeface="Times New Roman" panose="02020603050405020304" pitchFamily="18" charset="0"/>
              </a:rPr>
              <a:t>Vinciarelli</a:t>
            </a:r>
            <a:r>
              <a:rPr lang="en-US" sz="1800" dirty="0">
                <a:solidFill>
                  <a:schemeClr val="bg1"/>
                </a:solidFill>
                <a:latin typeface="Times New Roman" panose="02020603050405020304" pitchFamily="18" charset="0"/>
                <a:cs typeface="Times New Roman" panose="02020603050405020304" pitchFamily="18" charset="0"/>
              </a:rPr>
              <a:t>, Alessio Del </a:t>
            </a:r>
            <a:r>
              <a:rPr lang="en-US" sz="1800" dirty="0" err="1">
                <a:solidFill>
                  <a:schemeClr val="bg1"/>
                </a:solidFill>
                <a:latin typeface="Times New Roman" panose="02020603050405020304" pitchFamily="18" charset="0"/>
                <a:cs typeface="Times New Roman" panose="02020603050405020304" pitchFamily="18" charset="0"/>
              </a:rPr>
              <a:t>Bue</a:t>
            </a:r>
            <a:endParaRPr lang="en-US" sz="1800" dirty="0">
              <a:solidFill>
                <a:schemeClr val="bg1"/>
              </a:solidFill>
              <a:latin typeface="Times New Roman" panose="02020603050405020304" pitchFamily="18" charset="0"/>
              <a:cs typeface="Times New Roman" panose="02020603050405020304" pitchFamily="18" charset="0"/>
            </a:endParaRPr>
          </a:p>
          <a:p>
            <a:endParaRPr lang="en-US" sz="1600"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I</a:t>
            </a:r>
            <a:r>
              <a:rPr lang="en-US" sz="1400" b="0" i="0" dirty="0">
                <a:solidFill>
                  <a:schemeClr val="bg1"/>
                </a:solidFill>
                <a:effectLst/>
                <a:latin typeface="Times New Roman" panose="02020603050405020304" pitchFamily="18" charset="0"/>
                <a:cs typeface="Times New Roman" panose="02020603050405020304" pitchFamily="18" charset="0"/>
              </a:rPr>
              <a:t>ntroduce the Visual Social Distancing (VSD) problem, defined as the automatic estimation of the inter-personal distance from an image, and the characterization of related people aggregations. VSD is pivotal for a non-invasive analysis to whether people comply with the SD restriction, and to provide statistics about the level of safety of specific areas whenever this constraint is violated. We first point out that measuring VSD is not only a geometrical problem, but it also implies a deeper understanding of the social </a:t>
            </a:r>
            <a:r>
              <a:rPr lang="en-US" sz="1400" b="0" i="0" dirty="0" err="1">
                <a:solidFill>
                  <a:schemeClr val="bg1"/>
                </a:solidFill>
                <a:effectLst/>
                <a:latin typeface="Times New Roman" panose="02020603050405020304" pitchFamily="18" charset="0"/>
                <a:cs typeface="Times New Roman" panose="02020603050405020304" pitchFamily="18" charset="0"/>
              </a:rPr>
              <a:t>behaviour</a:t>
            </a:r>
            <a:r>
              <a:rPr lang="en-US" sz="1400" b="0" i="0" dirty="0">
                <a:solidFill>
                  <a:schemeClr val="bg1"/>
                </a:solidFill>
                <a:effectLst/>
                <a:latin typeface="Times New Roman" panose="02020603050405020304" pitchFamily="18" charset="0"/>
                <a:cs typeface="Times New Roman" panose="02020603050405020304" pitchFamily="18" charset="0"/>
              </a:rPr>
              <a:t> in the scene.</a:t>
            </a:r>
          </a:p>
          <a:p>
            <a:r>
              <a:rPr lang="en-US" dirty="0">
                <a:solidFill>
                  <a:schemeClr val="bg1"/>
                </a:solidFill>
                <a:latin typeface="Times New Roman" panose="02020603050405020304" pitchFamily="18" charset="0"/>
                <a:cs typeface="Times New Roman" panose="02020603050405020304" pitchFamily="18" charset="0"/>
              </a:rPr>
              <a:t>Estimating the VSD requires the solution of a set of classical computer vision and social Signal Processing tasks as identified namely, scene geometry understanding person detection/ body pose estimation and social distance characterization.</a:t>
            </a:r>
            <a:endParaRPr lang="en-US" sz="1400" b="0" i="0" dirty="0">
              <a:solidFill>
                <a:schemeClr val="bg1"/>
              </a:solidFill>
              <a:effectLst/>
              <a:latin typeface="Times New Roman" panose="02020603050405020304" pitchFamily="18" charset="0"/>
              <a:cs typeface="Times New Roman" panose="02020603050405020304" pitchFamily="18" charset="0"/>
            </a:endParaRPr>
          </a:p>
          <a:p>
            <a:endParaRPr lang="en-US"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1351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B9ED8-E6BD-4D39-963D-FADC2220101B}"/>
              </a:ext>
            </a:extLst>
          </p:cNvPr>
          <p:cNvSpPr>
            <a:spLocks noGrp="1"/>
          </p:cNvSpPr>
          <p:nvPr>
            <p:ph type="title"/>
          </p:nvPr>
        </p:nvSpPr>
        <p:spPr>
          <a:xfrm>
            <a:off x="-32358" y="-92546"/>
            <a:ext cx="7715400" cy="468000"/>
          </a:xfrm>
        </p:spPr>
        <p:txBody>
          <a:bodyPr/>
          <a:lstStyle/>
          <a:p>
            <a:r>
              <a:rPr lang="en-US" dirty="0">
                <a:latin typeface="Times New Roman" panose="02020603050405020304" pitchFamily="18" charset="0"/>
                <a:cs typeface="Times New Roman" panose="02020603050405020304" pitchFamily="18" charset="0"/>
              </a:rPr>
              <a:t>04. OBJECTIVE</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A40AA63-0C71-4DD6-B260-D2543D167E9A}"/>
              </a:ext>
            </a:extLst>
          </p:cNvPr>
          <p:cNvSpPr txBox="1"/>
          <p:nvPr/>
        </p:nvSpPr>
        <p:spPr>
          <a:xfrm>
            <a:off x="251520" y="987574"/>
            <a:ext cx="8064896" cy="3662541"/>
          </a:xfrm>
          <a:prstGeom prst="rect">
            <a:avLst/>
          </a:prstGeom>
          <a:noFill/>
        </p:spPr>
        <p:txBody>
          <a:bodyPr wrap="square" rtlCol="0">
            <a:spAutoFit/>
          </a:bodyPr>
          <a:lstStyle/>
          <a:p>
            <a:pPr marL="285750" indent="-285750" algn="just">
              <a:buFont typeface="Wingdings" panose="05000000000000000000" pitchFamily="2" charset="2"/>
              <a:buChar char="q"/>
            </a:pPr>
            <a:r>
              <a:rPr lang="en-US" sz="1800" i="1" dirty="0">
                <a:solidFill>
                  <a:schemeClr val="bg1"/>
                </a:solidFill>
                <a:latin typeface="Times New Roman" panose="02020603050405020304" pitchFamily="18" charset="0"/>
                <a:cs typeface="Times New Roman" panose="02020603050405020304" pitchFamily="18" charset="0"/>
              </a:rPr>
              <a:t>   To present a deep learning-based social distance monitoring framework using an overhead view perspective.</a:t>
            </a:r>
          </a:p>
          <a:p>
            <a:pPr algn="just"/>
            <a:endParaRPr lang="en-US" sz="1800" i="1"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1800" i="1" dirty="0">
                <a:solidFill>
                  <a:schemeClr val="bg1"/>
                </a:solidFill>
                <a:latin typeface="Times New Roman" panose="02020603050405020304" pitchFamily="18" charset="0"/>
                <a:cs typeface="Times New Roman" panose="02020603050405020304" pitchFamily="18" charset="0"/>
              </a:rPr>
              <a:t> To calculate the distance between human objects using Euclidean distance algorithm</a:t>
            </a:r>
            <a:r>
              <a:rPr lang="en-US" sz="1400" i="1" dirty="0">
                <a:solidFill>
                  <a:schemeClr val="bg1"/>
                </a:solidFill>
                <a:latin typeface="Palatino Linotype" panose="02040502050505030304" pitchFamily="18" charset="0"/>
              </a:rPr>
              <a:t>.</a:t>
            </a:r>
          </a:p>
          <a:p>
            <a:pPr algn="just"/>
            <a:endParaRPr lang="en-US" sz="1400" i="1" dirty="0">
              <a:solidFill>
                <a:schemeClr val="bg1"/>
              </a:solidFill>
              <a:latin typeface="Palatino Linotype" panose="02040502050505030304" pitchFamily="18" charset="0"/>
            </a:endParaRPr>
          </a:p>
          <a:p>
            <a:pPr marL="285750" indent="-285750" algn="just">
              <a:buFont typeface="Wingdings" panose="05000000000000000000" pitchFamily="2" charset="2"/>
              <a:buChar char="q"/>
            </a:pPr>
            <a:r>
              <a:rPr lang="en-US" sz="1800" i="1" dirty="0">
                <a:solidFill>
                  <a:schemeClr val="bg1"/>
                </a:solidFill>
                <a:latin typeface="Times New Roman" panose="02020603050405020304" pitchFamily="18" charset="0"/>
                <a:cs typeface="Times New Roman" panose="02020603050405020304" pitchFamily="18" charset="0"/>
              </a:rPr>
              <a:t>In order to track the social distance between individuals, the Euclidean distance is used to approximate the distance between each pair of the centroid of the bounding box detected. In addition, a social distance violation threshold is specified using a pixel to distance estimation</a:t>
            </a:r>
            <a:r>
              <a:rPr lang="en-US" sz="1400" i="1" dirty="0">
                <a:solidFill>
                  <a:schemeClr val="bg1"/>
                </a:solidFill>
                <a:latin typeface="Palatino Linotype" panose="02040502050505030304" pitchFamily="18" charset="0"/>
              </a:rPr>
              <a:t>.</a:t>
            </a:r>
          </a:p>
          <a:p>
            <a:pPr marL="285750" indent="-285750" algn="just">
              <a:buFont typeface="Wingdings" panose="05000000000000000000" pitchFamily="2" charset="2"/>
              <a:buChar char="q"/>
            </a:pPr>
            <a:endParaRPr lang="en-US" sz="1400" i="1" dirty="0">
              <a:solidFill>
                <a:schemeClr val="bg1"/>
              </a:solidFill>
              <a:latin typeface="Palatino Linotype" panose="02040502050505030304" pitchFamily="18" charset="0"/>
            </a:endParaRPr>
          </a:p>
          <a:p>
            <a:pPr marL="285750" indent="-285750" algn="just">
              <a:buFont typeface="Wingdings" panose="05000000000000000000" pitchFamily="2" charset="2"/>
              <a:buChar char="q"/>
            </a:pPr>
            <a:endParaRPr lang="en-US" i="1" dirty="0">
              <a:solidFill>
                <a:schemeClr val="bg1"/>
              </a:solidFill>
              <a:latin typeface="Palatino Linotype" panose="02040502050505030304" pitchFamily="18" charset="0"/>
            </a:endParaRPr>
          </a:p>
          <a:p>
            <a:pPr algn="just"/>
            <a:endParaRPr lang="en-US" sz="1400" i="1" dirty="0">
              <a:solidFill>
                <a:schemeClr val="bg1"/>
              </a:solidFill>
              <a:latin typeface="Palatino Linotype" panose="02040502050505030304" pitchFamily="18" charset="0"/>
            </a:endParaRPr>
          </a:p>
          <a:p>
            <a:endParaRPr lang="en-IN" dirty="0"/>
          </a:p>
        </p:txBody>
      </p:sp>
    </p:spTree>
    <p:extLst>
      <p:ext uri="{BB962C8B-B14F-4D97-AF65-F5344CB8AC3E}">
        <p14:creationId xmlns:p14="http://schemas.microsoft.com/office/powerpoint/2010/main" val="100494302"/>
      </p:ext>
    </p:extLst>
  </p:cSld>
  <p:clrMapOvr>
    <a:masterClrMapping/>
  </p:clrMapOvr>
</p:sld>
</file>

<file path=ppt/theme/theme1.xml><?xml version="1.0" encoding="utf-8"?>
<a:theme xmlns:a="http://schemas.openxmlformats.org/drawingml/2006/main" name=" Stop The Virus! Distance Learning Escape Room by Slidesgo">
  <a:themeElements>
    <a:clrScheme name="Simple Light">
      <a:dk1>
        <a:srgbClr val="000000"/>
      </a:dk1>
      <a:lt1>
        <a:srgbClr val="FFFFFF"/>
      </a:lt1>
      <a:dk2>
        <a:srgbClr val="5C178D"/>
      </a:dk2>
      <a:lt2>
        <a:srgbClr val="8D57B3"/>
      </a:lt2>
      <a:accent1>
        <a:srgbClr val="9B65C2"/>
      </a:accent1>
      <a:accent2>
        <a:srgbClr val="E1C8F3"/>
      </a:accent2>
      <a:accent3>
        <a:srgbClr val="FFD736"/>
      </a:accent3>
      <a:accent4>
        <a:srgbClr val="FFF9C3"/>
      </a:accent4>
      <a:accent5>
        <a:srgbClr val="5C178D"/>
      </a:accent5>
      <a:accent6>
        <a:srgbClr val="8D57B3"/>
      </a:accent6>
      <a:hlink>
        <a:srgbClr val="9B65C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503</TotalTime>
  <Words>1388</Words>
  <Application>Microsoft Office PowerPoint</Application>
  <PresentationFormat>On-screen Show (16:9)</PresentationFormat>
  <Paragraphs>80</Paragraphs>
  <Slides>18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Fira Sans</vt:lpstr>
      <vt:lpstr>Francois One</vt:lpstr>
      <vt:lpstr>Nunito Sans</vt:lpstr>
      <vt:lpstr>Palatino Linotype</vt:lpstr>
      <vt:lpstr>Times New Roman</vt:lpstr>
      <vt:lpstr>Wingdings</vt:lpstr>
      <vt:lpstr> Stop The Virus! Distance Learning Escape Room by Slidesgo</vt:lpstr>
      <vt:lpstr>SOCIAL DISTANCING DETECTION USING EUCLIDEAN ALGORITHM FOR COVID-19</vt:lpstr>
      <vt:lpstr>AGENDA</vt:lpstr>
      <vt:lpstr>01</vt:lpstr>
      <vt:lpstr>1)The spread of COVID-19 virus and the ensuing large-scale lockdowns across the globe has given rise to an alarming situation. The resumption sectors is a key pre-requisite for kick starting economic activity of a nation. The safety of the workforce operating these plants cannot be compromised.   2) Euclid's algorithm, is an efficient method for computing the greatest common divisor (GCD) of two integers (numbers), the largest number that divides them both without a remainder.   3) The Euclidean Distance procedure computes similarity between all pairs of items. It is a symmetrical algorithm, which means that the result from computing the similarity of Item A to Item B is the same as computing the similarity of Item B to Item A. We can therefore compute the score for each pair of nodes once. Social-distancing is an important way to slow down the spread of infectious diseases. People are asked to limit their interactions with each other, reducing the chances of the disease being spread with physical or close contact.   </vt:lpstr>
      <vt:lpstr>02.PROBLEM DEFINITION  </vt:lpstr>
      <vt:lpstr>03. LITERATURE SURVEY</vt:lpstr>
      <vt:lpstr>PowerPoint Presentation</vt:lpstr>
      <vt:lpstr>PowerPoint Presentation</vt:lpstr>
      <vt:lpstr>04. OBJECTIVE</vt:lpstr>
      <vt:lpstr>05. IMPLEMENTATION</vt:lpstr>
      <vt:lpstr>During human identification, as seen in , the input frame is divided into a region of S×S, also called grid cells. These cells are related to bounding box estimation and class probabilities. It predicts the probability of whether the center of the person bounding box is in the grid cell or not. we measure the distance between each detected centroid using Euclidean distance.  For every subsequent frame in the video stream, we firstly compute bounding box centroids  and then calculate the distance (highlighted with red lines) between each pair of detected bounding box centroids.   The information of each centroid is stored in the form of a list. Based on distance values, a threshold is defined to check if any two people are less than  pixels apart or not. If the distance violates the minimum social distance set or two people are too close, then the information is added into the violation set.   The bounding box color is initialized as green. The information is checked in the violation set; if the current index exists violation set, the color is updated to red.   </vt:lpstr>
      <vt:lpstr>FLOWCHART</vt:lpstr>
      <vt:lpstr>Detected coordinates of person bounding box.</vt:lpstr>
      <vt:lpstr>06. RESULTS</vt:lpstr>
      <vt:lpstr>PowerPoint Presentation</vt:lpstr>
      <vt:lpstr>PowerPoint Presentation</vt:lpstr>
      <vt:lpstr>REFERENCE</vt:lpstr>
      <vt:lpstr> THANK YOU 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DISTANCING DETECTION WITH DEEP LEARNING</dc:title>
  <dc:creator>tejas</dc:creator>
  <cp:lastModifiedBy>Tejas M</cp:lastModifiedBy>
  <cp:revision>34</cp:revision>
  <dcterms:modified xsi:type="dcterms:W3CDTF">2021-06-10T11:17:23Z</dcterms:modified>
</cp:coreProperties>
</file>