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ea1f0172f_0_6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eea1f0172f_0_65: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ea1f0172f_0_3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eea1f0172f_0_34: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ea1f0172f_0_4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eea1f0172f_0_49: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e81ce14ac_0_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ee81ce14ac_0_8: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eb2303b0f_0_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eeb2303b0f_0_9: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ea1f0172f_0_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eea1f0172f_0_18: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ea1f0172f_0_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eea1f0172f_0_5: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ea1f0172f_0_4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eea1f0172f_0_43: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19" name="Shape 19"/>
        <p:cNvGrpSpPr/>
        <p:nvPr/>
      </p:nvGrpSpPr>
      <p:grpSpPr>
        <a:xfrm>
          <a:off x="0" y="0"/>
          <a:ext cx="0" cy="0"/>
          <a:chOff x="0" y="0"/>
          <a:chExt cx="0" cy="0"/>
        </a:xfrm>
      </p:grpSpPr>
      <p:sp>
        <p:nvSpPr>
          <p:cNvPr id="20" name="Google Shape;20;p2"/>
          <p:cNvSpPr/>
          <p:nvPr/>
        </p:nvSpPr>
        <p:spPr>
          <a:xfrm>
            <a:off x="0" y="0"/>
            <a:ext cx="12191975" cy="6857986"/>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 name="Google Shape;21;p2"/>
          <p:cNvSpPr/>
          <p:nvPr/>
        </p:nvSpPr>
        <p:spPr>
          <a:xfrm>
            <a:off x="0" y="0"/>
            <a:ext cx="1430655" cy="5291455"/>
          </a:xfrm>
          <a:custGeom>
            <a:rect b="b" l="l" r="r" t="t"/>
            <a:pathLst>
              <a:path extrusionOk="0" h="5291455" w="1430655">
                <a:moveTo>
                  <a:pt x="266656" y="5290914"/>
                </a:moveTo>
                <a:lnTo>
                  <a:pt x="0" y="5257564"/>
                </a:lnTo>
                <a:lnTo>
                  <a:pt x="0" y="4971839"/>
                </a:lnTo>
                <a:lnTo>
                  <a:pt x="1087792" y="0"/>
                </a:lnTo>
                <a:lnTo>
                  <a:pt x="1430637" y="0"/>
                </a:lnTo>
                <a:lnTo>
                  <a:pt x="266656" y="5290914"/>
                </a:lnTo>
                <a:close/>
              </a:path>
            </a:pathLst>
          </a:custGeom>
          <a:solidFill>
            <a:srgbClr val="4F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 name="Google Shape;22;p2"/>
          <p:cNvSpPr/>
          <p:nvPr/>
        </p:nvSpPr>
        <p:spPr>
          <a:xfrm>
            <a:off x="0" y="0"/>
            <a:ext cx="1011555" cy="4624705"/>
          </a:xfrm>
          <a:custGeom>
            <a:rect b="b" l="l" r="r" t="t"/>
            <a:pathLst>
              <a:path extrusionOk="0" h="4624705" w="1011555">
                <a:moveTo>
                  <a:pt x="0" y="4624190"/>
                </a:moveTo>
                <a:lnTo>
                  <a:pt x="0" y="3076443"/>
                </a:lnTo>
                <a:lnTo>
                  <a:pt x="672748" y="0"/>
                </a:lnTo>
                <a:lnTo>
                  <a:pt x="1011237" y="0"/>
                </a:lnTo>
                <a:lnTo>
                  <a:pt x="0" y="4624190"/>
                </a:lnTo>
                <a:close/>
              </a:path>
            </a:pathLst>
          </a:custGeom>
          <a:solidFill>
            <a:srgbClr val="59595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 name="Google Shape;23;p2"/>
          <p:cNvSpPr/>
          <p:nvPr/>
        </p:nvSpPr>
        <p:spPr>
          <a:xfrm>
            <a:off x="0" y="5662438"/>
            <a:ext cx="1208405" cy="1195705"/>
          </a:xfrm>
          <a:custGeom>
            <a:rect b="b" l="l" r="r" t="t"/>
            <a:pathLst>
              <a:path extrusionOk="0" h="1195704" w="1208405">
                <a:moveTo>
                  <a:pt x="1208157" y="1195197"/>
                </a:moveTo>
                <a:lnTo>
                  <a:pt x="1138335" y="1195197"/>
                </a:lnTo>
                <a:lnTo>
                  <a:pt x="0" y="19024"/>
                </a:lnTo>
                <a:lnTo>
                  <a:pt x="0" y="0"/>
                </a:lnTo>
                <a:lnTo>
                  <a:pt x="1208157" y="1195197"/>
                </a:lnTo>
                <a:close/>
              </a:path>
            </a:pathLst>
          </a:cu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 name="Google Shape;24;p2"/>
          <p:cNvSpPr/>
          <p:nvPr/>
        </p:nvSpPr>
        <p:spPr>
          <a:xfrm>
            <a:off x="0" y="5295939"/>
            <a:ext cx="1983105" cy="1562100"/>
          </a:xfrm>
          <a:custGeom>
            <a:rect b="b" l="l" r="r" t="t"/>
            <a:pathLst>
              <a:path extrusionOk="0" h="1562100" w="1983105">
                <a:moveTo>
                  <a:pt x="1982876" y="1561696"/>
                </a:moveTo>
                <a:lnTo>
                  <a:pt x="1906693" y="1561696"/>
                </a:lnTo>
                <a:lnTo>
                  <a:pt x="0" y="4774"/>
                </a:lnTo>
                <a:lnTo>
                  <a:pt x="0" y="0"/>
                </a:lnTo>
                <a:lnTo>
                  <a:pt x="1982876" y="1561696"/>
                </a:lnTo>
                <a:close/>
              </a:path>
            </a:pathLst>
          </a:custGeom>
          <a:solidFill>
            <a:srgbClr val="233F6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 name="Google Shape;25;p2"/>
          <p:cNvSpPr/>
          <p:nvPr/>
        </p:nvSpPr>
        <p:spPr>
          <a:xfrm>
            <a:off x="0" y="5257789"/>
            <a:ext cx="2842260" cy="1600200"/>
          </a:xfrm>
          <a:custGeom>
            <a:rect b="b" l="l" r="r" t="t"/>
            <a:pathLst>
              <a:path extrusionOk="0" h="1600200" w="2842260">
                <a:moveTo>
                  <a:pt x="2842194" y="1599846"/>
                </a:moveTo>
                <a:lnTo>
                  <a:pt x="1982976" y="1599846"/>
                </a:lnTo>
                <a:lnTo>
                  <a:pt x="0" y="38099"/>
                </a:lnTo>
                <a:lnTo>
                  <a:pt x="0" y="0"/>
                </a:lnTo>
                <a:lnTo>
                  <a:pt x="266654" y="33324"/>
                </a:lnTo>
                <a:lnTo>
                  <a:pt x="2842194" y="1599846"/>
                </a:lnTo>
                <a:close/>
              </a:path>
            </a:pathLst>
          </a:custGeom>
          <a:solidFill>
            <a:srgbClr val="3660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 name="Google Shape;26;p2"/>
          <p:cNvSpPr/>
          <p:nvPr/>
        </p:nvSpPr>
        <p:spPr>
          <a:xfrm>
            <a:off x="0" y="5357864"/>
            <a:ext cx="1837689" cy="1499870"/>
          </a:xfrm>
          <a:custGeom>
            <a:rect b="b" l="l" r="r" t="t"/>
            <a:pathLst>
              <a:path extrusionOk="0" h="1499870" w="1837689">
                <a:moveTo>
                  <a:pt x="1837076" y="1499771"/>
                </a:moveTo>
                <a:lnTo>
                  <a:pt x="1208492" y="1499771"/>
                </a:lnTo>
                <a:lnTo>
                  <a:pt x="0" y="304724"/>
                </a:lnTo>
                <a:lnTo>
                  <a:pt x="0" y="0"/>
                </a:lnTo>
                <a:lnTo>
                  <a:pt x="1837076" y="1499771"/>
                </a:lnTo>
                <a:close/>
              </a:path>
            </a:pathLst>
          </a:custGeom>
          <a:solidFill>
            <a:srgbClr val="3F3F3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 name="Google Shape;27;p2"/>
          <p:cNvSpPr/>
          <p:nvPr/>
        </p:nvSpPr>
        <p:spPr>
          <a:xfrm>
            <a:off x="10363304" y="160919"/>
            <a:ext cx="1726916" cy="118799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 name="Google Shape;28;p2"/>
          <p:cNvSpPr/>
          <p:nvPr/>
        </p:nvSpPr>
        <p:spPr>
          <a:xfrm>
            <a:off x="854998" y="0"/>
            <a:ext cx="1819910" cy="3971925"/>
          </a:xfrm>
          <a:custGeom>
            <a:rect b="b" l="l" r="r" t="t"/>
            <a:pathLst>
              <a:path extrusionOk="0" h="3971925" w="1819910">
                <a:moveTo>
                  <a:pt x="482456" y="3971516"/>
                </a:moveTo>
                <a:lnTo>
                  <a:pt x="0" y="3881042"/>
                </a:lnTo>
                <a:lnTo>
                  <a:pt x="1311944" y="0"/>
                </a:lnTo>
                <a:lnTo>
                  <a:pt x="1819796" y="0"/>
                </a:lnTo>
                <a:lnTo>
                  <a:pt x="482456" y="3971516"/>
                </a:lnTo>
                <a:close/>
              </a:path>
            </a:pathLst>
          </a:custGeom>
          <a:solidFill>
            <a:srgbClr val="4F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 name="Google Shape;29;p2"/>
          <p:cNvSpPr/>
          <p:nvPr/>
        </p:nvSpPr>
        <p:spPr>
          <a:xfrm>
            <a:off x="271079" y="0"/>
            <a:ext cx="1782445" cy="3862070"/>
          </a:xfrm>
          <a:custGeom>
            <a:rect b="b" l="l" r="r" t="t"/>
            <a:pathLst>
              <a:path extrusionOk="0" h="3862070" w="1782445">
                <a:moveTo>
                  <a:pt x="482536" y="3862067"/>
                </a:moveTo>
                <a:lnTo>
                  <a:pt x="0" y="3771592"/>
                </a:lnTo>
                <a:lnTo>
                  <a:pt x="1274064" y="0"/>
                </a:lnTo>
                <a:lnTo>
                  <a:pt x="1781996" y="0"/>
                </a:lnTo>
                <a:lnTo>
                  <a:pt x="482536" y="3862067"/>
                </a:lnTo>
                <a:close/>
              </a:path>
            </a:pathLst>
          </a:custGeom>
          <a:solidFill>
            <a:srgbClr val="59595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 name="Google Shape;30;p2"/>
          <p:cNvSpPr/>
          <p:nvPr/>
        </p:nvSpPr>
        <p:spPr>
          <a:xfrm>
            <a:off x="277199" y="3776742"/>
            <a:ext cx="2582545" cy="3081020"/>
          </a:xfrm>
          <a:custGeom>
            <a:rect b="b" l="l" r="r" t="t"/>
            <a:pathLst>
              <a:path extrusionOk="0" h="3081020" w="2582545">
                <a:moveTo>
                  <a:pt x="2581919" y="3080893"/>
                </a:moveTo>
                <a:lnTo>
                  <a:pt x="2467645" y="3080893"/>
                </a:lnTo>
                <a:lnTo>
                  <a:pt x="0" y="0"/>
                </a:lnTo>
                <a:lnTo>
                  <a:pt x="2581919" y="3080893"/>
                </a:lnTo>
                <a:close/>
              </a:path>
            </a:pathLst>
          </a:cu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 name="Google Shape;31;p2"/>
          <p:cNvSpPr/>
          <p:nvPr/>
        </p:nvSpPr>
        <p:spPr>
          <a:xfrm>
            <a:off x="861478" y="3886192"/>
            <a:ext cx="3164205" cy="2971800"/>
          </a:xfrm>
          <a:custGeom>
            <a:rect b="b" l="l" r="r" t="t"/>
            <a:pathLst>
              <a:path extrusionOk="0" h="2971800" w="3164204">
                <a:moveTo>
                  <a:pt x="3164038" y="2971444"/>
                </a:moveTo>
                <a:lnTo>
                  <a:pt x="3051863" y="2971444"/>
                </a:lnTo>
                <a:lnTo>
                  <a:pt x="0" y="0"/>
                </a:lnTo>
                <a:lnTo>
                  <a:pt x="3164038" y="2971444"/>
                </a:lnTo>
                <a:close/>
              </a:path>
            </a:pathLst>
          </a:custGeom>
          <a:solidFill>
            <a:srgbClr val="233F6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 name="Google Shape;32;p2"/>
          <p:cNvSpPr/>
          <p:nvPr/>
        </p:nvSpPr>
        <p:spPr>
          <a:xfrm>
            <a:off x="854998" y="3881517"/>
            <a:ext cx="4453255" cy="2976245"/>
          </a:xfrm>
          <a:custGeom>
            <a:rect b="b" l="l" r="r" t="t"/>
            <a:pathLst>
              <a:path extrusionOk="0" h="2976245" w="4453255">
                <a:moveTo>
                  <a:pt x="4453191" y="2976119"/>
                </a:moveTo>
                <a:lnTo>
                  <a:pt x="3170568" y="2976119"/>
                </a:lnTo>
                <a:lnTo>
                  <a:pt x="6349" y="4749"/>
                </a:lnTo>
                <a:lnTo>
                  <a:pt x="0" y="0"/>
                </a:lnTo>
                <a:lnTo>
                  <a:pt x="482569" y="90474"/>
                </a:lnTo>
                <a:lnTo>
                  <a:pt x="4453191" y="2976119"/>
                </a:lnTo>
                <a:close/>
              </a:path>
            </a:pathLst>
          </a:custGeom>
          <a:solidFill>
            <a:srgbClr val="3660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 name="Google Shape;33;p2"/>
          <p:cNvSpPr/>
          <p:nvPr/>
        </p:nvSpPr>
        <p:spPr>
          <a:xfrm>
            <a:off x="271079" y="3772067"/>
            <a:ext cx="3547110" cy="3086100"/>
          </a:xfrm>
          <a:custGeom>
            <a:rect b="b" l="l" r="r" t="t"/>
            <a:pathLst>
              <a:path extrusionOk="0" h="3086100" w="3547110">
                <a:moveTo>
                  <a:pt x="3547062" y="3085918"/>
                </a:moveTo>
                <a:lnTo>
                  <a:pt x="2588339" y="3085918"/>
                </a:lnTo>
                <a:lnTo>
                  <a:pt x="6349" y="4774"/>
                </a:lnTo>
                <a:lnTo>
                  <a:pt x="0" y="0"/>
                </a:lnTo>
                <a:lnTo>
                  <a:pt x="469839" y="85724"/>
                </a:lnTo>
                <a:lnTo>
                  <a:pt x="482536" y="90474"/>
                </a:lnTo>
                <a:lnTo>
                  <a:pt x="485719" y="95249"/>
                </a:lnTo>
                <a:lnTo>
                  <a:pt x="476189" y="95249"/>
                </a:lnTo>
                <a:lnTo>
                  <a:pt x="3547062" y="3085918"/>
                </a:lnTo>
                <a:close/>
              </a:path>
              <a:path extrusionOk="0" h="3086100" w="3547110">
                <a:moveTo>
                  <a:pt x="493450" y="106845"/>
                </a:moveTo>
                <a:lnTo>
                  <a:pt x="482536" y="95249"/>
                </a:lnTo>
                <a:lnTo>
                  <a:pt x="485719" y="95249"/>
                </a:lnTo>
                <a:lnTo>
                  <a:pt x="493450" y="106845"/>
                </a:lnTo>
                <a:close/>
              </a:path>
              <a:path extrusionOk="0" h="3086100" w="3547110">
                <a:moveTo>
                  <a:pt x="558726" y="176199"/>
                </a:moveTo>
                <a:lnTo>
                  <a:pt x="495236" y="109524"/>
                </a:lnTo>
                <a:lnTo>
                  <a:pt x="493450" y="106845"/>
                </a:lnTo>
                <a:lnTo>
                  <a:pt x="558726" y="176199"/>
                </a:lnTo>
                <a:close/>
              </a:path>
            </a:pathLst>
          </a:custGeom>
          <a:solidFill>
            <a:srgbClr val="3F3F3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 name="Google Shape;34;p2"/>
          <p:cNvSpPr/>
          <p:nvPr/>
        </p:nvSpPr>
        <p:spPr>
          <a:xfrm>
            <a:off x="271068" y="3772077"/>
            <a:ext cx="558800" cy="175895"/>
          </a:xfrm>
          <a:custGeom>
            <a:rect b="b" l="l" r="r" t="t"/>
            <a:pathLst>
              <a:path extrusionOk="0" h="175895" w="558800">
                <a:moveTo>
                  <a:pt x="482409" y="89992"/>
                </a:moveTo>
                <a:lnTo>
                  <a:pt x="469709" y="85267"/>
                </a:lnTo>
                <a:lnTo>
                  <a:pt x="0" y="0"/>
                </a:lnTo>
                <a:lnTo>
                  <a:pt x="482409" y="89992"/>
                </a:lnTo>
                <a:close/>
              </a:path>
              <a:path extrusionOk="0" h="175895" w="558800">
                <a:moveTo>
                  <a:pt x="558368" y="175666"/>
                </a:moveTo>
                <a:lnTo>
                  <a:pt x="482600" y="95046"/>
                </a:lnTo>
                <a:lnTo>
                  <a:pt x="476288" y="95046"/>
                </a:lnTo>
                <a:lnTo>
                  <a:pt x="558368" y="175666"/>
                </a:lnTo>
                <a:close/>
              </a:path>
            </a:pathLst>
          </a:custGeom>
          <a:solidFill>
            <a:srgbClr val="28AA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 name="Google Shape;35;p2"/>
          <p:cNvSpPr/>
          <p:nvPr/>
        </p:nvSpPr>
        <p:spPr>
          <a:xfrm>
            <a:off x="10339178" y="76319"/>
            <a:ext cx="1726916" cy="118799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 name="Google Shape;36;p2"/>
          <p:cNvSpPr txBox="1"/>
          <p:nvPr>
            <p:ph type="title"/>
          </p:nvPr>
        </p:nvSpPr>
        <p:spPr>
          <a:xfrm>
            <a:off x="3457736" y="741998"/>
            <a:ext cx="5276527" cy="1244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lvl1pPr indent="0" lvl="0" marL="38100" marR="0" algn="l">
              <a:lnSpc>
                <a:spcPct val="104499"/>
              </a:lnSpc>
              <a:spcBef>
                <a:spcPts val="0"/>
              </a:spcBef>
              <a:buNone/>
              <a:defRPr b="0" i="0" sz="1000">
                <a:solidFill>
                  <a:schemeClr val="dk1"/>
                </a:solidFill>
                <a:latin typeface="Trebuchet MS"/>
                <a:ea typeface="Trebuchet MS"/>
                <a:cs typeface="Trebuchet MS"/>
                <a:sym typeface="Trebuchet MS"/>
              </a:defRPr>
            </a:lvl1pPr>
            <a:lvl2pPr indent="0" lvl="1" marL="38100" marR="0" algn="l">
              <a:lnSpc>
                <a:spcPct val="104499"/>
              </a:lnSpc>
              <a:spcBef>
                <a:spcPts val="0"/>
              </a:spcBef>
              <a:buNone/>
              <a:defRPr b="0" i="0" sz="1000">
                <a:solidFill>
                  <a:schemeClr val="dk1"/>
                </a:solidFill>
                <a:latin typeface="Trebuchet MS"/>
                <a:ea typeface="Trebuchet MS"/>
                <a:cs typeface="Trebuchet MS"/>
                <a:sym typeface="Trebuchet MS"/>
              </a:defRPr>
            </a:lvl2pPr>
            <a:lvl3pPr indent="0" lvl="2" marL="38100" marR="0" algn="l">
              <a:lnSpc>
                <a:spcPct val="104499"/>
              </a:lnSpc>
              <a:spcBef>
                <a:spcPts val="0"/>
              </a:spcBef>
              <a:buNone/>
              <a:defRPr b="0" i="0" sz="1000">
                <a:solidFill>
                  <a:schemeClr val="dk1"/>
                </a:solidFill>
                <a:latin typeface="Trebuchet MS"/>
                <a:ea typeface="Trebuchet MS"/>
                <a:cs typeface="Trebuchet MS"/>
                <a:sym typeface="Trebuchet MS"/>
              </a:defRPr>
            </a:lvl3pPr>
            <a:lvl4pPr indent="0" lvl="3" marL="38100" marR="0" algn="l">
              <a:lnSpc>
                <a:spcPct val="104499"/>
              </a:lnSpc>
              <a:spcBef>
                <a:spcPts val="0"/>
              </a:spcBef>
              <a:buNone/>
              <a:defRPr b="0" i="0" sz="1000">
                <a:solidFill>
                  <a:schemeClr val="dk1"/>
                </a:solidFill>
                <a:latin typeface="Trebuchet MS"/>
                <a:ea typeface="Trebuchet MS"/>
                <a:cs typeface="Trebuchet MS"/>
                <a:sym typeface="Trebuchet MS"/>
              </a:defRPr>
            </a:lvl4pPr>
            <a:lvl5pPr indent="0" lvl="4" marL="38100" marR="0" algn="l">
              <a:lnSpc>
                <a:spcPct val="104499"/>
              </a:lnSpc>
              <a:spcBef>
                <a:spcPts val="0"/>
              </a:spcBef>
              <a:buNone/>
              <a:defRPr b="0" i="0" sz="1000">
                <a:solidFill>
                  <a:schemeClr val="dk1"/>
                </a:solidFill>
                <a:latin typeface="Trebuchet MS"/>
                <a:ea typeface="Trebuchet MS"/>
                <a:cs typeface="Trebuchet MS"/>
                <a:sym typeface="Trebuchet MS"/>
              </a:defRPr>
            </a:lvl5pPr>
            <a:lvl6pPr indent="0" lvl="5" marL="38100" marR="0" algn="l">
              <a:lnSpc>
                <a:spcPct val="104499"/>
              </a:lnSpc>
              <a:spcBef>
                <a:spcPts val="0"/>
              </a:spcBef>
              <a:buNone/>
              <a:defRPr b="0" i="0" sz="1000">
                <a:solidFill>
                  <a:schemeClr val="dk1"/>
                </a:solidFill>
                <a:latin typeface="Trebuchet MS"/>
                <a:ea typeface="Trebuchet MS"/>
                <a:cs typeface="Trebuchet MS"/>
                <a:sym typeface="Trebuchet MS"/>
              </a:defRPr>
            </a:lvl6pPr>
            <a:lvl7pPr indent="0" lvl="6" marL="38100" marR="0" algn="l">
              <a:lnSpc>
                <a:spcPct val="104499"/>
              </a:lnSpc>
              <a:spcBef>
                <a:spcPts val="0"/>
              </a:spcBef>
              <a:buNone/>
              <a:defRPr b="0" i="0" sz="1000">
                <a:solidFill>
                  <a:schemeClr val="dk1"/>
                </a:solidFill>
                <a:latin typeface="Trebuchet MS"/>
                <a:ea typeface="Trebuchet MS"/>
                <a:cs typeface="Trebuchet MS"/>
                <a:sym typeface="Trebuchet MS"/>
              </a:defRPr>
            </a:lvl7pPr>
            <a:lvl8pPr indent="0" lvl="7" marL="38100" marR="0" algn="l">
              <a:lnSpc>
                <a:spcPct val="104499"/>
              </a:lnSpc>
              <a:spcBef>
                <a:spcPts val="0"/>
              </a:spcBef>
              <a:buNone/>
              <a:defRPr b="0" i="0" sz="1000">
                <a:solidFill>
                  <a:schemeClr val="dk1"/>
                </a:solidFill>
                <a:latin typeface="Trebuchet MS"/>
                <a:ea typeface="Trebuchet MS"/>
                <a:cs typeface="Trebuchet MS"/>
                <a:sym typeface="Trebuchet MS"/>
              </a:defRPr>
            </a:lvl8pPr>
            <a:lvl9pPr indent="0" lvl="8" marL="38100" marR="0" algn="l">
              <a:lnSpc>
                <a:spcPct val="104499"/>
              </a:lnSpc>
              <a:spcBef>
                <a:spcPts val="0"/>
              </a:spcBef>
              <a:buNone/>
              <a:defRPr b="0" i="0" sz="1000">
                <a:solidFill>
                  <a:schemeClr val="dk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1" name="Shape 41"/>
        <p:cNvGrpSpPr/>
        <p:nvPr/>
      </p:nvGrpSpPr>
      <p:grpSpPr>
        <a:xfrm>
          <a:off x="0" y="0"/>
          <a:ext cx="0" cy="0"/>
          <a:chOff x="0" y="0"/>
          <a:chExt cx="0" cy="0"/>
        </a:xfrm>
      </p:grpSpPr>
      <p:sp>
        <p:nvSpPr>
          <p:cNvPr id="42" name="Google Shape;42;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lvl1pPr indent="0" lvl="0" marL="38100" marR="0" algn="l">
              <a:lnSpc>
                <a:spcPct val="104499"/>
              </a:lnSpc>
              <a:spcBef>
                <a:spcPts val="0"/>
              </a:spcBef>
              <a:buNone/>
              <a:defRPr b="0" i="0" sz="1000">
                <a:solidFill>
                  <a:schemeClr val="dk1"/>
                </a:solidFill>
                <a:latin typeface="Trebuchet MS"/>
                <a:ea typeface="Trebuchet MS"/>
                <a:cs typeface="Trebuchet MS"/>
                <a:sym typeface="Trebuchet MS"/>
              </a:defRPr>
            </a:lvl1pPr>
            <a:lvl2pPr indent="0" lvl="1" marL="38100" marR="0" algn="l">
              <a:lnSpc>
                <a:spcPct val="104499"/>
              </a:lnSpc>
              <a:spcBef>
                <a:spcPts val="0"/>
              </a:spcBef>
              <a:buNone/>
              <a:defRPr b="0" i="0" sz="1000">
                <a:solidFill>
                  <a:schemeClr val="dk1"/>
                </a:solidFill>
                <a:latin typeface="Trebuchet MS"/>
                <a:ea typeface="Trebuchet MS"/>
                <a:cs typeface="Trebuchet MS"/>
                <a:sym typeface="Trebuchet MS"/>
              </a:defRPr>
            </a:lvl2pPr>
            <a:lvl3pPr indent="0" lvl="2" marL="38100" marR="0" algn="l">
              <a:lnSpc>
                <a:spcPct val="104499"/>
              </a:lnSpc>
              <a:spcBef>
                <a:spcPts val="0"/>
              </a:spcBef>
              <a:buNone/>
              <a:defRPr b="0" i="0" sz="1000">
                <a:solidFill>
                  <a:schemeClr val="dk1"/>
                </a:solidFill>
                <a:latin typeface="Trebuchet MS"/>
                <a:ea typeface="Trebuchet MS"/>
                <a:cs typeface="Trebuchet MS"/>
                <a:sym typeface="Trebuchet MS"/>
              </a:defRPr>
            </a:lvl3pPr>
            <a:lvl4pPr indent="0" lvl="3" marL="38100" marR="0" algn="l">
              <a:lnSpc>
                <a:spcPct val="104499"/>
              </a:lnSpc>
              <a:spcBef>
                <a:spcPts val="0"/>
              </a:spcBef>
              <a:buNone/>
              <a:defRPr b="0" i="0" sz="1000">
                <a:solidFill>
                  <a:schemeClr val="dk1"/>
                </a:solidFill>
                <a:latin typeface="Trebuchet MS"/>
                <a:ea typeface="Trebuchet MS"/>
                <a:cs typeface="Trebuchet MS"/>
                <a:sym typeface="Trebuchet MS"/>
              </a:defRPr>
            </a:lvl4pPr>
            <a:lvl5pPr indent="0" lvl="4" marL="38100" marR="0" algn="l">
              <a:lnSpc>
                <a:spcPct val="104499"/>
              </a:lnSpc>
              <a:spcBef>
                <a:spcPts val="0"/>
              </a:spcBef>
              <a:buNone/>
              <a:defRPr b="0" i="0" sz="1000">
                <a:solidFill>
                  <a:schemeClr val="dk1"/>
                </a:solidFill>
                <a:latin typeface="Trebuchet MS"/>
                <a:ea typeface="Trebuchet MS"/>
                <a:cs typeface="Trebuchet MS"/>
                <a:sym typeface="Trebuchet MS"/>
              </a:defRPr>
            </a:lvl5pPr>
            <a:lvl6pPr indent="0" lvl="5" marL="38100" marR="0" algn="l">
              <a:lnSpc>
                <a:spcPct val="104499"/>
              </a:lnSpc>
              <a:spcBef>
                <a:spcPts val="0"/>
              </a:spcBef>
              <a:buNone/>
              <a:defRPr b="0" i="0" sz="1000">
                <a:solidFill>
                  <a:schemeClr val="dk1"/>
                </a:solidFill>
                <a:latin typeface="Trebuchet MS"/>
                <a:ea typeface="Trebuchet MS"/>
                <a:cs typeface="Trebuchet MS"/>
                <a:sym typeface="Trebuchet MS"/>
              </a:defRPr>
            </a:lvl6pPr>
            <a:lvl7pPr indent="0" lvl="6" marL="38100" marR="0" algn="l">
              <a:lnSpc>
                <a:spcPct val="104499"/>
              </a:lnSpc>
              <a:spcBef>
                <a:spcPts val="0"/>
              </a:spcBef>
              <a:buNone/>
              <a:defRPr b="0" i="0" sz="1000">
                <a:solidFill>
                  <a:schemeClr val="dk1"/>
                </a:solidFill>
                <a:latin typeface="Trebuchet MS"/>
                <a:ea typeface="Trebuchet MS"/>
                <a:cs typeface="Trebuchet MS"/>
                <a:sym typeface="Trebuchet MS"/>
              </a:defRPr>
            </a:lvl7pPr>
            <a:lvl8pPr indent="0" lvl="7" marL="38100" marR="0" algn="l">
              <a:lnSpc>
                <a:spcPct val="104499"/>
              </a:lnSpc>
              <a:spcBef>
                <a:spcPts val="0"/>
              </a:spcBef>
              <a:buNone/>
              <a:defRPr b="0" i="0" sz="1000">
                <a:solidFill>
                  <a:schemeClr val="dk1"/>
                </a:solidFill>
                <a:latin typeface="Trebuchet MS"/>
                <a:ea typeface="Trebuchet MS"/>
                <a:cs typeface="Trebuchet MS"/>
                <a:sym typeface="Trebuchet MS"/>
              </a:defRPr>
            </a:lvl8pPr>
            <a:lvl9pPr indent="0" lvl="8" marL="38100" marR="0" algn="l">
              <a:lnSpc>
                <a:spcPct val="104499"/>
              </a:lnSpc>
              <a:spcBef>
                <a:spcPts val="0"/>
              </a:spcBef>
              <a:buNone/>
              <a:defRPr b="0" i="0" sz="1000">
                <a:solidFill>
                  <a:schemeClr val="dk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5" name="Shape 45"/>
        <p:cNvGrpSpPr/>
        <p:nvPr/>
      </p:nvGrpSpPr>
      <p:grpSpPr>
        <a:xfrm>
          <a:off x="0" y="0"/>
          <a:ext cx="0" cy="0"/>
          <a:chOff x="0" y="0"/>
          <a:chExt cx="0" cy="0"/>
        </a:xfrm>
      </p:grpSpPr>
      <p:sp>
        <p:nvSpPr>
          <p:cNvPr id="46" name="Google Shape;46;p4"/>
          <p:cNvSpPr txBox="1"/>
          <p:nvPr>
            <p:ph type="title"/>
          </p:nvPr>
        </p:nvSpPr>
        <p:spPr>
          <a:xfrm>
            <a:off x="3457736" y="741998"/>
            <a:ext cx="5276527" cy="1244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lvl1pPr indent="0" lvl="0" marL="38100" marR="0" algn="l">
              <a:lnSpc>
                <a:spcPct val="104499"/>
              </a:lnSpc>
              <a:spcBef>
                <a:spcPts val="0"/>
              </a:spcBef>
              <a:buNone/>
              <a:defRPr b="0" i="0" sz="1000">
                <a:solidFill>
                  <a:schemeClr val="dk1"/>
                </a:solidFill>
                <a:latin typeface="Trebuchet MS"/>
                <a:ea typeface="Trebuchet MS"/>
                <a:cs typeface="Trebuchet MS"/>
                <a:sym typeface="Trebuchet MS"/>
              </a:defRPr>
            </a:lvl1pPr>
            <a:lvl2pPr indent="0" lvl="1" marL="38100" marR="0" algn="l">
              <a:lnSpc>
                <a:spcPct val="104499"/>
              </a:lnSpc>
              <a:spcBef>
                <a:spcPts val="0"/>
              </a:spcBef>
              <a:buNone/>
              <a:defRPr b="0" i="0" sz="1000">
                <a:solidFill>
                  <a:schemeClr val="dk1"/>
                </a:solidFill>
                <a:latin typeface="Trebuchet MS"/>
                <a:ea typeface="Trebuchet MS"/>
                <a:cs typeface="Trebuchet MS"/>
                <a:sym typeface="Trebuchet MS"/>
              </a:defRPr>
            </a:lvl2pPr>
            <a:lvl3pPr indent="0" lvl="2" marL="38100" marR="0" algn="l">
              <a:lnSpc>
                <a:spcPct val="104499"/>
              </a:lnSpc>
              <a:spcBef>
                <a:spcPts val="0"/>
              </a:spcBef>
              <a:buNone/>
              <a:defRPr b="0" i="0" sz="1000">
                <a:solidFill>
                  <a:schemeClr val="dk1"/>
                </a:solidFill>
                <a:latin typeface="Trebuchet MS"/>
                <a:ea typeface="Trebuchet MS"/>
                <a:cs typeface="Trebuchet MS"/>
                <a:sym typeface="Trebuchet MS"/>
              </a:defRPr>
            </a:lvl3pPr>
            <a:lvl4pPr indent="0" lvl="3" marL="38100" marR="0" algn="l">
              <a:lnSpc>
                <a:spcPct val="104499"/>
              </a:lnSpc>
              <a:spcBef>
                <a:spcPts val="0"/>
              </a:spcBef>
              <a:buNone/>
              <a:defRPr b="0" i="0" sz="1000">
                <a:solidFill>
                  <a:schemeClr val="dk1"/>
                </a:solidFill>
                <a:latin typeface="Trebuchet MS"/>
                <a:ea typeface="Trebuchet MS"/>
                <a:cs typeface="Trebuchet MS"/>
                <a:sym typeface="Trebuchet MS"/>
              </a:defRPr>
            </a:lvl4pPr>
            <a:lvl5pPr indent="0" lvl="4" marL="38100" marR="0" algn="l">
              <a:lnSpc>
                <a:spcPct val="104499"/>
              </a:lnSpc>
              <a:spcBef>
                <a:spcPts val="0"/>
              </a:spcBef>
              <a:buNone/>
              <a:defRPr b="0" i="0" sz="1000">
                <a:solidFill>
                  <a:schemeClr val="dk1"/>
                </a:solidFill>
                <a:latin typeface="Trebuchet MS"/>
                <a:ea typeface="Trebuchet MS"/>
                <a:cs typeface="Trebuchet MS"/>
                <a:sym typeface="Trebuchet MS"/>
              </a:defRPr>
            </a:lvl5pPr>
            <a:lvl6pPr indent="0" lvl="5" marL="38100" marR="0" algn="l">
              <a:lnSpc>
                <a:spcPct val="104499"/>
              </a:lnSpc>
              <a:spcBef>
                <a:spcPts val="0"/>
              </a:spcBef>
              <a:buNone/>
              <a:defRPr b="0" i="0" sz="1000">
                <a:solidFill>
                  <a:schemeClr val="dk1"/>
                </a:solidFill>
                <a:latin typeface="Trebuchet MS"/>
                <a:ea typeface="Trebuchet MS"/>
                <a:cs typeface="Trebuchet MS"/>
                <a:sym typeface="Trebuchet MS"/>
              </a:defRPr>
            </a:lvl6pPr>
            <a:lvl7pPr indent="0" lvl="6" marL="38100" marR="0" algn="l">
              <a:lnSpc>
                <a:spcPct val="104499"/>
              </a:lnSpc>
              <a:spcBef>
                <a:spcPts val="0"/>
              </a:spcBef>
              <a:buNone/>
              <a:defRPr b="0" i="0" sz="1000">
                <a:solidFill>
                  <a:schemeClr val="dk1"/>
                </a:solidFill>
                <a:latin typeface="Trebuchet MS"/>
                <a:ea typeface="Trebuchet MS"/>
                <a:cs typeface="Trebuchet MS"/>
                <a:sym typeface="Trebuchet MS"/>
              </a:defRPr>
            </a:lvl7pPr>
            <a:lvl8pPr indent="0" lvl="7" marL="38100" marR="0" algn="l">
              <a:lnSpc>
                <a:spcPct val="104499"/>
              </a:lnSpc>
              <a:spcBef>
                <a:spcPts val="0"/>
              </a:spcBef>
              <a:buNone/>
              <a:defRPr b="0" i="0" sz="1000">
                <a:solidFill>
                  <a:schemeClr val="dk1"/>
                </a:solidFill>
                <a:latin typeface="Trebuchet MS"/>
                <a:ea typeface="Trebuchet MS"/>
                <a:cs typeface="Trebuchet MS"/>
                <a:sym typeface="Trebuchet MS"/>
              </a:defRPr>
            </a:lvl8pPr>
            <a:lvl9pPr indent="0" lvl="8" marL="38100" marR="0" algn="l">
              <a:lnSpc>
                <a:spcPct val="104499"/>
              </a:lnSpc>
              <a:spcBef>
                <a:spcPts val="0"/>
              </a:spcBef>
              <a:buNone/>
              <a:defRPr b="0" i="0" sz="1000">
                <a:solidFill>
                  <a:schemeClr val="dk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0" name="Shape 50"/>
        <p:cNvGrpSpPr/>
        <p:nvPr/>
      </p:nvGrpSpPr>
      <p:grpSpPr>
        <a:xfrm>
          <a:off x="0" y="0"/>
          <a:ext cx="0" cy="0"/>
          <a:chOff x="0" y="0"/>
          <a:chExt cx="0" cy="0"/>
        </a:xfrm>
      </p:grpSpPr>
      <p:sp>
        <p:nvSpPr>
          <p:cNvPr id="51" name="Google Shape;51;p5"/>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lvl1pPr indent="0" lvl="0" marL="38100" marR="0" algn="l">
              <a:lnSpc>
                <a:spcPct val="104499"/>
              </a:lnSpc>
              <a:spcBef>
                <a:spcPts val="0"/>
              </a:spcBef>
              <a:buNone/>
              <a:defRPr b="0" i="0" sz="1000">
                <a:solidFill>
                  <a:schemeClr val="dk1"/>
                </a:solidFill>
                <a:latin typeface="Trebuchet MS"/>
                <a:ea typeface="Trebuchet MS"/>
                <a:cs typeface="Trebuchet MS"/>
                <a:sym typeface="Trebuchet MS"/>
              </a:defRPr>
            </a:lvl1pPr>
            <a:lvl2pPr indent="0" lvl="1" marL="38100" marR="0" algn="l">
              <a:lnSpc>
                <a:spcPct val="104499"/>
              </a:lnSpc>
              <a:spcBef>
                <a:spcPts val="0"/>
              </a:spcBef>
              <a:buNone/>
              <a:defRPr b="0" i="0" sz="1000">
                <a:solidFill>
                  <a:schemeClr val="dk1"/>
                </a:solidFill>
                <a:latin typeface="Trebuchet MS"/>
                <a:ea typeface="Trebuchet MS"/>
                <a:cs typeface="Trebuchet MS"/>
                <a:sym typeface="Trebuchet MS"/>
              </a:defRPr>
            </a:lvl2pPr>
            <a:lvl3pPr indent="0" lvl="2" marL="38100" marR="0" algn="l">
              <a:lnSpc>
                <a:spcPct val="104499"/>
              </a:lnSpc>
              <a:spcBef>
                <a:spcPts val="0"/>
              </a:spcBef>
              <a:buNone/>
              <a:defRPr b="0" i="0" sz="1000">
                <a:solidFill>
                  <a:schemeClr val="dk1"/>
                </a:solidFill>
                <a:latin typeface="Trebuchet MS"/>
                <a:ea typeface="Trebuchet MS"/>
                <a:cs typeface="Trebuchet MS"/>
                <a:sym typeface="Trebuchet MS"/>
              </a:defRPr>
            </a:lvl3pPr>
            <a:lvl4pPr indent="0" lvl="3" marL="38100" marR="0" algn="l">
              <a:lnSpc>
                <a:spcPct val="104499"/>
              </a:lnSpc>
              <a:spcBef>
                <a:spcPts val="0"/>
              </a:spcBef>
              <a:buNone/>
              <a:defRPr b="0" i="0" sz="1000">
                <a:solidFill>
                  <a:schemeClr val="dk1"/>
                </a:solidFill>
                <a:latin typeface="Trebuchet MS"/>
                <a:ea typeface="Trebuchet MS"/>
                <a:cs typeface="Trebuchet MS"/>
                <a:sym typeface="Trebuchet MS"/>
              </a:defRPr>
            </a:lvl4pPr>
            <a:lvl5pPr indent="0" lvl="4" marL="38100" marR="0" algn="l">
              <a:lnSpc>
                <a:spcPct val="104499"/>
              </a:lnSpc>
              <a:spcBef>
                <a:spcPts val="0"/>
              </a:spcBef>
              <a:buNone/>
              <a:defRPr b="0" i="0" sz="1000">
                <a:solidFill>
                  <a:schemeClr val="dk1"/>
                </a:solidFill>
                <a:latin typeface="Trebuchet MS"/>
                <a:ea typeface="Trebuchet MS"/>
                <a:cs typeface="Trebuchet MS"/>
                <a:sym typeface="Trebuchet MS"/>
              </a:defRPr>
            </a:lvl5pPr>
            <a:lvl6pPr indent="0" lvl="5" marL="38100" marR="0" algn="l">
              <a:lnSpc>
                <a:spcPct val="104499"/>
              </a:lnSpc>
              <a:spcBef>
                <a:spcPts val="0"/>
              </a:spcBef>
              <a:buNone/>
              <a:defRPr b="0" i="0" sz="1000">
                <a:solidFill>
                  <a:schemeClr val="dk1"/>
                </a:solidFill>
                <a:latin typeface="Trebuchet MS"/>
                <a:ea typeface="Trebuchet MS"/>
                <a:cs typeface="Trebuchet MS"/>
                <a:sym typeface="Trebuchet MS"/>
              </a:defRPr>
            </a:lvl6pPr>
            <a:lvl7pPr indent="0" lvl="6" marL="38100" marR="0" algn="l">
              <a:lnSpc>
                <a:spcPct val="104499"/>
              </a:lnSpc>
              <a:spcBef>
                <a:spcPts val="0"/>
              </a:spcBef>
              <a:buNone/>
              <a:defRPr b="0" i="0" sz="1000">
                <a:solidFill>
                  <a:schemeClr val="dk1"/>
                </a:solidFill>
                <a:latin typeface="Trebuchet MS"/>
                <a:ea typeface="Trebuchet MS"/>
                <a:cs typeface="Trebuchet MS"/>
                <a:sym typeface="Trebuchet MS"/>
              </a:defRPr>
            </a:lvl7pPr>
            <a:lvl8pPr indent="0" lvl="7" marL="38100" marR="0" algn="l">
              <a:lnSpc>
                <a:spcPct val="104499"/>
              </a:lnSpc>
              <a:spcBef>
                <a:spcPts val="0"/>
              </a:spcBef>
              <a:buNone/>
              <a:defRPr b="0" i="0" sz="1000">
                <a:solidFill>
                  <a:schemeClr val="dk1"/>
                </a:solidFill>
                <a:latin typeface="Trebuchet MS"/>
                <a:ea typeface="Trebuchet MS"/>
                <a:cs typeface="Trebuchet MS"/>
                <a:sym typeface="Trebuchet MS"/>
              </a:defRPr>
            </a:lvl8pPr>
            <a:lvl9pPr indent="0" lvl="8" marL="38100" marR="0" algn="l">
              <a:lnSpc>
                <a:spcPct val="104499"/>
              </a:lnSpc>
              <a:spcBef>
                <a:spcPts val="0"/>
              </a:spcBef>
              <a:buNone/>
              <a:defRPr b="0" i="0" sz="1000">
                <a:solidFill>
                  <a:schemeClr val="dk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6" name="Shape 56"/>
        <p:cNvGrpSpPr/>
        <p:nvPr/>
      </p:nvGrpSpPr>
      <p:grpSpPr>
        <a:xfrm>
          <a:off x="0" y="0"/>
          <a:ext cx="0" cy="0"/>
          <a:chOff x="0" y="0"/>
          <a:chExt cx="0" cy="0"/>
        </a:xfrm>
      </p:grpSpPr>
      <p:sp>
        <p:nvSpPr>
          <p:cNvPr id="57" name="Google Shape;57;p6"/>
          <p:cNvSpPr txBox="1"/>
          <p:nvPr>
            <p:ph type="title"/>
          </p:nvPr>
        </p:nvSpPr>
        <p:spPr>
          <a:xfrm>
            <a:off x="3457736" y="741998"/>
            <a:ext cx="5276527" cy="1244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6"/>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6"/>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lvl1pPr indent="0" lvl="0" marL="38100" marR="0" algn="l">
              <a:lnSpc>
                <a:spcPct val="104499"/>
              </a:lnSpc>
              <a:spcBef>
                <a:spcPts val="0"/>
              </a:spcBef>
              <a:buNone/>
              <a:defRPr b="0" i="0" sz="1000">
                <a:solidFill>
                  <a:schemeClr val="dk1"/>
                </a:solidFill>
                <a:latin typeface="Trebuchet MS"/>
                <a:ea typeface="Trebuchet MS"/>
                <a:cs typeface="Trebuchet MS"/>
                <a:sym typeface="Trebuchet MS"/>
              </a:defRPr>
            </a:lvl1pPr>
            <a:lvl2pPr indent="0" lvl="1" marL="38100" marR="0" algn="l">
              <a:lnSpc>
                <a:spcPct val="104499"/>
              </a:lnSpc>
              <a:spcBef>
                <a:spcPts val="0"/>
              </a:spcBef>
              <a:buNone/>
              <a:defRPr b="0" i="0" sz="1000">
                <a:solidFill>
                  <a:schemeClr val="dk1"/>
                </a:solidFill>
                <a:latin typeface="Trebuchet MS"/>
                <a:ea typeface="Trebuchet MS"/>
                <a:cs typeface="Trebuchet MS"/>
                <a:sym typeface="Trebuchet MS"/>
              </a:defRPr>
            </a:lvl2pPr>
            <a:lvl3pPr indent="0" lvl="2" marL="38100" marR="0" algn="l">
              <a:lnSpc>
                <a:spcPct val="104499"/>
              </a:lnSpc>
              <a:spcBef>
                <a:spcPts val="0"/>
              </a:spcBef>
              <a:buNone/>
              <a:defRPr b="0" i="0" sz="1000">
                <a:solidFill>
                  <a:schemeClr val="dk1"/>
                </a:solidFill>
                <a:latin typeface="Trebuchet MS"/>
                <a:ea typeface="Trebuchet MS"/>
                <a:cs typeface="Trebuchet MS"/>
                <a:sym typeface="Trebuchet MS"/>
              </a:defRPr>
            </a:lvl3pPr>
            <a:lvl4pPr indent="0" lvl="3" marL="38100" marR="0" algn="l">
              <a:lnSpc>
                <a:spcPct val="104499"/>
              </a:lnSpc>
              <a:spcBef>
                <a:spcPts val="0"/>
              </a:spcBef>
              <a:buNone/>
              <a:defRPr b="0" i="0" sz="1000">
                <a:solidFill>
                  <a:schemeClr val="dk1"/>
                </a:solidFill>
                <a:latin typeface="Trebuchet MS"/>
                <a:ea typeface="Trebuchet MS"/>
                <a:cs typeface="Trebuchet MS"/>
                <a:sym typeface="Trebuchet MS"/>
              </a:defRPr>
            </a:lvl4pPr>
            <a:lvl5pPr indent="0" lvl="4" marL="38100" marR="0" algn="l">
              <a:lnSpc>
                <a:spcPct val="104499"/>
              </a:lnSpc>
              <a:spcBef>
                <a:spcPts val="0"/>
              </a:spcBef>
              <a:buNone/>
              <a:defRPr b="0" i="0" sz="1000">
                <a:solidFill>
                  <a:schemeClr val="dk1"/>
                </a:solidFill>
                <a:latin typeface="Trebuchet MS"/>
                <a:ea typeface="Trebuchet MS"/>
                <a:cs typeface="Trebuchet MS"/>
                <a:sym typeface="Trebuchet MS"/>
              </a:defRPr>
            </a:lvl5pPr>
            <a:lvl6pPr indent="0" lvl="5" marL="38100" marR="0" algn="l">
              <a:lnSpc>
                <a:spcPct val="104499"/>
              </a:lnSpc>
              <a:spcBef>
                <a:spcPts val="0"/>
              </a:spcBef>
              <a:buNone/>
              <a:defRPr b="0" i="0" sz="1000">
                <a:solidFill>
                  <a:schemeClr val="dk1"/>
                </a:solidFill>
                <a:latin typeface="Trebuchet MS"/>
                <a:ea typeface="Trebuchet MS"/>
                <a:cs typeface="Trebuchet MS"/>
                <a:sym typeface="Trebuchet MS"/>
              </a:defRPr>
            </a:lvl6pPr>
            <a:lvl7pPr indent="0" lvl="6" marL="38100" marR="0" algn="l">
              <a:lnSpc>
                <a:spcPct val="104499"/>
              </a:lnSpc>
              <a:spcBef>
                <a:spcPts val="0"/>
              </a:spcBef>
              <a:buNone/>
              <a:defRPr b="0" i="0" sz="1000">
                <a:solidFill>
                  <a:schemeClr val="dk1"/>
                </a:solidFill>
                <a:latin typeface="Trebuchet MS"/>
                <a:ea typeface="Trebuchet MS"/>
                <a:cs typeface="Trebuchet MS"/>
                <a:sym typeface="Trebuchet MS"/>
              </a:defRPr>
            </a:lvl7pPr>
            <a:lvl8pPr indent="0" lvl="7" marL="38100" marR="0" algn="l">
              <a:lnSpc>
                <a:spcPct val="104499"/>
              </a:lnSpc>
              <a:spcBef>
                <a:spcPts val="0"/>
              </a:spcBef>
              <a:buNone/>
              <a:defRPr b="0" i="0" sz="1000">
                <a:solidFill>
                  <a:schemeClr val="dk1"/>
                </a:solidFill>
                <a:latin typeface="Trebuchet MS"/>
                <a:ea typeface="Trebuchet MS"/>
                <a:cs typeface="Trebuchet MS"/>
                <a:sym typeface="Trebuchet MS"/>
              </a:defRPr>
            </a:lvl8pPr>
            <a:lvl9pPr indent="0" lvl="8" marL="38100" marR="0" algn="l">
              <a:lnSpc>
                <a:spcPct val="104499"/>
              </a:lnSpc>
              <a:spcBef>
                <a:spcPts val="0"/>
              </a:spcBef>
              <a:buNone/>
              <a:defRPr b="0" i="0" sz="1000">
                <a:solidFill>
                  <a:schemeClr val="dk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12191975" cy="6857986"/>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
          <p:cNvSpPr/>
          <p:nvPr/>
        </p:nvSpPr>
        <p:spPr>
          <a:xfrm>
            <a:off x="0" y="0"/>
            <a:ext cx="1430655" cy="5291455"/>
          </a:xfrm>
          <a:custGeom>
            <a:rect b="b" l="l" r="r" t="t"/>
            <a:pathLst>
              <a:path extrusionOk="0" h="5291455" w="1430655">
                <a:moveTo>
                  <a:pt x="266656" y="5290914"/>
                </a:moveTo>
                <a:lnTo>
                  <a:pt x="0" y="5257564"/>
                </a:lnTo>
                <a:lnTo>
                  <a:pt x="0" y="4971839"/>
                </a:lnTo>
                <a:lnTo>
                  <a:pt x="1087792" y="0"/>
                </a:lnTo>
                <a:lnTo>
                  <a:pt x="1430637" y="0"/>
                </a:lnTo>
                <a:lnTo>
                  <a:pt x="266656" y="5290914"/>
                </a:lnTo>
                <a:close/>
              </a:path>
            </a:pathLst>
          </a:custGeom>
          <a:solidFill>
            <a:srgbClr val="4F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
          <p:cNvSpPr/>
          <p:nvPr/>
        </p:nvSpPr>
        <p:spPr>
          <a:xfrm>
            <a:off x="0" y="0"/>
            <a:ext cx="1011555" cy="4624705"/>
          </a:xfrm>
          <a:custGeom>
            <a:rect b="b" l="l" r="r" t="t"/>
            <a:pathLst>
              <a:path extrusionOk="0" h="4624705" w="1011555">
                <a:moveTo>
                  <a:pt x="0" y="4624190"/>
                </a:moveTo>
                <a:lnTo>
                  <a:pt x="0" y="3076443"/>
                </a:lnTo>
                <a:lnTo>
                  <a:pt x="672748" y="0"/>
                </a:lnTo>
                <a:lnTo>
                  <a:pt x="1011237" y="0"/>
                </a:lnTo>
                <a:lnTo>
                  <a:pt x="0" y="4624190"/>
                </a:lnTo>
                <a:close/>
              </a:path>
            </a:pathLst>
          </a:custGeom>
          <a:solidFill>
            <a:srgbClr val="59595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1"/>
          <p:cNvSpPr/>
          <p:nvPr/>
        </p:nvSpPr>
        <p:spPr>
          <a:xfrm>
            <a:off x="0" y="5662438"/>
            <a:ext cx="1208405" cy="1195705"/>
          </a:xfrm>
          <a:custGeom>
            <a:rect b="b" l="l" r="r" t="t"/>
            <a:pathLst>
              <a:path extrusionOk="0" h="1195704" w="1208405">
                <a:moveTo>
                  <a:pt x="1208157" y="1195197"/>
                </a:moveTo>
                <a:lnTo>
                  <a:pt x="1138335" y="1195197"/>
                </a:lnTo>
                <a:lnTo>
                  <a:pt x="0" y="19024"/>
                </a:lnTo>
                <a:lnTo>
                  <a:pt x="0" y="0"/>
                </a:lnTo>
                <a:lnTo>
                  <a:pt x="1208157" y="1195197"/>
                </a:lnTo>
                <a:close/>
              </a:path>
            </a:pathLst>
          </a:cu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1"/>
          <p:cNvSpPr/>
          <p:nvPr/>
        </p:nvSpPr>
        <p:spPr>
          <a:xfrm>
            <a:off x="0" y="5295939"/>
            <a:ext cx="1983105" cy="1562100"/>
          </a:xfrm>
          <a:custGeom>
            <a:rect b="b" l="l" r="r" t="t"/>
            <a:pathLst>
              <a:path extrusionOk="0" h="1562100" w="1983105">
                <a:moveTo>
                  <a:pt x="1982876" y="1561696"/>
                </a:moveTo>
                <a:lnTo>
                  <a:pt x="1906693" y="1561696"/>
                </a:lnTo>
                <a:lnTo>
                  <a:pt x="0" y="4774"/>
                </a:lnTo>
                <a:lnTo>
                  <a:pt x="0" y="0"/>
                </a:lnTo>
                <a:lnTo>
                  <a:pt x="1982876" y="1561696"/>
                </a:lnTo>
                <a:close/>
              </a:path>
            </a:pathLst>
          </a:custGeom>
          <a:solidFill>
            <a:srgbClr val="233F6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 name="Google Shape;11;p1"/>
          <p:cNvSpPr/>
          <p:nvPr/>
        </p:nvSpPr>
        <p:spPr>
          <a:xfrm>
            <a:off x="0" y="5257789"/>
            <a:ext cx="2842260" cy="1600200"/>
          </a:xfrm>
          <a:custGeom>
            <a:rect b="b" l="l" r="r" t="t"/>
            <a:pathLst>
              <a:path extrusionOk="0" h="1600200" w="2842260">
                <a:moveTo>
                  <a:pt x="2842194" y="1599846"/>
                </a:moveTo>
                <a:lnTo>
                  <a:pt x="1982976" y="1599846"/>
                </a:lnTo>
                <a:lnTo>
                  <a:pt x="0" y="38099"/>
                </a:lnTo>
                <a:lnTo>
                  <a:pt x="0" y="0"/>
                </a:lnTo>
                <a:lnTo>
                  <a:pt x="266654" y="33324"/>
                </a:lnTo>
                <a:lnTo>
                  <a:pt x="2842194" y="1599846"/>
                </a:lnTo>
                <a:close/>
              </a:path>
            </a:pathLst>
          </a:custGeom>
          <a:solidFill>
            <a:srgbClr val="3660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 name="Google Shape;12;p1"/>
          <p:cNvSpPr/>
          <p:nvPr/>
        </p:nvSpPr>
        <p:spPr>
          <a:xfrm>
            <a:off x="0" y="5357864"/>
            <a:ext cx="1837689" cy="1499870"/>
          </a:xfrm>
          <a:custGeom>
            <a:rect b="b" l="l" r="r" t="t"/>
            <a:pathLst>
              <a:path extrusionOk="0" h="1499870" w="1837689">
                <a:moveTo>
                  <a:pt x="1837076" y="1499771"/>
                </a:moveTo>
                <a:lnTo>
                  <a:pt x="1208492" y="1499771"/>
                </a:lnTo>
                <a:lnTo>
                  <a:pt x="0" y="304724"/>
                </a:lnTo>
                <a:lnTo>
                  <a:pt x="0" y="0"/>
                </a:lnTo>
                <a:lnTo>
                  <a:pt x="1837076" y="1499771"/>
                </a:lnTo>
                <a:close/>
              </a:path>
            </a:pathLst>
          </a:custGeom>
          <a:solidFill>
            <a:srgbClr val="3F3F3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1"/>
          <p:cNvSpPr/>
          <p:nvPr/>
        </p:nvSpPr>
        <p:spPr>
          <a:xfrm>
            <a:off x="10363304" y="160919"/>
            <a:ext cx="1726916" cy="1187997"/>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1"/>
          <p:cNvSpPr txBox="1"/>
          <p:nvPr>
            <p:ph type="title"/>
          </p:nvPr>
        </p:nvSpPr>
        <p:spPr>
          <a:xfrm>
            <a:off x="3457736" y="741998"/>
            <a:ext cx="5276527" cy="12446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0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6" name="Google Shape;16;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 name="Google Shape;17;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 name="Google Shape;18;p1"/>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lvl1pPr indent="0" lvl="0" marL="38100" marR="0" rtl="0" algn="l">
              <a:lnSpc>
                <a:spcPct val="104499"/>
              </a:lnSpc>
              <a:spcBef>
                <a:spcPts val="0"/>
              </a:spcBef>
              <a:buNone/>
              <a:defRPr b="0" i="0" sz="1000" u="none">
                <a:solidFill>
                  <a:schemeClr val="dk1"/>
                </a:solidFill>
                <a:latin typeface="Trebuchet MS"/>
                <a:ea typeface="Trebuchet MS"/>
                <a:cs typeface="Trebuchet MS"/>
                <a:sym typeface="Trebuchet MS"/>
              </a:defRPr>
            </a:lvl1pPr>
            <a:lvl2pPr indent="0" lvl="1" marL="38100" marR="0" rtl="0" algn="l">
              <a:lnSpc>
                <a:spcPct val="104499"/>
              </a:lnSpc>
              <a:spcBef>
                <a:spcPts val="0"/>
              </a:spcBef>
              <a:buNone/>
              <a:defRPr b="0" i="0" sz="1000" u="none">
                <a:solidFill>
                  <a:schemeClr val="dk1"/>
                </a:solidFill>
                <a:latin typeface="Trebuchet MS"/>
                <a:ea typeface="Trebuchet MS"/>
                <a:cs typeface="Trebuchet MS"/>
                <a:sym typeface="Trebuchet MS"/>
              </a:defRPr>
            </a:lvl2pPr>
            <a:lvl3pPr indent="0" lvl="2" marL="38100" marR="0" rtl="0" algn="l">
              <a:lnSpc>
                <a:spcPct val="104499"/>
              </a:lnSpc>
              <a:spcBef>
                <a:spcPts val="0"/>
              </a:spcBef>
              <a:buNone/>
              <a:defRPr b="0" i="0" sz="1000" u="none">
                <a:solidFill>
                  <a:schemeClr val="dk1"/>
                </a:solidFill>
                <a:latin typeface="Trebuchet MS"/>
                <a:ea typeface="Trebuchet MS"/>
                <a:cs typeface="Trebuchet MS"/>
                <a:sym typeface="Trebuchet MS"/>
              </a:defRPr>
            </a:lvl3pPr>
            <a:lvl4pPr indent="0" lvl="3" marL="38100" marR="0" rtl="0" algn="l">
              <a:lnSpc>
                <a:spcPct val="104499"/>
              </a:lnSpc>
              <a:spcBef>
                <a:spcPts val="0"/>
              </a:spcBef>
              <a:buNone/>
              <a:defRPr b="0" i="0" sz="1000" u="none">
                <a:solidFill>
                  <a:schemeClr val="dk1"/>
                </a:solidFill>
                <a:latin typeface="Trebuchet MS"/>
                <a:ea typeface="Trebuchet MS"/>
                <a:cs typeface="Trebuchet MS"/>
                <a:sym typeface="Trebuchet MS"/>
              </a:defRPr>
            </a:lvl4pPr>
            <a:lvl5pPr indent="0" lvl="4" marL="38100" marR="0" rtl="0" algn="l">
              <a:lnSpc>
                <a:spcPct val="104499"/>
              </a:lnSpc>
              <a:spcBef>
                <a:spcPts val="0"/>
              </a:spcBef>
              <a:buNone/>
              <a:defRPr b="0" i="0" sz="1000" u="none">
                <a:solidFill>
                  <a:schemeClr val="dk1"/>
                </a:solidFill>
                <a:latin typeface="Trebuchet MS"/>
                <a:ea typeface="Trebuchet MS"/>
                <a:cs typeface="Trebuchet MS"/>
                <a:sym typeface="Trebuchet MS"/>
              </a:defRPr>
            </a:lvl5pPr>
            <a:lvl6pPr indent="0" lvl="5" marL="38100" marR="0" rtl="0" algn="l">
              <a:lnSpc>
                <a:spcPct val="104499"/>
              </a:lnSpc>
              <a:spcBef>
                <a:spcPts val="0"/>
              </a:spcBef>
              <a:buNone/>
              <a:defRPr b="0" i="0" sz="1000" u="none">
                <a:solidFill>
                  <a:schemeClr val="dk1"/>
                </a:solidFill>
                <a:latin typeface="Trebuchet MS"/>
                <a:ea typeface="Trebuchet MS"/>
                <a:cs typeface="Trebuchet MS"/>
                <a:sym typeface="Trebuchet MS"/>
              </a:defRPr>
            </a:lvl6pPr>
            <a:lvl7pPr indent="0" lvl="6" marL="38100" marR="0" rtl="0" algn="l">
              <a:lnSpc>
                <a:spcPct val="104499"/>
              </a:lnSpc>
              <a:spcBef>
                <a:spcPts val="0"/>
              </a:spcBef>
              <a:buNone/>
              <a:defRPr b="0" i="0" sz="1000" u="none">
                <a:solidFill>
                  <a:schemeClr val="dk1"/>
                </a:solidFill>
                <a:latin typeface="Trebuchet MS"/>
                <a:ea typeface="Trebuchet MS"/>
                <a:cs typeface="Trebuchet MS"/>
                <a:sym typeface="Trebuchet MS"/>
              </a:defRPr>
            </a:lvl7pPr>
            <a:lvl8pPr indent="0" lvl="7" marL="38100" marR="0" rtl="0" algn="l">
              <a:lnSpc>
                <a:spcPct val="104499"/>
              </a:lnSpc>
              <a:spcBef>
                <a:spcPts val="0"/>
              </a:spcBef>
              <a:buNone/>
              <a:defRPr b="0" i="0" sz="1000" u="none">
                <a:solidFill>
                  <a:schemeClr val="dk1"/>
                </a:solidFill>
                <a:latin typeface="Trebuchet MS"/>
                <a:ea typeface="Trebuchet MS"/>
                <a:cs typeface="Trebuchet MS"/>
                <a:sym typeface="Trebuchet MS"/>
              </a:defRPr>
            </a:lvl8pPr>
            <a:lvl9pPr indent="0" lvl="8" marL="38100" marR="0" rtl="0" algn="l">
              <a:lnSpc>
                <a:spcPct val="104499"/>
              </a:lnSpc>
              <a:spcBef>
                <a:spcPts val="0"/>
              </a:spcBef>
              <a:buNone/>
              <a:defRPr b="0" i="0" sz="1000" u="none">
                <a:solidFill>
                  <a:schemeClr val="dk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7"/>
          <p:cNvSpPr txBox="1"/>
          <p:nvPr>
            <p:ph type="title"/>
          </p:nvPr>
        </p:nvSpPr>
        <p:spPr>
          <a:xfrm>
            <a:off x="3397125" y="1664875"/>
            <a:ext cx="5766900" cy="9480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3600">
                <a:latin typeface="Times New Roman"/>
                <a:ea typeface="Times New Roman"/>
                <a:cs typeface="Times New Roman"/>
                <a:sym typeface="Times New Roman"/>
              </a:rPr>
              <a:t>Custom Bakery Order System</a:t>
            </a:r>
            <a:r>
              <a:rPr lang="en-US" sz="3600">
                <a:latin typeface="Times New Roman"/>
                <a:ea typeface="Times New Roman"/>
                <a:cs typeface="Times New Roman"/>
                <a:sym typeface="Times New Roman"/>
              </a:rPr>
              <a:t> </a:t>
            </a:r>
            <a:endParaRPr sz="3600">
              <a:latin typeface="Times New Roman"/>
              <a:ea typeface="Times New Roman"/>
              <a:cs typeface="Times New Roman"/>
              <a:sym typeface="Times New Roman"/>
            </a:endParaRPr>
          </a:p>
          <a:p>
            <a:pPr indent="0" lvl="0" marL="12700" rtl="0" algn="ctr">
              <a:lnSpc>
                <a:spcPct val="100000"/>
              </a:lnSpc>
              <a:spcBef>
                <a:spcPts val="90"/>
              </a:spcBef>
              <a:spcAft>
                <a:spcPts val="0"/>
              </a:spcAft>
              <a:buNone/>
            </a:pPr>
            <a:r>
              <a:rPr lang="en-US" sz="2400">
                <a:latin typeface="Times New Roman"/>
                <a:ea typeface="Times New Roman"/>
                <a:cs typeface="Times New Roman"/>
                <a:sym typeface="Times New Roman"/>
              </a:rPr>
              <a:t>Group 7 </a:t>
            </a:r>
            <a:endParaRPr sz="2400">
              <a:latin typeface="Times New Roman"/>
              <a:ea typeface="Times New Roman"/>
              <a:cs typeface="Times New Roman"/>
              <a:sym typeface="Times New Roman"/>
            </a:endParaRPr>
          </a:p>
        </p:txBody>
      </p:sp>
      <p:sp>
        <p:nvSpPr>
          <p:cNvPr id="68" name="Google Shape;68;p7"/>
          <p:cNvSpPr/>
          <p:nvPr/>
        </p:nvSpPr>
        <p:spPr>
          <a:xfrm>
            <a:off x="3536778" y="3131571"/>
            <a:ext cx="3369300" cy="158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sz="1800"/>
          </a:p>
        </p:txBody>
      </p:sp>
      <p:sp>
        <p:nvSpPr>
          <p:cNvPr id="69" name="Google Shape;69;p7"/>
          <p:cNvSpPr txBox="1"/>
          <p:nvPr/>
        </p:nvSpPr>
        <p:spPr>
          <a:xfrm>
            <a:off x="1631525" y="3520873"/>
            <a:ext cx="105900" cy="1629000"/>
          </a:xfrm>
          <a:prstGeom prst="rect">
            <a:avLst/>
          </a:prstGeom>
          <a:noFill/>
          <a:ln>
            <a:noFill/>
          </a:ln>
        </p:spPr>
        <p:txBody>
          <a:bodyPr anchorCtr="0" anchor="t" bIns="0" lIns="0" spcFirstLastPara="1" rIns="0" wrap="square" tIns="138425">
            <a:spAutoFit/>
          </a:bodyPr>
          <a:lstStyle/>
          <a:p>
            <a:pPr indent="0" lvl="0" marL="12700" marR="0" rtl="0" algn="l">
              <a:lnSpc>
                <a:spcPct val="100000"/>
              </a:lnSpc>
              <a:spcBef>
                <a:spcPts val="0"/>
              </a:spcBef>
              <a:spcAft>
                <a:spcPts val="0"/>
              </a:spcAft>
              <a:buNone/>
            </a:pPr>
            <a:r>
              <a:rPr lang="en-US" sz="1800">
                <a:solidFill>
                  <a:srgbClr val="366091"/>
                </a:solidFill>
                <a:latin typeface="Arial"/>
                <a:ea typeface="Arial"/>
                <a:cs typeface="Arial"/>
                <a:sym typeface="Arial"/>
              </a:rPr>
              <a:t>•</a:t>
            </a:r>
            <a:endParaRPr sz="1800">
              <a:latin typeface="Arial"/>
              <a:ea typeface="Arial"/>
              <a:cs typeface="Arial"/>
              <a:sym typeface="Arial"/>
            </a:endParaRPr>
          </a:p>
          <a:p>
            <a:pPr indent="0" lvl="0" marL="12700" marR="0" rtl="0" algn="l">
              <a:lnSpc>
                <a:spcPct val="100000"/>
              </a:lnSpc>
              <a:spcBef>
                <a:spcPts val="990"/>
              </a:spcBef>
              <a:spcAft>
                <a:spcPts val="0"/>
              </a:spcAft>
              <a:buNone/>
            </a:pPr>
            <a:r>
              <a:t/>
            </a:r>
            <a:endParaRPr sz="1800">
              <a:latin typeface="Arial"/>
              <a:ea typeface="Arial"/>
              <a:cs typeface="Arial"/>
              <a:sym typeface="Arial"/>
            </a:endParaRPr>
          </a:p>
          <a:p>
            <a:pPr indent="0" lvl="0" marL="12700" marR="0" rtl="0" algn="l">
              <a:lnSpc>
                <a:spcPct val="100000"/>
              </a:lnSpc>
              <a:spcBef>
                <a:spcPts val="990"/>
              </a:spcBef>
              <a:spcAft>
                <a:spcPts val="0"/>
              </a:spcAft>
              <a:buNone/>
            </a:pPr>
            <a:r>
              <a:rPr lang="en-US" sz="1800">
                <a:solidFill>
                  <a:srgbClr val="366091"/>
                </a:solidFill>
                <a:latin typeface="Arial"/>
                <a:ea typeface="Arial"/>
                <a:cs typeface="Arial"/>
                <a:sym typeface="Arial"/>
              </a:rPr>
              <a:t>•</a:t>
            </a:r>
            <a:endParaRPr sz="1800">
              <a:latin typeface="Arial"/>
              <a:ea typeface="Arial"/>
              <a:cs typeface="Arial"/>
              <a:sym typeface="Arial"/>
            </a:endParaRPr>
          </a:p>
          <a:p>
            <a:pPr indent="0" lvl="0" marL="12700" marR="0" rtl="0" algn="l">
              <a:lnSpc>
                <a:spcPct val="100000"/>
              </a:lnSpc>
              <a:spcBef>
                <a:spcPts val="990"/>
              </a:spcBef>
              <a:spcAft>
                <a:spcPts val="0"/>
              </a:spcAft>
              <a:buNone/>
            </a:pPr>
            <a:r>
              <a:rPr lang="en-US" sz="1800">
                <a:solidFill>
                  <a:srgbClr val="366091"/>
                </a:solidFill>
                <a:latin typeface="Arial"/>
                <a:ea typeface="Arial"/>
                <a:cs typeface="Arial"/>
                <a:sym typeface="Arial"/>
              </a:rPr>
              <a:t>•</a:t>
            </a:r>
            <a:endParaRPr sz="1800">
              <a:latin typeface="Arial"/>
              <a:ea typeface="Arial"/>
              <a:cs typeface="Arial"/>
              <a:sym typeface="Arial"/>
            </a:endParaRPr>
          </a:p>
        </p:txBody>
      </p:sp>
      <p:sp>
        <p:nvSpPr>
          <p:cNvPr id="70" name="Google Shape;70;p7"/>
          <p:cNvSpPr txBox="1"/>
          <p:nvPr/>
        </p:nvSpPr>
        <p:spPr>
          <a:xfrm rot="-2189">
            <a:off x="3689463" y="3403695"/>
            <a:ext cx="5182201"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Member 1 (Sadia Mahmud 19101320): Intro,  Feasibility Analysis, Activity Diagram, Sequence Diagram</a:t>
            </a:r>
            <a:endParaRPr sz="1600">
              <a:latin typeface="Times New Roman"/>
              <a:ea typeface="Times New Roman"/>
              <a:cs typeface="Times New Roman"/>
              <a:sym typeface="Times New Roman"/>
            </a:endParaRPr>
          </a:p>
        </p:txBody>
      </p:sp>
      <p:sp>
        <p:nvSpPr>
          <p:cNvPr id="71" name="Google Shape;71;p7"/>
          <p:cNvSpPr txBox="1"/>
          <p:nvPr/>
        </p:nvSpPr>
        <p:spPr>
          <a:xfrm rot="-2189">
            <a:off x="3689463" y="4195870"/>
            <a:ext cx="5182201"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dk1"/>
                </a:solidFill>
                <a:latin typeface="Times New Roman"/>
                <a:ea typeface="Times New Roman"/>
                <a:cs typeface="Times New Roman"/>
                <a:sym typeface="Times New Roman"/>
              </a:rPr>
              <a:t>Member 2 (Tarannaum Jahan Sultan 19101348): USE Case Diagram, State Machine Diagram, DFD(Level 0 &amp; Level 1), Summary</a:t>
            </a:r>
            <a:endParaRPr sz="16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1179475" y="283625"/>
            <a:ext cx="5503500" cy="567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600">
                <a:latin typeface="Times New Roman"/>
                <a:ea typeface="Times New Roman"/>
                <a:cs typeface="Times New Roman"/>
                <a:sym typeface="Times New Roman"/>
              </a:rPr>
              <a:t>State Machine Diagram</a:t>
            </a:r>
            <a:endParaRPr sz="3600">
              <a:latin typeface="Times New Roman"/>
              <a:ea typeface="Times New Roman"/>
              <a:cs typeface="Times New Roman"/>
              <a:sym typeface="Times New Roman"/>
            </a:endParaRPr>
          </a:p>
        </p:txBody>
      </p:sp>
      <p:sp>
        <p:nvSpPr>
          <p:cNvPr id="140" name="Google Shape;140;p16"/>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
        <p:nvSpPr>
          <p:cNvPr id="141" name="Google Shape;141;p16"/>
          <p:cNvSpPr txBox="1"/>
          <p:nvPr/>
        </p:nvSpPr>
        <p:spPr>
          <a:xfrm>
            <a:off x="2687600" y="6507025"/>
            <a:ext cx="5344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0000FF"/>
                </a:solidFill>
              </a:rPr>
              <a:t>https://drive.google.com/file/d/14cs-VEWH6ttRlO405tUGHFBT7lI-608z/view?usp=sharing</a:t>
            </a:r>
            <a:endParaRPr sz="1000">
              <a:solidFill>
                <a:srgbClr val="0000FF"/>
              </a:solidFill>
            </a:endParaRPr>
          </a:p>
        </p:txBody>
      </p:sp>
      <p:pic>
        <p:nvPicPr>
          <p:cNvPr id="142" name="Google Shape;142;p16"/>
          <p:cNvPicPr preferRelativeResize="0"/>
          <p:nvPr/>
        </p:nvPicPr>
        <p:blipFill>
          <a:blip r:embed="rId3">
            <a:alphaModFix/>
          </a:blip>
          <a:stretch>
            <a:fillRect/>
          </a:stretch>
        </p:blipFill>
        <p:spPr>
          <a:xfrm>
            <a:off x="1179475" y="964200"/>
            <a:ext cx="9321625" cy="55428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7"/>
          <p:cNvSpPr txBox="1"/>
          <p:nvPr>
            <p:ph type="title"/>
          </p:nvPr>
        </p:nvSpPr>
        <p:spPr>
          <a:xfrm>
            <a:off x="1225398" y="92400"/>
            <a:ext cx="9366300" cy="567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600">
                <a:latin typeface="Times New Roman"/>
                <a:ea typeface="Times New Roman"/>
                <a:cs typeface="Times New Roman"/>
                <a:sym typeface="Times New Roman"/>
              </a:rPr>
              <a:t>Sequence Diagram: </a:t>
            </a:r>
            <a:r>
              <a:rPr lang="en-US" sz="3000">
                <a:latin typeface="Times New Roman"/>
                <a:ea typeface="Times New Roman"/>
                <a:cs typeface="Times New Roman"/>
                <a:sym typeface="Times New Roman"/>
              </a:rPr>
              <a:t>Login, order place and manage</a:t>
            </a:r>
            <a:endParaRPr sz="3000">
              <a:latin typeface="Times New Roman"/>
              <a:ea typeface="Times New Roman"/>
              <a:cs typeface="Times New Roman"/>
              <a:sym typeface="Times New Roman"/>
            </a:endParaRPr>
          </a:p>
        </p:txBody>
      </p:sp>
      <p:sp>
        <p:nvSpPr>
          <p:cNvPr id="148" name="Google Shape;148;p17"/>
          <p:cNvSpPr txBox="1"/>
          <p:nvPr>
            <p:ph idx="12" type="sldNum"/>
          </p:nvPr>
        </p:nvSpPr>
        <p:spPr>
          <a:xfrm>
            <a:off x="11354418" y="6600179"/>
            <a:ext cx="142800" cy="153900"/>
          </a:xfrm>
          <a:prstGeom prst="rect">
            <a:avLst/>
          </a:prstGeom>
          <a:noFill/>
          <a:ln>
            <a:noFill/>
          </a:ln>
        </p:spPr>
        <p:txBody>
          <a:bodyPr anchorCtr="0" anchor="t" bIns="0" lIns="0" spcFirstLastPara="1" rIns="0" wrap="square" tIns="0">
            <a:spAutoFit/>
          </a:bodyPr>
          <a:lstStyle/>
          <a:p>
            <a:pPr indent="0" lvl="0" marL="38100" rtl="0" algn="l">
              <a:lnSpc>
                <a:spcPct val="104500"/>
              </a:lnSpc>
              <a:spcBef>
                <a:spcPts val="0"/>
              </a:spcBef>
              <a:spcAft>
                <a:spcPts val="0"/>
              </a:spcAft>
              <a:buNone/>
            </a:pPr>
            <a:fld id="{00000000-1234-1234-1234-123412341234}" type="slidenum">
              <a:rPr lang="en-US"/>
              <a:t>‹#›</a:t>
            </a:fld>
            <a:endParaRPr/>
          </a:p>
        </p:txBody>
      </p:sp>
      <p:sp>
        <p:nvSpPr>
          <p:cNvPr id="149" name="Google Shape;149;p17"/>
          <p:cNvSpPr txBox="1"/>
          <p:nvPr/>
        </p:nvSpPr>
        <p:spPr>
          <a:xfrm>
            <a:off x="2050600" y="6354625"/>
            <a:ext cx="7390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0000FF"/>
                </a:solidFill>
              </a:rPr>
              <a:t>https://lucid.app/lucidchart/invitations/accept/inv_c9c378fd-4617-4075-a2eb-a692bfd216b2?viewport_loc=-1603%2C193%2C2866%2C1223%2CwjgjeWBNXUqMe</a:t>
            </a:r>
            <a:endParaRPr sz="1000">
              <a:solidFill>
                <a:srgbClr val="0000FF"/>
              </a:solidFill>
            </a:endParaRPr>
          </a:p>
        </p:txBody>
      </p:sp>
      <p:pic>
        <p:nvPicPr>
          <p:cNvPr id="150" name="Google Shape;150;p17"/>
          <p:cNvPicPr preferRelativeResize="0"/>
          <p:nvPr/>
        </p:nvPicPr>
        <p:blipFill>
          <a:blip r:embed="rId3">
            <a:alphaModFix/>
          </a:blip>
          <a:stretch>
            <a:fillRect/>
          </a:stretch>
        </p:blipFill>
        <p:spPr>
          <a:xfrm>
            <a:off x="2050600" y="659400"/>
            <a:ext cx="7390423" cy="5542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type="title"/>
          </p:nvPr>
        </p:nvSpPr>
        <p:spPr>
          <a:xfrm>
            <a:off x="1390223" y="244800"/>
            <a:ext cx="9160800" cy="567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600">
                <a:latin typeface="Times New Roman"/>
                <a:ea typeface="Times New Roman"/>
                <a:cs typeface="Times New Roman"/>
                <a:sym typeface="Times New Roman"/>
              </a:rPr>
              <a:t>Sequence Diagram: </a:t>
            </a:r>
            <a:r>
              <a:rPr lang="en-US" sz="3000">
                <a:latin typeface="Times New Roman"/>
                <a:ea typeface="Times New Roman"/>
                <a:cs typeface="Times New Roman"/>
                <a:sym typeface="Times New Roman"/>
              </a:rPr>
              <a:t>Admin managing the system</a:t>
            </a:r>
            <a:endParaRPr sz="3000">
              <a:latin typeface="Times New Roman"/>
              <a:ea typeface="Times New Roman"/>
              <a:cs typeface="Times New Roman"/>
              <a:sym typeface="Times New Roman"/>
            </a:endParaRPr>
          </a:p>
        </p:txBody>
      </p:sp>
      <p:sp>
        <p:nvSpPr>
          <p:cNvPr id="156" name="Google Shape;156;p18"/>
          <p:cNvSpPr txBox="1"/>
          <p:nvPr>
            <p:ph idx="12" type="sldNum"/>
          </p:nvPr>
        </p:nvSpPr>
        <p:spPr>
          <a:xfrm>
            <a:off x="11354418" y="6600179"/>
            <a:ext cx="142800" cy="153900"/>
          </a:xfrm>
          <a:prstGeom prst="rect">
            <a:avLst/>
          </a:prstGeom>
          <a:noFill/>
          <a:ln>
            <a:noFill/>
          </a:ln>
        </p:spPr>
        <p:txBody>
          <a:bodyPr anchorCtr="0" anchor="t" bIns="0" lIns="0" spcFirstLastPara="1" rIns="0" wrap="square" tIns="0">
            <a:spAutoFit/>
          </a:bodyPr>
          <a:lstStyle/>
          <a:p>
            <a:pPr indent="0" lvl="0" marL="38100" rtl="0" algn="l">
              <a:lnSpc>
                <a:spcPct val="104500"/>
              </a:lnSpc>
              <a:spcBef>
                <a:spcPts val="0"/>
              </a:spcBef>
              <a:spcAft>
                <a:spcPts val="0"/>
              </a:spcAft>
              <a:buNone/>
            </a:pPr>
            <a:fld id="{00000000-1234-1234-1234-123412341234}" type="slidenum">
              <a:rPr lang="en-US"/>
              <a:t>‹#›</a:t>
            </a:fld>
            <a:endParaRPr/>
          </a:p>
        </p:txBody>
      </p:sp>
      <p:sp>
        <p:nvSpPr>
          <p:cNvPr id="157" name="Google Shape;157;p18"/>
          <p:cNvSpPr txBox="1"/>
          <p:nvPr/>
        </p:nvSpPr>
        <p:spPr>
          <a:xfrm>
            <a:off x="2687600" y="6507025"/>
            <a:ext cx="6728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0000FF"/>
                </a:solidFill>
              </a:rPr>
              <a:t>https://lucid.app/lucidchart/invitations/accept/inv_28497c75-1dbf-4bda-aedb-85f9192289fb</a:t>
            </a:r>
            <a:endParaRPr sz="1000">
              <a:solidFill>
                <a:srgbClr val="0000FF"/>
              </a:solidFill>
            </a:endParaRPr>
          </a:p>
        </p:txBody>
      </p:sp>
      <p:pic>
        <p:nvPicPr>
          <p:cNvPr id="158" name="Google Shape;158;p18"/>
          <p:cNvPicPr preferRelativeResize="0"/>
          <p:nvPr/>
        </p:nvPicPr>
        <p:blipFill>
          <a:blip r:embed="rId3">
            <a:alphaModFix/>
          </a:blip>
          <a:stretch>
            <a:fillRect/>
          </a:stretch>
        </p:blipFill>
        <p:spPr>
          <a:xfrm>
            <a:off x="2387475" y="811800"/>
            <a:ext cx="7028530" cy="55428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idx="12" type="sldNum"/>
          </p:nvPr>
        </p:nvSpPr>
        <p:spPr>
          <a:xfrm>
            <a:off x="11354418" y="6600179"/>
            <a:ext cx="142800" cy="153900"/>
          </a:xfrm>
          <a:prstGeom prst="rect">
            <a:avLst/>
          </a:prstGeom>
          <a:noFill/>
          <a:ln>
            <a:noFill/>
          </a:ln>
        </p:spPr>
        <p:txBody>
          <a:bodyPr anchorCtr="0" anchor="t" bIns="0" lIns="0" spcFirstLastPara="1" rIns="0" wrap="square" tIns="0">
            <a:spAutoFit/>
          </a:bodyPr>
          <a:lstStyle/>
          <a:p>
            <a:pPr indent="0" lvl="0" marL="38100" rtl="0" algn="l">
              <a:lnSpc>
                <a:spcPct val="104500"/>
              </a:lnSpc>
              <a:spcBef>
                <a:spcPts val="0"/>
              </a:spcBef>
              <a:spcAft>
                <a:spcPts val="0"/>
              </a:spcAft>
              <a:buNone/>
            </a:pPr>
            <a:fld id="{00000000-1234-1234-1234-123412341234}" type="slidenum">
              <a:rPr lang="en-US"/>
              <a:t>‹#›</a:t>
            </a:fld>
            <a:endParaRPr/>
          </a:p>
        </p:txBody>
      </p:sp>
      <p:sp>
        <p:nvSpPr>
          <p:cNvPr id="164" name="Google Shape;164;p19"/>
          <p:cNvSpPr txBox="1"/>
          <p:nvPr/>
        </p:nvSpPr>
        <p:spPr>
          <a:xfrm>
            <a:off x="1272100" y="339425"/>
            <a:ext cx="4448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latin typeface="Times New Roman"/>
                <a:ea typeface="Times New Roman"/>
                <a:cs typeface="Times New Roman"/>
                <a:sym typeface="Times New Roman"/>
              </a:rPr>
              <a:t>DFD</a:t>
            </a:r>
            <a:r>
              <a:rPr lang="en-US" sz="3600">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165" name="Google Shape;165;p19"/>
          <p:cNvSpPr txBox="1"/>
          <p:nvPr/>
        </p:nvSpPr>
        <p:spPr>
          <a:xfrm>
            <a:off x="1204775" y="862300"/>
            <a:ext cx="9213600" cy="57378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US" sz="600">
                <a:latin typeface="Calibri"/>
                <a:ea typeface="Calibri"/>
                <a:cs typeface="Calibri"/>
                <a:sym typeface="Calibri"/>
              </a:rPr>
              <a:t> </a:t>
            </a:r>
            <a:endParaRPr sz="600">
              <a:latin typeface="Calibri"/>
              <a:ea typeface="Calibri"/>
              <a:cs typeface="Calibri"/>
              <a:sym typeface="Calibri"/>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US" sz="1600">
                <a:solidFill>
                  <a:schemeClr val="dk1"/>
                </a:solidFill>
              </a:rPr>
              <a:t>•</a:t>
            </a:r>
            <a:r>
              <a:rPr lang="en-US" sz="1600">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This diagram represents process of the Custom Bakery Order System and how the data flow is </a:t>
            </a:r>
            <a:r>
              <a:rPr lang="en-US">
                <a:solidFill>
                  <a:schemeClr val="dk1"/>
                </a:solidFill>
                <a:latin typeface="Calibri"/>
                <a:ea typeface="Calibri"/>
                <a:cs typeface="Calibri"/>
                <a:sym typeface="Calibri"/>
              </a:rPr>
              <a:t>distributed to different external agents(customer, admin, baker, delivery man) and data stores</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US" sz="1600">
                <a:solidFill>
                  <a:schemeClr val="dk1"/>
                </a:solidFill>
              </a:rPr>
              <a:t>•</a:t>
            </a:r>
            <a:r>
              <a:rPr lang="en-US">
                <a:latin typeface="Calibri"/>
                <a:ea typeface="Calibri"/>
                <a:cs typeface="Calibri"/>
                <a:sym typeface="Calibri"/>
              </a:rPr>
              <a:t>All types of users will login/ register in order to use the application and provide necessary information</a:t>
            </a:r>
            <a:r>
              <a:rPr lang="en-US">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sz="1600">
                <a:solidFill>
                  <a:schemeClr val="dk1"/>
                </a:solidFill>
              </a:rPr>
              <a:t>•</a:t>
            </a:r>
            <a:r>
              <a:rPr lang="en-US">
                <a:latin typeface="Calibri"/>
                <a:ea typeface="Calibri"/>
                <a:cs typeface="Calibri"/>
                <a:sym typeface="Calibri"/>
              </a:rPr>
              <a:t>After login confirmation the customer will be able to view and select items. They can place custom order &amp; </a:t>
            </a:r>
            <a:r>
              <a:rPr lang="en-US">
                <a:latin typeface="Calibri"/>
                <a:ea typeface="Calibri"/>
                <a:cs typeface="Calibri"/>
                <a:sym typeface="Calibri"/>
              </a:rPr>
              <a:t>complete</a:t>
            </a:r>
            <a:r>
              <a:rPr lang="en-US">
                <a:latin typeface="Calibri"/>
                <a:ea typeface="Calibri"/>
                <a:cs typeface="Calibri"/>
                <a:sym typeface="Calibri"/>
              </a:rPr>
              <a:t> payment. They can also give feedbacks to the system.</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sz="1600">
                <a:solidFill>
                  <a:schemeClr val="dk1"/>
                </a:solidFill>
              </a:rPr>
              <a:t>•</a:t>
            </a:r>
            <a:r>
              <a:rPr lang="en-US">
                <a:latin typeface="Calibri"/>
                <a:ea typeface="Calibri"/>
                <a:cs typeface="Calibri"/>
                <a:sym typeface="Calibri"/>
              </a:rPr>
              <a:t>The bakers can edit items categorically , price info, order status.They can only sell bakery items when they get selling permit from the process</a:t>
            </a:r>
            <a:r>
              <a:rPr lang="en-US">
                <a:latin typeface="Calibri"/>
                <a:ea typeface="Calibri"/>
                <a:cs typeface="Calibri"/>
                <a:sym typeface="Calibri"/>
              </a:rPr>
              <a:t>. They can receive feedbacks from the process.</a:t>
            </a:r>
            <a:endParaRPr>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rPr>
              <a:t>•</a:t>
            </a:r>
            <a:r>
              <a:rPr lang="en-US">
                <a:solidFill>
                  <a:schemeClr val="dk1"/>
                </a:solidFill>
                <a:latin typeface="Calibri"/>
                <a:ea typeface="Calibri"/>
                <a:cs typeface="Calibri"/>
                <a:sym typeface="Calibri"/>
              </a:rPr>
              <a:t>The system will request for delivery man to confirm delivery by providing order details. The delivery man will be able to retrieve payment and receive feedbacks.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rPr>
              <a:t>• </a:t>
            </a:r>
            <a:r>
              <a:rPr lang="en-US">
                <a:solidFill>
                  <a:schemeClr val="dk1"/>
                </a:solidFill>
              </a:rPr>
              <a:t>The admin will check and verify important information, </a:t>
            </a:r>
            <a:r>
              <a:rPr lang="en-US">
                <a:solidFill>
                  <a:schemeClr val="dk1"/>
                </a:solidFill>
                <a:latin typeface="Calibri"/>
                <a:ea typeface="Calibri"/>
                <a:cs typeface="Calibri"/>
                <a:sym typeface="Calibri"/>
              </a:rPr>
              <a:t>perform the administrative functions</a:t>
            </a:r>
            <a:r>
              <a:rPr lang="en-US">
                <a:solidFill>
                  <a:schemeClr val="dk1"/>
                </a:solidFill>
              </a:rPr>
              <a:t> and provide information to the system.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sz="1600">
                <a:solidFill>
                  <a:schemeClr val="dk1"/>
                </a:solidFill>
              </a:rPr>
              <a:t>• </a:t>
            </a:r>
            <a:r>
              <a:rPr lang="en-US">
                <a:solidFill>
                  <a:schemeClr val="dk1"/>
                </a:solidFill>
                <a:latin typeface="Calibri"/>
                <a:ea typeface="Calibri"/>
                <a:cs typeface="Calibri"/>
                <a:sym typeface="Calibri"/>
              </a:rPr>
              <a:t>Data can be retrieved from the data stores and necessary data can be stored and updated in the data stores.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nvSpPr>
        <p:spPr>
          <a:xfrm>
            <a:off x="1413300" y="51650"/>
            <a:ext cx="8734800" cy="1183800"/>
          </a:xfrm>
          <a:prstGeom prst="rect">
            <a:avLst/>
          </a:prstGeom>
          <a:noFill/>
          <a:ln>
            <a:noFill/>
          </a:ln>
        </p:spPr>
        <p:txBody>
          <a:bodyPr anchorCtr="0" anchor="t" bIns="0" lIns="0" spcFirstLastPara="1" rIns="0" wrap="square" tIns="12700">
            <a:spAutoFit/>
          </a:bodyPr>
          <a:lstStyle/>
          <a:p>
            <a:pPr indent="0" lvl="0" marL="12700" marR="0" rtl="0" algn="l">
              <a:lnSpc>
                <a:spcPct val="119659"/>
              </a:lnSpc>
              <a:spcBef>
                <a:spcPts val="0"/>
              </a:spcBef>
              <a:spcAft>
                <a:spcPts val="0"/>
              </a:spcAft>
              <a:buNone/>
            </a:pPr>
            <a:r>
              <a:rPr lang="en-US" sz="3600">
                <a:latin typeface="Times New Roman"/>
                <a:ea typeface="Times New Roman"/>
                <a:cs typeface="Times New Roman"/>
                <a:sym typeface="Times New Roman"/>
              </a:rPr>
              <a:t>DFD Diagram</a:t>
            </a:r>
            <a:endParaRPr sz="3600">
              <a:latin typeface="Times New Roman"/>
              <a:ea typeface="Times New Roman"/>
              <a:cs typeface="Times New Roman"/>
              <a:sym typeface="Times New Roman"/>
            </a:endParaRPr>
          </a:p>
          <a:p>
            <a:pPr indent="0" lvl="0" marL="12700" marR="0" rtl="0" algn="l">
              <a:lnSpc>
                <a:spcPct val="119659"/>
              </a:lnSpc>
              <a:spcBef>
                <a:spcPts val="0"/>
              </a:spcBef>
              <a:spcAft>
                <a:spcPts val="0"/>
              </a:spcAft>
              <a:buNone/>
            </a:pPr>
            <a:r>
              <a:rPr lang="en-US" sz="3300">
                <a:latin typeface="Times New Roman"/>
                <a:ea typeface="Times New Roman"/>
                <a:cs typeface="Times New Roman"/>
                <a:sym typeface="Times New Roman"/>
              </a:rPr>
              <a:t>Level 0</a:t>
            </a:r>
            <a:endParaRPr sz="3300">
              <a:latin typeface="Times New Roman"/>
              <a:ea typeface="Times New Roman"/>
              <a:cs typeface="Times New Roman"/>
              <a:sym typeface="Times New Roman"/>
            </a:endParaRPr>
          </a:p>
        </p:txBody>
      </p:sp>
      <p:sp>
        <p:nvSpPr>
          <p:cNvPr id="171" name="Google Shape;171;p20"/>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pic>
        <p:nvPicPr>
          <p:cNvPr id="172" name="Google Shape;172;p20"/>
          <p:cNvPicPr preferRelativeResize="0"/>
          <p:nvPr/>
        </p:nvPicPr>
        <p:blipFill>
          <a:blip r:embed="rId3">
            <a:alphaModFix/>
          </a:blip>
          <a:stretch>
            <a:fillRect/>
          </a:stretch>
        </p:blipFill>
        <p:spPr>
          <a:xfrm>
            <a:off x="1413300" y="1533200"/>
            <a:ext cx="9584173" cy="5154851"/>
          </a:xfrm>
          <a:prstGeom prst="rect">
            <a:avLst/>
          </a:prstGeom>
          <a:noFill/>
          <a:ln>
            <a:noFill/>
          </a:ln>
        </p:spPr>
      </p:pic>
      <p:sp>
        <p:nvSpPr>
          <p:cNvPr id="173" name="Google Shape;173;p20"/>
          <p:cNvSpPr txBox="1"/>
          <p:nvPr/>
        </p:nvSpPr>
        <p:spPr>
          <a:xfrm>
            <a:off x="2834350" y="6600175"/>
            <a:ext cx="7784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solidFill>
                  <a:srgbClr val="0000FF"/>
                </a:solidFill>
              </a:rPr>
              <a:t>https://lucid.app/lucidchart/invitations/accept/inv_505aec5a-64bc-4755-a4f7-ba1de0adfe8d</a:t>
            </a:r>
            <a:endParaRPr sz="800">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nvSpPr>
        <p:spPr>
          <a:xfrm>
            <a:off x="1359250" y="51650"/>
            <a:ext cx="8788800" cy="1183800"/>
          </a:xfrm>
          <a:prstGeom prst="rect">
            <a:avLst/>
          </a:prstGeom>
          <a:noFill/>
          <a:ln>
            <a:noFill/>
          </a:ln>
        </p:spPr>
        <p:txBody>
          <a:bodyPr anchorCtr="0" anchor="t" bIns="0" lIns="0" spcFirstLastPara="1" rIns="0" wrap="square" tIns="12700">
            <a:spAutoFit/>
          </a:bodyPr>
          <a:lstStyle/>
          <a:p>
            <a:pPr indent="0" lvl="0" marL="12700" marR="0" rtl="0" algn="l">
              <a:lnSpc>
                <a:spcPct val="119659"/>
              </a:lnSpc>
              <a:spcBef>
                <a:spcPts val="0"/>
              </a:spcBef>
              <a:spcAft>
                <a:spcPts val="0"/>
              </a:spcAft>
              <a:buNone/>
            </a:pPr>
            <a:r>
              <a:rPr lang="en-US" sz="3600">
                <a:latin typeface="Times New Roman"/>
                <a:ea typeface="Times New Roman"/>
                <a:cs typeface="Times New Roman"/>
                <a:sym typeface="Times New Roman"/>
              </a:rPr>
              <a:t>DFD Diagram</a:t>
            </a:r>
            <a:endParaRPr sz="3600">
              <a:latin typeface="Times New Roman"/>
              <a:ea typeface="Times New Roman"/>
              <a:cs typeface="Times New Roman"/>
              <a:sym typeface="Times New Roman"/>
            </a:endParaRPr>
          </a:p>
          <a:p>
            <a:pPr indent="0" lvl="0" marL="12700" marR="0" rtl="0" algn="l">
              <a:lnSpc>
                <a:spcPct val="119659"/>
              </a:lnSpc>
              <a:spcBef>
                <a:spcPts val="0"/>
              </a:spcBef>
              <a:spcAft>
                <a:spcPts val="0"/>
              </a:spcAft>
              <a:buNone/>
            </a:pPr>
            <a:r>
              <a:rPr lang="en-US" sz="3300">
                <a:latin typeface="Times New Roman"/>
                <a:ea typeface="Times New Roman"/>
                <a:cs typeface="Times New Roman"/>
                <a:sym typeface="Times New Roman"/>
              </a:rPr>
              <a:t>Level 1</a:t>
            </a:r>
            <a:endParaRPr sz="3300">
              <a:latin typeface="Times New Roman"/>
              <a:ea typeface="Times New Roman"/>
              <a:cs typeface="Times New Roman"/>
              <a:sym typeface="Times New Roman"/>
            </a:endParaRPr>
          </a:p>
        </p:txBody>
      </p:sp>
      <p:sp>
        <p:nvSpPr>
          <p:cNvPr id="179" name="Google Shape;179;p21"/>
          <p:cNvSpPr txBox="1"/>
          <p:nvPr>
            <p:ph idx="12" type="sldNum"/>
          </p:nvPr>
        </p:nvSpPr>
        <p:spPr>
          <a:xfrm>
            <a:off x="11354418" y="6600179"/>
            <a:ext cx="142800" cy="153900"/>
          </a:xfrm>
          <a:prstGeom prst="rect">
            <a:avLst/>
          </a:prstGeom>
          <a:noFill/>
          <a:ln>
            <a:noFill/>
          </a:ln>
        </p:spPr>
        <p:txBody>
          <a:bodyPr anchorCtr="0" anchor="t" bIns="0" lIns="0" spcFirstLastPara="1" rIns="0" wrap="square" tIns="0">
            <a:spAutoFit/>
          </a:bodyPr>
          <a:lstStyle/>
          <a:p>
            <a:pPr indent="0" lvl="0" marL="38100" rtl="0" algn="l">
              <a:lnSpc>
                <a:spcPct val="104500"/>
              </a:lnSpc>
              <a:spcBef>
                <a:spcPts val="0"/>
              </a:spcBef>
              <a:spcAft>
                <a:spcPts val="0"/>
              </a:spcAft>
              <a:buNone/>
            </a:pPr>
            <a:fld id="{00000000-1234-1234-1234-123412341234}" type="slidenum">
              <a:rPr lang="en-US"/>
              <a:t>‹#›</a:t>
            </a:fld>
            <a:endParaRPr/>
          </a:p>
        </p:txBody>
      </p:sp>
      <p:pic>
        <p:nvPicPr>
          <p:cNvPr id="180" name="Google Shape;180;p21"/>
          <p:cNvPicPr preferRelativeResize="0"/>
          <p:nvPr/>
        </p:nvPicPr>
        <p:blipFill>
          <a:blip r:embed="rId3">
            <a:alphaModFix/>
          </a:blip>
          <a:stretch>
            <a:fillRect/>
          </a:stretch>
        </p:blipFill>
        <p:spPr>
          <a:xfrm>
            <a:off x="1359250" y="1444200"/>
            <a:ext cx="9831349" cy="5251625"/>
          </a:xfrm>
          <a:prstGeom prst="rect">
            <a:avLst/>
          </a:prstGeom>
          <a:noFill/>
          <a:ln>
            <a:noFill/>
          </a:ln>
        </p:spPr>
      </p:pic>
      <p:sp>
        <p:nvSpPr>
          <p:cNvPr id="181" name="Google Shape;181;p21"/>
          <p:cNvSpPr txBox="1"/>
          <p:nvPr/>
        </p:nvSpPr>
        <p:spPr>
          <a:xfrm>
            <a:off x="2780275" y="6600175"/>
            <a:ext cx="6796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solidFill>
                  <a:srgbClr val="0000FF"/>
                </a:solidFill>
              </a:rPr>
              <a:t>https://lucid.app/lucidchart/invitations/accept/inv_36f7e1cd-0c73-452b-b526-8d9e9d5bc903?viewport_loc=1%2C57%2C2731%2C1323%2C0_0</a:t>
            </a:r>
            <a:endParaRPr sz="700">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027150" y="426325"/>
            <a:ext cx="8352000" cy="567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600">
                <a:latin typeface="Times New Roman"/>
                <a:ea typeface="Times New Roman"/>
                <a:cs typeface="Times New Roman"/>
                <a:sym typeface="Times New Roman"/>
              </a:rPr>
              <a:t>Summary and  Conclusion</a:t>
            </a:r>
            <a:endParaRPr sz="3600">
              <a:latin typeface="Times New Roman"/>
              <a:ea typeface="Times New Roman"/>
              <a:cs typeface="Times New Roman"/>
              <a:sym typeface="Times New Roman"/>
            </a:endParaRPr>
          </a:p>
        </p:txBody>
      </p:sp>
      <p:sp>
        <p:nvSpPr>
          <p:cNvPr id="187" name="Google Shape;187;p22"/>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
        <p:nvSpPr>
          <p:cNvPr id="188" name="Google Shape;188;p22"/>
          <p:cNvSpPr txBox="1"/>
          <p:nvPr/>
        </p:nvSpPr>
        <p:spPr>
          <a:xfrm>
            <a:off x="1027150" y="1227950"/>
            <a:ext cx="9298500" cy="5174400"/>
          </a:xfrm>
          <a:prstGeom prst="rect">
            <a:avLst/>
          </a:prstGeom>
          <a:noFill/>
          <a:ln>
            <a:noFill/>
          </a:ln>
        </p:spPr>
        <p:txBody>
          <a:bodyPr anchorCtr="0" anchor="t" bIns="91425" lIns="91425" spcFirstLastPara="1" rIns="91425" wrap="square" tIns="91425">
            <a:normAutofit/>
          </a:bodyPr>
          <a:lstStyle/>
          <a:p>
            <a:pPr indent="-295275" lvl="0" marL="457200" rtl="0" algn="l">
              <a:lnSpc>
                <a:spcPct val="107916"/>
              </a:lnSpc>
              <a:spcBef>
                <a:spcPts val="1200"/>
              </a:spcBef>
              <a:spcAft>
                <a:spcPts val="0"/>
              </a:spcAft>
              <a:buClr>
                <a:schemeClr val="dk1"/>
              </a:buClr>
              <a:buSzPts val="1050"/>
              <a:buChar char="●"/>
            </a:pPr>
            <a:r>
              <a:rPr lang="en-US" sz="1450">
                <a:solidFill>
                  <a:schemeClr val="dk1"/>
                </a:solidFill>
              </a:rPr>
              <a:t>“Bake &amp; Bake” is an online bakery shop platform where anyone can start to sell their baked goods. </a:t>
            </a:r>
            <a:endParaRPr sz="1450">
              <a:solidFill>
                <a:schemeClr val="dk1"/>
              </a:solidFill>
            </a:endParaRPr>
          </a:p>
          <a:p>
            <a:pPr indent="0" lvl="0" marL="0" rtl="0" algn="l">
              <a:lnSpc>
                <a:spcPct val="107916"/>
              </a:lnSpc>
              <a:spcBef>
                <a:spcPts val="1200"/>
              </a:spcBef>
              <a:spcAft>
                <a:spcPts val="0"/>
              </a:spcAft>
              <a:buNone/>
            </a:pPr>
            <a:r>
              <a:t/>
            </a:r>
            <a:endParaRPr sz="1450">
              <a:solidFill>
                <a:schemeClr val="dk1"/>
              </a:solidFill>
            </a:endParaRPr>
          </a:p>
          <a:p>
            <a:pPr indent="-295275" lvl="0" marL="457200" rtl="0" algn="l">
              <a:lnSpc>
                <a:spcPct val="107916"/>
              </a:lnSpc>
              <a:spcBef>
                <a:spcPts val="1200"/>
              </a:spcBef>
              <a:spcAft>
                <a:spcPts val="0"/>
              </a:spcAft>
              <a:buClr>
                <a:schemeClr val="dk1"/>
              </a:buClr>
              <a:buSzPts val="1050"/>
              <a:buChar char="●"/>
            </a:pPr>
            <a:r>
              <a:rPr lang="en-US" sz="1450">
                <a:solidFill>
                  <a:schemeClr val="dk1"/>
                </a:solidFill>
              </a:rPr>
              <a:t>The online platform will provide users to customize their different types of bakery items  like cake, cookies, bread etc by  flavors, sizes, toppings and even by ingredients so that all kinds of  people can enjoy  their favorite home bakers in their own way to get it delivered to their homes. </a:t>
            </a:r>
            <a:endParaRPr sz="1450">
              <a:solidFill>
                <a:schemeClr val="dk1"/>
              </a:solidFill>
            </a:endParaRPr>
          </a:p>
          <a:p>
            <a:pPr indent="0" lvl="0" marL="457200" rtl="0" algn="l">
              <a:lnSpc>
                <a:spcPct val="107916"/>
              </a:lnSpc>
              <a:spcBef>
                <a:spcPts val="1200"/>
              </a:spcBef>
              <a:spcAft>
                <a:spcPts val="0"/>
              </a:spcAft>
              <a:buNone/>
            </a:pPr>
            <a:r>
              <a:t/>
            </a:r>
            <a:endParaRPr sz="1450">
              <a:solidFill>
                <a:schemeClr val="dk1"/>
              </a:solidFill>
            </a:endParaRPr>
          </a:p>
          <a:p>
            <a:pPr indent="-295275" lvl="0" marL="457200" rtl="0" algn="l">
              <a:lnSpc>
                <a:spcPct val="107916"/>
              </a:lnSpc>
              <a:spcBef>
                <a:spcPts val="1200"/>
              </a:spcBef>
              <a:spcAft>
                <a:spcPts val="0"/>
              </a:spcAft>
              <a:buClr>
                <a:schemeClr val="dk1"/>
              </a:buClr>
              <a:buSzPts val="1050"/>
              <a:buChar char="●"/>
            </a:pPr>
            <a:r>
              <a:rPr lang="en-US" sz="1450">
                <a:solidFill>
                  <a:schemeClr val="dk1"/>
                </a:solidFill>
              </a:rPr>
              <a:t>Moreover, many talented home bakers can get jobs and recognitions for their amazing baking talent. </a:t>
            </a:r>
            <a:endParaRPr sz="1450">
              <a:solidFill>
                <a:schemeClr val="dk1"/>
              </a:solidFill>
            </a:endParaRPr>
          </a:p>
          <a:p>
            <a:pPr indent="0" lvl="0" marL="457200" rtl="0" algn="l">
              <a:lnSpc>
                <a:spcPct val="107916"/>
              </a:lnSpc>
              <a:spcBef>
                <a:spcPts val="1200"/>
              </a:spcBef>
              <a:spcAft>
                <a:spcPts val="0"/>
              </a:spcAft>
              <a:buNone/>
            </a:pPr>
            <a:r>
              <a:t/>
            </a:r>
            <a:endParaRPr sz="1450">
              <a:solidFill>
                <a:schemeClr val="dk1"/>
              </a:solidFill>
            </a:endParaRPr>
          </a:p>
          <a:p>
            <a:pPr indent="-295275" lvl="0" marL="457200" rtl="0" algn="l">
              <a:lnSpc>
                <a:spcPct val="107916"/>
              </a:lnSpc>
              <a:spcBef>
                <a:spcPts val="1200"/>
              </a:spcBef>
              <a:spcAft>
                <a:spcPts val="0"/>
              </a:spcAft>
              <a:buClr>
                <a:schemeClr val="dk1"/>
              </a:buClr>
              <a:buSzPts val="1050"/>
              <a:buChar char="●"/>
            </a:pPr>
            <a:r>
              <a:rPr lang="en-US" sz="1450">
                <a:solidFill>
                  <a:schemeClr val="dk1"/>
                </a:solidFill>
              </a:rPr>
              <a:t>“</a:t>
            </a:r>
            <a:r>
              <a:rPr lang="en-US" sz="1450">
                <a:solidFill>
                  <a:schemeClr val="dk1"/>
                </a:solidFill>
              </a:rPr>
              <a:t>Bake &amp; Bake” prides itself in the exceptional customer service for being able to make delicious custom made-to-order different types of bakery items for all kinds of events and gatherings. </a:t>
            </a:r>
            <a:r>
              <a:rPr lang="en-US" sz="1450">
                <a:solidFill>
                  <a:schemeClr val="dk1"/>
                </a:solidFill>
              </a:rPr>
              <a:t> </a:t>
            </a:r>
            <a:endParaRPr sz="1450">
              <a:solidFill>
                <a:schemeClr val="dk1"/>
              </a:solidFill>
            </a:endParaRPr>
          </a:p>
          <a:p>
            <a:pPr indent="0" lvl="0" marL="457200" rtl="0" algn="l">
              <a:lnSpc>
                <a:spcPct val="107916"/>
              </a:lnSpc>
              <a:spcBef>
                <a:spcPts val="1200"/>
              </a:spcBef>
              <a:spcAft>
                <a:spcPts val="0"/>
              </a:spcAft>
              <a:buNone/>
            </a:pPr>
            <a:r>
              <a:t/>
            </a:r>
            <a:endParaRPr sz="1450">
              <a:solidFill>
                <a:schemeClr val="dk1"/>
              </a:solidFill>
            </a:endParaRPr>
          </a:p>
          <a:p>
            <a:pPr indent="-295275" lvl="0" marL="457200" rtl="0" algn="l">
              <a:lnSpc>
                <a:spcPct val="107916"/>
              </a:lnSpc>
              <a:spcBef>
                <a:spcPts val="1200"/>
              </a:spcBef>
              <a:spcAft>
                <a:spcPts val="0"/>
              </a:spcAft>
              <a:buClr>
                <a:schemeClr val="dk1"/>
              </a:buClr>
              <a:buSzPts val="1050"/>
              <a:buChar char="●"/>
            </a:pPr>
            <a:r>
              <a:rPr lang="en-US" sz="1450">
                <a:solidFill>
                  <a:schemeClr val="dk1"/>
                </a:solidFill>
              </a:rPr>
              <a:t>In conclusion, we always need to pay attention to our customers’ needs and their feedbacks i</a:t>
            </a:r>
            <a:r>
              <a:rPr lang="en-US" sz="1450">
                <a:solidFill>
                  <a:schemeClr val="dk1"/>
                </a:solidFill>
              </a:rPr>
              <a:t>n order to make the platform more sustainable and successful.</a:t>
            </a:r>
            <a:endParaRPr sz="145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8"/>
          <p:cNvSpPr/>
          <p:nvPr/>
        </p:nvSpPr>
        <p:spPr>
          <a:xfrm>
            <a:off x="970684" y="830065"/>
            <a:ext cx="5981193" cy="47952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8"/>
          <p:cNvSpPr/>
          <p:nvPr/>
        </p:nvSpPr>
        <p:spPr>
          <a:xfrm>
            <a:off x="953717" y="1945272"/>
            <a:ext cx="1727121" cy="22889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8" name="Google Shape;78;p8"/>
          <p:cNvSpPr/>
          <p:nvPr/>
        </p:nvSpPr>
        <p:spPr>
          <a:xfrm>
            <a:off x="1458987" y="2329947"/>
            <a:ext cx="4648938" cy="26163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8"/>
          <p:cNvSpPr txBox="1"/>
          <p:nvPr/>
        </p:nvSpPr>
        <p:spPr>
          <a:xfrm>
            <a:off x="786625" y="1802596"/>
            <a:ext cx="10330800" cy="3802200"/>
          </a:xfrm>
          <a:prstGeom prst="rect">
            <a:avLst/>
          </a:prstGeom>
          <a:noFill/>
          <a:ln>
            <a:noFill/>
          </a:ln>
        </p:spPr>
        <p:txBody>
          <a:bodyPr anchorCtr="0" anchor="t" bIns="0" lIns="0" spcFirstLastPara="1" rIns="0" wrap="square" tIns="12700">
            <a:spAutoFit/>
          </a:bodyPr>
          <a:lstStyle/>
          <a:p>
            <a:pPr indent="0" lvl="0" marL="12700" marR="0" rtl="0" algn="l">
              <a:lnSpc>
                <a:spcPct val="118571"/>
              </a:lnSpc>
              <a:spcBef>
                <a:spcPts val="0"/>
              </a:spcBef>
              <a:spcAft>
                <a:spcPts val="0"/>
              </a:spcAft>
              <a:buNone/>
            </a:pPr>
            <a:r>
              <a:rPr lang="en-US" sz="2800">
                <a:latin typeface="Arial"/>
                <a:ea typeface="Arial"/>
                <a:cs typeface="Arial"/>
                <a:sym typeface="Arial"/>
              </a:rPr>
              <a:t>•</a:t>
            </a:r>
            <a:endParaRPr sz="2800">
              <a:latin typeface="Arial"/>
              <a:ea typeface="Arial"/>
              <a:cs typeface="Arial"/>
              <a:sym typeface="Arial"/>
            </a:endParaRPr>
          </a:p>
          <a:p>
            <a:pPr indent="0" lvl="0" marL="487044" marR="0" rtl="0" algn="l">
              <a:lnSpc>
                <a:spcPct val="118333"/>
              </a:lnSpc>
              <a:spcBef>
                <a:spcPts val="0"/>
              </a:spcBef>
              <a:spcAft>
                <a:spcPts val="0"/>
              </a:spcAft>
              <a:buNone/>
            </a:pPr>
            <a:r>
              <a:rPr lang="en-US" sz="2400">
                <a:latin typeface="Arial"/>
                <a:ea typeface="Arial"/>
                <a:cs typeface="Arial"/>
                <a:sym typeface="Arial"/>
              </a:rPr>
              <a:t>•</a:t>
            </a:r>
            <a:endParaRPr sz="2450">
              <a:latin typeface="Arial"/>
              <a:ea typeface="Arial"/>
              <a:cs typeface="Arial"/>
              <a:sym typeface="Arial"/>
            </a:endParaRPr>
          </a:p>
          <a:p>
            <a:pPr indent="0" lvl="0" marL="137160" marR="0" rtl="0" algn="l">
              <a:lnSpc>
                <a:spcPct val="100000"/>
              </a:lnSpc>
              <a:spcBef>
                <a:spcPts val="0"/>
              </a:spcBef>
              <a:spcAft>
                <a:spcPts val="0"/>
              </a:spcAft>
              <a:buNone/>
            </a:pPr>
            <a:r>
              <a:rPr b="1" lang="en-US" sz="1900">
                <a:latin typeface="Trebuchet MS"/>
                <a:ea typeface="Trebuchet MS"/>
                <a:cs typeface="Trebuchet MS"/>
                <a:sym typeface="Trebuchet MS"/>
              </a:rPr>
              <a:t>Planning</a:t>
            </a:r>
            <a:endParaRPr sz="1900">
              <a:latin typeface="Trebuchet MS"/>
              <a:ea typeface="Trebuchet MS"/>
              <a:cs typeface="Trebuchet MS"/>
              <a:sym typeface="Trebuchet MS"/>
            </a:endParaRPr>
          </a:p>
          <a:p>
            <a:pPr indent="0" lvl="0" marL="594360" marR="0" rtl="0" algn="l">
              <a:lnSpc>
                <a:spcPct val="100000"/>
              </a:lnSpc>
              <a:spcBef>
                <a:spcPts val="15"/>
              </a:spcBef>
              <a:spcAft>
                <a:spcPts val="0"/>
              </a:spcAft>
              <a:buNone/>
            </a:pPr>
            <a:r>
              <a:rPr lang="en-US" sz="1800">
                <a:latin typeface="Trebuchet MS"/>
                <a:ea typeface="Trebuchet MS"/>
                <a:cs typeface="Trebuchet MS"/>
                <a:sym typeface="Trebuchet MS"/>
              </a:rPr>
              <a:t>Why build the system?</a:t>
            </a:r>
            <a:endParaRPr sz="1800">
              <a:latin typeface="Trebuchet MS"/>
              <a:ea typeface="Trebuchet MS"/>
              <a:cs typeface="Trebuchet MS"/>
              <a:sym typeface="Trebuchet MS"/>
            </a:endParaRPr>
          </a:p>
          <a:p>
            <a:pPr indent="0" lvl="0" marL="137160" marR="0" rtl="0" algn="l">
              <a:lnSpc>
                <a:spcPct val="100000"/>
              </a:lnSpc>
              <a:spcBef>
                <a:spcPts val="15"/>
              </a:spcBef>
              <a:spcAft>
                <a:spcPts val="0"/>
              </a:spcAft>
              <a:buNone/>
            </a:pPr>
            <a:r>
              <a:rPr b="1" lang="en-US" sz="1900">
                <a:latin typeface="Trebuchet MS"/>
                <a:ea typeface="Trebuchet MS"/>
                <a:cs typeface="Trebuchet MS"/>
                <a:sym typeface="Trebuchet MS"/>
              </a:rPr>
              <a:t>Analysis</a:t>
            </a:r>
            <a:endParaRPr sz="1900">
              <a:latin typeface="Trebuchet MS"/>
              <a:ea typeface="Trebuchet MS"/>
              <a:cs typeface="Trebuchet MS"/>
              <a:sym typeface="Trebuchet MS"/>
            </a:endParaRPr>
          </a:p>
          <a:p>
            <a:pPr indent="0" lvl="0" marL="594360" marR="0" rtl="0" algn="l">
              <a:lnSpc>
                <a:spcPct val="100000"/>
              </a:lnSpc>
              <a:spcBef>
                <a:spcPts val="15"/>
              </a:spcBef>
              <a:spcAft>
                <a:spcPts val="0"/>
              </a:spcAft>
              <a:buNone/>
            </a:pPr>
            <a:r>
              <a:rPr lang="en-US" sz="1800">
                <a:latin typeface="Trebuchet MS"/>
                <a:ea typeface="Trebuchet MS"/>
                <a:cs typeface="Trebuchet MS"/>
                <a:sym typeface="Trebuchet MS"/>
              </a:rPr>
              <a:t>Who, what, when, where will the system be?</a:t>
            </a:r>
            <a:endParaRPr sz="1800">
              <a:latin typeface="Trebuchet MS"/>
              <a:ea typeface="Trebuchet MS"/>
              <a:cs typeface="Trebuchet MS"/>
              <a:sym typeface="Trebuchet MS"/>
            </a:endParaRPr>
          </a:p>
          <a:p>
            <a:pPr indent="0" lvl="0" marL="137160" marR="0" rtl="0" algn="l">
              <a:lnSpc>
                <a:spcPct val="100000"/>
              </a:lnSpc>
              <a:spcBef>
                <a:spcPts val="15"/>
              </a:spcBef>
              <a:spcAft>
                <a:spcPts val="0"/>
              </a:spcAft>
              <a:buNone/>
            </a:pPr>
            <a:r>
              <a:rPr b="1" lang="en-US" sz="1900">
                <a:latin typeface="Trebuchet MS"/>
                <a:ea typeface="Trebuchet MS"/>
                <a:cs typeface="Trebuchet MS"/>
                <a:sym typeface="Trebuchet MS"/>
              </a:rPr>
              <a:t>Design</a:t>
            </a:r>
            <a:endParaRPr sz="1900">
              <a:latin typeface="Trebuchet MS"/>
              <a:ea typeface="Trebuchet MS"/>
              <a:cs typeface="Trebuchet MS"/>
              <a:sym typeface="Trebuchet MS"/>
            </a:endParaRPr>
          </a:p>
          <a:p>
            <a:pPr indent="0" lvl="0" marL="594360" marR="0" rtl="0" algn="l">
              <a:lnSpc>
                <a:spcPct val="100000"/>
              </a:lnSpc>
              <a:spcBef>
                <a:spcPts val="15"/>
              </a:spcBef>
              <a:spcAft>
                <a:spcPts val="0"/>
              </a:spcAft>
              <a:buNone/>
            </a:pPr>
            <a:r>
              <a:rPr lang="en-US" sz="1800">
                <a:latin typeface="Trebuchet MS"/>
                <a:ea typeface="Trebuchet MS"/>
                <a:cs typeface="Trebuchet MS"/>
                <a:sym typeface="Trebuchet MS"/>
              </a:rPr>
              <a:t>How will the system work?</a:t>
            </a:r>
            <a:endParaRPr sz="1800">
              <a:latin typeface="Trebuchet MS"/>
              <a:ea typeface="Trebuchet MS"/>
              <a:cs typeface="Trebuchet MS"/>
              <a:sym typeface="Trebuchet MS"/>
            </a:endParaRPr>
          </a:p>
          <a:p>
            <a:pPr indent="0" lvl="0" marL="0" marR="0" rtl="0" algn="l">
              <a:lnSpc>
                <a:spcPct val="100000"/>
              </a:lnSpc>
              <a:spcBef>
                <a:spcPts val="40"/>
              </a:spcBef>
              <a:spcAft>
                <a:spcPts val="0"/>
              </a:spcAft>
              <a:buNone/>
            </a:pPr>
            <a:r>
              <a:t/>
            </a:r>
            <a:endParaRPr sz="1850">
              <a:latin typeface="Trebuchet MS"/>
              <a:ea typeface="Trebuchet MS"/>
              <a:cs typeface="Trebuchet MS"/>
              <a:sym typeface="Trebuchet MS"/>
            </a:endParaRPr>
          </a:p>
          <a:p>
            <a:pPr indent="-252095" lvl="0" marL="422909" marR="0" rtl="0" algn="l">
              <a:lnSpc>
                <a:spcPct val="100000"/>
              </a:lnSpc>
              <a:spcBef>
                <a:spcPts val="0"/>
              </a:spcBef>
              <a:spcAft>
                <a:spcPts val="0"/>
              </a:spcAft>
              <a:buSzPts val="1800"/>
              <a:buFont typeface="Arial"/>
              <a:buChar char="•"/>
            </a:pPr>
            <a:r>
              <a:rPr lang="en-US" sz="1800">
                <a:latin typeface="Trebuchet MS"/>
                <a:ea typeface="Trebuchet MS"/>
                <a:cs typeface="Trebuchet MS"/>
                <a:sym typeface="Trebuchet MS"/>
              </a:rPr>
              <a:t>Analysis of </a:t>
            </a:r>
            <a:r>
              <a:rPr i="1" lang="en-US" sz="1800">
                <a:latin typeface="Trebuchet MS"/>
                <a:ea typeface="Trebuchet MS"/>
                <a:cs typeface="Trebuchet MS"/>
                <a:sym typeface="Trebuchet MS"/>
              </a:rPr>
              <a:t>current system: What are the current drawbacks, restrictions or limitations</a:t>
            </a:r>
            <a:endParaRPr sz="1800">
              <a:latin typeface="Trebuchet MS"/>
              <a:ea typeface="Trebuchet MS"/>
              <a:cs typeface="Trebuchet MS"/>
              <a:sym typeface="Trebuchet MS"/>
            </a:endParaRPr>
          </a:p>
          <a:p>
            <a:pPr indent="-251460" lvl="0" marL="422909" marR="5080" rtl="0" algn="l">
              <a:lnSpc>
                <a:spcPct val="100699"/>
              </a:lnSpc>
              <a:spcBef>
                <a:spcPts val="0"/>
              </a:spcBef>
              <a:spcAft>
                <a:spcPts val="0"/>
              </a:spcAft>
              <a:buSzPts val="1800"/>
              <a:buFont typeface="Arial"/>
              <a:buChar char="•"/>
            </a:pPr>
            <a:r>
              <a:rPr i="1" lang="en-US" sz="1800">
                <a:latin typeface="Trebuchet MS"/>
                <a:ea typeface="Trebuchet MS"/>
                <a:cs typeface="Trebuchet MS"/>
                <a:sym typeface="Trebuchet MS"/>
              </a:rPr>
              <a:t>Analysis of Proposed System: Competitive Advantages, unique features, nobility, diversity, new dimensions or  creative approach etc</a:t>
            </a:r>
            <a:endParaRPr sz="1800">
              <a:latin typeface="Trebuchet MS"/>
              <a:ea typeface="Trebuchet MS"/>
              <a:cs typeface="Trebuchet MS"/>
              <a:sym typeface="Trebuchet MS"/>
            </a:endParaRPr>
          </a:p>
        </p:txBody>
      </p:sp>
      <p:sp>
        <p:nvSpPr>
          <p:cNvPr id="80" name="Google Shape;80;p8"/>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9"/>
          <p:cNvSpPr/>
          <p:nvPr/>
        </p:nvSpPr>
        <p:spPr>
          <a:xfrm>
            <a:off x="965159" y="383065"/>
            <a:ext cx="4806300" cy="479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p:txBody>
      </p:sp>
      <p:sp>
        <p:nvSpPr>
          <p:cNvPr id="86" name="Google Shape;86;p9"/>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
        <p:nvSpPr>
          <p:cNvPr id="87" name="Google Shape;87;p9"/>
          <p:cNvSpPr txBox="1"/>
          <p:nvPr/>
        </p:nvSpPr>
        <p:spPr>
          <a:xfrm>
            <a:off x="976650" y="1321800"/>
            <a:ext cx="1064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88" name="Google Shape;88;p9"/>
          <p:cNvSpPr txBox="1"/>
          <p:nvPr/>
        </p:nvSpPr>
        <p:spPr>
          <a:xfrm>
            <a:off x="965150" y="948113"/>
            <a:ext cx="110625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Placing Orders Functional Requirement: </a:t>
            </a:r>
            <a:endParaRPr b="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FR2.1: The system will be a user-friendly interface for users to place orders in advance.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FR2.2: The system will be organized according to different categories of bakery items to enable users to browse items.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FR2.3: The system will allow users to add/delete items from the cart.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FR2.4: The system will allow users to order customizations such as- Design, flavors, sizes, weights, toppings, quantities.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FR2.5: The system will allow users to view their order status. </a:t>
            </a:r>
            <a:endParaRPr>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Non Functional Requirement: </a:t>
            </a:r>
            <a:endParaRPr b="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NFR2.1: The system will maintain the previous order history of users.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Home Bakers Collaboration Functional Requirement: </a:t>
            </a:r>
            <a:endParaRPr b="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FR3.1: The system will enable enthusiastic home bakers to apply for serving freshly home-baked products by passing the hiring interviews and necessary requirements.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Non Functional Requirement: </a:t>
            </a:r>
            <a:endParaRPr b="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NFR3.1: The system will generate a big platform for all the home bakers for serving numerous personalized bakery items.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NFR 3.2: The system will ensure to make them familiar with the functionality.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Receiving Orders Functional Requirement:</a:t>
            </a:r>
            <a:endParaRPr b="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FR4.1: The system will allow sellers to post product details as in pictures, prices, options and special offers.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FR4.2: The system will enable bakers to add/delete their products.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FR4.3: The system can allow bakers to show time to prepare the customized bakery items. </a:t>
            </a:r>
            <a:endParaRPr>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Non Functional Requirement:</a:t>
            </a:r>
            <a:endParaRPr b="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NFR4.1: The system will ensure standard resolution of the bakery products.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0"/>
          <p:cNvSpPr/>
          <p:nvPr/>
        </p:nvSpPr>
        <p:spPr>
          <a:xfrm>
            <a:off x="1025859" y="256640"/>
            <a:ext cx="4806300" cy="479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600">
              <a:latin typeface="Times New Roman"/>
              <a:ea typeface="Times New Roman"/>
              <a:cs typeface="Times New Roman"/>
              <a:sym typeface="Times New Roman"/>
            </a:endParaRPr>
          </a:p>
        </p:txBody>
      </p:sp>
      <p:sp>
        <p:nvSpPr>
          <p:cNvPr id="94" name="Google Shape;94;p10"/>
          <p:cNvSpPr txBox="1"/>
          <p:nvPr>
            <p:ph idx="12" type="sldNum"/>
          </p:nvPr>
        </p:nvSpPr>
        <p:spPr>
          <a:xfrm>
            <a:off x="11354418" y="6600179"/>
            <a:ext cx="142800" cy="153900"/>
          </a:xfrm>
          <a:prstGeom prst="rect">
            <a:avLst/>
          </a:prstGeom>
          <a:noFill/>
          <a:ln>
            <a:noFill/>
          </a:ln>
        </p:spPr>
        <p:txBody>
          <a:bodyPr anchorCtr="0" anchor="t" bIns="0" lIns="0" spcFirstLastPara="1" rIns="0" wrap="square" tIns="0">
            <a:spAutoFit/>
          </a:bodyPr>
          <a:lstStyle/>
          <a:p>
            <a:pPr indent="0" lvl="0" marL="38100" rtl="0" algn="l">
              <a:lnSpc>
                <a:spcPct val="104500"/>
              </a:lnSpc>
              <a:spcBef>
                <a:spcPts val="0"/>
              </a:spcBef>
              <a:spcAft>
                <a:spcPts val="0"/>
              </a:spcAft>
              <a:buNone/>
            </a:pPr>
            <a:fld id="{00000000-1234-1234-1234-123412341234}" type="slidenum">
              <a:rPr lang="en-US"/>
              <a:t>‹#›</a:t>
            </a:fld>
            <a:endParaRPr/>
          </a:p>
        </p:txBody>
      </p:sp>
      <p:sp>
        <p:nvSpPr>
          <p:cNvPr id="95" name="Google Shape;95;p10"/>
          <p:cNvSpPr txBox="1"/>
          <p:nvPr/>
        </p:nvSpPr>
        <p:spPr>
          <a:xfrm>
            <a:off x="976650" y="1321800"/>
            <a:ext cx="1064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6" name="Google Shape;96;p10"/>
          <p:cNvSpPr txBox="1"/>
          <p:nvPr/>
        </p:nvSpPr>
        <p:spPr>
          <a:xfrm>
            <a:off x="910950" y="735750"/>
            <a:ext cx="10780200" cy="623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 Update Information: </a:t>
            </a:r>
            <a:endParaRPr b="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FR7.1: The system will enable the admin to update information.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FR7.2: The system will allow the admin to view the list of orders and update them if necessary. </a:t>
            </a:r>
            <a:endParaRPr>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Non Functional Requirement: </a:t>
            </a:r>
            <a:endParaRPr b="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NFR 7.1: Users will not be able to view other users information or profile. Only admins can view and update them. </a:t>
            </a:r>
            <a:endParaRPr>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Delivery Service: </a:t>
            </a:r>
            <a:endParaRPr b="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FR8.1: The system will notify nearby delivery men for fast delivery.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FR8.2: The system should enable route direction for ensuring the delivery service</a:t>
            </a:r>
            <a:endParaRPr>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Non Functional Requirement: </a:t>
            </a:r>
            <a:endParaRPr b="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NFR 8.1: The system will generate a map to enable the delivery man to view the exact location of the customer.</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US" sz="1500">
                <a:latin typeface="Calibri"/>
                <a:ea typeface="Calibri"/>
                <a:cs typeface="Calibri"/>
                <a:sym typeface="Calibri"/>
              </a:rPr>
              <a:t>Non-Functional:</a:t>
            </a:r>
            <a:r>
              <a:rPr lang="en-US">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1. Operational :</a:t>
            </a:r>
            <a:r>
              <a:rPr lang="en-US">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1.1: The system should be able to run on android, web, ios.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1.2: The system should be able to integrate with the existing order management system.</a:t>
            </a:r>
            <a:endParaRPr>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2. Performance : </a:t>
            </a:r>
            <a:endParaRPr b="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2.1: The system should be able to maintain coding conventions and follow up documents.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2.2: The system should be able to handle large numbers of users </a:t>
            </a:r>
            <a:r>
              <a:rPr lang="en-US">
                <a:latin typeface="Calibri"/>
                <a:ea typeface="Calibri"/>
                <a:cs typeface="Calibri"/>
                <a:sym typeface="Calibri"/>
              </a:rPr>
              <a:t>simultaneously</a:t>
            </a:r>
            <a:r>
              <a:rPr lang="en-US">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2.3: The system should be user-friendly for users to place orders as well as for sellers to sell their bakery items.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2.4: The system should operate 90% of responses within a few seconds.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2.5: The system should be available 24/7. </a:t>
            </a:r>
            <a:endParaRPr>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3. Security : </a:t>
            </a:r>
            <a:endParaRPr b="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3.1: The system should ensure complete security to user’s confidential data.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3.2: The system should enable admins to monitor sellers,buyers and delivery man. </a:t>
            </a:r>
            <a:endParaRPr>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4. Cultural and Political</a:t>
            </a:r>
            <a:r>
              <a:rPr lang="en-US">
                <a:latin typeface="Calibri"/>
                <a:ea typeface="Calibri"/>
                <a:cs typeface="Calibri"/>
                <a:sym typeface="Calibri"/>
              </a:rPr>
              <a:t> :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4.1: The system should protect all personal information by the Data Protection Act.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4.2: The system would support both English and Bangla language for users as well as sellers.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4.3: The system should present a digital legal agreement form to ensure transparency and authenticity.</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1"/>
          <p:cNvSpPr txBox="1"/>
          <p:nvPr>
            <p:ph idx="12" type="sldNum"/>
          </p:nvPr>
        </p:nvSpPr>
        <p:spPr>
          <a:xfrm>
            <a:off x="11354418" y="6600179"/>
            <a:ext cx="142800" cy="153900"/>
          </a:xfrm>
          <a:prstGeom prst="rect">
            <a:avLst/>
          </a:prstGeom>
          <a:noFill/>
          <a:ln>
            <a:noFill/>
          </a:ln>
        </p:spPr>
        <p:txBody>
          <a:bodyPr anchorCtr="0" anchor="t" bIns="0" lIns="0" spcFirstLastPara="1" rIns="0" wrap="square" tIns="0">
            <a:spAutoFit/>
          </a:bodyPr>
          <a:lstStyle/>
          <a:p>
            <a:pPr indent="0" lvl="0" marL="38100" rtl="0" algn="l">
              <a:lnSpc>
                <a:spcPct val="104500"/>
              </a:lnSpc>
              <a:spcBef>
                <a:spcPts val="0"/>
              </a:spcBef>
              <a:spcAft>
                <a:spcPts val="0"/>
              </a:spcAft>
              <a:buNone/>
            </a:pPr>
            <a:fld id="{00000000-1234-1234-1234-123412341234}" type="slidenum">
              <a:rPr lang="en-US"/>
              <a:t>‹#›</a:t>
            </a:fld>
            <a:endParaRPr/>
          </a:p>
        </p:txBody>
      </p:sp>
      <p:sp>
        <p:nvSpPr>
          <p:cNvPr id="102" name="Google Shape;102;p11"/>
          <p:cNvSpPr txBox="1"/>
          <p:nvPr/>
        </p:nvSpPr>
        <p:spPr>
          <a:xfrm>
            <a:off x="1181850" y="151600"/>
            <a:ext cx="4448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latin typeface="Times New Roman"/>
                <a:ea typeface="Times New Roman"/>
                <a:cs typeface="Times New Roman"/>
                <a:sym typeface="Times New Roman"/>
              </a:rPr>
              <a:t>Use Case Diagram:</a:t>
            </a:r>
            <a:endParaRPr sz="3600">
              <a:latin typeface="Times New Roman"/>
              <a:ea typeface="Times New Roman"/>
              <a:cs typeface="Times New Roman"/>
              <a:sym typeface="Times New Roman"/>
            </a:endParaRPr>
          </a:p>
        </p:txBody>
      </p:sp>
      <p:sp>
        <p:nvSpPr>
          <p:cNvPr id="103" name="Google Shape;103;p11"/>
          <p:cNvSpPr txBox="1"/>
          <p:nvPr/>
        </p:nvSpPr>
        <p:spPr>
          <a:xfrm>
            <a:off x="1181850" y="890500"/>
            <a:ext cx="9213600" cy="6099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US" sz="600">
                <a:latin typeface="Calibri"/>
                <a:ea typeface="Calibri"/>
                <a:cs typeface="Calibri"/>
                <a:sym typeface="Calibri"/>
              </a:rPr>
              <a:t> </a:t>
            </a:r>
            <a:r>
              <a:rPr lang="en-US" sz="1600">
                <a:solidFill>
                  <a:schemeClr val="dk1"/>
                </a:solidFill>
              </a:rPr>
              <a:t>•</a:t>
            </a:r>
            <a:r>
              <a:rPr lang="en-US">
                <a:latin typeface="Calibri"/>
                <a:ea typeface="Calibri"/>
                <a:cs typeface="Calibri"/>
                <a:sym typeface="Calibri"/>
              </a:rPr>
              <a:t>In this Custom Bakery Order System, there are 4 types of actors involved. The primary actors who will perform the main system are the customers, bakers/sellers. The secondary actors are the delivery man and admin. In order to use the system functionalities every user needs to be logged into the system.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sz="1600">
                <a:solidFill>
                  <a:schemeClr val="dk1"/>
                </a:solidFill>
              </a:rPr>
              <a:t>•</a:t>
            </a:r>
            <a:r>
              <a:rPr lang="en-US">
                <a:latin typeface="Calibri"/>
                <a:ea typeface="Calibri"/>
                <a:cs typeface="Calibri"/>
                <a:sym typeface="Calibri"/>
              </a:rPr>
              <a:t>After login confirmation, if the customer wants to view bakery items he can search/ select/ select form recommendation for his  desired items. A customer can place customize order as there will be options to select from the categorized bakery items. They can customize their orders by flavors,shapes, ingredients, sizes, toppings, types etc and complete payment.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sz="1600">
                <a:solidFill>
                  <a:schemeClr val="dk1"/>
                </a:solidFill>
              </a:rPr>
              <a:t>•</a:t>
            </a:r>
            <a:r>
              <a:rPr lang="en-US">
                <a:latin typeface="Calibri"/>
                <a:ea typeface="Calibri"/>
                <a:cs typeface="Calibri"/>
                <a:sym typeface="Calibri"/>
              </a:rPr>
              <a:t>The bakers will categorize bakery items based  on  types, ingredients, toppings,shapes,sizes etc. Moreover, Bakers  can sell bakery product if only they get selling permit confirmed by admin. </a:t>
            </a:r>
            <a:endParaRPr>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rPr>
              <a:t>•</a:t>
            </a:r>
            <a:r>
              <a:rPr lang="en-US">
                <a:solidFill>
                  <a:schemeClr val="dk1"/>
                </a:solidFill>
                <a:latin typeface="Calibri"/>
                <a:ea typeface="Calibri"/>
                <a:cs typeface="Calibri"/>
                <a:sym typeface="Calibri"/>
              </a:rPr>
              <a:t>The admin will perform the administrative functions &amp; the delivery man will deal with the delivery functions.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2"/>
          <p:cNvSpPr txBox="1"/>
          <p:nvPr>
            <p:ph type="title"/>
          </p:nvPr>
        </p:nvSpPr>
        <p:spPr>
          <a:xfrm>
            <a:off x="1181625" y="49900"/>
            <a:ext cx="4402500" cy="563100"/>
          </a:xfrm>
          <a:prstGeom prst="rect">
            <a:avLst/>
          </a:prstGeom>
          <a:noFill/>
          <a:ln>
            <a:noFill/>
          </a:ln>
        </p:spPr>
        <p:txBody>
          <a:bodyPr anchorCtr="0" anchor="t" bIns="0" lIns="0" spcFirstLastPara="1" rIns="0" wrap="square" tIns="8875">
            <a:spAutoFit/>
          </a:bodyPr>
          <a:lstStyle/>
          <a:p>
            <a:pPr indent="0" lvl="0" marL="12700" marR="5080" rtl="0" algn="l">
              <a:lnSpc>
                <a:spcPct val="100699"/>
              </a:lnSpc>
              <a:spcBef>
                <a:spcPts val="0"/>
              </a:spcBef>
              <a:spcAft>
                <a:spcPts val="0"/>
              </a:spcAft>
              <a:buNone/>
            </a:pPr>
            <a:r>
              <a:rPr lang="en-US" sz="3600">
                <a:latin typeface="Times New Roman"/>
                <a:ea typeface="Times New Roman"/>
                <a:cs typeface="Times New Roman"/>
                <a:sym typeface="Times New Roman"/>
              </a:rPr>
              <a:t>USE Case Diagram</a:t>
            </a:r>
            <a:endParaRPr sz="3600">
              <a:latin typeface="Times New Roman"/>
              <a:ea typeface="Times New Roman"/>
              <a:cs typeface="Times New Roman"/>
              <a:sym typeface="Times New Roman"/>
            </a:endParaRPr>
          </a:p>
        </p:txBody>
      </p:sp>
      <p:sp>
        <p:nvSpPr>
          <p:cNvPr id="109" name="Google Shape;109;p12"/>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
        <p:nvSpPr>
          <p:cNvPr id="110" name="Google Shape;110;p12"/>
          <p:cNvSpPr txBox="1"/>
          <p:nvPr/>
        </p:nvSpPr>
        <p:spPr>
          <a:xfrm>
            <a:off x="2486550" y="6507025"/>
            <a:ext cx="8711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0000FF"/>
                </a:solidFill>
              </a:rPr>
              <a:t>https://lucid.app/lucidchart/invitations/accept/inv_63582267-a0ad-4062-8044-c51115128212?viewport_loc=284%2C105%2C2731%2C1323%2C0_0</a:t>
            </a:r>
            <a:endParaRPr sz="1000">
              <a:solidFill>
                <a:srgbClr val="0000FF"/>
              </a:solidFill>
            </a:endParaRPr>
          </a:p>
        </p:txBody>
      </p:sp>
      <p:pic>
        <p:nvPicPr>
          <p:cNvPr id="111" name="Google Shape;111;p12"/>
          <p:cNvPicPr preferRelativeResize="0"/>
          <p:nvPr/>
        </p:nvPicPr>
        <p:blipFill>
          <a:blip r:embed="rId3">
            <a:alphaModFix/>
          </a:blip>
          <a:stretch>
            <a:fillRect/>
          </a:stretch>
        </p:blipFill>
        <p:spPr>
          <a:xfrm>
            <a:off x="1181625" y="613000"/>
            <a:ext cx="9066752" cy="5951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3"/>
          <p:cNvSpPr txBox="1"/>
          <p:nvPr>
            <p:ph type="title"/>
          </p:nvPr>
        </p:nvSpPr>
        <p:spPr>
          <a:xfrm>
            <a:off x="988575" y="137725"/>
            <a:ext cx="9505200" cy="567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600">
                <a:latin typeface="Times New Roman"/>
                <a:ea typeface="Times New Roman"/>
                <a:cs typeface="Times New Roman"/>
                <a:sym typeface="Times New Roman"/>
              </a:rPr>
              <a:t>Activity Diagram: Order place and manage</a:t>
            </a:r>
            <a:endParaRPr sz="3000">
              <a:latin typeface="Times New Roman"/>
              <a:ea typeface="Times New Roman"/>
              <a:cs typeface="Times New Roman"/>
              <a:sym typeface="Times New Roman"/>
            </a:endParaRPr>
          </a:p>
        </p:txBody>
      </p:sp>
      <p:sp>
        <p:nvSpPr>
          <p:cNvPr id="117" name="Google Shape;117;p13"/>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
        <p:nvSpPr>
          <p:cNvPr id="118" name="Google Shape;118;p13"/>
          <p:cNvSpPr txBox="1"/>
          <p:nvPr/>
        </p:nvSpPr>
        <p:spPr>
          <a:xfrm>
            <a:off x="2973325" y="6522475"/>
            <a:ext cx="4301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solidFill>
                  <a:srgbClr val="0000FF"/>
                </a:solidFill>
              </a:rPr>
              <a:t>https://lucid.app/lucidchart/invitations/accept/inv_81aa4120-9264-407c-8124-715897139f4f</a:t>
            </a:r>
            <a:endParaRPr sz="800">
              <a:solidFill>
                <a:srgbClr val="0000FF"/>
              </a:solidFill>
            </a:endParaRPr>
          </a:p>
        </p:txBody>
      </p:sp>
      <p:pic>
        <p:nvPicPr>
          <p:cNvPr id="119" name="Google Shape;119;p13"/>
          <p:cNvPicPr preferRelativeResize="0"/>
          <p:nvPr/>
        </p:nvPicPr>
        <p:blipFill>
          <a:blip r:embed="rId3">
            <a:alphaModFix/>
          </a:blip>
          <a:stretch>
            <a:fillRect/>
          </a:stretch>
        </p:blipFill>
        <p:spPr>
          <a:xfrm>
            <a:off x="3030925" y="800625"/>
            <a:ext cx="5888215" cy="55432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4"/>
          <p:cNvSpPr txBox="1"/>
          <p:nvPr>
            <p:ph type="title"/>
          </p:nvPr>
        </p:nvSpPr>
        <p:spPr>
          <a:xfrm>
            <a:off x="1243700" y="198375"/>
            <a:ext cx="9175500" cy="567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600">
                <a:latin typeface="Times New Roman"/>
                <a:ea typeface="Times New Roman"/>
                <a:cs typeface="Times New Roman"/>
                <a:sym typeface="Times New Roman"/>
              </a:rPr>
              <a:t>Activity Diagram:</a:t>
            </a:r>
            <a:r>
              <a:rPr lang="en-US" sz="3000">
                <a:latin typeface="Times New Roman"/>
                <a:ea typeface="Times New Roman"/>
                <a:cs typeface="Times New Roman"/>
                <a:sym typeface="Times New Roman"/>
              </a:rPr>
              <a:t> Delivery process</a:t>
            </a:r>
            <a:endParaRPr sz="3000">
              <a:latin typeface="Times New Roman"/>
              <a:ea typeface="Times New Roman"/>
              <a:cs typeface="Times New Roman"/>
              <a:sym typeface="Times New Roman"/>
            </a:endParaRPr>
          </a:p>
        </p:txBody>
      </p:sp>
      <p:sp>
        <p:nvSpPr>
          <p:cNvPr id="125" name="Google Shape;125;p14"/>
          <p:cNvSpPr txBox="1"/>
          <p:nvPr>
            <p:ph idx="12" type="sldNum"/>
          </p:nvPr>
        </p:nvSpPr>
        <p:spPr>
          <a:xfrm>
            <a:off x="11354418" y="6600179"/>
            <a:ext cx="142800" cy="153900"/>
          </a:xfrm>
          <a:prstGeom prst="rect">
            <a:avLst/>
          </a:prstGeom>
          <a:noFill/>
          <a:ln>
            <a:noFill/>
          </a:ln>
        </p:spPr>
        <p:txBody>
          <a:bodyPr anchorCtr="0" anchor="t" bIns="0" lIns="0" spcFirstLastPara="1" rIns="0" wrap="square" tIns="0">
            <a:spAutoFit/>
          </a:bodyPr>
          <a:lstStyle/>
          <a:p>
            <a:pPr indent="0" lvl="0" marL="38100" rtl="0" algn="l">
              <a:lnSpc>
                <a:spcPct val="104500"/>
              </a:lnSpc>
              <a:spcBef>
                <a:spcPts val="0"/>
              </a:spcBef>
              <a:spcAft>
                <a:spcPts val="0"/>
              </a:spcAft>
              <a:buNone/>
            </a:pPr>
            <a:fld id="{00000000-1234-1234-1234-123412341234}" type="slidenum">
              <a:rPr lang="en-US"/>
              <a:t>‹#›</a:t>
            </a:fld>
            <a:endParaRPr/>
          </a:p>
        </p:txBody>
      </p:sp>
      <p:sp>
        <p:nvSpPr>
          <p:cNvPr id="126" name="Google Shape;126;p14"/>
          <p:cNvSpPr txBox="1"/>
          <p:nvPr/>
        </p:nvSpPr>
        <p:spPr>
          <a:xfrm>
            <a:off x="2610375" y="6523225"/>
            <a:ext cx="4278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solidFill>
                  <a:srgbClr val="0000FF"/>
                </a:solidFill>
              </a:rPr>
              <a:t>https://lucid.app/lucidchart/invitations/accept/inv_81aa4120-9264-407c-8124-715897139f4f</a:t>
            </a:r>
            <a:endParaRPr sz="800">
              <a:solidFill>
                <a:srgbClr val="0000FF"/>
              </a:solidFill>
            </a:endParaRPr>
          </a:p>
        </p:txBody>
      </p:sp>
      <p:pic>
        <p:nvPicPr>
          <p:cNvPr id="127" name="Google Shape;127;p14"/>
          <p:cNvPicPr preferRelativeResize="0"/>
          <p:nvPr/>
        </p:nvPicPr>
        <p:blipFill>
          <a:blip r:embed="rId3">
            <a:alphaModFix/>
          </a:blip>
          <a:stretch>
            <a:fillRect/>
          </a:stretch>
        </p:blipFill>
        <p:spPr>
          <a:xfrm>
            <a:off x="1243700" y="826875"/>
            <a:ext cx="8968412" cy="554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idx="12" type="sldNum"/>
          </p:nvPr>
        </p:nvSpPr>
        <p:spPr>
          <a:xfrm>
            <a:off x="11354418" y="6600179"/>
            <a:ext cx="142800" cy="153900"/>
          </a:xfrm>
          <a:prstGeom prst="rect">
            <a:avLst/>
          </a:prstGeom>
          <a:noFill/>
          <a:ln>
            <a:noFill/>
          </a:ln>
        </p:spPr>
        <p:txBody>
          <a:bodyPr anchorCtr="0" anchor="t" bIns="0" lIns="0" spcFirstLastPara="1" rIns="0" wrap="square" tIns="0">
            <a:spAutoFit/>
          </a:bodyPr>
          <a:lstStyle/>
          <a:p>
            <a:pPr indent="0" lvl="0" marL="38100" rtl="0" algn="l">
              <a:lnSpc>
                <a:spcPct val="104500"/>
              </a:lnSpc>
              <a:spcBef>
                <a:spcPts val="0"/>
              </a:spcBef>
              <a:spcAft>
                <a:spcPts val="0"/>
              </a:spcAft>
              <a:buNone/>
            </a:pPr>
            <a:fld id="{00000000-1234-1234-1234-123412341234}" type="slidenum">
              <a:rPr lang="en-US"/>
              <a:t>‹#›</a:t>
            </a:fld>
            <a:endParaRPr/>
          </a:p>
        </p:txBody>
      </p:sp>
      <p:sp>
        <p:nvSpPr>
          <p:cNvPr id="133" name="Google Shape;133;p15"/>
          <p:cNvSpPr txBox="1"/>
          <p:nvPr/>
        </p:nvSpPr>
        <p:spPr>
          <a:xfrm>
            <a:off x="1239175" y="238000"/>
            <a:ext cx="5994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latin typeface="Times New Roman"/>
                <a:ea typeface="Times New Roman"/>
                <a:cs typeface="Times New Roman"/>
                <a:sym typeface="Times New Roman"/>
              </a:rPr>
              <a:t>State Machine </a:t>
            </a:r>
            <a:r>
              <a:rPr lang="en-US" sz="3600">
                <a:latin typeface="Times New Roman"/>
                <a:ea typeface="Times New Roman"/>
                <a:cs typeface="Times New Roman"/>
                <a:sym typeface="Times New Roman"/>
              </a:rPr>
              <a:t>Diagram:</a:t>
            </a:r>
            <a:endParaRPr sz="3600">
              <a:latin typeface="Times New Roman"/>
              <a:ea typeface="Times New Roman"/>
              <a:cs typeface="Times New Roman"/>
              <a:sym typeface="Times New Roman"/>
            </a:endParaRPr>
          </a:p>
        </p:txBody>
      </p:sp>
      <p:sp>
        <p:nvSpPr>
          <p:cNvPr id="134" name="Google Shape;134;p15"/>
          <p:cNvSpPr txBox="1"/>
          <p:nvPr/>
        </p:nvSpPr>
        <p:spPr>
          <a:xfrm>
            <a:off x="1239175" y="839300"/>
            <a:ext cx="9213600" cy="6099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US" sz="600">
                <a:latin typeface="Calibri"/>
                <a:ea typeface="Calibri"/>
                <a:cs typeface="Calibri"/>
                <a:sym typeface="Calibri"/>
              </a:rPr>
              <a:t> </a:t>
            </a:r>
            <a:endParaRPr sz="600">
              <a:latin typeface="Calibri"/>
              <a:ea typeface="Calibri"/>
              <a:cs typeface="Calibri"/>
              <a:sym typeface="Calibri"/>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US" sz="1600">
                <a:solidFill>
                  <a:schemeClr val="dk1"/>
                </a:solidFill>
              </a:rPr>
              <a:t>• </a:t>
            </a:r>
            <a:r>
              <a:rPr lang="en-US">
                <a:solidFill>
                  <a:schemeClr val="dk1"/>
                </a:solidFill>
                <a:latin typeface="Calibri"/>
                <a:ea typeface="Calibri"/>
                <a:cs typeface="Calibri"/>
                <a:sym typeface="Calibri"/>
              </a:rPr>
              <a:t>This diagram represents the custom order by viewing &amp; selecting items categorically and the payment process of the Custom Bakery Order System.</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rPr>
              <a:t>•</a:t>
            </a:r>
            <a:r>
              <a:rPr lang="en-US">
                <a:latin typeface="Calibri"/>
                <a:ea typeface="Calibri"/>
                <a:cs typeface="Calibri"/>
                <a:sym typeface="Calibri"/>
              </a:rPr>
              <a:t>After login, when they search for bakery items they will be able to view all items.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sz="1600">
                <a:solidFill>
                  <a:schemeClr val="dk1"/>
                </a:solidFill>
              </a:rPr>
              <a:t>•</a:t>
            </a:r>
            <a:r>
              <a:rPr lang="en-US">
                <a:latin typeface="Calibri"/>
                <a:ea typeface="Calibri"/>
                <a:cs typeface="Calibri"/>
                <a:sym typeface="Calibri"/>
              </a:rPr>
              <a:t>After selecting bakery categories, there is a new state named customize bakery bakery item where they can easily place custom orders according to their suitable preferences.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sz="1600">
                <a:solidFill>
                  <a:schemeClr val="dk1"/>
                </a:solidFill>
              </a:rPr>
              <a:t>•</a:t>
            </a:r>
            <a:r>
              <a:rPr lang="en-US">
                <a:latin typeface="Calibri"/>
                <a:ea typeface="Calibri"/>
                <a:cs typeface="Calibri"/>
                <a:sym typeface="Calibri"/>
              </a:rPr>
              <a:t>Customers can add items to the cart and if they want more items they can go back.</a:t>
            </a:r>
            <a:endParaRPr>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rPr>
              <a:t>•</a:t>
            </a:r>
            <a:r>
              <a:rPr lang="en-US">
                <a:solidFill>
                  <a:schemeClr val="dk1"/>
                </a:solidFill>
                <a:latin typeface="Calibri"/>
                <a:ea typeface="Calibri"/>
                <a:cs typeface="Calibri"/>
                <a:sym typeface="Calibri"/>
              </a:rPr>
              <a:t>After completing order, the customer can request for payment method and get a bill.</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rPr>
              <a:t>• </a:t>
            </a:r>
            <a:r>
              <a:rPr lang="en-US">
                <a:solidFill>
                  <a:schemeClr val="dk1"/>
                </a:solidFill>
                <a:latin typeface="Calibri"/>
                <a:ea typeface="Calibri"/>
                <a:cs typeface="Calibri"/>
                <a:sym typeface="Calibri"/>
              </a:rPr>
              <a:t>Log out from the system.</a:t>
            </a: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