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82.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saveSubsetFonts="1" autoCompressPictures="0">
  <p:sldMasterIdLst>
    <p:sldMasterId id="2147485117" r:id="rId1"/>
  </p:sldMasterIdLst>
  <p:notesMasterIdLst>
    <p:notesMasterId r:id="rId3"/>
  </p:notesMasterIdLst>
  <p:handoutMasterIdLst>
    <p:handoutMasterId r:id="rId4"/>
  </p:handoutMasterIdLst>
  <p:sldIdLst>
    <p:sldId id="362" r:id="rId2"/>
  </p:sldIdLst>
  <p:sldSz cx="12192000" cy="6858000"/>
  <p:notesSz cx="6950075" cy="9236075"/>
  <p:custShowLst>
    <p:custShow name="Format Guide Workshop" id="0">
      <p:sldLst/>
    </p:custShow>
  </p:custShowLst>
  <p:custDataLst>
    <p:tags r:id="rId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3840">
          <p15:clr>
            <a:srgbClr val="A4A3A4"/>
          </p15:clr>
        </p15:guide>
      </p15:sldGuideLst>
    </p:ext>
    <p:ext uri="{2D200454-40CA-4A62-9FC3-DE9A4176ACB9}">
      <p15:notes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22" autoAdjust="0"/>
    <p:restoredTop sz="96281" autoAdjust="0"/>
  </p:normalViewPr>
  <p:slideViewPr>
    <p:cSldViewPr snapToGrid="0">
      <p:cViewPr>
        <p:scale>
          <a:sx n="78" d="100"/>
          <a:sy n="78" d="100"/>
        </p:scale>
        <p:origin x="-318" y="-42"/>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p:scale>
        <a:sx n="66" d="100"/>
        <a:sy n="66" d="100"/>
      </p:scale>
      <p:origin x="0" y="0"/>
    </p:cViewPr>
  </p:sorterViewPr>
  <p:notesViewPr>
    <p:cSldViewPr snapToGrid="0">
      <p:cViewPr>
        <p:scale>
          <a:sx n="75" d="100"/>
          <a:sy n="75" d="100"/>
        </p:scale>
        <p:origin x="2574" y="444"/>
      </p:cViewPr>
      <p:guideLst/>
    </p:cSldViewPr>
  </p:notesViewPr>
  <p:gridSpacing cx="39601" cy="39601"/>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tags" Target="tags/tag1.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0.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7.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3011699" cy="463408"/>
          </a:xfrm>
          <a:prstGeom prst="rect">
            <a:avLst/>
          </a:prstGeom>
        </p:spPr>
        <p:txBody>
          <a:bodyPr vert="horz" lIns="92492" tIns="46246" rIns="92492" bIns="46246" rtlCol="0"/>
          <a:lstStyle>
            <a:lvl1pPr algn="l">
              <a:defRPr sz="1200"/>
            </a:lvl1pPr>
          </a:lstStyle>
          <a:p>
            <a:endParaRPr lang="en-US" sz="800" dirty="0"/>
          </a:p>
        </p:txBody>
      </p:sp>
      <p:sp>
        <p:nvSpPr>
          <p:cNvPr id="3" name="Date Placeholder 2"/>
          <p:cNvSpPr>
            <a:spLocks noGrp="1"/>
          </p:cNvSpPr>
          <p:nvPr>
            <p:ph type="dt" sz="quarter" idx="1"/>
          </p:nvPr>
        </p:nvSpPr>
        <p:spPr>
          <a:xfrm>
            <a:off x="3936770" y="3"/>
            <a:ext cx="3011699" cy="463408"/>
          </a:xfrm>
          <a:prstGeom prst="rect">
            <a:avLst/>
          </a:prstGeom>
        </p:spPr>
        <p:txBody>
          <a:bodyPr vert="horz" lIns="92492" tIns="46246" rIns="92492" bIns="46246" rtlCol="0"/>
          <a:lstStyle>
            <a:lvl1pPr algn="r">
              <a:defRPr sz="1200"/>
            </a:lvl1pPr>
          </a:lstStyle>
          <a:p>
            <a:fld id="{57691E93-EF64-46CC-85E2-BBB5BEDB9501}" type="datetimeFigureOut">
              <a:rPr lang="en-US" sz="800"/>
              <a:t>6/8/2025</a:t>
            </a:fld>
            <a:endParaRPr lang="en-US" sz="800" dirty="0"/>
          </a:p>
        </p:txBody>
      </p:sp>
      <p:sp>
        <p:nvSpPr>
          <p:cNvPr id="4" name="Footer Placeholder 3"/>
          <p:cNvSpPr>
            <a:spLocks noGrp="1"/>
          </p:cNvSpPr>
          <p:nvPr>
            <p:ph type="ftr" sz="quarter" idx="2"/>
          </p:nvPr>
        </p:nvSpPr>
        <p:spPr>
          <a:xfrm>
            <a:off x="2" y="8772671"/>
            <a:ext cx="3011699" cy="463407"/>
          </a:xfrm>
          <a:prstGeom prst="rect">
            <a:avLst/>
          </a:prstGeom>
        </p:spPr>
        <p:txBody>
          <a:bodyPr vert="horz" lIns="92492" tIns="46246" rIns="92492" bIns="46246" rtlCol="0" anchor="b"/>
          <a:lstStyle>
            <a:lvl1pPr algn="l">
              <a:defRPr sz="1200"/>
            </a:lvl1pPr>
          </a:lstStyle>
          <a:p>
            <a:endParaRPr lang="en-US" sz="800" dirty="0"/>
          </a:p>
        </p:txBody>
      </p:sp>
      <p:sp>
        <p:nvSpPr>
          <p:cNvPr id="5" name="Slide Number Placeholder 4"/>
          <p:cNvSpPr>
            <a:spLocks noGrp="1"/>
          </p:cNvSpPr>
          <p:nvPr>
            <p:ph type="sldNum" sz="quarter" idx="3"/>
          </p:nvPr>
        </p:nvSpPr>
        <p:spPr>
          <a:xfrm>
            <a:off x="3936770" y="8772671"/>
            <a:ext cx="3011699" cy="463407"/>
          </a:xfrm>
          <a:prstGeom prst="rect">
            <a:avLst/>
          </a:prstGeom>
        </p:spPr>
        <p:txBody>
          <a:bodyPr vert="horz" lIns="92492" tIns="46246" rIns="92492" bIns="46246" rtlCol="0" anchor="b"/>
          <a:lstStyle>
            <a:lvl1pPr algn="r">
              <a:defRPr sz="1200"/>
            </a:lvl1pPr>
          </a:lstStyle>
          <a:p>
            <a:fld id="{3DCECA85-2A7A-423F-89EA-6868CB52DF19}" type="slidenum">
              <a:rPr lang="en-US" sz="800"/>
              <a:t>‹#›</a:t>
            </a:fld>
            <a:endParaRPr lang="en-US" sz="800" dirty="0"/>
          </a:p>
        </p:txBody>
      </p:sp>
    </p:spTree>
    <p:extLst>
      <p:ext uri="{BB962C8B-B14F-4D97-AF65-F5344CB8AC3E}">
        <p14:creationId xmlns:p14="http://schemas.microsoft.com/office/powerpoint/2010/main" val="17093775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5" name="Rectangle 54"/>
          <p:cNvSpPr/>
          <p:nvPr/>
        </p:nvSpPr>
        <p:spPr>
          <a:xfrm>
            <a:off x="0" y="4410720"/>
            <a:ext cx="6948467" cy="4825357"/>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92492" tIns="46246" rIns="92492" bIns="46246" rtlCol="0" anchor="ctr"/>
          <a:lstStyle/>
          <a:p>
            <a:pPr algn="ctr"/>
            <a:endParaRPr lang="en-US" dirty="0"/>
          </a:p>
        </p:txBody>
      </p:sp>
      <p:sp>
        <p:nvSpPr>
          <p:cNvPr id="2" name="Header Placeholder 1"/>
          <p:cNvSpPr>
            <a:spLocks noGrp="1"/>
          </p:cNvSpPr>
          <p:nvPr>
            <p:ph type="hdr" sz="quarter"/>
          </p:nvPr>
        </p:nvSpPr>
        <p:spPr>
          <a:xfrm>
            <a:off x="82427" y="3"/>
            <a:ext cx="2929274" cy="463408"/>
          </a:xfrm>
          <a:prstGeom prst="rect">
            <a:avLst/>
          </a:prstGeom>
        </p:spPr>
        <p:txBody>
          <a:bodyPr vert="horz" lIns="92492" tIns="46246" rIns="92492" bIns="46246" rtlCol="0"/>
          <a:lstStyle>
            <a:lvl1pPr algn="l">
              <a:defRPr sz="1400"/>
            </a:lvl1pPr>
          </a:lstStyle>
          <a:p>
            <a:endParaRPr lang="en-US" dirty="0"/>
          </a:p>
        </p:txBody>
      </p:sp>
      <p:sp>
        <p:nvSpPr>
          <p:cNvPr id="4" name="Slide Image Placeholder 3"/>
          <p:cNvSpPr>
            <a:spLocks noGrp="1" noRot="1" noChangeAspect="1"/>
          </p:cNvSpPr>
          <p:nvPr>
            <p:ph type="sldImg" idx="2"/>
          </p:nvPr>
        </p:nvSpPr>
        <p:spPr>
          <a:xfrm>
            <a:off x="156103" y="575009"/>
            <a:ext cx="6620256" cy="3724113"/>
          </a:xfrm>
          <a:prstGeom prst="rect">
            <a:avLst/>
          </a:prstGeom>
          <a:noFill/>
          <a:ln w="9525">
            <a:solidFill>
              <a:schemeClr val="bg2"/>
            </a:solidFill>
          </a:ln>
        </p:spPr>
        <p:txBody>
          <a:bodyPr vert="horz" lIns="92492" tIns="46246" rIns="92492" bIns="46246" rtlCol="0" anchor="ctr"/>
          <a:lstStyle/>
          <a:p>
            <a:endParaRPr lang="en-US" dirty="0"/>
          </a:p>
        </p:txBody>
      </p:sp>
      <p:sp>
        <p:nvSpPr>
          <p:cNvPr id="6" name="Footer Placeholder 5"/>
          <p:cNvSpPr>
            <a:spLocks noGrp="1"/>
          </p:cNvSpPr>
          <p:nvPr>
            <p:ph type="ftr" sz="quarter" idx="4"/>
          </p:nvPr>
        </p:nvSpPr>
        <p:spPr>
          <a:xfrm>
            <a:off x="82427" y="8744096"/>
            <a:ext cx="2929274" cy="463407"/>
          </a:xfrm>
          <a:prstGeom prst="rect">
            <a:avLst/>
          </a:prstGeom>
        </p:spPr>
        <p:txBody>
          <a:bodyPr vert="horz" lIns="92492" tIns="46246" rIns="92492" bIns="46246" rtlCol="0" anchor="b"/>
          <a:lstStyle>
            <a:lvl1pPr algn="l">
              <a:defRPr sz="1400"/>
            </a:lvl1pPr>
          </a:lstStyle>
          <a:p>
            <a:endParaRPr lang="en-US" dirty="0"/>
          </a:p>
        </p:txBody>
      </p:sp>
      <p:sp>
        <p:nvSpPr>
          <p:cNvPr id="7" name="Slide Number Placeholder 6"/>
          <p:cNvSpPr>
            <a:spLocks noGrp="1"/>
          </p:cNvSpPr>
          <p:nvPr>
            <p:ph type="sldNum" sz="quarter" idx="5"/>
          </p:nvPr>
        </p:nvSpPr>
        <p:spPr>
          <a:xfrm>
            <a:off x="3936770" y="8744096"/>
            <a:ext cx="2919957" cy="463407"/>
          </a:xfrm>
          <a:prstGeom prst="rect">
            <a:avLst/>
          </a:prstGeom>
        </p:spPr>
        <p:txBody>
          <a:bodyPr vert="horz" lIns="92492" tIns="46246" rIns="92492" bIns="46246" rtlCol="0" anchor="b"/>
          <a:lstStyle>
            <a:lvl1pPr algn="r">
              <a:defRPr sz="1400"/>
            </a:lvl1pPr>
          </a:lstStyle>
          <a:p>
            <a:r>
              <a:rPr lang="en-US" dirty="0"/>
              <a:t>Notes view: </a:t>
            </a:r>
            <a:fld id="{128CEAFE-FA94-43E5-B0FF-D47E1CCDD1B4}" type="slidenum">
              <a:rPr lang="en-US" smtClean="0"/>
              <a:pPr/>
              <a:t>‹#›</a:t>
            </a:fld>
            <a:endParaRPr lang="en-US" dirty="0"/>
          </a:p>
        </p:txBody>
      </p:sp>
      <p:sp>
        <p:nvSpPr>
          <p:cNvPr id="5" name="Notes Placeholder 4"/>
          <p:cNvSpPr>
            <a:spLocks noGrp="1"/>
          </p:cNvSpPr>
          <p:nvPr>
            <p:ph type="body" sz="quarter" idx="3"/>
          </p:nvPr>
        </p:nvSpPr>
        <p:spPr>
          <a:xfrm>
            <a:off x="259519" y="4714653"/>
            <a:ext cx="6413424" cy="3768947"/>
          </a:xfrm>
          <a:prstGeom prst="rect">
            <a:avLst/>
          </a:prstGeom>
        </p:spPr>
        <p:txBody>
          <a:bodyPr vert="horz" lIns="92492" tIns="46246" rIns="92492" bIns="46246" rtlCol="0"/>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p:cNvSpPr>
            <a:spLocks noGrp="1"/>
          </p:cNvSpPr>
          <p:nvPr>
            <p:ph type="dt" idx="1"/>
          </p:nvPr>
        </p:nvSpPr>
        <p:spPr>
          <a:xfrm>
            <a:off x="3937000" y="0"/>
            <a:ext cx="3011488" cy="463550"/>
          </a:xfrm>
          <a:prstGeom prst="rect">
            <a:avLst/>
          </a:prstGeom>
        </p:spPr>
        <p:txBody>
          <a:bodyPr vert="horz" lIns="91440" tIns="45720" rIns="91440" bIns="45720" rtlCol="0"/>
          <a:lstStyle>
            <a:lvl1pPr algn="r">
              <a:defRPr sz="1200"/>
            </a:lvl1pPr>
          </a:lstStyle>
          <a:p>
            <a:fld id="{F2C7CF5F-7CF3-4DF3-838A-EE34544862CC}" type="datetimeFigureOut">
              <a:rPr lang="en-US" smtClean="0"/>
              <a:t>6/8/2025</a:t>
            </a:fld>
            <a:endParaRPr lang="en-US"/>
          </a:p>
        </p:txBody>
      </p:sp>
    </p:spTree>
    <p:extLst>
      <p:ext uri="{BB962C8B-B14F-4D97-AF65-F5344CB8AC3E}">
        <p14:creationId xmlns:p14="http://schemas.microsoft.com/office/powerpoint/2010/main" val="4173362221"/>
      </p:ext>
    </p:extLst>
  </p:cSld>
  <p:clrMap bg1="lt1" tx1="dk1" bg2="lt2" tx2="dk2" accent1="accent1" accent2="accent2" accent3="accent3" accent4="accent4" accent5="accent5" accent6="accent6" hlink="hlink" folHlink="folHlink"/>
  <p:notesStyle>
    <a:lvl1pPr marL="0" indent="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1pPr>
    <a:lvl2pPr marL="114300" indent="-114300" algn="l" defTabSz="914400" rtl="0" eaLnBrk="1" latinLnBrk="0" hangingPunct="1">
      <a:spcAft>
        <a:spcPts val="600"/>
      </a:spcAft>
      <a:buFont typeface="Arial" panose="020B0604020202020204" pitchFamily="34" charset="0"/>
      <a:buChar char="•"/>
      <a:defRPr sz="1200" kern="1200">
        <a:solidFill>
          <a:schemeClr val="tx1"/>
        </a:solidFill>
        <a:latin typeface="+mn-lt"/>
        <a:ea typeface="+mn-ea"/>
        <a:cs typeface="+mn-cs"/>
      </a:defRPr>
    </a:lvl2pPr>
    <a:lvl3pPr marL="228600" indent="-114300" algn="l" defTabSz="914400" rtl="0" eaLnBrk="1" latinLnBrk="0" hangingPunct="1">
      <a:spcAft>
        <a:spcPts val="600"/>
      </a:spcAft>
      <a:buClr>
        <a:schemeClr val="tx2"/>
      </a:buClr>
      <a:buFont typeface="Arial" panose="020B0604020202020204" pitchFamily="34" charset="0"/>
      <a:buChar char="•"/>
      <a:defRPr sz="1200" kern="1200">
        <a:solidFill>
          <a:schemeClr val="tx1"/>
        </a:solidFill>
        <a:latin typeface="+mn-lt"/>
        <a:ea typeface="+mn-ea"/>
        <a:cs typeface="+mn-cs"/>
      </a:defRPr>
    </a:lvl3pPr>
    <a:lvl4pPr marL="514350" indent="-114300" algn="l" defTabSz="914400" rtl="0" eaLnBrk="1" latinLnBrk="0" hangingPunct="1">
      <a:spcAft>
        <a:spcPts val="600"/>
      </a:spcAft>
      <a:buFont typeface="Arial" panose="020B0604020202020204" pitchFamily="34" charset="0"/>
      <a:buChar char="•"/>
      <a:defRPr sz="1000" kern="1200">
        <a:solidFill>
          <a:schemeClr val="tx1"/>
        </a:solidFill>
        <a:latin typeface="+mn-lt"/>
        <a:ea typeface="+mn-ea"/>
        <a:cs typeface="+mn-cs"/>
      </a:defRPr>
    </a:lvl4pPr>
    <a:lvl5pPr marL="685800" indent="-114300" algn="l" defTabSz="914400" rtl="0" eaLnBrk="1" latinLnBrk="0" hangingPunct="1">
      <a:spcAft>
        <a:spcPts val="600"/>
      </a:spcAft>
      <a:buClr>
        <a:schemeClr val="tx2"/>
      </a:buClr>
      <a:buFont typeface="Arial" panose="020B0604020202020204" pitchFamily="34" charset="0"/>
      <a:buChar char="•"/>
      <a:defRPr sz="1000" i="1"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extLst>
    <p:ext uri="{620B2872-D7B9-4A21-9093-7833F8D536E1}">
      <p15:sldGuideLst xmlns="" xmlns:p15="http://schemas.microsoft.com/office/powerpoint/2012/main">
        <p15:guide id="1" orient="horz" pos="2910" userDrawn="1">
          <p15:clr>
            <a:srgbClr val="F26B43"/>
          </p15:clr>
        </p15:guide>
        <p15:guide id="2" pos="2189" userDrawn="1">
          <p15:clr>
            <a:srgbClr val="F26B43"/>
          </p15:clr>
        </p15:guide>
      </p15:sldGuideLst>
    </p:ext>
  </p:extLst>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55575" y="574675"/>
            <a:ext cx="6621463" cy="37242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r>
              <a:rPr lang="en-US" dirty="0"/>
              <a:t>Notes view: </a:t>
            </a:r>
            <a:fld id="{128CEAFE-FA94-43E5-B0FF-D47E1CCDD1B4}" type="slidenum">
              <a:rPr lang="en-US" smtClean="0"/>
              <a:pPr/>
              <a:t>0</a:t>
            </a:fld>
            <a:endParaRPr lang="en-US" dirty="0"/>
          </a:p>
        </p:txBody>
      </p:sp>
    </p:spTree>
    <p:extLst>
      <p:ext uri="{BB962C8B-B14F-4D97-AF65-F5344CB8AC3E}">
        <p14:creationId xmlns:p14="http://schemas.microsoft.com/office/powerpoint/2010/main" val="2661308482"/>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4.xml"/><Relationship Id="rId7" Type="http://schemas.openxmlformats.org/officeDocument/2006/relationships/oleObject" Target="../embeddings/oleObject2.bin"/><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slideMaster" Target="../slideMasters/slideMaster1.xml"/><Relationship Id="rId5" Type="http://schemas.openxmlformats.org/officeDocument/2006/relationships/tags" Target="../tags/tag6.xml"/><Relationship Id="rId10" Type="http://schemas.openxmlformats.org/officeDocument/2006/relationships/image" Target="../media/image4.jpg"/><Relationship Id="rId4" Type="http://schemas.openxmlformats.org/officeDocument/2006/relationships/tags" Target="../tags/tag5.xml"/><Relationship Id="rId9"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3.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4.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15.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6.xml"/></Relationships>
</file>

<file path=ppt/slideLayouts/_rels/slideLayout14.xml.rels><?xml version="1.0" encoding="UTF-8" standalone="yes"?>
<Relationships xmlns="http://schemas.openxmlformats.org/package/2006/relationships"><Relationship Id="rId3" Type="http://schemas.openxmlformats.org/officeDocument/2006/relationships/tags" Target="../tags/tag18.xml"/><Relationship Id="rId7" Type="http://schemas.openxmlformats.org/officeDocument/2006/relationships/image" Target="../media/image8.png"/><Relationship Id="rId2" Type="http://schemas.openxmlformats.org/officeDocument/2006/relationships/tags" Target="../tags/tag17.xml"/><Relationship Id="rId1" Type="http://schemas.openxmlformats.org/officeDocument/2006/relationships/vmlDrawing" Target="../drawings/vmlDrawing3.vml"/><Relationship Id="rId6" Type="http://schemas.openxmlformats.org/officeDocument/2006/relationships/image" Target="../media/image7.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19.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0.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2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23.xml"/></Relationships>
</file>

<file path=ppt/slideLayouts/_rels/slideLayout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4.xml"/></Relationships>
</file>

<file path=ppt/slideLayouts/_rels/slideLayout21.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5.xml"/></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4.vml"/><Relationship Id="rId6" Type="http://schemas.openxmlformats.org/officeDocument/2006/relationships/image" Target="../media/image9.png"/><Relationship Id="rId5" Type="http://schemas.openxmlformats.org/officeDocument/2006/relationships/image" Target="../media/image7.emf"/><Relationship Id="rId4" Type="http://schemas.openxmlformats.org/officeDocument/2006/relationships/oleObject" Target="../embeddings/oleObject4.bin"/></Relationships>
</file>

<file path=ppt/slideLayouts/_rels/slideLayout2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7.xml"/></Relationships>
</file>

<file path=ppt/slideLayouts/_rels/slideLayout2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8.xml"/></Relationships>
</file>

<file path=ppt/slideLayouts/_rels/slideLayout2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9.xml"/></Relationships>
</file>

<file path=ppt/slideLayouts/_rels/slideLayout2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0.xml"/></Relationships>
</file>

<file path=ppt/slideLayouts/_rels/slideLayout2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32.xml"/><Relationship Id="rId7" Type="http://schemas.openxmlformats.org/officeDocument/2006/relationships/image" Target="../media/image2.emf"/><Relationship Id="rId2" Type="http://schemas.openxmlformats.org/officeDocument/2006/relationships/tags" Target="../tags/tag31.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slideMaster" Target="../slideMasters/slideMaster1.xml"/><Relationship Id="rId4" Type="http://schemas.openxmlformats.org/officeDocument/2006/relationships/tags" Target="../tags/tag33.xml"/></Relationships>
</file>

<file path=ppt/slideLayouts/_rels/slideLayout2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4.xml"/></Relationships>
</file>

<file path=ppt/slideLayouts/_rels/slideLayout29.xml.rels><?xml version="1.0" encoding="UTF-8" standalone="yes"?>
<Relationships xmlns="http://schemas.openxmlformats.org/package/2006/relationships"><Relationship Id="rId8" Type="http://schemas.openxmlformats.org/officeDocument/2006/relationships/image" Target="../media/image2.emf"/><Relationship Id="rId3" Type="http://schemas.openxmlformats.org/officeDocument/2006/relationships/tags" Target="../tags/tag36.xml"/><Relationship Id="rId7" Type="http://schemas.openxmlformats.org/officeDocument/2006/relationships/oleObject" Target="../embeddings/oleObject6.bin"/><Relationship Id="rId2" Type="http://schemas.openxmlformats.org/officeDocument/2006/relationships/tags" Target="../tags/tag35.xml"/><Relationship Id="rId1" Type="http://schemas.openxmlformats.org/officeDocument/2006/relationships/vmlDrawing" Target="../drawings/vmlDrawing6.vml"/><Relationship Id="rId6" Type="http://schemas.openxmlformats.org/officeDocument/2006/relationships/slideMaster" Target="../slideMasters/slideMaster1.xml"/><Relationship Id="rId5" Type="http://schemas.openxmlformats.org/officeDocument/2006/relationships/tags" Target="../tags/tag38.xml"/><Relationship Id="rId10" Type="http://schemas.openxmlformats.org/officeDocument/2006/relationships/image" Target="../media/image4.jpg"/><Relationship Id="rId4" Type="http://schemas.openxmlformats.org/officeDocument/2006/relationships/tags" Target="../tags/tag37.xml"/><Relationship Id="rId9"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3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0.xml"/></Relationships>
</file>

<file path=ppt/slideLayouts/_rels/slideLayout3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4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2.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3.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4.xml"/></Relationships>
</file>

<file path=ppt/slideLayouts/_rels/slideLayout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5.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6.xml"/></Relationships>
</file>

<file path=ppt/slideLayouts/_rels/slideLayout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47.xml"/></Relationships>
</file>

<file path=ppt/slideLayouts/_rels/slideLayout41.xml.rels><?xml version="1.0" encoding="UTF-8" standalone="yes"?>
<Relationships xmlns="http://schemas.openxmlformats.org/package/2006/relationships"><Relationship Id="rId3" Type="http://schemas.openxmlformats.org/officeDocument/2006/relationships/tags" Target="../tags/tag49.xml"/><Relationship Id="rId7" Type="http://schemas.openxmlformats.org/officeDocument/2006/relationships/image" Target="../media/image5.png"/><Relationship Id="rId2" Type="http://schemas.openxmlformats.org/officeDocument/2006/relationships/tags" Target="../tags/tag48.xml"/><Relationship Id="rId1" Type="http://schemas.openxmlformats.org/officeDocument/2006/relationships/vmlDrawing" Target="../drawings/vmlDrawing7.vml"/><Relationship Id="rId6" Type="http://schemas.openxmlformats.org/officeDocument/2006/relationships/image" Target="../media/image7.emf"/><Relationship Id="rId5" Type="http://schemas.openxmlformats.org/officeDocument/2006/relationships/oleObject" Target="../embeddings/oleObject7.bin"/><Relationship Id="rId4"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0.xml"/></Relationships>
</file>

<file path=ppt/slideLayouts/_rels/slideLayout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Master" Target="../slideMasters/slideMaster1.xml"/><Relationship Id="rId1" Type="http://schemas.openxmlformats.org/officeDocument/2006/relationships/tags" Target="../tags/tag51.xml"/></Relationships>
</file>

<file path=ppt/slideLayouts/_rels/slideLayout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3.xml"/></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4.xml"/></Relationships>
</file>

<file path=ppt/slideLayouts/_rels/slideLayout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55.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slideMaster" Target="../slideMasters/slideMaster1.xml"/><Relationship Id="rId1" Type="http://schemas.openxmlformats.org/officeDocument/2006/relationships/tags" Target="../tags/tag56.xml"/></Relationships>
</file>

<file path=ppt/slideLayouts/_rels/slideLayout4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7.xml"/></Relationships>
</file>

<file path=ppt/slideLayouts/_rels/slideLayout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5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58.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9.xml"/><Relationship Id="rId1" Type="http://schemas.openxmlformats.org/officeDocument/2006/relationships/vmlDrawing" Target="../drawings/vmlDrawing8.vml"/><Relationship Id="rId6" Type="http://schemas.openxmlformats.org/officeDocument/2006/relationships/image" Target="../media/image9.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5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0.xml"/></Relationships>
</file>

<file path=ppt/slideLayouts/_rels/slideLayout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slideMaster" Target="../slideMasters/slideMaster1.xml"/><Relationship Id="rId1" Type="http://schemas.openxmlformats.org/officeDocument/2006/relationships/tags" Target="../tags/tag61.xml"/></Relationships>
</file>

<file path=ppt/slideLayouts/_rels/slideLayout54.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2.xml"/></Relationships>
</file>

<file path=ppt/slideLayouts/_rels/slideLayout55.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3.xml"/></Relationships>
</file>

<file path=ppt/slideLayouts/_rels/slideLayout5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4.xml"/></Relationships>
</file>

<file path=ppt/slideLayouts/_rels/slideLayout57.xml.rels><?xml version="1.0" encoding="UTF-8" standalone="yes"?>
<Relationships xmlns="http://schemas.openxmlformats.org/package/2006/relationships"><Relationship Id="rId8" Type="http://schemas.openxmlformats.org/officeDocument/2006/relationships/image" Target="../media/image4.jpg"/><Relationship Id="rId3" Type="http://schemas.openxmlformats.org/officeDocument/2006/relationships/tags" Target="../tags/tag66.xml"/><Relationship Id="rId7" Type="http://schemas.openxmlformats.org/officeDocument/2006/relationships/image" Target="../media/image2.emf"/><Relationship Id="rId2" Type="http://schemas.openxmlformats.org/officeDocument/2006/relationships/tags" Target="../tags/tag65.xml"/><Relationship Id="rId1" Type="http://schemas.openxmlformats.org/officeDocument/2006/relationships/vmlDrawing" Target="../drawings/vmlDrawing9.vml"/><Relationship Id="rId6" Type="http://schemas.openxmlformats.org/officeDocument/2006/relationships/oleObject" Target="../embeddings/oleObject9.bin"/><Relationship Id="rId5" Type="http://schemas.openxmlformats.org/officeDocument/2006/relationships/slideMaster" Target="../slideMasters/slideMaster1.xml"/><Relationship Id="rId4" Type="http://schemas.openxmlformats.org/officeDocument/2006/relationships/tags" Target="../tags/tag67.xml"/></Relationships>
</file>

<file path=ppt/slideLayouts/_rels/slideLayout58.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68.xml"/></Relationships>
</file>

<file path=ppt/slideLayouts/_rels/slideLayout59.xml.rels><?xml version="1.0" encoding="UTF-8" standalone="yes"?>
<Relationships xmlns="http://schemas.openxmlformats.org/package/2006/relationships"><Relationship Id="rId3" Type="http://schemas.openxmlformats.org/officeDocument/2006/relationships/tags" Target="../tags/tag70.xml"/><Relationship Id="rId2" Type="http://schemas.openxmlformats.org/officeDocument/2006/relationships/tags" Target="../tags/tag69.xml"/><Relationship Id="rId1" Type="http://schemas.openxmlformats.org/officeDocument/2006/relationships/vmlDrawing" Target="../drawings/vmlDrawing10.vml"/><Relationship Id="rId6" Type="http://schemas.openxmlformats.org/officeDocument/2006/relationships/image" Target="../media/image1.emf"/><Relationship Id="rId5" Type="http://schemas.openxmlformats.org/officeDocument/2006/relationships/oleObject" Target="../embeddings/oleObject10.bin"/><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1.xml"/><Relationship Id="rId1" Type="http://schemas.openxmlformats.org/officeDocument/2006/relationships/vmlDrawing" Target="../drawings/vmlDrawing11.vml"/><Relationship Id="rId5" Type="http://schemas.openxmlformats.org/officeDocument/2006/relationships/image" Target="../media/image1.emf"/><Relationship Id="rId4" Type="http://schemas.openxmlformats.org/officeDocument/2006/relationships/oleObject" Target="../embeddings/oleObject11.bin"/></Relationships>
</file>

<file path=ppt/slideLayouts/_rels/slideLayout6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2.xml"/><Relationship Id="rId1" Type="http://schemas.openxmlformats.org/officeDocument/2006/relationships/vmlDrawing" Target="../drawings/vmlDrawing12.vml"/><Relationship Id="rId5" Type="http://schemas.openxmlformats.org/officeDocument/2006/relationships/image" Target="../media/image1.emf"/><Relationship Id="rId4" Type="http://schemas.openxmlformats.org/officeDocument/2006/relationships/oleObject" Target="../embeddings/oleObject12.bin"/></Relationships>
</file>

<file path=ppt/slideLayouts/_rels/slideLayout62.xml.rels><?xml version="1.0" encoding="UTF-8" standalone="yes"?>
<Relationships xmlns="http://schemas.openxmlformats.org/package/2006/relationships"><Relationship Id="rId3" Type="http://schemas.openxmlformats.org/officeDocument/2006/relationships/tags" Target="../tags/tag74.xml"/><Relationship Id="rId7" Type="http://schemas.openxmlformats.org/officeDocument/2006/relationships/image" Target="../media/image3.png"/><Relationship Id="rId2" Type="http://schemas.openxmlformats.org/officeDocument/2006/relationships/tags" Target="../tags/tag73.xml"/><Relationship Id="rId1" Type="http://schemas.openxmlformats.org/officeDocument/2006/relationships/vmlDrawing" Target="../drawings/vmlDrawing13.vml"/><Relationship Id="rId6" Type="http://schemas.openxmlformats.org/officeDocument/2006/relationships/image" Target="../media/image1.emf"/><Relationship Id="rId5" Type="http://schemas.openxmlformats.org/officeDocument/2006/relationships/oleObject" Target="../embeddings/oleObject13.bin"/><Relationship Id="rId4"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vmlDrawing" Target="../drawings/vmlDrawing14.vml"/><Relationship Id="rId6" Type="http://schemas.openxmlformats.org/officeDocument/2006/relationships/image" Target="../media/image1.emf"/><Relationship Id="rId5" Type="http://schemas.openxmlformats.org/officeDocument/2006/relationships/oleObject" Target="../embeddings/oleObject14.bin"/><Relationship Id="rId4"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7.xml"/><Relationship Id="rId1" Type="http://schemas.openxmlformats.org/officeDocument/2006/relationships/vmlDrawing" Target="../drawings/vmlDrawing15.vml"/><Relationship Id="rId5" Type="http://schemas.openxmlformats.org/officeDocument/2006/relationships/image" Target="../media/image1.emf"/><Relationship Id="rId4" Type="http://schemas.openxmlformats.org/officeDocument/2006/relationships/oleObject" Target="../embeddings/oleObject15.bin"/></Relationships>
</file>

<file path=ppt/slideLayouts/_rels/slideLayout6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8.xml"/><Relationship Id="rId1" Type="http://schemas.openxmlformats.org/officeDocument/2006/relationships/vmlDrawing" Target="../drawings/vmlDrawing16.vml"/><Relationship Id="rId5" Type="http://schemas.openxmlformats.org/officeDocument/2006/relationships/image" Target="../media/image1.emf"/><Relationship Id="rId4" Type="http://schemas.openxmlformats.org/officeDocument/2006/relationships/oleObject" Target="../embeddings/oleObject16.bin"/></Relationships>
</file>

<file path=ppt/slideLayouts/_rels/slideLayout66.xml.rels><?xml version="1.0" encoding="UTF-8" standalone="yes"?>
<Relationships xmlns="http://schemas.openxmlformats.org/package/2006/relationships"><Relationship Id="rId3" Type="http://schemas.openxmlformats.org/officeDocument/2006/relationships/tags" Target="../tags/tag80.xml"/><Relationship Id="rId7" Type="http://schemas.openxmlformats.org/officeDocument/2006/relationships/image" Target="../media/image3.png"/><Relationship Id="rId2" Type="http://schemas.openxmlformats.org/officeDocument/2006/relationships/tags" Target="../tags/tag79.xml"/><Relationship Id="rId1" Type="http://schemas.openxmlformats.org/officeDocument/2006/relationships/vmlDrawing" Target="../drawings/vmlDrawing17.vml"/><Relationship Id="rId6" Type="http://schemas.openxmlformats.org/officeDocument/2006/relationships/image" Target="../media/image1.emf"/><Relationship Id="rId5" Type="http://schemas.openxmlformats.org/officeDocument/2006/relationships/oleObject" Target="../embeddings/oleObject17.bin"/><Relationship Id="rId4"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1.xml"/><Relationship Id="rId1" Type="http://schemas.openxmlformats.org/officeDocument/2006/relationships/vmlDrawing" Target="../drawings/vmlDrawing18.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8.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0.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Master" Target="../slideMasters/slideMaster1.xml"/><Relationship Id="rId1" Type="http://schemas.openxmlformats.org/officeDocument/2006/relationships/tags" Target="../tags/tag1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userDrawn="1">
            <p:custDataLst>
              <p:tags r:id="rId2"/>
            </p:custDataLst>
            <p:extLst>
              <p:ext uri="{D42A27DB-BD31-4B8C-83A1-F6EECF244321}">
                <p14:modId xmlns:p14="http://schemas.microsoft.com/office/powerpoint/2010/main" val="3985612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220"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3" name="Rectangle 2"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baseline="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a:prstGeom prst="rect">
            <a:avLst/>
          </a:prstGeom>
        </p:spPr>
        <p:txBody>
          <a:bodyPr anchor="b">
            <a:normAutofit/>
          </a:bodyPr>
          <a:lstStyle>
            <a:lvl1pPr algn="l">
              <a:lnSpc>
                <a:spcPct val="93000"/>
              </a:lnSpc>
              <a:defRPr sz="5400" baseline="0">
                <a:solidFill>
                  <a:schemeClr val="bg1"/>
                </a:solidFill>
                <a:latin typeface="+mj-lt"/>
                <a:sym typeface="Trebuchet MS" panose="020B0603020202020204" pitchFamily="34" charset="0"/>
              </a:defRPr>
            </a:lvl1pPr>
          </a:lstStyle>
          <a:p>
            <a:r>
              <a:rPr lang="en-US" dirty="0"/>
              <a:t>Title in Title Case</a:t>
            </a:r>
          </a:p>
        </p:txBody>
      </p:sp>
      <p:sp>
        <p:nvSpPr>
          <p:cNvPr id="33" name="Freeform 3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15151835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Green half">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1" name="Picture 10"/>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2" name="Rectangle 11"/>
          <p:cNvSpPr/>
          <p:nvPr userDrawn="1"/>
        </p:nvSpPr>
        <p:spPr>
          <a:xfrm>
            <a:off x="6096000" y="0"/>
            <a:ext cx="6096000" cy="6858000"/>
          </a:xfrm>
          <a:prstGeom prst="rect">
            <a:avLst/>
          </a:pr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4" name="Title 1"/>
          <p:cNvSpPr>
            <a:spLocks noGrp="1"/>
          </p:cNvSpPr>
          <p:nvPr>
            <p:ph type="title" hasCustomPrompt="1"/>
          </p:nvPr>
        </p:nvSpPr>
        <p:spPr bwMode="black">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2352417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Green two third">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0" name="Rectangle 9"/>
          <p:cNvSpPr/>
          <p:nvPr userDrawn="1"/>
        </p:nvSpPr>
        <p:spPr bwMode="gray">
          <a:xfrm>
            <a:off x="7819543" y="0"/>
            <a:ext cx="4372457"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1"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2"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Copyright"/>
          <p:cNvSpPr txBox="1"/>
          <p:nvPr userDrawn="1"/>
        </p:nvSpPr>
        <p:spPr>
          <a:xfrm rot="16200000">
            <a:off x="9486900" y="3916394"/>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4" name="Title 1"/>
          <p:cNvSpPr>
            <a:spLocks noGrp="1"/>
          </p:cNvSpPr>
          <p:nvPr>
            <p:ph type="title" hasCustomPrompt="1"/>
          </p:nvPr>
        </p:nvSpPr>
        <p:spPr bwMode="blackWhite">
          <a:xfrm>
            <a:off x="630000" y="180465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edit title</a:t>
            </a:r>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6328090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6"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7" name="Title 2"/>
          <p:cNvSpPr>
            <a:spLocks noGrp="1"/>
          </p:cNvSpPr>
          <p:nvPr>
            <p:ph type="title" hasCustomPrompt="1"/>
          </p:nvPr>
        </p:nvSpPr>
        <p:spPr>
          <a:xfrm>
            <a:off x="630000" y="2764203"/>
            <a:ext cx="2478638" cy="1314311"/>
          </a:xfrm>
          <a:prstGeom prst="rect">
            <a:avLst/>
          </a:prstGeom>
        </p:spPr>
        <p:txBody>
          <a:bodyPr anchor="ctr">
            <a:noAutofit/>
          </a:bodyPr>
          <a:lstStyle>
            <a:lvl1pPr>
              <a:defRPr sz="3200" baseline="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72577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Green left arrow">
    <p:bg>
      <p:bgPr>
        <a:solidFill>
          <a:srgbClr val="F2F2F2"/>
        </a:solidFill>
        <a:effectLst/>
      </p:bgPr>
    </p:bg>
    <p:spTree>
      <p:nvGrpSpPr>
        <p:cNvPr id="1" name=""/>
        <p:cNvGrpSpPr/>
        <p:nvPr/>
      </p:nvGrpSpPr>
      <p:grpSpPr>
        <a:xfrm>
          <a:off x="0" y="0"/>
          <a:ext cx="0" cy="0"/>
          <a:chOff x="0" y="0"/>
          <a:chExt cx="0" cy="0"/>
        </a:xfrm>
      </p:grpSpPr>
      <p:sp>
        <p:nvSpPr>
          <p:cNvPr id="16" name="Freeform 14"/>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2764203"/>
            <a:ext cx="2478638" cy="1314311"/>
          </a:xfrm>
        </p:spPr>
        <p:txBody>
          <a:bodyPr anchor="ctr" anchorCtr="0">
            <a:noAutofit/>
          </a:bodyPr>
          <a:lstStyle>
            <a:lvl1pPr>
              <a:defRPr sz="3200" baseline="0">
                <a:solidFill>
                  <a:srgbClr val="FFFFFF"/>
                </a:solidFill>
                <a:latin typeface="+mj-lt"/>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6791741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325268785"/>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6182"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TextBox 4"/>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8"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3" name="Pentagon 3"/>
          <p:cNvSpPr/>
          <p:nvPr userDrawn="1"/>
        </p:nvSpPr>
        <p:spPr bwMode="white">
          <a:xfrm>
            <a:off x="1" y="0"/>
            <a:ext cx="5426920"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5" name="Picture 14"/>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920821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Green arrow one third">
    <p:bg>
      <p:bgPr>
        <a:solidFill>
          <a:srgbClr val="F2F2F2"/>
        </a:solidFill>
        <a:effectLst/>
      </p:bgPr>
    </p:bg>
    <p:spTree>
      <p:nvGrpSpPr>
        <p:cNvPr id="1" name=""/>
        <p:cNvGrpSpPr/>
        <p:nvPr/>
      </p:nvGrpSpPr>
      <p:grpSpPr>
        <a:xfrm>
          <a:off x="0" y="0"/>
          <a:ext cx="0" cy="0"/>
          <a:chOff x="0" y="0"/>
          <a:chExt cx="0" cy="0"/>
        </a:xfrm>
      </p:grpSpPr>
      <p:sp>
        <p:nvSpPr>
          <p:cNvPr id="13"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4"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297419212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6"/>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Pentagon 8"/>
          <p:cNvSpPr/>
          <p:nvPr userDrawn="1"/>
        </p:nvSpPr>
        <p:spPr bwMode="white">
          <a:xfrm>
            <a:off x="0" y="0"/>
            <a:ext cx="6363546" cy="6858000"/>
          </a:xfrm>
          <a:prstGeom prst="homePlate">
            <a:avLst>
              <a:gd name="adj" fmla="val 12939"/>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9" name="Picture 8"/>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28717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Green arrow half">
    <p:bg>
      <p:bgPr>
        <a:solidFill>
          <a:srgbClr val="F2F2F2"/>
        </a:solidFill>
        <a:effectLst/>
      </p:bgPr>
    </p:bg>
    <p:spTree>
      <p:nvGrpSpPr>
        <p:cNvPr id="1" name=""/>
        <p:cNvGrpSpPr/>
        <p:nvPr/>
      </p:nvGrpSpPr>
      <p:grpSpPr>
        <a:xfrm>
          <a:off x="0" y="0"/>
          <a:ext cx="0" cy="0"/>
          <a:chOff x="0" y="0"/>
          <a:chExt cx="0" cy="0"/>
        </a:xfrm>
      </p:grpSpPr>
      <p:sp>
        <p:nvSpPr>
          <p:cNvPr id="14" name="Pentagon 8"/>
          <p:cNvSpPr/>
          <p:nvPr userDrawn="1"/>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6" name="Title 2"/>
          <p:cNvSpPr>
            <a:spLocks noGrp="1"/>
          </p:cNvSpPr>
          <p:nvPr>
            <p:ph type="title" hasCustomPrompt="1"/>
          </p:nvPr>
        </p:nvSpPr>
        <p:spPr>
          <a:xfrm>
            <a:off x="630000" y="622800"/>
            <a:ext cx="4673646"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2"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3" name="TextBox 12"/>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24380786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6" name="Picture 15"/>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002801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Green arrow two third">
    <p:bg>
      <p:bgPr>
        <a:solidFill>
          <a:srgbClr val="F2F2F2"/>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1"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rgbClr val="FFFFFF"/>
                </a:solidFill>
                <a:latin typeface="+mj-lt"/>
                <a:sym typeface="Trebuchet MS" panose="020B0603020202020204" pitchFamily="34" charset="0"/>
              </a:defRPr>
            </a:lvl1pPr>
          </a:lstStyle>
          <a:p>
            <a:pPr lvl="0"/>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36986575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2"/>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622800"/>
            <a:ext cx="109332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Tree>
    <p:extLst>
      <p:ext uri="{BB962C8B-B14F-4D97-AF65-F5344CB8AC3E}">
        <p14:creationId xmlns:p14="http://schemas.microsoft.com/office/powerpoint/2010/main" val="165731206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3" name="TextBox 2"/>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705580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ig statement icon">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3796626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Quote">
    <p:bg>
      <p:bgPr>
        <a:solidFill>
          <a:schemeClr val="accent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842619711"/>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8229" name="think-cell Slide" r:id="rId4" imgW="324" imgH="324" progId="TCLayout.ActiveDocument.1">
                  <p:embed/>
                </p:oleObj>
              </mc:Choice>
              <mc:Fallback>
                <p:oleObj name="think-cell Slide" r:id="rId4" imgW="324" imgH="32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12021792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4"/>
          </p:nvPr>
        </p:nvSpPr>
        <p:spPr bwMode="white">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4" name="Title 3"/>
          <p:cNvSpPr>
            <a:spLocks noGrp="1"/>
          </p:cNvSpPr>
          <p:nvPr>
            <p:ph type="title" hasCustomPrompt="1"/>
          </p:nvPr>
        </p:nvSpPr>
        <p:spPr>
          <a:xfrm>
            <a:off x="630000" y="622800"/>
            <a:ext cx="10933200" cy="470898"/>
          </a:xfrm>
        </p:spPr>
        <p:txBody>
          <a:bodyPr/>
          <a:lstStyle>
            <a:lvl1pPr>
              <a:defRPr sz="3400">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83007393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bg2"/>
        </a:solidFill>
        <a:effectLst/>
      </p:bgPr>
    </p:bg>
    <p:spTree>
      <p:nvGrpSpPr>
        <p:cNvPr id="1" name=""/>
        <p:cNvGrpSpPr/>
        <p:nvPr/>
      </p:nvGrpSpPr>
      <p:grpSpPr>
        <a:xfrm>
          <a:off x="0" y="0"/>
          <a:ext cx="0" cy="0"/>
          <a:chOff x="0" y="0"/>
          <a:chExt cx="0" cy="0"/>
        </a:xfrm>
      </p:grpSpPr>
      <p:sp>
        <p:nvSpPr>
          <p:cNvPr id="5" name="Date Placeholder 4"/>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142520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2"/>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90231099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Disclaimer">
    <p:bg>
      <p:bgPr>
        <a:solidFill>
          <a:schemeClr val="bg2"/>
        </a:solidFill>
        <a:effectLst/>
      </p:bgPr>
    </p:bg>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2" name="Date Placeholder 1"/>
          <p:cNvSpPr>
            <a:spLocks noGrp="1"/>
          </p:cNvSpPr>
          <p:nvPr>
            <p:ph type="dt" sz="half" idx="10"/>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8249069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type="blank" preserve="1">
  <p:cSld name="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35369323"/>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0202"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7" name="Freeform 6"/>
          <p:cNvSpPr>
            <a:spLocks noChangeAspect="1"/>
          </p:cNvSpPr>
          <p:nvPr userDrawn="1">
            <p:custDataLst>
              <p:tags r:id="rId4"/>
            </p:custDataLst>
          </p:nvPr>
        </p:nvSpPr>
        <p:spPr bwMode="auto">
          <a:xfrm>
            <a:off x="2676858"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366124750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Layout guide">
    <p:spTree>
      <p:nvGrpSpPr>
        <p:cNvPr id="1" name=""/>
        <p:cNvGrpSpPr/>
        <p:nvPr/>
      </p:nvGrpSpPr>
      <p:grpSpPr>
        <a:xfrm>
          <a:off x="0" y="0"/>
          <a:ext cx="0" cy="0"/>
          <a:chOff x="0" y="0"/>
          <a:chExt cx="0" cy="0"/>
        </a:xfrm>
      </p:grpSpPr>
      <p:grpSp>
        <p:nvGrpSpPr>
          <p:cNvPr id="49" name="Group 48"/>
          <p:cNvGrpSpPr/>
          <p:nvPr userDrawn="1"/>
        </p:nvGrpSpPr>
        <p:grpSpPr>
          <a:xfrm>
            <a:off x="-600" y="-1"/>
            <a:ext cx="12193800" cy="6858001"/>
            <a:chOff x="-600" y="-1"/>
            <a:chExt cx="12193800" cy="6858001"/>
          </a:xfrm>
        </p:grpSpPr>
        <p:sp>
          <p:nvSpPr>
            <p:cNvPr id="50"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51" name="Baselines / anchors"/>
            <p:cNvGrpSpPr/>
            <p:nvPr userDrawn="1"/>
          </p:nvGrpSpPr>
          <p:grpSpPr>
            <a:xfrm>
              <a:off x="-600" y="622800"/>
              <a:ext cx="12193200" cy="5536800"/>
              <a:chOff x="12623800" y="622800"/>
              <a:chExt cx="11176000" cy="5536800"/>
            </a:xfrm>
          </p:grpSpPr>
          <p:cxnSp>
            <p:nvCxnSpPr>
              <p:cNvPr id="77" name="Straight Connector 76"/>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7" name="Straight Connector 86"/>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6" name="Straight Connector 135"/>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52" name="Gutter space"/>
            <p:cNvGrpSpPr/>
            <p:nvPr userDrawn="1"/>
          </p:nvGrpSpPr>
          <p:grpSpPr>
            <a:xfrm>
              <a:off x="1277000" y="623550"/>
              <a:ext cx="9638000" cy="5537047"/>
              <a:chOff x="1277000" y="623550"/>
              <a:chExt cx="9638000" cy="5537047"/>
            </a:xfrm>
          </p:grpSpPr>
          <p:sp>
            <p:nvSpPr>
              <p:cNvPr id="66"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7"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8"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9"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0"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1"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2"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3"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4"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5"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76"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3"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54"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57"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58" name="Five column measure"/>
            <p:cNvGrpSpPr/>
            <p:nvPr userDrawn="1"/>
          </p:nvGrpSpPr>
          <p:grpSpPr>
            <a:xfrm>
              <a:off x="629400" y="5975122"/>
              <a:ext cx="10933200" cy="79536"/>
              <a:chOff x="629400" y="5975122"/>
              <a:chExt cx="10933200" cy="79536"/>
            </a:xfrm>
          </p:grpSpPr>
          <p:sp>
            <p:nvSpPr>
              <p:cNvPr id="61"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2"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3"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4"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65"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59"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60"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69599376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D. Title Slide">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366548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3244" name="think-cell Slide" r:id="rId7" imgW="384" imgH="384" progId="TCLayout.ActiveDocument.1">
                  <p:embed/>
                </p:oleObj>
              </mc:Choice>
              <mc:Fallback>
                <p:oleObj name="think-cell Slide" r:id="rId7" imgW="384" imgH="384" progId="TCLayout.ActiveDocument.1">
                  <p:embed/>
                  <p:pic>
                    <p:nvPicPr>
                      <p:cNvPr id="0" name=""/>
                      <p:cNvPicPr/>
                      <p:nvPr/>
                    </p:nvPicPr>
                    <p:blipFill>
                      <a:blip r:embed="rId8"/>
                      <a:stretch>
                        <a:fillRect/>
                      </a:stretch>
                    </p:blipFill>
                    <p:spPr>
                      <a:xfrm>
                        <a:off x="1588" y="1588"/>
                        <a:ext cx="1588" cy="1588"/>
                      </a:xfrm>
                      <a:prstGeom prst="rect">
                        <a:avLst/>
                      </a:prstGeom>
                    </p:spPr>
                  </p:pic>
                </p:oleObj>
              </mc:Fallback>
            </mc:AlternateContent>
          </a:graphicData>
        </a:graphic>
      </p:graphicFrame>
      <p:sp>
        <p:nvSpPr>
          <p:cNvPr id="2" name="Rectangle 1" hidden="1"/>
          <p:cNvSpPr/>
          <p:nvPr userDrawn="1">
            <p:custDataLst>
              <p:tags r:id="rId3"/>
            </p:custDataLst>
          </p:nvPr>
        </p:nvSpPr>
        <p:spPr>
          <a:xfrm>
            <a:off x="0" y="0"/>
            <a:ext cx="158750" cy="158750"/>
          </a:xfrm>
          <a:prstGeom prst="rect">
            <a:avLst/>
          </a:prstGeom>
          <a:solidFill>
            <a:srgbClr val="29BA74"/>
          </a:solidFill>
          <a:ln w="9525" cap="rnd" cmpd="sng" algn="ctr">
            <a:solidFill>
              <a:srgbClr val="29BA74"/>
            </a:solidFill>
            <a:prstDash val="solid"/>
            <a:round/>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lvl="0" indent="0" algn="ctr" eaLnBrk="1">
              <a:lnSpc>
                <a:spcPct val="93000"/>
              </a:lnSpc>
              <a:spcBef>
                <a:spcPct val="0"/>
              </a:spcBef>
              <a:spcAft>
                <a:spcPct val="0"/>
              </a:spcAft>
            </a:pPr>
            <a:endParaRPr lang="en-US" sz="5400" b="0" i="0" baseline="0" dirty="0">
              <a:solidFill>
                <a:srgbClr val="FFFFFF"/>
              </a:solidFill>
              <a:latin typeface="Trebuchet MS" panose="020B0603020202020204" pitchFamily="34" charset="0"/>
              <a:ea typeface="+mj-ea"/>
              <a:cs typeface="+mj-cs"/>
              <a:sym typeface="Trebuchet MS" panose="020B0603020202020204" pitchFamily="34" charset="0"/>
            </a:endParaRPr>
          </a:p>
        </p:txBody>
      </p:sp>
      <p:sp>
        <p:nvSpPr>
          <p:cNvPr id="14" name="Rectangle 13"/>
          <p:cNvSpPr/>
          <p:nvPr userDrawn="1"/>
        </p:nvSpPr>
        <p:spPr>
          <a:xfrm>
            <a:off x="0" y="5279183"/>
            <a:ext cx="12192000" cy="1578817"/>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pic>
        <p:nvPicPr>
          <p:cNvPr id="18" name="Picture 17"/>
          <p:cNvPicPr>
            <a:picLocks noChangeAspect="1"/>
          </p:cNvPicPr>
          <p:nvPr userDrawn="1"/>
        </p:nvPicPr>
        <p:blipFill rotWithShape="1">
          <a:blip r:embed="rId9">
            <a:extLst>
              <a:ext uri="{28A0092B-C50C-407E-A947-70E740481C1C}">
                <a14:useLocalDpi xmlns:a14="http://schemas.microsoft.com/office/drawing/2010/main" val="0"/>
              </a:ext>
            </a:extLst>
          </a:blip>
          <a:srcRect l="1731" t="8741" r="102" b="27"/>
          <a:stretch/>
        </p:blipFill>
        <p:spPr>
          <a:xfrm rot="16200000" flipH="1">
            <a:off x="8471921" y="1973272"/>
            <a:ext cx="580573" cy="6858000"/>
          </a:xfrm>
          <a:prstGeom prst="rect">
            <a:avLst/>
          </a:prstGeom>
        </p:spPr>
      </p:pic>
      <p:pic>
        <p:nvPicPr>
          <p:cNvPr id="15" name="TitleAndEndImages"/>
          <p:cNvPicPr>
            <a:picLocks noChangeAspect="1"/>
          </p:cNvPicPr>
          <p:nvPr userDrawn="1">
            <p:custDataLst>
              <p:tags r:id="rId4"/>
            </p:custDataLst>
          </p:nvPr>
        </p:nvPicPr>
        <p:blipFill rotWithShape="1">
          <a:blip r:embed="rId10">
            <a:extLst>
              <a:ext uri="{28A0092B-C50C-407E-A947-70E740481C1C}">
                <a14:useLocalDpi xmlns:a14="http://schemas.microsoft.com/office/drawing/2010/main" val="0"/>
              </a:ext>
            </a:extLst>
          </a:blip>
          <a:srcRect b="23056"/>
          <a:stretch/>
        </p:blipFill>
        <p:spPr>
          <a:xfrm flipH="1">
            <a:off x="0" y="0"/>
            <a:ext cx="12192000" cy="5276850"/>
          </a:xfrm>
          <a:prstGeom prst="rect">
            <a:avLst/>
          </a:prstGeom>
        </p:spPr>
      </p:pic>
      <p:sp>
        <p:nvSpPr>
          <p:cNvPr id="20" name="Picture Placeholder 8"/>
          <p:cNvSpPr>
            <a:spLocks noGrp="1"/>
          </p:cNvSpPr>
          <p:nvPr>
            <p:ph type="pic" sz="quarter" idx="13" hasCustomPrompt="1"/>
          </p:nvPr>
        </p:nvSpPr>
        <p:spPr>
          <a:xfrm>
            <a:off x="9366561" y="5570642"/>
            <a:ext cx="1867935" cy="896833"/>
          </a:xfrm>
          <a:prstGeom prst="rect">
            <a:avLst/>
          </a:prstGeom>
        </p:spPr>
        <p:txBody>
          <a:bodyPr anchor="b"/>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Logo</a:t>
            </a:r>
          </a:p>
        </p:txBody>
      </p:sp>
      <p:sp>
        <p:nvSpPr>
          <p:cNvPr id="21" name="Rectangle 20"/>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22" name="Text Placeholder 6"/>
          <p:cNvSpPr>
            <a:spLocks noGrp="1"/>
          </p:cNvSpPr>
          <p:nvPr>
            <p:ph type="body" sz="quarter" idx="12" hasCustomPrompt="1"/>
          </p:nvPr>
        </p:nvSpPr>
        <p:spPr bwMode="black">
          <a:xfrm>
            <a:off x="1117415" y="6207842"/>
            <a:ext cx="6868800" cy="327148"/>
          </a:xfrm>
          <a:prstGeom prst="rect">
            <a:avLst/>
          </a:prstGeom>
          <a:noFill/>
        </p:spPr>
        <p:txBody>
          <a:bodyPr anchor="ctr"/>
          <a:lstStyle>
            <a:lvl1pPr algn="l">
              <a:lnSpc>
                <a:spcPct val="110000"/>
              </a:lnSpc>
              <a:buNone/>
              <a:defRPr sz="1200" b="1" cap="all" baseline="0">
                <a:solidFill>
                  <a:schemeClr val="accent5"/>
                </a:solidFill>
                <a:latin typeface="+mn-lt"/>
                <a:sym typeface="Trebuchet MS" panose="020B0603020202020204" pitchFamily="34" charset="0"/>
              </a:defRPr>
            </a:lvl1pPr>
            <a:lvl2pPr algn="ctr">
              <a:buNone/>
              <a:defRPr/>
            </a:lvl2pPr>
            <a:lvl3pPr marL="0" indent="0" algn="ctr">
              <a:buNone/>
              <a:defRPr/>
            </a:lvl3pPr>
            <a:lvl4pPr marL="228600" indent="0" algn="ctr">
              <a:buNone/>
              <a:defRPr/>
            </a:lvl4pPr>
            <a:lvl5pPr marL="457200" indent="0" algn="ctr">
              <a:buNone/>
              <a:defRPr/>
            </a:lvl5pPr>
          </a:lstStyle>
          <a:p>
            <a:pPr lvl="0"/>
            <a:r>
              <a:rPr lang="en-US" dirty="0"/>
              <a:t>Click to edit date/place</a:t>
            </a:r>
          </a:p>
        </p:txBody>
      </p:sp>
      <p:sp>
        <p:nvSpPr>
          <p:cNvPr id="26" name="Subtitle 2"/>
          <p:cNvSpPr>
            <a:spLocks noGrp="1"/>
          </p:cNvSpPr>
          <p:nvPr>
            <p:ph type="subTitle" idx="1" hasCustomPrompt="1"/>
          </p:nvPr>
        </p:nvSpPr>
        <p:spPr bwMode="white">
          <a:xfrm>
            <a:off x="1117415" y="5495706"/>
            <a:ext cx="6868800" cy="436195"/>
          </a:xfrm>
          <a:prstGeom prst="rect">
            <a:avLst/>
          </a:prstGeom>
        </p:spPr>
        <p:txBody>
          <a:bodyPr anchor="ctr"/>
          <a:lstStyle>
            <a:lvl1pPr marL="0" indent="0" algn="l">
              <a:lnSpc>
                <a:spcPct val="110000"/>
              </a:lnSpc>
              <a:buNone/>
              <a:defRPr sz="1600">
                <a:solidFill>
                  <a:schemeClr val="bg1"/>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Subtitle in sentence case</a:t>
            </a:r>
          </a:p>
        </p:txBody>
      </p:sp>
      <p:sp>
        <p:nvSpPr>
          <p:cNvPr id="27" name="Title 1"/>
          <p:cNvSpPr>
            <a:spLocks noGrp="1"/>
          </p:cNvSpPr>
          <p:nvPr>
            <p:ph type="ctrTitle" hasCustomPrompt="1"/>
          </p:nvPr>
        </p:nvSpPr>
        <p:spPr bwMode="ltGray">
          <a:xfrm>
            <a:off x="1117415" y="1886242"/>
            <a:ext cx="6868800" cy="3138423"/>
          </a:xfrm>
        </p:spPr>
        <p:txBody>
          <a:bodyPr anchor="b">
            <a:normAutofit/>
          </a:bodyPr>
          <a:lstStyle>
            <a:lvl1pPr algn="l">
              <a:lnSpc>
                <a:spcPct val="93000"/>
              </a:lnSpc>
              <a:defRPr sz="5400">
                <a:solidFill>
                  <a:schemeClr val="bg1"/>
                </a:solidFill>
                <a:latin typeface="+mj-lt"/>
                <a:sym typeface="Trebuchet MS" panose="020B0603020202020204" pitchFamily="34" charset="0"/>
              </a:defRPr>
            </a:lvl1pPr>
          </a:lstStyle>
          <a:p>
            <a:r>
              <a:rPr lang="en-US" dirty="0"/>
              <a:t>Title in Title Case</a:t>
            </a:r>
          </a:p>
        </p:txBody>
      </p:sp>
      <p:sp>
        <p:nvSpPr>
          <p:cNvPr id="13" name="Freeform 12"/>
          <p:cNvSpPr>
            <a:spLocks noChangeAspect="1"/>
          </p:cNvSpPr>
          <p:nvPr userDrawn="1">
            <p:custDataLst>
              <p:tags r:id="rId5"/>
            </p:custDataLst>
          </p:nvPr>
        </p:nvSpPr>
        <p:spPr bwMode="auto">
          <a:xfrm>
            <a:off x="1117415" y="1112679"/>
            <a:ext cx="2327644" cy="486479"/>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Text">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FCE4FFF-81B3-4CDA-B0A1-3363FFB22A6A}"/>
              </a:ext>
            </a:extLst>
          </p:cNvPr>
          <p:cNvSpPr>
            <a:spLocks noGrp="1"/>
          </p:cNvSpPr>
          <p:nvPr>
            <p:ph type="title" hasCustomPrompt="1"/>
          </p:nvPr>
        </p:nvSpPr>
        <p:spPr>
          <a:xfrm>
            <a:off x="630000" y="622800"/>
            <a:ext cx="10933350" cy="470898"/>
          </a:xfrm>
        </p:spPr>
        <p:txBody>
          <a:bodyPr/>
          <a:lstStyle>
            <a:lvl1pPr>
              <a:defRPr sz="3400"/>
            </a:lvl1pPr>
          </a:lstStyle>
          <a:p>
            <a:r>
              <a:rPr lang="en-US" dirty="0"/>
              <a:t>Click to add title</a:t>
            </a:r>
          </a:p>
        </p:txBody>
      </p:sp>
      <p:sp>
        <p:nvSpPr>
          <p:cNvPr id="8" name="Text Placeholder 7">
            <a:extLst>
              <a:ext uri="{FF2B5EF4-FFF2-40B4-BE49-F238E27FC236}">
                <a16:creationId xmlns="" xmlns:a16="http://schemas.microsoft.com/office/drawing/2014/main" id="{1F54B2F8-C51F-4566-BAC0-8A0C8E575488}"/>
              </a:ext>
            </a:extLst>
          </p:cNvPr>
          <p:cNvSpPr>
            <a:spLocks noGrp="1"/>
          </p:cNvSpPr>
          <p:nvPr>
            <p:ph type="body" sz="quarter" idx="10"/>
          </p:nvPr>
        </p:nvSpPr>
        <p:spPr>
          <a:xfrm>
            <a:off x="629399" y="2085628"/>
            <a:ext cx="10933801" cy="4089131"/>
          </a:xfrm>
        </p:spPr>
        <p:txBody>
          <a:bodyPr/>
          <a:lstStyle>
            <a:lvl1pPr>
              <a:lnSpc>
                <a:spcPct val="100000"/>
              </a:lnSpc>
              <a:spcBef>
                <a:spcPts val="0"/>
              </a:spcBef>
              <a:spcAft>
                <a:spcPts val="0"/>
              </a:spcAft>
              <a:defRPr sz="2000"/>
            </a:lvl1pPr>
            <a:lvl2pPr>
              <a:lnSpc>
                <a:spcPct val="100000"/>
              </a:lnSpc>
              <a:spcBef>
                <a:spcPts val="0"/>
              </a:spcBef>
              <a:spcAft>
                <a:spcPts val="0"/>
              </a:spcAft>
              <a:defRPr sz="2000"/>
            </a:lvl2pPr>
            <a:lvl3pPr>
              <a:lnSpc>
                <a:spcPct val="100000"/>
              </a:lnSpc>
              <a:spcBef>
                <a:spcPts val="0"/>
              </a:spcBef>
              <a:spcAft>
                <a:spcPts val="0"/>
              </a:spcAft>
              <a:defRPr sz="2000"/>
            </a:lvl3pPr>
            <a:lvl4pPr>
              <a:lnSpc>
                <a:spcPct val="100000"/>
              </a:lnSpc>
              <a:spcBef>
                <a:spcPts val="0"/>
              </a:spcBef>
              <a:spcAft>
                <a:spcPts val="0"/>
              </a:spcAft>
              <a:defRPr sz="2800"/>
            </a:lvl4pPr>
            <a:lvl5pPr>
              <a:lnSpc>
                <a:spcPct val="100000"/>
              </a:lnSpc>
              <a:spcBef>
                <a:spcPts val="0"/>
              </a:spcBef>
              <a:spcAft>
                <a:spcPts val="0"/>
              </a:spcAft>
              <a:defRPr sz="2800"/>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7300034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 Title Only">
    <p:spTree>
      <p:nvGrpSpPr>
        <p:cNvPr id="1" name=""/>
        <p:cNvGrpSpPr/>
        <p:nvPr/>
      </p:nvGrpSpPr>
      <p:grpSpPr>
        <a:xfrm>
          <a:off x="0" y="0"/>
          <a:ext cx="0" cy="0"/>
          <a:chOff x="0" y="0"/>
          <a:chExt cx="0" cy="0"/>
        </a:xfrm>
      </p:grpSpPr>
      <p:sp>
        <p:nvSpPr>
          <p:cNvPr id="57" name="Date Placeholder 56"/>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7"/>
          <p:cNvSpPr>
            <a:spLocks noGrp="1"/>
          </p:cNvSpPr>
          <p:nvPr>
            <p:ph type="title" hasCustomPrompt="1"/>
          </p:nvPr>
        </p:nvSpPr>
        <p:spPr>
          <a:xfrm>
            <a:off x="630000" y="622800"/>
            <a:ext cx="10933350" cy="332399"/>
          </a:xfrm>
        </p:spPr>
        <p:txBody>
          <a:bodyPr/>
          <a:lstStyle>
            <a:lvl1pPr>
              <a:defRPr>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22069856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15:guide id="1" orient="horz" pos="4320" userDrawn="1">
          <p15:clr>
            <a:srgbClr val="FBAE4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 Title and Text">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B083126-25E7-42D8-B799-608CFD4DF6C3}"/>
              </a:ext>
            </a:extLst>
          </p:cNvPr>
          <p:cNvSpPr>
            <a:spLocks noGrp="1"/>
          </p:cNvSpPr>
          <p:nvPr>
            <p:ph type="title" hasCustomPrompt="1"/>
          </p:nvPr>
        </p:nvSpPr>
        <p:spPr/>
        <p:txBody>
          <a:bodyPr/>
          <a:lstStyle/>
          <a:p>
            <a:r>
              <a:rPr lang="en-US" dirty="0"/>
              <a:t>Click to add title</a:t>
            </a:r>
          </a:p>
        </p:txBody>
      </p:sp>
      <p:sp>
        <p:nvSpPr>
          <p:cNvPr id="6" name="Text Placeholder 5">
            <a:extLst>
              <a:ext uri="{FF2B5EF4-FFF2-40B4-BE49-F238E27FC236}">
                <a16:creationId xmlns="" xmlns:a16="http://schemas.microsoft.com/office/drawing/2014/main" id="{FAD1DA01-0E73-44DE-A132-B4FF1E70A315}"/>
              </a:ext>
            </a:extLst>
          </p:cNvPr>
          <p:cNvSpPr>
            <a:spLocks noGrp="1"/>
          </p:cNvSpPr>
          <p:nvPr>
            <p:ph type="body" sz="quarter" idx="10"/>
          </p:nvPr>
        </p:nvSpPr>
        <p:spPr>
          <a:xfrm>
            <a:off x="629400" y="2085628"/>
            <a:ext cx="10933950" cy="4072976"/>
          </a:xfrm>
        </p:spPr>
        <p:txBody>
          <a:bodyPr/>
          <a:lstStyle>
            <a:lvl1pPr>
              <a:lnSpc>
                <a:spcPct val="100000"/>
              </a:lnSpc>
              <a:spcBef>
                <a:spcPts val="0"/>
              </a:spcBef>
              <a:spcAft>
                <a:spcPts val="0"/>
              </a:spcAft>
              <a:defRPr/>
            </a:lvl1pPr>
            <a:lvl2pPr>
              <a:lnSpc>
                <a:spcPct val="100000"/>
              </a:lnSpc>
              <a:spcBef>
                <a:spcPts val="0"/>
              </a:spcBef>
              <a:spcAft>
                <a:spcPts val="0"/>
              </a:spcAft>
              <a:defRPr/>
            </a:lvl2pPr>
            <a:lvl3pPr>
              <a:lnSpc>
                <a:spcPct val="100000"/>
              </a:lnSpc>
              <a:spcBef>
                <a:spcPts val="0"/>
              </a:spcBef>
              <a:spcAft>
                <a:spcPts val="0"/>
              </a:spcAft>
              <a:defRPr/>
            </a:lvl3pPr>
            <a:lvl4pPr>
              <a:lnSpc>
                <a:spcPct val="100000"/>
              </a:lnSpc>
              <a:spcBef>
                <a:spcPts val="0"/>
              </a:spcBef>
              <a:spcAft>
                <a:spcPts val="0"/>
              </a:spcAft>
              <a:defRPr/>
            </a:lvl4pPr>
            <a:lvl5pPr>
              <a:lnSpc>
                <a:spcPct val="100000"/>
              </a:lnSpc>
              <a:spcBef>
                <a:spcPts val="0"/>
              </a:spcBef>
              <a:spcAft>
                <a:spcPts val="0"/>
              </a:spcAft>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40434002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D. Gray slice heading">
    <p:bg>
      <p:bgPr>
        <a:solidFill>
          <a:schemeClr val="bg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14"/>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7" name="Rectangle 6"/>
          <p:cNvSpPr/>
          <p:nvPr userDrawn="1"/>
        </p:nvSpPr>
        <p:spPr bwMode="white">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8" name="Subtitle 2"/>
          <p:cNvSpPr>
            <a:spLocks noGrp="1"/>
          </p:cNvSpPr>
          <p:nvPr>
            <p:ph type="subTitle" idx="13" hasCustomPrompt="1"/>
          </p:nvPr>
        </p:nvSpPr>
        <p:spPr>
          <a:xfrm>
            <a:off x="630000" y="2158987"/>
            <a:ext cx="3744000" cy="541687"/>
          </a:xfrm>
          <a:prstGeom prst="rect">
            <a:avLst/>
          </a:prstGeom>
        </p:spPr>
        <p:txBody>
          <a:bodyPr>
            <a:noAutofit/>
          </a:bodyPr>
          <a:lstStyle>
            <a:lvl1pPr marL="0" indent="0" algn="l">
              <a:buNone/>
              <a:defRPr sz="1600">
                <a:solidFill>
                  <a:schemeClr val="tx2"/>
                </a:solidFill>
                <a:latin typeface="+mn-lt"/>
                <a:sym typeface="Trebuchet MS" panose="020B0603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9" name="Title 4"/>
          <p:cNvSpPr>
            <a:spLocks noGrp="1"/>
          </p:cNvSpPr>
          <p:nvPr>
            <p:ph type="title" hasCustomPrompt="1"/>
          </p:nvPr>
        </p:nvSpPr>
        <p:spPr>
          <a:xfrm>
            <a:off x="630000" y="1227048"/>
            <a:ext cx="3744000" cy="664797"/>
          </a:xfrm>
        </p:spPr>
        <p:txBody>
          <a:bodyPr anchor="t">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0075308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extLst>
    <p:ext uri="{DCECCB84-F9BA-43D5-87BE-67443E8EF086}">
      <p15:sldGuideLst xmlns=""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D. Section header box">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8" name="Title 1"/>
          <p:cNvSpPr>
            <a:spLocks noGrp="1"/>
          </p:cNvSpPr>
          <p:nvPr>
            <p:ph type="title" hasCustomPrompt="1"/>
          </p:nvPr>
        </p:nvSpPr>
        <p:spPr bwMode="blackWhite">
          <a:xfrm>
            <a:off x="1284742" y="2668041"/>
            <a:ext cx="9620491" cy="3201026"/>
          </a:xfrm>
          <a:prstGeom prst="rect">
            <a:avLst/>
          </a:prstGeom>
          <a:ln w="9525">
            <a:noFill/>
          </a:ln>
          <a:extLst>
            <a:ext uri="{91240B29-F687-4F45-9708-019B960494DF}">
              <a14:hiddenLine xmlns:a14="http://schemas.microsoft.com/office/drawing/2010/main" w="9525">
                <a:solidFill>
                  <a:schemeClr val="bg1"/>
                </a:solidFill>
              </a14:hiddenLine>
            </a:ext>
          </a:extLst>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tx2"/>
                </a:solidFill>
                <a:latin typeface="+mj-lt"/>
                <a:ea typeface="+mn-ea"/>
                <a:cs typeface="Arial" panose="020B0604020202020204" pitchFamily="34" charset="0"/>
                <a:sym typeface="Trebuchet MS" panose="020B0603020202020204" pitchFamily="34" charset="0"/>
              </a:defRPr>
            </a:lvl1pPr>
          </a:lstStyle>
          <a:p>
            <a:r>
              <a:rPr lang="en-US" dirty="0"/>
              <a:t>Click to add section title</a:t>
            </a:r>
          </a:p>
        </p:txBody>
      </p:sp>
      <p:sp>
        <p:nvSpPr>
          <p:cNvPr id="11" name="Rectangle 10"/>
          <p:cNvSpPr/>
          <p:nvPr userDrawn="1"/>
        </p:nvSpPr>
        <p:spPr bwMode="white">
          <a:xfrm>
            <a:off x="1280693" y="1424081"/>
            <a:ext cx="951721" cy="951721"/>
          </a:xfrm>
          <a:prstGeom prst="rect">
            <a:avLst/>
          </a:prstGeom>
          <a:noFill/>
          <a:ln>
            <a:solidFill>
              <a:schemeClr val="tx2"/>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81990472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 Section header line">
    <p:bg bwMode="blackWhite">
      <p:bgPr>
        <a:solidFill>
          <a:schemeClr val="bg1"/>
        </a:solidFill>
        <a:effectLst/>
      </p:bgPr>
    </p:bg>
    <p:spTree>
      <p:nvGrpSpPr>
        <p:cNvPr id="1" name=""/>
        <p:cNvGrpSpPr/>
        <p:nvPr/>
      </p:nvGrpSpPr>
      <p:grpSpPr>
        <a:xfrm>
          <a:off x="0" y="0"/>
          <a:ext cx="0" cy="0"/>
          <a:chOff x="0" y="0"/>
          <a:chExt cx="0" cy="0"/>
        </a:xfrm>
      </p:grpSpPr>
      <p:sp>
        <p:nvSpPr>
          <p:cNvPr id="9" name="Date Placeholder 8"/>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tx2"/>
                </a:solidFill>
                <a:latin typeface="+mj-lt"/>
                <a:sym typeface="Trebuchet MS" panose="020B0603020202020204" pitchFamily="34" charset="0"/>
              </a:defRPr>
            </a:lvl1pPr>
          </a:lstStyle>
          <a:p>
            <a:r>
              <a:rPr lang="en-US" dirty="0"/>
              <a:t>Click to add section title</a:t>
            </a:r>
          </a:p>
        </p:txBody>
      </p:sp>
      <p:cxnSp>
        <p:nvCxnSpPr>
          <p:cNvPr id="10" name="Straight Connector 9"/>
          <p:cNvCxnSpPr/>
          <p:nvPr userDrawn="1"/>
        </p:nvCxnSpPr>
        <p:spPr bwMode="white">
          <a:xfrm>
            <a:off x="630000" y="3680016"/>
            <a:ext cx="11558587" cy="0"/>
          </a:xfrm>
          <a:prstGeom prst="line">
            <a:avLst/>
          </a:prstGeom>
          <a:ln w="19050" cmpd="sng">
            <a:solidFill>
              <a:schemeClr val="tx2"/>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523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D. 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8"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4" name="Rectangle 23"/>
          <p:cNvSpPr/>
          <p:nvPr userDrawn="1"/>
        </p:nvSpPr>
        <p:spPr bwMode="white">
          <a:xfrm>
            <a:off x="0" y="0"/>
            <a:ext cx="407950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2236646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userDrawn="1">
  <p:cSld name="D. 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4" name="Rectangle 13"/>
          <p:cNvSpPr/>
          <p:nvPr userDrawn="1"/>
        </p:nvSpPr>
        <p:spPr bwMode="white">
          <a:xfrm>
            <a:off x="0" y="0"/>
            <a:ext cx="7171956"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8"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76529"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48294563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D. Four column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9029246" y="0"/>
            <a:ext cx="416951" cy="6858000"/>
          </a:xfrm>
          <a:prstGeom prst="rect">
            <a:avLst/>
          </a:prstGeom>
        </p:spPr>
      </p:pic>
      <p:sp>
        <p:nvSpPr>
          <p:cNvPr id="10" name="Rectangle 9"/>
          <p:cNvSpPr/>
          <p:nvPr userDrawn="1"/>
        </p:nvSpPr>
        <p:spPr bwMode="white">
          <a:xfrm>
            <a:off x="0" y="0"/>
            <a:ext cx="903427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8101584"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793922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userDrawn="1">
  <p:cSld name="D. 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23" name="Picture 22"/>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4" name="Title 4"/>
          <p:cNvSpPr>
            <a:spLocks noGrp="1"/>
          </p:cNvSpPr>
          <p:nvPr>
            <p:ph type="title" hasCustomPrompt="1"/>
          </p:nvPr>
        </p:nvSpPr>
        <p:spPr>
          <a:xfrm>
            <a:off x="630000" y="2681103"/>
            <a:ext cx="3127881" cy="1495794"/>
          </a:xfrm>
          <a:prstGeom prst="rect">
            <a:avLst/>
          </a:prstGeom>
        </p:spPr>
        <p:txBody>
          <a:bodyPr anchor="ctr">
            <a:noAutofit/>
          </a:bodyPr>
          <a:lstStyle>
            <a:lvl1pPr>
              <a:defRPr sz="2400">
                <a:solidFill>
                  <a:schemeClr val="bg1"/>
                </a:solidFill>
                <a:latin typeface="+mj-lt"/>
                <a:sym typeface="Trebuchet MS" panose="020B0603020202020204" pitchFamily="34" charset="0"/>
              </a:defRPr>
            </a:lvl1pPr>
          </a:lstStyle>
          <a:p>
            <a:r>
              <a:rPr lang="en-US" dirty="0"/>
              <a:t>Click to add title</a:t>
            </a:r>
          </a:p>
        </p:txBody>
      </p:sp>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5"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06045207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D. Green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5689582" y="0"/>
            <a:ext cx="416951" cy="6858000"/>
          </a:xfrm>
          <a:prstGeom prst="rect">
            <a:avLst/>
          </a:prstGeom>
        </p:spPr>
      </p:pic>
      <p:sp>
        <p:nvSpPr>
          <p:cNvPr id="11" name="Rectangle 10"/>
          <p:cNvSpPr/>
          <p:nvPr userDrawn="1"/>
        </p:nvSpPr>
        <p:spPr>
          <a:xfrm>
            <a:off x="6096000" y="0"/>
            <a:ext cx="6096000" cy="6858000"/>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2" name="Picture Placeholder 18"/>
          <p:cNvSpPr>
            <a:spLocks noGrp="1"/>
          </p:cNvSpPr>
          <p:nvPr>
            <p:ph type="pic" sz="quarter" idx="14" hasCustomPrompt="1"/>
          </p:nvPr>
        </p:nvSpPr>
        <p:spPr>
          <a:xfrm>
            <a:off x="6092021" y="0"/>
            <a:ext cx="6099977" cy="6858000"/>
          </a:xfrm>
          <a:prstGeom prst="rect">
            <a:avLst/>
          </a:prstGeom>
          <a:noFill/>
        </p:spPr>
        <p:txBody>
          <a:bodyPr lIns="914400" tIns="914400" rIns="914400" bIns="914400"/>
          <a:lstStyle>
            <a:lvl1pPr algn="ctr">
              <a:defRPr sz="1800" baseline="0">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Title 1"/>
          <p:cNvSpPr>
            <a:spLocks noGrp="1"/>
          </p:cNvSpPr>
          <p:nvPr>
            <p:ph type="title" hasCustomPrompt="1"/>
          </p:nvPr>
        </p:nvSpPr>
        <p:spPr bwMode="blackWhite">
          <a:xfrm>
            <a:off x="630000" y="1785600"/>
            <a:ext cx="4388400" cy="3286800"/>
          </a:xfrm>
          <a:prstGeom prst="rect">
            <a:avLst/>
          </a:prstGeom>
          <a:noFill/>
        </p:spPr>
        <p:txBody>
          <a:bodyPr wrap="square" lIns="0" tIns="0" rIns="320040" bIns="0"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5" name="Date Placeholder 2"/>
          <p:cNvSpPr>
            <a:spLocks noGrp="1"/>
          </p:cNvSpPr>
          <p:nvPr>
            <p:ph type="dt" sz="half" idx="15"/>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9301659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Gray slice heading">
    <p:bg>
      <p:bgPr>
        <a:solidFill>
          <a:schemeClr val="bg1"/>
        </a:solidFill>
        <a:effectLst/>
      </p:bgPr>
    </p:bg>
    <p:spTree>
      <p:nvGrpSpPr>
        <p:cNvPr id="1" name=""/>
        <p:cNvGrpSpPr/>
        <p:nvPr/>
      </p:nvGrpSpPr>
      <p:grpSpPr>
        <a:xfrm>
          <a:off x="0" y="0"/>
          <a:ext cx="0" cy="0"/>
          <a:chOff x="0" y="0"/>
          <a:chExt cx="0" cy="0"/>
        </a:xfrm>
      </p:grpSpPr>
      <p:sp>
        <p:nvSpPr>
          <p:cNvPr id="8" name="Rectangle 7"/>
          <p:cNvSpPr/>
          <p:nvPr userDrawn="1"/>
        </p:nvSpPr>
        <p:spPr bwMode="ltGray">
          <a:xfrm>
            <a:off x="1" y="-1309"/>
            <a:ext cx="4694400" cy="6859309"/>
          </a:xfrm>
          <a:prstGeom prst="rect">
            <a:avLst/>
          </a:prstGeom>
          <a:solidFill>
            <a:srgbClr val="F2F2F2"/>
          </a:solidFill>
          <a:ln w="1270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lnSpc>
                <a:spcPct val="90000"/>
              </a:lnSpc>
              <a:spcAft>
                <a:spcPts val="1000"/>
              </a:spcAft>
            </a:pPr>
            <a:endParaRPr lang="en-US" sz="1200" dirty="0">
              <a:solidFill>
                <a:schemeClr val="bg1"/>
              </a:solidFill>
              <a:latin typeface="+mn-lt"/>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latin typeface="+mn-lt"/>
                <a:sym typeface="Trebuchet MS" panose="020B0603020202020204" pitchFamily="34" charset="0"/>
              </a:defRPr>
            </a:lvl1pPr>
          </a:lstStyle>
          <a:p>
            <a:endParaRPr lang="en-US" dirty="0"/>
          </a:p>
        </p:txBody>
      </p:sp>
      <p:sp>
        <p:nvSpPr>
          <p:cNvPr id="9" name="Title 1"/>
          <p:cNvSpPr>
            <a:spLocks noGrp="1"/>
          </p:cNvSpPr>
          <p:nvPr>
            <p:ph type="title" hasCustomPrompt="1"/>
          </p:nvPr>
        </p:nvSpPr>
        <p:spPr bwMode="ltGray">
          <a:xfrm>
            <a:off x="630000" y="1544274"/>
            <a:ext cx="3452400" cy="1495794"/>
          </a:xfrm>
          <a:noFill/>
        </p:spPr>
        <p:txBody>
          <a:bodyPr wrap="square" lIns="0" tIns="0" rIns="320040" bIns="0" anchor="b">
            <a:noAutofit/>
          </a:bodyPr>
          <a:lstStyle>
            <a:lvl1pPr>
              <a:defRPr sz="3200">
                <a:solidFill>
                  <a:schemeClr val="tx2"/>
                </a:solidFill>
                <a:latin typeface="+mj-lt"/>
              </a:defRPr>
            </a:lvl1pPr>
          </a:lstStyle>
          <a:p>
            <a:r>
              <a:rPr lang="en-US" dirty="0"/>
              <a:t>Click to add title</a:t>
            </a:r>
          </a:p>
        </p:txBody>
      </p:sp>
      <p:sp>
        <p:nvSpPr>
          <p:cNvPr id="1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05271040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D. Green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7409849" y="0"/>
            <a:ext cx="416951" cy="6858000"/>
          </a:xfrm>
          <a:prstGeom prst="rect">
            <a:avLst/>
          </a:prstGeom>
        </p:spPr>
      </p:pic>
      <p:sp>
        <p:nvSpPr>
          <p:cNvPr id="11" name="Rectangle 10"/>
          <p:cNvSpPr/>
          <p:nvPr userDrawn="1"/>
        </p:nvSpPr>
        <p:spPr bwMode="gray">
          <a:xfrm>
            <a:off x="7819543" y="0"/>
            <a:ext cx="4372457"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2" name="Picture Placeholder 5"/>
          <p:cNvSpPr>
            <a:spLocks noGrp="1"/>
          </p:cNvSpPr>
          <p:nvPr>
            <p:ph type="pic" sz="quarter" idx="11" hasCustomPrompt="1"/>
          </p:nvPr>
        </p:nvSpPr>
        <p:spPr>
          <a:xfrm>
            <a:off x="7820025" y="0"/>
            <a:ext cx="4371975" cy="6858000"/>
          </a:xfrm>
          <a:prstGeom prst="rect">
            <a:avLst/>
          </a:prstGeom>
          <a:noFill/>
        </p:spPr>
        <p:txBody>
          <a:bodyPr lIns="182880" tIns="914400" rIns="182880" bIns="914400"/>
          <a:lstStyle>
            <a:lvl1pPr algn="ctr">
              <a:defRPr sz="1600">
                <a:solidFill>
                  <a:schemeClr val="tx1"/>
                </a:solidFill>
                <a:latin typeface="Trebuchet MS" panose="020B0603020202020204" pitchFamily="34" charset="0"/>
                <a:sym typeface="Trebuchet MS" panose="020B0603020202020204" pitchFamily="34" charset="0"/>
              </a:defRPr>
            </a:lvl1pPr>
          </a:lstStyle>
          <a:p>
            <a:r>
              <a:rPr lang="en-US" dirty="0"/>
              <a:t>Click icon below to insert an image or remove this placeholder to use the whitespace in another way</a:t>
            </a:r>
          </a:p>
        </p:txBody>
      </p:sp>
      <p:sp>
        <p:nvSpPr>
          <p:cNvPr id="13" name="Date Placeholder 2"/>
          <p:cNvSpPr>
            <a:spLocks noGrp="1"/>
          </p:cNvSpPr>
          <p:nvPr>
            <p:ph type="dt" sz="half" idx="12"/>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itle 1"/>
          <p:cNvSpPr>
            <a:spLocks noGrp="1"/>
          </p:cNvSpPr>
          <p:nvPr>
            <p:ph type="title" hasCustomPrompt="1"/>
          </p:nvPr>
        </p:nvSpPr>
        <p:spPr bwMode="black">
          <a:xfrm>
            <a:off x="630936" y="1785600"/>
            <a:ext cx="6247552" cy="3286800"/>
          </a:xfrm>
          <a:prstGeom prst="rect">
            <a:avLst/>
          </a:prstGeom>
        </p:spPr>
        <p:txBody>
          <a:bodyPr anchor="ctr">
            <a:noAutofit/>
          </a:bodyPr>
          <a:lstStyle>
            <a:lvl1pPr>
              <a:defRPr sz="4400">
                <a:solidFill>
                  <a:schemeClr val="bg1"/>
                </a:solidFill>
                <a:latin typeface="+mj-lt"/>
                <a:sym typeface="Trebuchet MS" panose="020B0603020202020204" pitchFamily="34" charset="0"/>
              </a:defRPr>
            </a:lvl1pPr>
          </a:lstStyle>
          <a:p>
            <a:r>
              <a:rPr lang="en-US" dirty="0"/>
              <a:t>Click to add title</a:t>
            </a:r>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lumMod val="50000"/>
                </a:schemeClr>
              </a:solidFill>
              <a:latin typeface="+mn-lt"/>
              <a:ea typeface="+mn-ea"/>
              <a:cs typeface="+mn-cs"/>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29057896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D. Left arro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279571629"/>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7206" name="think-cell Slide" r:id="rId5" imgW="324" imgH="324" progId="TCLayout.ActiveDocument.1">
                  <p:embed/>
                </p:oleObj>
              </mc:Choice>
              <mc:Fallback>
                <p:oleObj name="think-cell Slide" r:id="rId5" imgW="324" imgH="324" progId="TCLayout.ActiveDocument.1">
                  <p:embed/>
                  <p:pic>
                    <p:nvPicPr>
                      <p:cNvPr id="0" name=""/>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0" name="Title 2"/>
          <p:cNvSpPr>
            <a:spLocks noGrp="1"/>
          </p:cNvSpPr>
          <p:nvPr>
            <p:ph type="title" hasCustomPrompt="1"/>
          </p:nvPr>
        </p:nvSpPr>
        <p:spPr>
          <a:xfrm>
            <a:off x="630000" y="2764203"/>
            <a:ext cx="2478638" cy="1314311"/>
          </a:xfrm>
          <a:prstGeom prst="rect">
            <a:avLst/>
          </a:prstGeom>
        </p:spPr>
        <p:txBody>
          <a:bodyPr anchor="ctr">
            <a:noAutofit/>
          </a:bodyPr>
          <a:lstStyle>
            <a:lvl1pPr>
              <a:defRPr sz="2400">
                <a:solidFill>
                  <a:schemeClr val="tx2"/>
                </a:solidFill>
                <a:latin typeface="+mj-lt"/>
                <a:sym typeface="Trebuchet MS" panose="020B0603020202020204" pitchFamily="34" charset="0"/>
              </a:defRPr>
            </a:lvl1pPr>
          </a:lstStyle>
          <a:p>
            <a:r>
              <a:rPr lang="en-US" dirty="0">
                <a:solidFill>
                  <a:schemeClr val="tx2"/>
                </a:solidFill>
              </a:rPr>
              <a:t>Click to add title</a:t>
            </a: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2" name="Picture 11"/>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3132442" y="3590399"/>
            <a:ext cx="1365250" cy="3382962"/>
          </a:xfrm>
          <a:custGeom>
            <a:avLst/>
            <a:gdLst>
              <a:gd name="connsiteX0" fmla="*/ 919541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264716 h 3382962"/>
              <a:gd name="connsiteX5" fmla="*/ 129871 w 1365250"/>
              <a:gd name="connsiteY5" fmla="*/ 3267601 h 3382962"/>
              <a:gd name="connsiteX6" fmla="*/ 0 w 1365250"/>
              <a:gd name="connsiteY6" fmla="*/ 0 h 3382962"/>
              <a:gd name="connsiteX7" fmla="*/ 909386 w 1365250"/>
              <a:gd name="connsiteY7" fmla="*/ 0 h 3382962"/>
              <a:gd name="connsiteX8" fmla="*/ 0 w 1365250"/>
              <a:gd name="connsiteY8" fmla="*/ 298560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19541" y="0"/>
                </a:moveTo>
                <a:lnTo>
                  <a:pt x="1365250" y="0"/>
                </a:lnTo>
                <a:lnTo>
                  <a:pt x="1365250" y="3382962"/>
                </a:lnTo>
                <a:lnTo>
                  <a:pt x="0" y="3382962"/>
                </a:lnTo>
                <a:lnTo>
                  <a:pt x="0" y="3264716"/>
                </a:lnTo>
                <a:lnTo>
                  <a:pt x="129871" y="3267601"/>
                </a:lnTo>
                <a:close/>
                <a:moveTo>
                  <a:pt x="0" y="0"/>
                </a:moveTo>
                <a:lnTo>
                  <a:pt x="909386" y="0"/>
                </a:lnTo>
                <a:lnTo>
                  <a:pt x="0" y="298560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2321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D. Green left arrow">
    <p:bg>
      <p:bgPr>
        <a:solidFill>
          <a:schemeClr val="bg1"/>
        </a:solidFill>
        <a:effectLst/>
      </p:bgPr>
    </p:bg>
    <p:spTree>
      <p:nvGrpSpPr>
        <p:cNvPr id="1" name=""/>
        <p:cNvGrpSpPr/>
        <p:nvPr/>
      </p:nvGrpSpPr>
      <p:grpSpPr>
        <a:xfrm>
          <a:off x="0" y="0"/>
          <a:ext cx="0" cy="0"/>
          <a:chOff x="0" y="0"/>
          <a:chExt cx="0" cy="0"/>
        </a:xfrm>
      </p:grpSpPr>
      <p:sp>
        <p:nvSpPr>
          <p:cNvPr id="10" name="Freeform 14"/>
          <p:cNvSpPr/>
          <p:nvPr userDrawn="1"/>
        </p:nvSpPr>
        <p:spPr bwMode="ltGray">
          <a:xfrm>
            <a:off x="1524" y="131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5" name="Title 4"/>
          <p:cNvSpPr>
            <a:spLocks noGrp="1"/>
          </p:cNvSpPr>
          <p:nvPr>
            <p:ph type="title" hasCustomPrompt="1"/>
          </p:nvPr>
        </p:nvSpPr>
        <p:spPr>
          <a:xfrm>
            <a:off x="630000" y="2764203"/>
            <a:ext cx="2478638" cy="1314311"/>
          </a:xfrm>
        </p:spPr>
        <p:txBody>
          <a:bodyPr anchor="ctr" anchorCtr="0">
            <a:noAutofit/>
          </a:bodyPr>
          <a:lstStyle>
            <a:lvl1pPr>
              <a:defRPr>
                <a:solidFill>
                  <a:srgbClr val="FFFFFF"/>
                </a:solidFill>
                <a:latin typeface="+mj-lt"/>
              </a:defRPr>
            </a:lvl1pPr>
          </a:lstStyle>
          <a:p>
            <a:r>
              <a:rPr lang="en-US" dirty="0"/>
              <a:t>Click to add title</a:t>
            </a:r>
          </a:p>
        </p:txBody>
      </p:sp>
      <p:sp>
        <p:nvSpPr>
          <p:cNvPr id="15"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6216" b="7716"/>
          <a:stretch/>
        </p:blipFill>
        <p:spPr>
          <a:xfrm rot="120000">
            <a:off x="2174642" y="3402828"/>
            <a:ext cx="2694666" cy="3461745"/>
          </a:xfrm>
          <a:custGeom>
            <a:avLst/>
            <a:gdLst>
              <a:gd name="connsiteX0" fmla="*/ 0 w 2694666"/>
              <a:gd name="connsiteY0" fmla="*/ 0 h 3461745"/>
              <a:gd name="connsiteX1" fmla="*/ 2694666 w 2694666"/>
              <a:gd name="connsiteY1" fmla="*/ 0 h 3461745"/>
              <a:gd name="connsiteX2" fmla="*/ 2694666 w 2694666"/>
              <a:gd name="connsiteY2" fmla="*/ 3461745 h 3461745"/>
              <a:gd name="connsiteX3" fmla="*/ 1325678 w 2694666"/>
              <a:gd name="connsiteY3" fmla="*/ 3461745 h 3461745"/>
              <a:gd name="connsiteX4" fmla="*/ 1671729 w 2694666"/>
              <a:gd name="connsiteY4" fmla="*/ 3449661 h 3461745"/>
              <a:gd name="connsiteX5" fmla="*/ 1894583 w 2694666"/>
              <a:gd name="connsiteY5" fmla="*/ 6023 h 3461745"/>
              <a:gd name="connsiteX6" fmla="*/ 1847153 w 2694666"/>
              <a:gd name="connsiteY6" fmla="*/ 12445 h 3461745"/>
              <a:gd name="connsiteX7" fmla="*/ 1149427 w 2694666"/>
              <a:gd name="connsiteY7" fmla="*/ 3461745 h 3461745"/>
              <a:gd name="connsiteX8" fmla="*/ 0 w 2694666"/>
              <a:gd name="connsiteY8" fmla="*/ 3461745 h 34617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94666" h="3461745">
                <a:moveTo>
                  <a:pt x="0" y="0"/>
                </a:moveTo>
                <a:lnTo>
                  <a:pt x="2694666" y="0"/>
                </a:lnTo>
                <a:lnTo>
                  <a:pt x="2694666" y="3461745"/>
                </a:lnTo>
                <a:lnTo>
                  <a:pt x="1325678" y="3461745"/>
                </a:lnTo>
                <a:lnTo>
                  <a:pt x="1671729" y="3449661"/>
                </a:lnTo>
                <a:lnTo>
                  <a:pt x="1894583" y="6023"/>
                </a:lnTo>
                <a:lnTo>
                  <a:pt x="1847153" y="12445"/>
                </a:lnTo>
                <a:lnTo>
                  <a:pt x="1149427" y="3461745"/>
                </a:lnTo>
                <a:lnTo>
                  <a:pt x="0" y="3461745"/>
                </a:lnTo>
                <a:close/>
              </a:path>
            </a:pathLst>
          </a:custGeom>
        </p:spPr>
      </p:pic>
    </p:spTree>
    <p:extLst>
      <p:ext uri="{BB962C8B-B14F-4D97-AF65-F5344CB8AC3E}">
        <p14:creationId xmlns:p14="http://schemas.microsoft.com/office/powerpoint/2010/main" val="39979161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userDrawn="1">
  <p:cSld name="D. Arrow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TextBox 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800" kern="1200" dirty="0">
              <a:solidFill>
                <a:schemeClr val="bg1"/>
              </a:solidFill>
              <a:latin typeface="+mn-lt"/>
              <a:ea typeface="+mn-ea"/>
              <a:cs typeface="+mn-cs"/>
              <a:sym typeface="Trebuchet MS" panose="020B0603020202020204" pitchFamily="34" charset="0"/>
            </a:endParaRPr>
          </a:p>
        </p:txBody>
      </p:sp>
      <p:sp>
        <p:nvSpPr>
          <p:cNvPr id="10" name="Date Placeholder 7"/>
          <p:cNvSpPr>
            <a:spLocks noGrp="1"/>
          </p:cNvSpPr>
          <p:nvPr>
            <p:ph type="dt" sz="half" idx="1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7"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Pentagon 3"/>
          <p:cNvSpPr/>
          <p:nvPr userDrawn="1"/>
        </p:nvSpPr>
        <p:spPr bwMode="white">
          <a:xfrm>
            <a:off x="1" y="0"/>
            <a:ext cx="5426920"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chemeClr val="tx2"/>
                </a:solidFill>
                <a:latin typeface="+mj-lt"/>
                <a:sym typeface="Trebuchet MS" panose="020B0603020202020204" pitchFamily="34" charset="0"/>
              </a:defRPr>
            </a:lvl1pPr>
          </a:lstStyle>
          <a:p>
            <a:r>
              <a:rPr lang="en-US" dirty="0"/>
              <a:t>Click to add title</a:t>
            </a: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4581525" y="3394392"/>
            <a:ext cx="1298575" cy="3571875"/>
          </a:xfrm>
          <a:custGeom>
            <a:avLst/>
            <a:gdLst>
              <a:gd name="connsiteX0" fmla="*/ 0 w 1298575"/>
              <a:gd name="connsiteY0" fmla="*/ 0 h 3571875"/>
              <a:gd name="connsiteX1" fmla="*/ 1298575 w 1298575"/>
              <a:gd name="connsiteY1" fmla="*/ 0 h 3571875"/>
              <a:gd name="connsiteX2" fmla="*/ 1298575 w 1298575"/>
              <a:gd name="connsiteY2" fmla="*/ 3571875 h 3571875"/>
              <a:gd name="connsiteX3" fmla="*/ 0 w 1298575"/>
              <a:gd name="connsiteY3" fmla="*/ 3571875 h 3571875"/>
              <a:gd name="connsiteX4" fmla="*/ 0 w 1298575"/>
              <a:gd name="connsiteY4" fmla="*/ 3465683 h 3571875"/>
              <a:gd name="connsiteX5" fmla="*/ 139700 w 1298575"/>
              <a:gd name="connsiteY5" fmla="*/ 3466783 h 3571875"/>
              <a:gd name="connsiteX6" fmla="*/ 841375 w 1298575"/>
              <a:gd name="connsiteY6" fmla="*/ 21908 h 3571875"/>
              <a:gd name="connsiteX7" fmla="*/ 0 w 1298575"/>
              <a:gd name="connsiteY7" fmla="*/ 2642743 h 35718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98575" h="3571875">
                <a:moveTo>
                  <a:pt x="0" y="0"/>
                </a:moveTo>
                <a:lnTo>
                  <a:pt x="1298575" y="0"/>
                </a:lnTo>
                <a:lnTo>
                  <a:pt x="1298575" y="3571875"/>
                </a:lnTo>
                <a:lnTo>
                  <a:pt x="0" y="3571875"/>
                </a:lnTo>
                <a:lnTo>
                  <a:pt x="0" y="3465683"/>
                </a:lnTo>
                <a:lnTo>
                  <a:pt x="139700" y="3466783"/>
                </a:lnTo>
                <a:lnTo>
                  <a:pt x="841375" y="21908"/>
                </a:lnTo>
                <a:lnTo>
                  <a:pt x="0" y="26427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376992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userDrawn="1">
  <p:cSld name="D. Green arrow one third">
    <p:bg>
      <p:bgPr>
        <a:solidFill>
          <a:schemeClr val="bg1"/>
        </a:solidFill>
        <a:effectLst/>
      </p:bgPr>
    </p:bg>
    <p:spTree>
      <p:nvGrpSpPr>
        <p:cNvPr id="1" name=""/>
        <p:cNvGrpSpPr/>
        <p:nvPr/>
      </p:nvGrpSpPr>
      <p:grpSpPr>
        <a:xfrm>
          <a:off x="0" y="0"/>
          <a:ext cx="0" cy="0"/>
          <a:chOff x="0" y="0"/>
          <a:chExt cx="0" cy="0"/>
        </a:xfrm>
      </p:grpSpPr>
      <p:sp>
        <p:nvSpPr>
          <p:cNvPr id="19" name="Pentagon 3"/>
          <p:cNvSpPr/>
          <p:nvPr userDrawn="1"/>
        </p:nvSpPr>
        <p:spPr bwMode="white">
          <a:xfrm>
            <a:off x="1" y="0"/>
            <a:ext cx="5426920"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itle 1"/>
          <p:cNvSpPr>
            <a:spLocks noGrp="1"/>
          </p:cNvSpPr>
          <p:nvPr>
            <p:ph type="title" hasCustomPrompt="1"/>
          </p:nvPr>
        </p:nvSpPr>
        <p:spPr>
          <a:xfrm>
            <a:off x="630000" y="1785600"/>
            <a:ext cx="4062235" cy="3286800"/>
          </a:xfrm>
          <a:prstGeom prst="rect">
            <a:avLst/>
          </a:prstGeom>
        </p:spPr>
        <p:txBody>
          <a:bodyPr anchor="ctr">
            <a:noAutofit/>
          </a:bodyPr>
          <a:lstStyle>
            <a:lvl1pPr>
              <a:defRPr sz="4400" b="0">
                <a:solidFill>
                  <a:srgbClr val="FFFFFF"/>
                </a:solidFill>
                <a:latin typeface="+mj-lt"/>
                <a:sym typeface="Trebuchet MS" panose="020B0603020202020204" pitchFamily="34" charset="0"/>
              </a:defRPr>
            </a:lvl1pPr>
          </a:lstStyle>
          <a:p>
            <a:r>
              <a:rPr lang="en-US" dirty="0"/>
              <a:t>Click to add title</a:t>
            </a:r>
          </a:p>
        </p:txBody>
      </p:sp>
      <p:sp>
        <p:nvSpPr>
          <p:cNvPr id="13"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7562" b="6867"/>
          <a:stretch/>
        </p:blipFill>
        <p:spPr>
          <a:xfrm>
            <a:off x="3578059" y="3416300"/>
            <a:ext cx="2694666" cy="3441700"/>
          </a:xfrm>
          <a:custGeom>
            <a:avLst/>
            <a:gdLst>
              <a:gd name="connsiteX0" fmla="*/ 2040063 w 2694666"/>
              <a:gd name="connsiteY0" fmla="*/ 0 h 3441700"/>
              <a:gd name="connsiteX1" fmla="*/ 2694666 w 2694666"/>
              <a:gd name="connsiteY1" fmla="*/ 0 h 3441700"/>
              <a:gd name="connsiteX2" fmla="*/ 2694666 w 2694666"/>
              <a:gd name="connsiteY2" fmla="*/ 3441700 h 3441700"/>
              <a:gd name="connsiteX3" fmla="*/ 1510783 w 2694666"/>
              <a:gd name="connsiteY3" fmla="*/ 3441700 h 3441700"/>
              <a:gd name="connsiteX4" fmla="*/ 1816742 w 2694666"/>
              <a:gd name="connsiteY4" fmla="*/ 365420 h 3441700"/>
              <a:gd name="connsiteX5" fmla="*/ 2022641 w 2694666"/>
              <a:gd name="connsiteY5" fmla="*/ 379413 h 3441700"/>
              <a:gd name="connsiteX6" fmla="*/ 0 w 2694666"/>
              <a:gd name="connsiteY6" fmla="*/ 0 h 3441700"/>
              <a:gd name="connsiteX7" fmla="*/ 1846270 w 2694666"/>
              <a:gd name="connsiteY7" fmla="*/ 0 h 3441700"/>
              <a:gd name="connsiteX8" fmla="*/ 1848810 w 2694666"/>
              <a:gd name="connsiteY8" fmla="*/ 12700 h 3441700"/>
              <a:gd name="connsiteX9" fmla="*/ 1777372 w 2694666"/>
              <a:gd name="connsiteY9" fmla="*/ 362744 h 3441700"/>
              <a:gd name="connsiteX10" fmla="*/ 1780172 w 2694666"/>
              <a:gd name="connsiteY10" fmla="*/ 362934 h 3441700"/>
              <a:gd name="connsiteX11" fmla="*/ 1144340 w 2694666"/>
              <a:gd name="connsiteY11" fmla="*/ 3441700 h 3441700"/>
              <a:gd name="connsiteX12" fmla="*/ 0 w 2694666"/>
              <a:gd name="connsiteY12" fmla="*/ 3441700 h 3441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694666" h="3441700">
                <a:moveTo>
                  <a:pt x="2040063" y="0"/>
                </a:moveTo>
                <a:lnTo>
                  <a:pt x="2694666" y="0"/>
                </a:lnTo>
                <a:lnTo>
                  <a:pt x="2694666" y="3441700"/>
                </a:lnTo>
                <a:lnTo>
                  <a:pt x="1510783" y="3441700"/>
                </a:lnTo>
                <a:lnTo>
                  <a:pt x="1816742" y="365420"/>
                </a:lnTo>
                <a:lnTo>
                  <a:pt x="2022641" y="379413"/>
                </a:lnTo>
                <a:close/>
                <a:moveTo>
                  <a:pt x="0" y="0"/>
                </a:moveTo>
                <a:lnTo>
                  <a:pt x="1846270" y="0"/>
                </a:lnTo>
                <a:lnTo>
                  <a:pt x="1848810" y="12700"/>
                </a:lnTo>
                <a:lnTo>
                  <a:pt x="1777372" y="362744"/>
                </a:lnTo>
                <a:lnTo>
                  <a:pt x="1780172" y="362934"/>
                </a:lnTo>
                <a:lnTo>
                  <a:pt x="1144340" y="3441700"/>
                </a:lnTo>
                <a:lnTo>
                  <a:pt x="0" y="3441700"/>
                </a:lnTo>
                <a:close/>
              </a:path>
            </a:pathLst>
          </a:custGeom>
        </p:spPr>
      </p:pic>
    </p:spTree>
    <p:extLst>
      <p:ext uri="{BB962C8B-B14F-4D97-AF65-F5344CB8AC3E}">
        <p14:creationId xmlns:p14="http://schemas.microsoft.com/office/powerpoint/2010/main" val="5893568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D. Arrow half">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8"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6" name="TextBox 1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2"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5397806" y="3589606"/>
            <a:ext cx="1365250" cy="3382962"/>
          </a:xfrm>
          <a:custGeom>
            <a:avLst/>
            <a:gdLst>
              <a:gd name="connsiteX0" fmla="*/ 920598 w 1365250"/>
              <a:gd name="connsiteY0" fmla="*/ 0 h 3382962"/>
              <a:gd name="connsiteX1" fmla="*/ 1365250 w 1365250"/>
              <a:gd name="connsiteY1" fmla="*/ 0 h 3382962"/>
              <a:gd name="connsiteX2" fmla="*/ 1365250 w 1365250"/>
              <a:gd name="connsiteY2" fmla="*/ 3382962 h 3382962"/>
              <a:gd name="connsiteX3" fmla="*/ 0 w 1365250"/>
              <a:gd name="connsiteY3" fmla="*/ 3382962 h 3382962"/>
              <a:gd name="connsiteX4" fmla="*/ 0 w 1365250"/>
              <a:gd name="connsiteY4" fmla="*/ 3320782 h 3382962"/>
              <a:gd name="connsiteX5" fmla="*/ 126694 w 1365250"/>
              <a:gd name="connsiteY5" fmla="*/ 3320782 h 3382962"/>
              <a:gd name="connsiteX6" fmla="*/ 0 w 1365250"/>
              <a:gd name="connsiteY6" fmla="*/ 0 h 3382962"/>
              <a:gd name="connsiteX7" fmla="*/ 908172 w 1365250"/>
              <a:gd name="connsiteY7" fmla="*/ 0 h 3382962"/>
              <a:gd name="connsiteX8" fmla="*/ 0 w 1365250"/>
              <a:gd name="connsiteY8" fmla="*/ 2890357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65250" h="3382962">
                <a:moveTo>
                  <a:pt x="920598" y="0"/>
                </a:moveTo>
                <a:lnTo>
                  <a:pt x="1365250" y="0"/>
                </a:lnTo>
                <a:lnTo>
                  <a:pt x="1365250" y="3382962"/>
                </a:lnTo>
                <a:lnTo>
                  <a:pt x="0" y="3382962"/>
                </a:lnTo>
                <a:lnTo>
                  <a:pt x="0" y="3320782"/>
                </a:lnTo>
                <a:lnTo>
                  <a:pt x="126694" y="3320782"/>
                </a:lnTo>
                <a:close/>
                <a:moveTo>
                  <a:pt x="0" y="0"/>
                </a:moveTo>
                <a:lnTo>
                  <a:pt x="908172" y="0"/>
                </a:lnTo>
                <a:lnTo>
                  <a:pt x="0" y="2890357"/>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98095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userDrawn="1">
  <p:cSld name="D. Green arrow half">
    <p:bg>
      <p:bgPr>
        <a:solidFill>
          <a:schemeClr val="bg1"/>
        </a:solidFill>
        <a:effectLst/>
      </p:bgPr>
    </p:bg>
    <p:spTree>
      <p:nvGrpSpPr>
        <p:cNvPr id="1" name=""/>
        <p:cNvGrpSpPr/>
        <p:nvPr/>
      </p:nvGrpSpPr>
      <p:grpSpPr>
        <a:xfrm>
          <a:off x="0" y="0"/>
          <a:ext cx="0" cy="0"/>
          <a:chOff x="0" y="0"/>
          <a:chExt cx="0" cy="0"/>
        </a:xfrm>
      </p:grpSpPr>
      <p:sp>
        <p:nvSpPr>
          <p:cNvPr id="9" name="Pentagon 8"/>
          <p:cNvSpPr/>
          <p:nvPr/>
        </p:nvSpPr>
        <p:spPr bwMode="white">
          <a:xfrm>
            <a:off x="0" y="0"/>
            <a:ext cx="6363546" cy="6858000"/>
          </a:xfrm>
          <a:prstGeom prst="homePlate">
            <a:avLst>
              <a:gd name="adj" fmla="val 12939"/>
            </a:avLst>
          </a:prstGeom>
          <a:gradFill>
            <a:gsLst>
              <a:gs pos="0">
                <a:schemeClr val="tx2"/>
              </a:gs>
              <a:gs pos="100000">
                <a:schemeClr val="accent2"/>
              </a:gs>
            </a:gsLst>
            <a:lin ang="81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3" name="Title 2"/>
          <p:cNvSpPr>
            <a:spLocks noGrp="1"/>
          </p:cNvSpPr>
          <p:nvPr>
            <p:ph type="title" hasCustomPrompt="1"/>
          </p:nvPr>
        </p:nvSpPr>
        <p:spPr>
          <a:xfrm>
            <a:off x="630000" y="622800"/>
            <a:ext cx="4747822"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4" name="TextBox 13"/>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7"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4460172" y="3407803"/>
            <a:ext cx="2694666" cy="3456551"/>
          </a:xfrm>
          <a:custGeom>
            <a:avLst/>
            <a:gdLst>
              <a:gd name="connsiteX0" fmla="*/ 2136534 w 2694666"/>
              <a:gd name="connsiteY0" fmla="*/ 0 h 3456551"/>
              <a:gd name="connsiteX1" fmla="*/ 2694666 w 2694666"/>
              <a:gd name="connsiteY1" fmla="*/ 0 h 3456551"/>
              <a:gd name="connsiteX2" fmla="*/ 2694666 w 2694666"/>
              <a:gd name="connsiteY2" fmla="*/ 3456551 h 3456551"/>
              <a:gd name="connsiteX3" fmla="*/ 1957033 w 2694666"/>
              <a:gd name="connsiteY3" fmla="*/ 3456551 h 3456551"/>
              <a:gd name="connsiteX4" fmla="*/ 1856842 w 2694666"/>
              <a:gd name="connsiteY4" fmla="*/ 432620 h 3456551"/>
              <a:gd name="connsiteX5" fmla="*/ 1914577 w 2694666"/>
              <a:gd name="connsiteY5" fmla="*/ 426057 h 3456551"/>
              <a:gd name="connsiteX6" fmla="*/ 0 w 2694666"/>
              <a:gd name="connsiteY6" fmla="*/ 0 h 3456551"/>
              <a:gd name="connsiteX7" fmla="*/ 1841687 w 2694666"/>
              <a:gd name="connsiteY7" fmla="*/ 0 h 3456551"/>
              <a:gd name="connsiteX8" fmla="*/ 1142595 w 2694666"/>
              <a:gd name="connsiteY8" fmla="*/ 3456551 h 3456551"/>
              <a:gd name="connsiteX9" fmla="*/ 0 w 2694666"/>
              <a:gd name="connsiteY9"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694666" h="3456551">
                <a:moveTo>
                  <a:pt x="2136534" y="0"/>
                </a:moveTo>
                <a:lnTo>
                  <a:pt x="2694666" y="0"/>
                </a:lnTo>
                <a:lnTo>
                  <a:pt x="2694666" y="3456551"/>
                </a:lnTo>
                <a:lnTo>
                  <a:pt x="1957033" y="3456551"/>
                </a:lnTo>
                <a:lnTo>
                  <a:pt x="1856842" y="432620"/>
                </a:lnTo>
                <a:lnTo>
                  <a:pt x="1914577" y="426057"/>
                </a:lnTo>
                <a:close/>
                <a:moveTo>
                  <a:pt x="0" y="0"/>
                </a:moveTo>
                <a:lnTo>
                  <a:pt x="1841687" y="0"/>
                </a:lnTo>
                <a:lnTo>
                  <a:pt x="1142595" y="3456551"/>
                </a:lnTo>
                <a:lnTo>
                  <a:pt x="0" y="3456551"/>
                </a:lnTo>
                <a:close/>
              </a:path>
            </a:pathLst>
          </a:custGeom>
        </p:spPr>
      </p:pic>
    </p:spTree>
    <p:extLst>
      <p:ext uri="{BB962C8B-B14F-4D97-AF65-F5344CB8AC3E}">
        <p14:creationId xmlns:p14="http://schemas.microsoft.com/office/powerpoint/2010/main" val="196902738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userDrawn="1">
  <p:cSld name="D. Arrow two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13"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latin typeface="+mj-lt"/>
                <a:sym typeface="Trebuchet MS" panose="020B0603020202020204" pitchFamily="34" charset="0"/>
              </a:defRPr>
            </a:lvl1pPr>
          </a:lstStyle>
          <a:p>
            <a:r>
              <a:rPr lang="en-US" dirty="0"/>
              <a:t>Click to add title</a:t>
            </a: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1" name="Picture 10"/>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490339" y="3589606"/>
            <a:ext cx="1365250" cy="3382962"/>
          </a:xfrm>
          <a:custGeom>
            <a:avLst/>
            <a:gdLst>
              <a:gd name="connsiteX0" fmla="*/ 911531 w 1365250"/>
              <a:gd name="connsiteY0" fmla="*/ 0 h 3382962"/>
              <a:gd name="connsiteX1" fmla="*/ 1365250 w 1365250"/>
              <a:gd name="connsiteY1" fmla="*/ 0 h 3382962"/>
              <a:gd name="connsiteX2" fmla="*/ 1365250 w 1365250"/>
              <a:gd name="connsiteY2" fmla="*/ 3382962 h 3382962"/>
              <a:gd name="connsiteX3" fmla="*/ 107988 w 1365250"/>
              <a:gd name="connsiteY3" fmla="*/ 3382962 h 3382962"/>
              <a:gd name="connsiteX4" fmla="*/ 111422 w 1365250"/>
              <a:gd name="connsiteY4" fmla="*/ 3368118 h 3382962"/>
              <a:gd name="connsiteX5" fmla="*/ 129661 w 1365250"/>
              <a:gd name="connsiteY5" fmla="*/ 3368407 h 3382962"/>
              <a:gd name="connsiteX6" fmla="*/ 890411 w 1365250"/>
              <a:gd name="connsiteY6" fmla="*/ 0 h 3382962"/>
              <a:gd name="connsiteX7" fmla="*/ 897808 w 1365250"/>
              <a:gd name="connsiteY7" fmla="*/ 0 h 3382962"/>
              <a:gd name="connsiteX8" fmla="*/ 870584 w 1365250"/>
              <a:gd name="connsiteY8" fmla="*/ 85726 h 3382962"/>
              <a:gd name="connsiteX9" fmla="*/ 0 w 1365250"/>
              <a:gd name="connsiteY9" fmla="*/ 0 h 3382962"/>
              <a:gd name="connsiteX10" fmla="*/ 852736 w 1365250"/>
              <a:gd name="connsiteY10" fmla="*/ 0 h 3382962"/>
              <a:gd name="connsiteX11" fmla="*/ 0 w 1365250"/>
              <a:gd name="connsiteY11" fmla="*/ 1883543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65250" h="3382962">
                <a:moveTo>
                  <a:pt x="911531" y="0"/>
                </a:moveTo>
                <a:lnTo>
                  <a:pt x="1365250" y="0"/>
                </a:lnTo>
                <a:lnTo>
                  <a:pt x="1365250" y="3382962"/>
                </a:lnTo>
                <a:lnTo>
                  <a:pt x="107988" y="3382962"/>
                </a:lnTo>
                <a:lnTo>
                  <a:pt x="111422" y="3368118"/>
                </a:lnTo>
                <a:lnTo>
                  <a:pt x="129661" y="3368407"/>
                </a:lnTo>
                <a:close/>
                <a:moveTo>
                  <a:pt x="890411" y="0"/>
                </a:moveTo>
                <a:lnTo>
                  <a:pt x="897808" y="0"/>
                </a:lnTo>
                <a:lnTo>
                  <a:pt x="870584" y="85726"/>
                </a:lnTo>
                <a:close/>
                <a:moveTo>
                  <a:pt x="0" y="0"/>
                </a:moveTo>
                <a:lnTo>
                  <a:pt x="852736" y="0"/>
                </a:lnTo>
                <a:lnTo>
                  <a:pt x="0" y="1883543"/>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83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preserve="1" userDrawn="1">
  <p:cSld name="D. Green arrow two third">
    <p:bg>
      <p:bgPr>
        <a:solidFill>
          <a:schemeClr val="bg1"/>
        </a:solidFill>
        <a:effectLst/>
      </p:bgPr>
    </p:bg>
    <p:spTree>
      <p:nvGrpSpPr>
        <p:cNvPr id="1" name=""/>
        <p:cNvGrpSpPr/>
        <p:nvPr/>
      </p:nvGrpSpPr>
      <p:grpSpPr>
        <a:xfrm>
          <a:off x="0" y="0"/>
          <a:ext cx="0" cy="0"/>
          <a:chOff x="0" y="0"/>
          <a:chExt cx="0" cy="0"/>
        </a:xfrm>
      </p:grpSpPr>
      <p:sp>
        <p:nvSpPr>
          <p:cNvPr id="12" name="Freeform 18"/>
          <p:cNvSpPr/>
          <p:nvPr userDrawn="1"/>
        </p:nvSpPr>
        <p:spPr bwMode="white">
          <a:xfrm>
            <a:off x="0" y="0"/>
            <a:ext cx="8446239" cy="6858000"/>
          </a:xfrm>
          <a:custGeom>
            <a:avLst/>
            <a:gdLst>
              <a:gd name="connsiteX0" fmla="*/ 0 w 8446239"/>
              <a:gd name="connsiteY0" fmla="*/ 0 h 6858000"/>
              <a:gd name="connsiteX1" fmla="*/ 7645979 w 8446239"/>
              <a:gd name="connsiteY1" fmla="*/ 0 h 6858000"/>
              <a:gd name="connsiteX2" fmla="*/ 8446239 w 8446239"/>
              <a:gd name="connsiteY2" fmla="*/ 3429000 h 6858000"/>
              <a:gd name="connsiteX3" fmla="*/ 7645979 w 8446239"/>
              <a:gd name="connsiteY3" fmla="*/ 6858000 h 6858000"/>
              <a:gd name="connsiteX4" fmla="*/ 0 w 8446239"/>
              <a:gd name="connsiteY4" fmla="*/ 6858000 h 6858000"/>
              <a:gd name="connsiteX5" fmla="*/ 0 w 8446239"/>
              <a:gd name="connsiteY5" fmla="*/ 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46239" h="6858000">
                <a:moveTo>
                  <a:pt x="0" y="0"/>
                </a:moveTo>
                <a:lnTo>
                  <a:pt x="7645979" y="0"/>
                </a:lnTo>
                <a:lnTo>
                  <a:pt x="8446239" y="3429000"/>
                </a:lnTo>
                <a:lnTo>
                  <a:pt x="7645979" y="6858000"/>
                </a:lnTo>
                <a:lnTo>
                  <a:pt x="0" y="6858000"/>
                </a:lnTo>
                <a:lnTo>
                  <a:pt x="0" y="0"/>
                </a:lnTo>
                <a:close/>
              </a:path>
            </a:pathLst>
          </a:custGeom>
          <a:gradFill>
            <a:gsLst>
              <a:gs pos="0">
                <a:schemeClr val="tx2"/>
              </a:gs>
              <a:gs pos="100000">
                <a:schemeClr val="accent2"/>
              </a:gs>
            </a:gsLst>
            <a:lin ang="8100000" scaled="1"/>
          </a:grad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lnSpc>
                <a:spcPct val="90000"/>
              </a:lnSpc>
              <a:spcAft>
                <a:spcPts val="1000"/>
              </a:spcAft>
            </a:pPr>
            <a:endParaRPr lang="en-US" sz="12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6254496" cy="332399"/>
          </a:xfrm>
          <a:prstGeom prst="rect">
            <a:avLst/>
          </a:prstGeom>
        </p:spPr>
        <p:txBody>
          <a:bodyPr/>
          <a:lstStyle>
            <a:lvl1pPr>
              <a:defRPr>
                <a:solidFill>
                  <a:srgbClr val="FFFFFF"/>
                </a:solidFill>
                <a:latin typeface="+mj-lt"/>
                <a:sym typeface="Trebuchet MS" panose="020B0603020202020204" pitchFamily="34" charset="0"/>
              </a:defRPr>
            </a:lvl1pPr>
          </a:lstStyle>
          <a:p>
            <a:r>
              <a:rPr lang="en-US" dirty="0"/>
              <a:t>Click to add title</a:t>
            </a:r>
          </a:p>
        </p:txBody>
      </p:sp>
      <p:sp>
        <p:nvSpPr>
          <p:cNvPr id="17"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8" name="TextBox 1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0"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pic>
        <p:nvPicPr>
          <p:cNvPr id="9" name="Picture 8"/>
          <p:cNvPicPr>
            <a:picLocks noChangeAspect="1"/>
          </p:cNvPicPr>
          <p:nvPr userDrawn="1"/>
        </p:nvPicPr>
        <p:blipFill rotWithShape="1">
          <a:blip r:embed="rId3">
            <a:extLst>
              <a:ext uri="{28A0092B-C50C-407E-A947-70E740481C1C}">
                <a14:useLocalDpi xmlns:a14="http://schemas.microsoft.com/office/drawing/2010/main" val="0"/>
              </a:ext>
            </a:extLst>
          </a:blip>
          <a:srcRect t="9052" b="6867"/>
          <a:stretch/>
        </p:blipFill>
        <p:spPr>
          <a:xfrm rot="120000">
            <a:off x="6567628" y="3407803"/>
            <a:ext cx="2694666" cy="3456551"/>
          </a:xfrm>
          <a:custGeom>
            <a:avLst/>
            <a:gdLst>
              <a:gd name="connsiteX0" fmla="*/ 2068299 w 2694666"/>
              <a:gd name="connsiteY0" fmla="*/ 0 h 3456551"/>
              <a:gd name="connsiteX1" fmla="*/ 2694666 w 2694666"/>
              <a:gd name="connsiteY1" fmla="*/ 0 h 3456551"/>
              <a:gd name="connsiteX2" fmla="*/ 2694666 w 2694666"/>
              <a:gd name="connsiteY2" fmla="*/ 3456551 h 3456551"/>
              <a:gd name="connsiteX3" fmla="*/ 1434992 w 2694666"/>
              <a:gd name="connsiteY3" fmla="*/ 3456551 h 3456551"/>
              <a:gd name="connsiteX4" fmla="*/ 0 w 2694666"/>
              <a:gd name="connsiteY4" fmla="*/ 0 h 3456551"/>
              <a:gd name="connsiteX5" fmla="*/ 1825478 w 2694666"/>
              <a:gd name="connsiteY5" fmla="*/ 0 h 3456551"/>
              <a:gd name="connsiteX6" fmla="*/ 1138791 w 2694666"/>
              <a:gd name="connsiteY6" fmla="*/ 3456551 h 3456551"/>
              <a:gd name="connsiteX7" fmla="*/ 0 w 2694666"/>
              <a:gd name="connsiteY7" fmla="*/ 3456551 h 345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94666" h="3456551">
                <a:moveTo>
                  <a:pt x="2068299" y="0"/>
                </a:moveTo>
                <a:lnTo>
                  <a:pt x="2694666" y="0"/>
                </a:lnTo>
                <a:lnTo>
                  <a:pt x="2694666" y="3456551"/>
                </a:lnTo>
                <a:lnTo>
                  <a:pt x="1434992" y="3456551"/>
                </a:lnTo>
                <a:close/>
                <a:moveTo>
                  <a:pt x="0" y="0"/>
                </a:moveTo>
                <a:lnTo>
                  <a:pt x="1825478" y="0"/>
                </a:lnTo>
                <a:lnTo>
                  <a:pt x="1138791" y="3456551"/>
                </a:lnTo>
                <a:lnTo>
                  <a:pt x="0" y="3456551"/>
                </a:lnTo>
                <a:close/>
              </a:path>
            </a:pathLst>
          </a:custGeom>
        </p:spPr>
      </p:pic>
    </p:spTree>
    <p:extLst>
      <p:ext uri="{BB962C8B-B14F-4D97-AF65-F5344CB8AC3E}">
        <p14:creationId xmlns:p14="http://schemas.microsoft.com/office/powerpoint/2010/main" val="39849398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userDrawn="1">
  <p:cSld name="D. Big statement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7"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0" name="TextBox 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1" name="Title 1"/>
          <p:cNvSpPr>
            <a:spLocks noGrp="1"/>
          </p:cNvSpPr>
          <p:nvPr>
            <p:ph type="title" hasCustomPrompt="1"/>
          </p:nvPr>
        </p:nvSpPr>
        <p:spPr>
          <a:xfrm>
            <a:off x="630000" y="3826333"/>
            <a:ext cx="10933200" cy="1606550"/>
          </a:xfr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58507585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Section header box">
    <p:bg bwMode="gray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bwMode="blackWhite">
          <a:xfrm>
            <a:off x="1284742" y="2668041"/>
            <a:ext cx="9620491" cy="3201026"/>
          </a:xfrm>
          <a:prstGeom prst="rect">
            <a:avLst/>
          </a:prstGeom>
          <a:ln w="9525">
            <a:solidFill>
              <a:schemeClr val="bg1"/>
            </a:solidFill>
          </a:ln>
        </p:spPr>
        <p:txBody>
          <a:bodyPr lIns="274320" tIns="274320" rIns="274320" bIns="137160"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bg1"/>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4" name="TextBox 3"/>
          <p:cNvSpPr txBox="1"/>
          <p:nvPr/>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2"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59" name="Rectangle 58"/>
          <p:cNvSpPr/>
          <p:nvPr userDrawn="1"/>
        </p:nvSpPr>
        <p:spPr bwMode="white">
          <a:xfrm>
            <a:off x="1284743" y="1428131"/>
            <a:ext cx="947672" cy="947672"/>
          </a:xfrm>
          <a:prstGeom prst="rect">
            <a:avLst/>
          </a:prstGeom>
          <a:no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71232340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D. Big statement icon">
    <p:bg>
      <p:bgPr>
        <a:solidFill>
          <a:schemeClr val="bg1"/>
        </a:solidFill>
        <a:effectLst/>
      </p:bgPr>
    </p:bg>
    <p:spTree>
      <p:nvGrpSpPr>
        <p:cNvPr id="1" name=""/>
        <p:cNvGrpSpPr/>
        <p:nvPr/>
      </p:nvGrpSpPr>
      <p:grpSpPr>
        <a:xfrm>
          <a:off x="0" y="0"/>
          <a:ext cx="0" cy="0"/>
          <a:chOff x="0" y="0"/>
          <a:chExt cx="0" cy="0"/>
        </a:xfrm>
      </p:grpSpPr>
      <p:sp>
        <p:nvSpPr>
          <p:cNvPr id="8" name="Date Placeholder 7"/>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Rectangle 5"/>
          <p:cNvSpPr/>
          <p:nvPr userDrawn="1"/>
        </p:nvSpPr>
        <p:spPr bwMode="white">
          <a:xfrm>
            <a:off x="630000" y="625475"/>
            <a:ext cx="932688" cy="932688"/>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mn-lt"/>
              <a:sym typeface="Trebuchet MS" panose="020B0603020202020204" pitchFamily="34" charset="0"/>
            </a:endParaRPr>
          </a:p>
        </p:txBody>
      </p:sp>
      <p:sp>
        <p:nvSpPr>
          <p:cNvPr id="7" name="Title 1"/>
          <p:cNvSpPr>
            <a:spLocks noGrp="1"/>
          </p:cNvSpPr>
          <p:nvPr>
            <p:ph type="title" hasCustomPrompt="1"/>
          </p:nvPr>
        </p:nvSpPr>
        <p:spPr>
          <a:xfrm>
            <a:off x="630000" y="3826333"/>
            <a:ext cx="10933200" cy="1606550"/>
          </a:xfrm>
          <a:prstGeom prst="rect">
            <a:avLst/>
          </a:prstGeom>
        </p:spPr>
        <p:txBody>
          <a:bodyPr anchor="b">
            <a:noAutofit/>
          </a:bodyPr>
          <a:lstStyle>
            <a:lvl1pPr marL="0" algn="l" defTabSz="914400" rtl="0" eaLnBrk="1" fontAlgn="auto" latinLnBrk="0" hangingPunct="1">
              <a:lnSpc>
                <a:spcPts val="6000"/>
              </a:lnSpc>
              <a:spcBef>
                <a:spcPts val="0"/>
              </a:spcBef>
              <a:spcAft>
                <a:spcPts val="0"/>
              </a:spcAft>
              <a:defRPr lang="en-US" sz="5400" kern="1200" baseline="0" dirty="0">
                <a:solidFill>
                  <a:schemeClr val="accent4"/>
                </a:solidFill>
                <a:latin typeface="+mj-lt"/>
                <a:ea typeface="+mn-ea"/>
                <a:cs typeface="Arial" panose="020B0604020202020204" pitchFamily="34" charset="0"/>
                <a:sym typeface="Trebuchet MS" panose="020B0603020202020204" pitchFamily="34" charset="0"/>
              </a:defRPr>
            </a:lvl1pPr>
          </a:lstStyle>
          <a:p>
            <a:r>
              <a:rPr lang="en-US" dirty="0"/>
              <a:t>Click to add big statement text</a:t>
            </a:r>
          </a:p>
        </p:txBody>
      </p:sp>
      <p:sp>
        <p:nvSpPr>
          <p:cNvPr id="9"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93619210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userDrawn="1">
  <p:cSld name="D. Quote">
    <p:bg>
      <p:bgPr>
        <a:solidFill>
          <a:schemeClr val="accent1"/>
        </a:soli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406658069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9251" name="think-cell Slide" r:id="rId4" imgW="384" imgH="384" progId="TCLayout.ActiveDocument.1">
                  <p:embed/>
                </p:oleObj>
              </mc:Choice>
              <mc:Fallback>
                <p:oleObj name="think-cell Slide" r:id="rId4" imgW="384" imgH="384"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6" name="TextBox 5"/>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 name="Date Placeholder 1"/>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pic>
        <p:nvPicPr>
          <p:cNvPr id="7" name="Picture 6"/>
          <p:cNvPicPr>
            <a:picLocks noChangeAspect="1"/>
          </p:cNvPicPr>
          <p:nvPr userDrawn="1"/>
        </p:nvPicPr>
        <p:blipFill rotWithShape="1">
          <a:blip r:embed="rId6">
            <a:extLst>
              <a:ext uri="{28A0092B-C50C-407E-A947-70E740481C1C}">
                <a14:useLocalDpi xmlns:a14="http://schemas.microsoft.com/office/drawing/2010/main" val="0"/>
              </a:ext>
            </a:extLst>
          </a:blip>
          <a:srcRect r="3634" b="1258"/>
          <a:stretch/>
        </p:blipFill>
        <p:spPr>
          <a:xfrm rot="16200000" flipH="1">
            <a:off x="6797461" y="101443"/>
            <a:ext cx="769257" cy="10019821"/>
          </a:xfrm>
          <a:custGeom>
            <a:avLst/>
            <a:gdLst>
              <a:gd name="connsiteX0" fmla="*/ 0 w 769257"/>
              <a:gd name="connsiteY0" fmla="*/ 0 h 10019821"/>
              <a:gd name="connsiteX1" fmla="*/ 0 w 769257"/>
              <a:gd name="connsiteY1" fmla="*/ 4631160 h 10019821"/>
              <a:gd name="connsiteX2" fmla="*/ 216750 w 769257"/>
              <a:gd name="connsiteY2" fmla="*/ 999646 h 10019821"/>
              <a:gd name="connsiteX3" fmla="*/ 197800 w 769257"/>
              <a:gd name="connsiteY3" fmla="*/ 10019821 h 10019821"/>
              <a:gd name="connsiteX4" fmla="*/ 769257 w 769257"/>
              <a:gd name="connsiteY4" fmla="*/ 10019821 h 10019821"/>
              <a:gd name="connsiteX5" fmla="*/ 769257 w 769257"/>
              <a:gd name="connsiteY5" fmla="*/ 0 h 100198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9257" h="10019821">
                <a:moveTo>
                  <a:pt x="0" y="0"/>
                </a:moveTo>
                <a:lnTo>
                  <a:pt x="0" y="4631160"/>
                </a:lnTo>
                <a:lnTo>
                  <a:pt x="216750" y="999646"/>
                </a:lnTo>
                <a:lnTo>
                  <a:pt x="197800" y="10019821"/>
                </a:lnTo>
                <a:lnTo>
                  <a:pt x="769257" y="10019821"/>
                </a:lnTo>
                <a:lnTo>
                  <a:pt x="769257" y="0"/>
                </a:lnTo>
                <a:close/>
              </a:path>
            </a:pathLst>
          </a:custGeom>
        </p:spPr>
      </p:pic>
      <p:sp>
        <p:nvSpPr>
          <p:cNvPr id="59" name="Freeform 58"/>
          <p:cNvSpPr>
            <a:spLocks/>
          </p:cNvSpPr>
          <p:nvPr/>
        </p:nvSpPr>
        <p:spPr bwMode="white">
          <a:xfrm flipH="1">
            <a:off x="0" y="0"/>
            <a:ext cx="12192000" cy="5867335"/>
          </a:xfrm>
          <a:custGeom>
            <a:avLst/>
            <a:gdLst>
              <a:gd name="connsiteX0" fmla="*/ 12192000 w 12192000"/>
              <a:gd name="connsiteY0" fmla="*/ 0 h 5867335"/>
              <a:gd name="connsiteX1" fmla="*/ 0 w 12192000"/>
              <a:gd name="connsiteY1" fmla="*/ 0 h 5867335"/>
              <a:gd name="connsiteX2" fmla="*/ 0 w 12192000"/>
              <a:gd name="connsiteY2" fmla="*/ 4945992 h 5867335"/>
              <a:gd name="connsiteX3" fmla="*/ 9041587 w 12192000"/>
              <a:gd name="connsiteY3" fmla="*/ 4945992 h 5867335"/>
              <a:gd name="connsiteX4" fmla="*/ 9974275 w 12192000"/>
              <a:gd name="connsiteY4" fmla="*/ 5867335 h 5867335"/>
              <a:gd name="connsiteX5" fmla="*/ 9974275 w 12192000"/>
              <a:gd name="connsiteY5" fmla="*/ 4945992 h 5867335"/>
              <a:gd name="connsiteX6" fmla="*/ 12192000 w 12192000"/>
              <a:gd name="connsiteY6" fmla="*/ 4945992 h 58673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5867335">
                <a:moveTo>
                  <a:pt x="12192000" y="0"/>
                </a:moveTo>
                <a:lnTo>
                  <a:pt x="0" y="0"/>
                </a:lnTo>
                <a:lnTo>
                  <a:pt x="0" y="4945992"/>
                </a:lnTo>
                <a:lnTo>
                  <a:pt x="9041587" y="4945992"/>
                </a:lnTo>
                <a:lnTo>
                  <a:pt x="9974275" y="5867335"/>
                </a:lnTo>
                <a:lnTo>
                  <a:pt x="9974275" y="4945992"/>
                </a:lnTo>
                <a:lnTo>
                  <a:pt x="12192000" y="4945992"/>
                </a:lnTo>
                <a:close/>
              </a:path>
            </a:pathLst>
          </a:custGeom>
          <a:solidFill>
            <a:schemeClr val="tx2"/>
          </a:solidFill>
          <a:ln>
            <a:noFill/>
          </a:ln>
          <a:effectLst/>
        </p:spPr>
        <p:txBody>
          <a:bodyPr vert="horz" wrap="square" lIns="91440" tIns="45720" rIns="91440" bIns="45720" numCol="1" anchor="t" anchorCtr="0" compatLnSpc="1">
            <a:prstTxWarp prst="textNoShape">
              <a:avLst/>
            </a:prstTxWarp>
            <a:noAutofit/>
          </a:bodyPr>
          <a:lstStyle/>
          <a:p>
            <a:endParaRPr lang="en-US" dirty="0">
              <a:latin typeface="+mn-lt"/>
              <a:sym typeface="Trebuchet MS" panose="020B0603020202020204" pitchFamily="34" charset="0"/>
            </a:endParaRPr>
          </a:p>
        </p:txBody>
      </p:sp>
    </p:spTree>
    <p:extLst>
      <p:ext uri="{BB962C8B-B14F-4D97-AF65-F5344CB8AC3E}">
        <p14:creationId xmlns:p14="http://schemas.microsoft.com/office/powerpoint/2010/main" val="37419413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userDrawn="1">
  <p:cSld name="D. Special gray">
    <p:bg>
      <p:bgPr>
        <a:solidFill>
          <a:schemeClr val="tx1">
            <a:lumMod val="50000"/>
          </a:schemeClr>
        </a:solidFill>
        <a:effectLst/>
      </p:bgPr>
    </p:bg>
    <p:spTree>
      <p:nvGrpSpPr>
        <p:cNvPr id="1" name=""/>
        <p:cNvGrpSpPr/>
        <p:nvPr/>
      </p:nvGrpSpPr>
      <p:grpSpPr>
        <a:xfrm>
          <a:off x="0" y="0"/>
          <a:ext cx="0" cy="0"/>
          <a:chOff x="0" y="0"/>
          <a:chExt cx="0" cy="0"/>
        </a:xfrm>
      </p:grpSpPr>
      <p:sp>
        <p:nvSpPr>
          <p:cNvPr id="5" name="TextBox 4"/>
          <p:cNvSpPr txBox="1"/>
          <p:nvPr/>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3" name="Date Placeholder 2"/>
          <p:cNvSpPr>
            <a:spLocks noGrp="1"/>
          </p:cNvSpPr>
          <p:nvPr>
            <p:ph type="dt" sz="half" idx="10"/>
          </p:nvPr>
        </p:nvSpPr>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1"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 name="Title 1"/>
          <p:cNvSpPr>
            <a:spLocks noGrp="1"/>
          </p:cNvSpPr>
          <p:nvPr>
            <p:ph type="title" hasCustomPrompt="1"/>
          </p:nvPr>
        </p:nvSpPr>
        <p:spPr>
          <a:xfrm>
            <a:off x="630000" y="622800"/>
            <a:ext cx="10933200" cy="332399"/>
          </a:xfrm>
        </p:spPr>
        <p:txBody>
          <a:bodyPr/>
          <a:lstStyle>
            <a:lvl1pPr>
              <a:defRPr>
                <a:solidFill>
                  <a:schemeClr val="bg1"/>
                </a:solidFill>
                <a:latin typeface="+mj-lt"/>
                <a:sym typeface="Trebuchet MS" panose="020B0603020202020204" pitchFamily="34" charset="0"/>
              </a:defRPr>
            </a:lvl1pPr>
          </a:lstStyle>
          <a:p>
            <a:r>
              <a:rPr lang="en-US" dirty="0"/>
              <a:t>Click to add title</a:t>
            </a: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254837553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userDrawn="1">
  <p:cSld name="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mn-lt"/>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mn-lt"/>
                <a:sym typeface="Trebuchet MS" panose="020B0603020202020204" pitchFamily="34" charset="0"/>
              </a:rPr>
              <a:t>Table of contents</a:t>
            </a:r>
          </a:p>
        </p:txBody>
      </p:sp>
      <p:sp>
        <p:nvSpPr>
          <p:cNvPr id="15"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pic>
        <p:nvPicPr>
          <p:cNvPr id="10" name="Picture 9"/>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39090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D. Blank green">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6" name="Date Placeholder 4"/>
          <p:cNvSpPr>
            <a:spLocks noGrp="1"/>
          </p:cNvSpPr>
          <p:nvPr>
            <p:ph type="dt" sz="half" idx="10"/>
          </p:nvPr>
        </p:nvSpPr>
        <p:spPr>
          <a:xfrm>
            <a:off x="9677400" y="6405036"/>
            <a:ext cx="1482051" cy="153888"/>
          </a:xfr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1" name="TextBox 10"/>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8"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1640827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D. Blank">
    <p:bg>
      <p:bgPr>
        <a:solidFill>
          <a:schemeClr val="bg1"/>
        </a:solidFill>
        <a:effectLst/>
      </p:bgPr>
    </p:bg>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6"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5711853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D. Disclaimer">
    <p:spTree>
      <p:nvGrpSpPr>
        <p:cNvPr id="1" name=""/>
        <p:cNvGrpSpPr/>
        <p:nvPr/>
      </p:nvGrpSpPr>
      <p:grpSpPr>
        <a:xfrm>
          <a:off x="0" y="0"/>
          <a:ext cx="0" cy="0"/>
          <a:chOff x="0" y="0"/>
          <a:chExt cx="0" cy="0"/>
        </a:xfrm>
      </p:grpSpPr>
      <p:sp>
        <p:nvSpPr>
          <p:cNvPr id="6" name="Rectangle 5"/>
          <p:cNvSpPr/>
          <p:nvPr/>
        </p:nvSpPr>
        <p:spPr>
          <a:xfrm>
            <a:off x="5021826" y="1664256"/>
            <a:ext cx="6209072" cy="3323987"/>
          </a:xfrm>
          <a:prstGeom prst="rect">
            <a:avLst/>
          </a:prstGeom>
        </p:spPr>
        <p:txBody>
          <a:bodyPr wrap="square" lIns="0" tIns="0" rIns="0" bIns="0" anchor="ctr">
            <a:spAutoFit/>
          </a:bodyPr>
          <a:lstStyle/>
          <a:p>
            <a:pPr indent="0">
              <a:lnSpc>
                <a:spcPct val="100000"/>
              </a:lnSpc>
            </a:pPr>
            <a:r>
              <a:rPr lang="en-US" sz="900" b="0" dirty="0">
                <a:latin typeface="+mn-lt"/>
                <a:sym typeface="Trebuchet MS" panose="020B0603020202020204" pitchFamily="34" charset="0"/>
              </a:rPr>
              <a:t>The services and materials provided by Boston Consulting Group (BCG) are subject to BCG's Standard Terms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(a copy of which is available upon request) or such other agreement as may have been previously executed by BCG. BCG does not provide legal, accounting, or tax advice. The Client is responsible for obtaining independent advice concerning these matters. This advice may affect the guidance given by BCG. Further, BCG has made no undertaking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to update these materials after the date hereof, notwithstanding that such information may become outdated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inaccurate.</a:t>
            </a:r>
          </a:p>
          <a:p>
            <a:pPr indent="0">
              <a:lnSpc>
                <a:spcPct val="100000"/>
              </a:lnSpc>
            </a:pPr>
            <a:r>
              <a:rPr lang="en-US" sz="900" b="0" dirty="0">
                <a:latin typeface="+mn-lt"/>
                <a:sym typeface="Trebuchet MS" panose="020B0603020202020204" pitchFamily="34" charset="0"/>
              </a:rPr>
              <a:t> </a:t>
            </a:r>
          </a:p>
          <a:p>
            <a:pPr indent="0">
              <a:lnSpc>
                <a:spcPct val="100000"/>
              </a:lnSpc>
            </a:pPr>
            <a:r>
              <a:rPr lang="en-US" sz="900" b="0" dirty="0">
                <a:latin typeface="+mn-lt"/>
                <a:sym typeface="Trebuchet MS" panose="020B0603020202020204" pitchFamily="34" charset="0"/>
              </a:rPr>
              <a:t>The materials contained in this presentation are designed for the sole use by the board of directors or senior management of the Client and solely for the limited purposes described in the presentation. The materials shall not be copied or given to any person or entity other than the Client (“Third Party”) without the prior written consent of BCG. These materials serve only as the focus for discussion; they are incomplete without the accompanying oral commentary and may not be relied on as a stand-alone document. Further, Third Parties may not, and it is unreasonable for any Third Party to, rely on these materials for any purpose whatsoever. To the fullest extent permitted by law (and except to the extent otherwise agreed in a signed writing by BCG), BCG shall have no liability whatsoever to any Third Party, and any Third Party hereby waives any rights and claims it may have at any time against BCG with regard to the services, this presentation, or other materials, including the accuracy or completeness thereof. Receipt and review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of this document shall be deemed agreement with and consideration for the foregoing.</a:t>
            </a:r>
          </a:p>
          <a:p>
            <a:pPr indent="0">
              <a:lnSpc>
                <a:spcPct val="100000"/>
              </a:lnSpc>
            </a:pPr>
            <a:endParaRPr lang="en-US" sz="900" b="0" dirty="0">
              <a:latin typeface="+mn-lt"/>
              <a:sym typeface="Trebuchet MS" panose="020B0603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sz="900" b="0" dirty="0">
                <a:latin typeface="+mn-lt"/>
                <a:sym typeface="Trebuchet MS" panose="020B0603020202020204" pitchFamily="34" charset="0"/>
              </a:rPr>
              <a:t>BCG does not provide fairness opinions or valuations of market transactions, and these materials should not be relied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on or construed as such. Further, the financial evaluations, projected market and financial information, and conclusions contained in these materials are based upon standard valuation methodologies, are not definitive forecasts, and are not guaranteed by BCG. BCG has used public and/or confidential data and assumptions provided to BCG by the Client. BCG has not independently verified the data and assumptions used in these analyses. Changes in the underlying data </a:t>
            </a:r>
            <a:br>
              <a:rPr lang="en-US" sz="900" b="0" dirty="0">
                <a:latin typeface="+mn-lt"/>
                <a:sym typeface="Trebuchet MS" panose="020B0603020202020204" pitchFamily="34" charset="0"/>
              </a:rPr>
            </a:br>
            <a:r>
              <a:rPr lang="en-US" sz="900" b="0" dirty="0">
                <a:latin typeface="+mn-lt"/>
                <a:sym typeface="Trebuchet MS" panose="020B0603020202020204" pitchFamily="34" charset="0"/>
              </a:rPr>
              <a:t>or operating assumptions will clearly impact the analyses and conclusions.</a:t>
            </a:r>
          </a:p>
        </p:txBody>
      </p:sp>
      <p:sp>
        <p:nvSpPr>
          <p:cNvPr id="7" name="Title 6"/>
          <p:cNvSpPr txBox="1">
            <a:spLocks/>
          </p:cNvSpPr>
          <p:nvPr/>
        </p:nvSpPr>
        <p:spPr>
          <a:xfrm>
            <a:off x="639044" y="2973076"/>
            <a:ext cx="3199529" cy="706347"/>
          </a:xfrm>
          <a:prstGeom prst="rect">
            <a:avLst/>
          </a:prstGeom>
        </p:spPr>
        <p:txBody>
          <a:bodyPr vert="horz" wrap="square" lIns="0" tIns="0" rIns="0" bIns="0" rtlCol="0" anchor="ctr">
            <a:spAutoFit/>
          </a:bodyPr>
          <a:lstStyle>
            <a:lvl1pPr algn="l" defTabSz="914400" rtl="0" eaLnBrk="1" latinLnBrk="0" hangingPunct="1">
              <a:lnSpc>
                <a:spcPct val="90000"/>
              </a:lnSpc>
              <a:spcBef>
                <a:spcPct val="0"/>
              </a:spcBef>
              <a:buNone/>
              <a:defRPr sz="2400" kern="1200">
                <a:solidFill>
                  <a:schemeClr val="tx2"/>
                </a:solidFill>
                <a:latin typeface="+mj-lt"/>
                <a:ea typeface="+mj-ea"/>
                <a:cs typeface="+mj-cs"/>
              </a:defRPr>
            </a:lvl1pPr>
          </a:lstStyle>
          <a:p>
            <a:r>
              <a:rPr lang="en-US" sz="5100" dirty="0">
                <a:gradFill>
                  <a:gsLst>
                    <a:gs pos="100000">
                      <a:schemeClr val="tx2"/>
                    </a:gs>
                    <a:gs pos="2000">
                      <a:schemeClr val="accent2"/>
                    </a:gs>
                  </a:gsLst>
                  <a:lin ang="2700000" scaled="0"/>
                </a:gradFill>
                <a:latin typeface="+mn-lt"/>
                <a:sym typeface="Trebuchet MS" panose="020B0603020202020204" pitchFamily="34" charset="0"/>
              </a:rPr>
              <a:t>Disclaimer</a:t>
            </a:r>
          </a:p>
        </p:txBody>
      </p:sp>
      <p:cxnSp>
        <p:nvCxnSpPr>
          <p:cNvPr id="9" name="Straight Connector 8"/>
          <p:cNvCxnSpPr/>
          <p:nvPr/>
        </p:nvCxnSpPr>
        <p:spPr>
          <a:xfrm>
            <a:off x="4367898" y="1630185"/>
            <a:ext cx="0" cy="3392129"/>
          </a:xfrm>
          <a:prstGeom prst="line">
            <a:avLst/>
          </a:prstGeom>
          <a:ln w="9525">
            <a:solidFill>
              <a:schemeClr val="tx2"/>
            </a:solidFill>
            <a:miter lim="800000"/>
            <a:headEnd type="none" w="sm" len="sm"/>
            <a:tailEnd type="none" w="sm" len="sm"/>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lvl1pPr>
              <a:defRPr>
                <a:latin typeface="+mn-lt"/>
                <a:sym typeface="Trebuchet MS" panose="020B0603020202020204" pitchFamily="34" charset="0"/>
              </a:defRPr>
            </a:lvl1pPr>
          </a:lstStyle>
          <a:p>
            <a:endParaRPr lang="en-US" dirty="0"/>
          </a:p>
        </p:txBody>
      </p:sp>
      <p:sp>
        <p:nvSpPr>
          <p:cNvPr id="1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241322118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blank" preserve="1">
  <p:cSld name="D. En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87538226"/>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91224" name="think-cell Slide" r:id="rId6" imgW="384" imgH="384" progId="TCLayout.ActiveDocument.1">
                  <p:embed/>
                </p:oleObj>
              </mc:Choice>
              <mc:Fallback>
                <p:oleObj name="think-cell Slide" r:id="rId6" imgW="384" imgH="384" progId="TCLayout.ActiveDocument.1">
                  <p:embed/>
                  <p:pic>
                    <p:nvPicPr>
                      <p:cNvPr id="0" name=""/>
                      <p:cNvPicPr/>
                      <p:nvPr/>
                    </p:nvPicPr>
                    <p:blipFill>
                      <a:blip r:embed="rId7"/>
                      <a:stretch>
                        <a:fillRect/>
                      </a:stretch>
                    </p:blipFill>
                    <p:spPr>
                      <a:xfrm>
                        <a:off x="1588" y="1588"/>
                        <a:ext cx="1587" cy="1587"/>
                      </a:xfrm>
                      <a:prstGeom prst="rect">
                        <a:avLst/>
                      </a:prstGeom>
                    </p:spPr>
                  </p:pic>
                </p:oleObj>
              </mc:Fallback>
            </mc:AlternateContent>
          </a:graphicData>
        </a:graphic>
      </p:graphicFrame>
      <p:pic>
        <p:nvPicPr>
          <p:cNvPr id="9" name="TitleAndEndImages"/>
          <p:cNvPicPr>
            <a:picLocks noChangeAspect="1"/>
          </p:cNvPicPr>
          <p:nvPr userDrawn="1">
            <p:custDataLst>
              <p:tags r:id="rId3"/>
            </p:custDataLst>
          </p:nvPr>
        </p:nvPicPr>
        <p:blipFill>
          <a:blip r:embed="rId8">
            <a:extLst>
              <a:ext uri="{28A0092B-C50C-407E-A947-70E740481C1C}">
                <a14:useLocalDpi xmlns:a14="http://schemas.microsoft.com/office/drawing/2010/main" val="0"/>
              </a:ext>
            </a:extLst>
          </a:blip>
          <a:stretch>
            <a:fillRect/>
          </a:stretch>
        </p:blipFill>
        <p:spPr>
          <a:xfrm flipH="1">
            <a:off x="0" y="0"/>
            <a:ext cx="12192000" cy="6858000"/>
          </a:xfrm>
          <a:prstGeom prst="rect">
            <a:avLst/>
          </a:prstGeom>
        </p:spPr>
      </p:pic>
      <p:sp>
        <p:nvSpPr>
          <p:cNvPr id="8" name="Rectangle 7"/>
          <p:cNvSpPr/>
          <p:nvPr userDrawn="1"/>
        </p:nvSpPr>
        <p:spPr bwMode="black">
          <a:xfrm>
            <a:off x="630936" y="626200"/>
            <a:ext cx="8125200" cy="5529600"/>
          </a:xfrm>
          <a:prstGeom prst="rect">
            <a:avLst/>
          </a:prstGeom>
          <a:gradFill flip="none" rotWithShape="1">
            <a:gsLst>
              <a:gs pos="0">
                <a:schemeClr val="accent1">
                  <a:alpha val="90000"/>
                </a:schemeClr>
              </a:gs>
              <a:gs pos="100000">
                <a:schemeClr val="tx2">
                  <a:alpha val="90000"/>
                </a:schemeClr>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lvl="0" algn="ctr">
              <a:lnSpc>
                <a:spcPct val="95000"/>
              </a:lnSpc>
            </a:pPr>
            <a:endParaRPr lang="en-US" sz="2000" dirty="0">
              <a:solidFill>
                <a:prstClr val="white"/>
              </a:solidFill>
              <a:latin typeface="+mn-lt"/>
              <a:sym typeface="Trebuchet MS" panose="020B0603020202020204" pitchFamily="34" charset="0"/>
            </a:endParaRPr>
          </a:p>
        </p:txBody>
      </p:sp>
      <p:sp>
        <p:nvSpPr>
          <p:cNvPr id="15" name="TextBox 14"/>
          <p:cNvSpPr txBox="1"/>
          <p:nvPr/>
        </p:nvSpPr>
        <p:spPr bwMode="white">
          <a:xfrm>
            <a:off x="924979" y="5715178"/>
            <a:ext cx="840801" cy="170110"/>
          </a:xfrm>
          <a:prstGeom prst="rect">
            <a:avLst/>
          </a:prstGeom>
          <a:noFill/>
        </p:spPr>
        <p:txBody>
          <a:bodyPr wrap="none" lIns="0" tIns="0" rIns="0" bIns="0" rtlCol="0" anchor="b">
            <a:noAutofit/>
          </a:bodyPr>
          <a:lstStyle/>
          <a:p>
            <a:pPr>
              <a:lnSpc>
                <a:spcPct val="90000"/>
              </a:lnSpc>
              <a:spcAft>
                <a:spcPts val="600"/>
              </a:spcAft>
            </a:pPr>
            <a:r>
              <a:rPr lang="en-US" sz="1200" dirty="0">
                <a:solidFill>
                  <a:schemeClr val="bg1"/>
                </a:solidFill>
                <a:latin typeface="+mn-lt"/>
                <a:sym typeface="Trebuchet MS" panose="020B0603020202020204" pitchFamily="34" charset="0"/>
              </a:rPr>
              <a:t>bcg.com</a:t>
            </a:r>
          </a:p>
        </p:txBody>
      </p:sp>
      <p:sp>
        <p:nvSpPr>
          <p:cNvPr id="10" name="Freeform 9"/>
          <p:cNvSpPr>
            <a:spLocks noChangeAspect="1"/>
          </p:cNvSpPr>
          <p:nvPr userDrawn="1">
            <p:custDataLst>
              <p:tags r:id="rId4"/>
            </p:custDataLst>
          </p:nvPr>
        </p:nvSpPr>
        <p:spPr bwMode="auto">
          <a:xfrm>
            <a:off x="2676857" y="2969513"/>
            <a:ext cx="4033357" cy="842974"/>
          </a:xfrm>
          <a:custGeom>
            <a:avLst/>
            <a:gdLst>
              <a:gd name="connsiteX0" fmla="*/ 8982072 w 11499847"/>
              <a:gd name="connsiteY0" fmla="*/ 1919288 h 2403475"/>
              <a:gd name="connsiteX1" fmla="*/ 8982072 w 11499847"/>
              <a:gd name="connsiteY1" fmla="*/ 2105026 h 2403475"/>
              <a:gd name="connsiteX2" fmla="*/ 9098233 w 11499847"/>
              <a:gd name="connsiteY2" fmla="*/ 2105026 h 2403475"/>
              <a:gd name="connsiteX3" fmla="*/ 9164880 w 11499847"/>
              <a:gd name="connsiteY3" fmla="*/ 2080233 h 2403475"/>
              <a:gd name="connsiteX4" fmla="*/ 9191622 w 11499847"/>
              <a:gd name="connsiteY4" fmla="*/ 2011737 h 2403475"/>
              <a:gd name="connsiteX5" fmla="*/ 9164880 w 11499847"/>
              <a:gd name="connsiteY5" fmla="*/ 1944501 h 2403475"/>
              <a:gd name="connsiteX6" fmla="*/ 9098233 w 11499847"/>
              <a:gd name="connsiteY6" fmla="*/ 1919288 h 2403475"/>
              <a:gd name="connsiteX7" fmla="*/ 8982072 w 11499847"/>
              <a:gd name="connsiteY7" fmla="*/ 1919288 h 2403475"/>
              <a:gd name="connsiteX8" fmla="*/ 7280272 w 11499847"/>
              <a:gd name="connsiteY8" fmla="*/ 1919288 h 2403475"/>
              <a:gd name="connsiteX9" fmla="*/ 7280272 w 11499847"/>
              <a:gd name="connsiteY9" fmla="*/ 2097088 h 2403475"/>
              <a:gd name="connsiteX10" fmla="*/ 7404503 w 11499847"/>
              <a:gd name="connsiteY10" fmla="*/ 2097088 h 2403475"/>
              <a:gd name="connsiteX11" fmla="*/ 7469027 w 11499847"/>
              <a:gd name="connsiteY11" fmla="*/ 2073423 h 2403475"/>
              <a:gd name="connsiteX12" fmla="*/ 7494585 w 11499847"/>
              <a:gd name="connsiteY12" fmla="*/ 2008502 h 2403475"/>
              <a:gd name="connsiteX13" fmla="*/ 7469027 w 11499847"/>
              <a:gd name="connsiteY13" fmla="*/ 1943581 h 2403475"/>
              <a:gd name="connsiteX14" fmla="*/ 7404503 w 11499847"/>
              <a:gd name="connsiteY14" fmla="*/ 1919288 h 2403475"/>
              <a:gd name="connsiteX15" fmla="*/ 7280272 w 11499847"/>
              <a:gd name="connsiteY15" fmla="*/ 1919288 h 2403475"/>
              <a:gd name="connsiteX16" fmla="*/ 7945015 w 11499847"/>
              <a:gd name="connsiteY16" fmla="*/ 1909763 h 2403475"/>
              <a:gd name="connsiteX17" fmla="*/ 7813574 w 11499847"/>
              <a:gd name="connsiteY17" fmla="*/ 1965330 h 2403475"/>
              <a:gd name="connsiteX18" fmla="*/ 7759697 w 11499847"/>
              <a:gd name="connsiteY18" fmla="*/ 2100368 h 2403475"/>
              <a:gd name="connsiteX19" fmla="*/ 7813574 w 11499847"/>
              <a:gd name="connsiteY19" fmla="*/ 2235406 h 2403475"/>
              <a:gd name="connsiteX20" fmla="*/ 7945015 w 11499847"/>
              <a:gd name="connsiteY20" fmla="*/ 2290763 h 2403475"/>
              <a:gd name="connsiteX21" fmla="*/ 8077086 w 11499847"/>
              <a:gd name="connsiteY21" fmla="*/ 2235825 h 2403475"/>
              <a:gd name="connsiteX22" fmla="*/ 8131172 w 11499847"/>
              <a:gd name="connsiteY22" fmla="*/ 2100368 h 2403475"/>
              <a:gd name="connsiteX23" fmla="*/ 8076876 w 11499847"/>
              <a:gd name="connsiteY23" fmla="*/ 1965330 h 2403475"/>
              <a:gd name="connsiteX24" fmla="*/ 7945015 w 11499847"/>
              <a:gd name="connsiteY24" fmla="*/ 1909763 h 2403475"/>
              <a:gd name="connsiteX25" fmla="*/ 8899522 w 11499847"/>
              <a:gd name="connsiteY25" fmla="*/ 1844675 h 2403475"/>
              <a:gd name="connsiteX26" fmla="*/ 9098598 w 11499847"/>
              <a:gd name="connsiteY26" fmla="*/ 1844675 h 2403475"/>
              <a:gd name="connsiteX27" fmla="*/ 9228521 w 11499847"/>
              <a:gd name="connsiteY27" fmla="*/ 1892741 h 2403475"/>
              <a:gd name="connsiteX28" fmla="*/ 9277347 w 11499847"/>
              <a:gd name="connsiteY28" fmla="*/ 2011236 h 2403475"/>
              <a:gd name="connsiteX29" fmla="*/ 9228521 w 11499847"/>
              <a:gd name="connsiteY29" fmla="*/ 2129521 h 2403475"/>
              <a:gd name="connsiteX30" fmla="*/ 9098598 w 11499847"/>
              <a:gd name="connsiteY30" fmla="*/ 2177796 h 2403475"/>
              <a:gd name="connsiteX31" fmla="*/ 8982086 w 11499847"/>
              <a:gd name="connsiteY31" fmla="*/ 2177796 h 2403475"/>
              <a:gd name="connsiteX32" fmla="*/ 8982086 w 11499847"/>
              <a:gd name="connsiteY32" fmla="*/ 2355850 h 2403475"/>
              <a:gd name="connsiteX33" fmla="*/ 8899522 w 11499847"/>
              <a:gd name="connsiteY33" fmla="*/ 2355850 h 2403475"/>
              <a:gd name="connsiteX34" fmla="*/ 8899522 w 11499847"/>
              <a:gd name="connsiteY34" fmla="*/ 1844675 h 2403475"/>
              <a:gd name="connsiteX35" fmla="*/ 8324847 w 11499847"/>
              <a:gd name="connsiteY35" fmla="*/ 1844675 h 2403475"/>
              <a:gd name="connsiteX36" fmla="*/ 8407608 w 11499847"/>
              <a:gd name="connsiteY36" fmla="*/ 1844675 h 2403475"/>
              <a:gd name="connsiteX37" fmla="*/ 8407608 w 11499847"/>
              <a:gd name="connsiteY37" fmla="*/ 2158090 h 2403475"/>
              <a:gd name="connsiteX38" fmla="*/ 8443017 w 11499847"/>
              <a:gd name="connsiteY38" fmla="*/ 2252595 h 2403475"/>
              <a:gd name="connsiteX39" fmla="*/ 8537931 w 11499847"/>
              <a:gd name="connsiteY39" fmla="*/ 2291066 h 2403475"/>
              <a:gd name="connsiteX40" fmla="*/ 8631797 w 11499847"/>
              <a:gd name="connsiteY40" fmla="*/ 2252595 h 2403475"/>
              <a:gd name="connsiteX41" fmla="*/ 8667415 w 11499847"/>
              <a:gd name="connsiteY41" fmla="*/ 2158090 h 2403475"/>
              <a:gd name="connsiteX42" fmla="*/ 8667415 w 11499847"/>
              <a:gd name="connsiteY42" fmla="*/ 1844675 h 2403475"/>
              <a:gd name="connsiteX43" fmla="*/ 8748710 w 11499847"/>
              <a:gd name="connsiteY43" fmla="*/ 1844675 h 2403475"/>
              <a:gd name="connsiteX44" fmla="*/ 8748710 w 11499847"/>
              <a:gd name="connsiteY44" fmla="*/ 2158717 h 2403475"/>
              <a:gd name="connsiteX45" fmla="*/ 8688577 w 11499847"/>
              <a:gd name="connsiteY45" fmla="*/ 2307793 h 2403475"/>
              <a:gd name="connsiteX46" fmla="*/ 8537093 w 11499847"/>
              <a:gd name="connsiteY46" fmla="*/ 2366963 h 2403475"/>
              <a:gd name="connsiteX47" fmla="*/ 8385399 w 11499847"/>
              <a:gd name="connsiteY47" fmla="*/ 2307793 h 2403475"/>
              <a:gd name="connsiteX48" fmla="*/ 8324847 w 11499847"/>
              <a:gd name="connsiteY48" fmla="*/ 2158717 h 2403475"/>
              <a:gd name="connsiteX49" fmla="*/ 8324847 w 11499847"/>
              <a:gd name="connsiteY49" fmla="*/ 1844675 h 2403475"/>
              <a:gd name="connsiteX50" fmla="*/ 7197722 w 11499847"/>
              <a:gd name="connsiteY50" fmla="*/ 1844675 h 2403475"/>
              <a:gd name="connsiteX51" fmla="*/ 7404196 w 11499847"/>
              <a:gd name="connsiteY51" fmla="*/ 1844675 h 2403475"/>
              <a:gd name="connsiteX52" fmla="*/ 7531336 w 11499847"/>
              <a:gd name="connsiteY52" fmla="*/ 1891906 h 2403475"/>
              <a:gd name="connsiteX53" fmla="*/ 7578727 w 11499847"/>
              <a:gd name="connsiteY53" fmla="*/ 2008937 h 2403475"/>
              <a:gd name="connsiteX54" fmla="*/ 7548455 w 11499847"/>
              <a:gd name="connsiteY54" fmla="*/ 2106950 h 2403475"/>
              <a:gd name="connsiteX55" fmla="*/ 7464947 w 11499847"/>
              <a:gd name="connsiteY55" fmla="*/ 2161495 h 2403475"/>
              <a:gd name="connsiteX56" fmla="*/ 7525699 w 11499847"/>
              <a:gd name="connsiteY56" fmla="*/ 2258673 h 2403475"/>
              <a:gd name="connsiteX57" fmla="*/ 7586660 w 11499847"/>
              <a:gd name="connsiteY57" fmla="*/ 2355850 h 2403475"/>
              <a:gd name="connsiteX58" fmla="*/ 7491044 w 11499847"/>
              <a:gd name="connsiteY58" fmla="*/ 2355850 h 2403475"/>
              <a:gd name="connsiteX59" fmla="*/ 7434676 w 11499847"/>
              <a:gd name="connsiteY59" fmla="*/ 2263479 h 2403475"/>
              <a:gd name="connsiteX60" fmla="*/ 7378099 w 11499847"/>
              <a:gd name="connsiteY60" fmla="*/ 2171108 h 2403475"/>
              <a:gd name="connsiteX61" fmla="*/ 7280395 w 11499847"/>
              <a:gd name="connsiteY61" fmla="*/ 2171108 h 2403475"/>
              <a:gd name="connsiteX62" fmla="*/ 7280395 w 11499847"/>
              <a:gd name="connsiteY62" fmla="*/ 2355850 h 2403475"/>
              <a:gd name="connsiteX63" fmla="*/ 7197722 w 11499847"/>
              <a:gd name="connsiteY63" fmla="*/ 2355850 h 2403475"/>
              <a:gd name="connsiteX64" fmla="*/ 7197722 w 11499847"/>
              <a:gd name="connsiteY64" fmla="*/ 1844675 h 2403475"/>
              <a:gd name="connsiteX65" fmla="*/ 7945016 w 11499847"/>
              <a:gd name="connsiteY65" fmla="*/ 1833563 h 2403475"/>
              <a:gd name="connsiteX66" fmla="*/ 8136527 w 11499847"/>
              <a:gd name="connsiteY66" fmla="*/ 1911974 h 2403475"/>
              <a:gd name="connsiteX67" fmla="*/ 8215310 w 11499847"/>
              <a:gd name="connsiteY67" fmla="*/ 2100368 h 2403475"/>
              <a:gd name="connsiteX68" fmla="*/ 8136527 w 11499847"/>
              <a:gd name="connsiteY68" fmla="*/ 2288762 h 2403475"/>
              <a:gd name="connsiteX69" fmla="*/ 7945016 w 11499847"/>
              <a:gd name="connsiteY69" fmla="*/ 2366963 h 2403475"/>
              <a:gd name="connsiteX70" fmla="*/ 7754134 w 11499847"/>
              <a:gd name="connsiteY70" fmla="*/ 2288762 h 2403475"/>
              <a:gd name="connsiteX71" fmla="*/ 7675560 w 11499847"/>
              <a:gd name="connsiteY71" fmla="*/ 2100368 h 2403475"/>
              <a:gd name="connsiteX72" fmla="*/ 7754134 w 11499847"/>
              <a:gd name="connsiteY72" fmla="*/ 1911974 h 2403475"/>
              <a:gd name="connsiteX73" fmla="*/ 7945016 w 11499847"/>
              <a:gd name="connsiteY73" fmla="*/ 1833563 h 2403475"/>
              <a:gd name="connsiteX74" fmla="*/ 6834872 w 11499847"/>
              <a:gd name="connsiteY74" fmla="*/ 1833563 h 2403475"/>
              <a:gd name="connsiteX75" fmla="*/ 6921875 w 11499847"/>
              <a:gd name="connsiteY75" fmla="*/ 1845482 h 2403475"/>
              <a:gd name="connsiteX76" fmla="*/ 6996090 w 11499847"/>
              <a:gd name="connsiteY76" fmla="*/ 1881028 h 2403475"/>
              <a:gd name="connsiteX77" fmla="*/ 6974496 w 11499847"/>
              <a:gd name="connsiteY77" fmla="*/ 1914692 h 2403475"/>
              <a:gd name="connsiteX78" fmla="*/ 6952903 w 11499847"/>
              <a:gd name="connsiteY78" fmla="*/ 1948356 h 2403475"/>
              <a:gd name="connsiteX79" fmla="*/ 6897556 w 11499847"/>
              <a:gd name="connsiteY79" fmla="*/ 1919501 h 2403475"/>
              <a:gd name="connsiteX80" fmla="*/ 6834243 w 11499847"/>
              <a:gd name="connsiteY80" fmla="*/ 1910301 h 2403475"/>
              <a:gd name="connsiteX81" fmla="*/ 6703424 w 11499847"/>
              <a:gd name="connsiteY81" fmla="*/ 1965084 h 2403475"/>
              <a:gd name="connsiteX82" fmla="*/ 6650384 w 11499847"/>
              <a:gd name="connsiteY82" fmla="*/ 2100368 h 2403475"/>
              <a:gd name="connsiteX83" fmla="*/ 6701957 w 11499847"/>
              <a:gd name="connsiteY83" fmla="*/ 2236070 h 2403475"/>
              <a:gd name="connsiteX84" fmla="*/ 6831308 w 11499847"/>
              <a:gd name="connsiteY84" fmla="*/ 2291062 h 2403475"/>
              <a:gd name="connsiteX85" fmla="*/ 6945984 w 11499847"/>
              <a:gd name="connsiteY85" fmla="*/ 2250498 h 2403475"/>
              <a:gd name="connsiteX86" fmla="*/ 6999863 w 11499847"/>
              <a:gd name="connsiteY86" fmla="*/ 2148460 h 2403475"/>
              <a:gd name="connsiteX87" fmla="*/ 6825438 w 11499847"/>
              <a:gd name="connsiteY87" fmla="*/ 2148460 h 2403475"/>
              <a:gd name="connsiteX88" fmla="*/ 6849128 w 11499847"/>
              <a:gd name="connsiteY88" fmla="*/ 2111241 h 2403475"/>
              <a:gd name="connsiteX89" fmla="*/ 6873028 w 11499847"/>
              <a:gd name="connsiteY89" fmla="*/ 2074022 h 2403475"/>
              <a:gd name="connsiteX90" fmla="*/ 7078061 w 11499847"/>
              <a:gd name="connsiteY90" fmla="*/ 2074022 h 2403475"/>
              <a:gd name="connsiteX91" fmla="*/ 7080787 w 11499847"/>
              <a:gd name="connsiteY91" fmla="*/ 2090540 h 2403475"/>
              <a:gd name="connsiteX92" fmla="*/ 7081835 w 11499847"/>
              <a:gd name="connsiteY92" fmla="*/ 2110613 h 2403475"/>
              <a:gd name="connsiteX93" fmla="*/ 7011813 w 11499847"/>
              <a:gd name="connsiteY93" fmla="*/ 2293362 h 2403475"/>
              <a:gd name="connsiteX94" fmla="*/ 6830470 w 11499847"/>
              <a:gd name="connsiteY94" fmla="*/ 2366963 h 2403475"/>
              <a:gd name="connsiteX95" fmla="*/ 6642417 w 11499847"/>
              <a:gd name="connsiteY95" fmla="*/ 2289389 h 2403475"/>
              <a:gd name="connsiteX96" fmla="*/ 6565897 w 11499847"/>
              <a:gd name="connsiteY96" fmla="*/ 2100368 h 2403475"/>
              <a:gd name="connsiteX97" fmla="*/ 6644514 w 11499847"/>
              <a:gd name="connsiteY97" fmla="*/ 1911346 h 2403475"/>
              <a:gd name="connsiteX98" fmla="*/ 6834872 w 11499847"/>
              <a:gd name="connsiteY98" fmla="*/ 1833563 h 2403475"/>
              <a:gd name="connsiteX99" fmla="*/ 501650 w 11499847"/>
              <a:gd name="connsiteY99" fmla="*/ 1403350 h 2403475"/>
              <a:gd name="connsiteX100" fmla="*/ 501650 w 11499847"/>
              <a:gd name="connsiteY100" fmla="*/ 1925638 h 2403475"/>
              <a:gd name="connsiteX101" fmla="*/ 842112 w 11499847"/>
              <a:gd name="connsiteY101" fmla="*/ 1925638 h 2403475"/>
              <a:gd name="connsiteX102" fmla="*/ 1182574 w 11499847"/>
              <a:gd name="connsiteY102" fmla="*/ 1925638 h 2403475"/>
              <a:gd name="connsiteX103" fmla="*/ 1375900 w 11499847"/>
              <a:gd name="connsiteY103" fmla="*/ 1849684 h 2403475"/>
              <a:gd name="connsiteX104" fmla="*/ 1455738 w 11499847"/>
              <a:gd name="connsiteY104" fmla="*/ 1662720 h 2403475"/>
              <a:gd name="connsiteX105" fmla="*/ 1375900 w 11499847"/>
              <a:gd name="connsiteY105" fmla="*/ 1477635 h 2403475"/>
              <a:gd name="connsiteX106" fmla="*/ 1182574 w 11499847"/>
              <a:gd name="connsiteY106" fmla="*/ 1403350 h 2403475"/>
              <a:gd name="connsiteX107" fmla="*/ 501650 w 11499847"/>
              <a:gd name="connsiteY107" fmla="*/ 1403350 h 2403475"/>
              <a:gd name="connsiteX108" fmla="*/ 7349808 w 11499847"/>
              <a:gd name="connsiteY108" fmla="*/ 1012825 h 2403475"/>
              <a:gd name="connsiteX109" fmla="*/ 7218292 w 11499847"/>
              <a:gd name="connsiteY109" fmla="*/ 1067952 h 2403475"/>
              <a:gd name="connsiteX110" fmla="*/ 7164385 w 11499847"/>
              <a:gd name="connsiteY110" fmla="*/ 1202427 h 2403475"/>
              <a:gd name="connsiteX111" fmla="*/ 7218292 w 11499847"/>
              <a:gd name="connsiteY111" fmla="*/ 1336903 h 2403475"/>
              <a:gd name="connsiteX112" fmla="*/ 7349808 w 11499847"/>
              <a:gd name="connsiteY112" fmla="*/ 1392238 h 2403475"/>
              <a:gd name="connsiteX113" fmla="*/ 7481953 w 11499847"/>
              <a:gd name="connsiteY113" fmla="*/ 1337320 h 2403475"/>
              <a:gd name="connsiteX114" fmla="*/ 7535860 w 11499847"/>
              <a:gd name="connsiteY114" fmla="*/ 1202427 h 2403475"/>
              <a:gd name="connsiteX115" fmla="*/ 7481534 w 11499847"/>
              <a:gd name="connsiteY115" fmla="*/ 1067952 h 2403475"/>
              <a:gd name="connsiteX116" fmla="*/ 7349808 w 11499847"/>
              <a:gd name="connsiteY116" fmla="*/ 1012825 h 2403475"/>
              <a:gd name="connsiteX117" fmla="*/ 10448922 w 11499847"/>
              <a:gd name="connsiteY117" fmla="*/ 946150 h 2403475"/>
              <a:gd name="connsiteX118" fmla="*/ 10552110 w 11499847"/>
              <a:gd name="connsiteY118" fmla="*/ 946150 h 2403475"/>
              <a:gd name="connsiteX119" fmla="*/ 10671172 w 11499847"/>
              <a:gd name="connsiteY119" fmla="*/ 1139825 h 2403475"/>
              <a:gd name="connsiteX120" fmla="*/ 10790235 w 11499847"/>
              <a:gd name="connsiteY120" fmla="*/ 1333501 h 2403475"/>
              <a:gd name="connsiteX121" fmla="*/ 10790235 w 11499847"/>
              <a:gd name="connsiteY121" fmla="*/ 946150 h 2403475"/>
              <a:gd name="connsiteX122" fmla="*/ 10869610 w 11499847"/>
              <a:gd name="connsiteY122" fmla="*/ 946150 h 2403475"/>
              <a:gd name="connsiteX123" fmla="*/ 10869610 w 11499847"/>
              <a:gd name="connsiteY123" fmla="*/ 1458913 h 2403475"/>
              <a:gd name="connsiteX124" fmla="*/ 10772772 w 11499847"/>
              <a:gd name="connsiteY124" fmla="*/ 1458913 h 2403475"/>
              <a:gd name="connsiteX125" fmla="*/ 10650535 w 11499847"/>
              <a:gd name="connsiteY125" fmla="*/ 1260475 h 2403475"/>
              <a:gd name="connsiteX126" fmla="*/ 10528297 w 11499847"/>
              <a:gd name="connsiteY126" fmla="*/ 1062038 h 2403475"/>
              <a:gd name="connsiteX127" fmla="*/ 10528297 w 11499847"/>
              <a:gd name="connsiteY127" fmla="*/ 1458913 h 2403475"/>
              <a:gd name="connsiteX128" fmla="*/ 10448922 w 11499847"/>
              <a:gd name="connsiteY128" fmla="*/ 1458913 h 2403475"/>
              <a:gd name="connsiteX129" fmla="*/ 10185397 w 11499847"/>
              <a:gd name="connsiteY129" fmla="*/ 946150 h 2403475"/>
              <a:gd name="connsiteX130" fmla="*/ 10267947 w 11499847"/>
              <a:gd name="connsiteY130" fmla="*/ 946150 h 2403475"/>
              <a:gd name="connsiteX131" fmla="*/ 10267947 w 11499847"/>
              <a:gd name="connsiteY131" fmla="*/ 1458913 h 2403475"/>
              <a:gd name="connsiteX132" fmla="*/ 10185397 w 11499847"/>
              <a:gd name="connsiteY132" fmla="*/ 1458913 h 2403475"/>
              <a:gd name="connsiteX133" fmla="*/ 9656760 w 11499847"/>
              <a:gd name="connsiteY133" fmla="*/ 946150 h 2403475"/>
              <a:gd name="connsiteX134" fmla="*/ 10059985 w 11499847"/>
              <a:gd name="connsiteY134" fmla="*/ 946150 h 2403475"/>
              <a:gd name="connsiteX135" fmla="*/ 10059985 w 11499847"/>
              <a:gd name="connsiteY135" fmla="*/ 1022350 h 2403475"/>
              <a:gd name="connsiteX136" fmla="*/ 9899648 w 11499847"/>
              <a:gd name="connsiteY136" fmla="*/ 1022350 h 2403475"/>
              <a:gd name="connsiteX137" fmla="*/ 9899648 w 11499847"/>
              <a:gd name="connsiteY137" fmla="*/ 1458913 h 2403475"/>
              <a:gd name="connsiteX138" fmla="*/ 9817098 w 11499847"/>
              <a:gd name="connsiteY138" fmla="*/ 1458913 h 2403475"/>
              <a:gd name="connsiteX139" fmla="*/ 9817098 w 11499847"/>
              <a:gd name="connsiteY139" fmla="*/ 1022350 h 2403475"/>
              <a:gd name="connsiteX140" fmla="*/ 9656760 w 11499847"/>
              <a:gd name="connsiteY140" fmla="*/ 1022350 h 2403475"/>
              <a:gd name="connsiteX141" fmla="*/ 9336085 w 11499847"/>
              <a:gd name="connsiteY141" fmla="*/ 946150 h 2403475"/>
              <a:gd name="connsiteX142" fmla="*/ 9418635 w 11499847"/>
              <a:gd name="connsiteY142" fmla="*/ 946150 h 2403475"/>
              <a:gd name="connsiteX143" fmla="*/ 9418635 w 11499847"/>
              <a:gd name="connsiteY143" fmla="*/ 1382713 h 2403475"/>
              <a:gd name="connsiteX144" fmla="*/ 9671048 w 11499847"/>
              <a:gd name="connsiteY144" fmla="*/ 1382713 h 2403475"/>
              <a:gd name="connsiteX145" fmla="*/ 9671048 w 11499847"/>
              <a:gd name="connsiteY145" fmla="*/ 1458913 h 2403475"/>
              <a:gd name="connsiteX146" fmla="*/ 9336085 w 11499847"/>
              <a:gd name="connsiteY146" fmla="*/ 1458913 h 2403475"/>
              <a:gd name="connsiteX147" fmla="*/ 8766172 w 11499847"/>
              <a:gd name="connsiteY147" fmla="*/ 946150 h 2403475"/>
              <a:gd name="connsiteX148" fmla="*/ 8848414 w 11499847"/>
              <a:gd name="connsiteY148" fmla="*/ 946150 h 2403475"/>
              <a:gd name="connsiteX149" fmla="*/ 8848414 w 11499847"/>
              <a:gd name="connsiteY149" fmla="*/ 1260391 h 2403475"/>
              <a:gd name="connsiteX150" fmla="*/ 8883900 w 11499847"/>
              <a:gd name="connsiteY150" fmla="*/ 1355146 h 2403475"/>
              <a:gd name="connsiteX151" fmla="*/ 8978249 w 11499847"/>
              <a:gd name="connsiteY151" fmla="*/ 1393718 h 2403475"/>
              <a:gd name="connsiteX152" fmla="*/ 9071972 w 11499847"/>
              <a:gd name="connsiteY152" fmla="*/ 1355146 h 2403475"/>
              <a:gd name="connsiteX153" fmla="*/ 9107457 w 11499847"/>
              <a:gd name="connsiteY153" fmla="*/ 1260391 h 2403475"/>
              <a:gd name="connsiteX154" fmla="*/ 9107457 w 11499847"/>
              <a:gd name="connsiteY154" fmla="*/ 946150 h 2403475"/>
              <a:gd name="connsiteX155" fmla="*/ 9188447 w 11499847"/>
              <a:gd name="connsiteY155" fmla="*/ 946150 h 2403475"/>
              <a:gd name="connsiteX156" fmla="*/ 9188447 w 11499847"/>
              <a:gd name="connsiteY156" fmla="*/ 1261230 h 2403475"/>
              <a:gd name="connsiteX157" fmla="*/ 9128539 w 11499847"/>
              <a:gd name="connsiteY157" fmla="*/ 1410489 h 2403475"/>
              <a:gd name="connsiteX158" fmla="*/ 8977623 w 11499847"/>
              <a:gd name="connsiteY158" fmla="*/ 1470025 h 2403475"/>
              <a:gd name="connsiteX159" fmla="*/ 8826497 w 11499847"/>
              <a:gd name="connsiteY159" fmla="*/ 1410489 h 2403475"/>
              <a:gd name="connsiteX160" fmla="*/ 8766172 w 11499847"/>
              <a:gd name="connsiteY160" fmla="*/ 1261230 h 2403475"/>
              <a:gd name="connsiteX161" fmla="*/ 8766172 w 11499847"/>
              <a:gd name="connsiteY161" fmla="*/ 946150 h 2403475"/>
              <a:gd name="connsiteX162" fmla="*/ 7737472 w 11499847"/>
              <a:gd name="connsiteY162" fmla="*/ 946150 h 2403475"/>
              <a:gd name="connsiteX163" fmla="*/ 7839072 w 11499847"/>
              <a:gd name="connsiteY163" fmla="*/ 946150 h 2403475"/>
              <a:gd name="connsiteX164" fmla="*/ 7958134 w 11499847"/>
              <a:gd name="connsiteY164" fmla="*/ 1139825 h 2403475"/>
              <a:gd name="connsiteX165" fmla="*/ 8077197 w 11499847"/>
              <a:gd name="connsiteY165" fmla="*/ 1333501 h 2403475"/>
              <a:gd name="connsiteX166" fmla="*/ 8077197 w 11499847"/>
              <a:gd name="connsiteY166" fmla="*/ 946150 h 2403475"/>
              <a:gd name="connsiteX167" fmla="*/ 8156572 w 11499847"/>
              <a:gd name="connsiteY167" fmla="*/ 946150 h 2403475"/>
              <a:gd name="connsiteX168" fmla="*/ 8156572 w 11499847"/>
              <a:gd name="connsiteY168" fmla="*/ 1458913 h 2403475"/>
              <a:gd name="connsiteX169" fmla="*/ 8061322 w 11499847"/>
              <a:gd name="connsiteY169" fmla="*/ 1458913 h 2403475"/>
              <a:gd name="connsiteX170" fmla="*/ 7939084 w 11499847"/>
              <a:gd name="connsiteY170" fmla="*/ 1260475 h 2403475"/>
              <a:gd name="connsiteX171" fmla="*/ 7815259 w 11499847"/>
              <a:gd name="connsiteY171" fmla="*/ 1062038 h 2403475"/>
              <a:gd name="connsiteX172" fmla="*/ 7815259 w 11499847"/>
              <a:gd name="connsiteY172" fmla="*/ 1458913 h 2403475"/>
              <a:gd name="connsiteX173" fmla="*/ 7737472 w 11499847"/>
              <a:gd name="connsiteY173" fmla="*/ 1458913 h 2403475"/>
              <a:gd name="connsiteX174" fmla="*/ 11253544 w 11499847"/>
              <a:gd name="connsiteY174" fmla="*/ 936625 h 2403475"/>
              <a:gd name="connsiteX175" fmla="*/ 11340315 w 11499847"/>
              <a:gd name="connsiteY175" fmla="*/ 948334 h 2403475"/>
              <a:gd name="connsiteX176" fmla="*/ 11414331 w 11499847"/>
              <a:gd name="connsiteY176" fmla="*/ 984090 h 2403475"/>
              <a:gd name="connsiteX177" fmla="*/ 11392795 w 11499847"/>
              <a:gd name="connsiteY177" fmla="*/ 1017545 h 2403475"/>
              <a:gd name="connsiteX178" fmla="*/ 11371260 w 11499847"/>
              <a:gd name="connsiteY178" fmla="*/ 1051209 h 2403475"/>
              <a:gd name="connsiteX179" fmla="*/ 11316270 w 11499847"/>
              <a:gd name="connsiteY179" fmla="*/ 1022354 h 2403475"/>
              <a:gd name="connsiteX180" fmla="*/ 11252917 w 11499847"/>
              <a:gd name="connsiteY180" fmla="*/ 1013363 h 2403475"/>
              <a:gd name="connsiteX181" fmla="*/ 11122657 w 11499847"/>
              <a:gd name="connsiteY181" fmla="*/ 1067936 h 2403475"/>
              <a:gd name="connsiteX182" fmla="*/ 11069549 w 11499847"/>
              <a:gd name="connsiteY182" fmla="*/ 1203221 h 2403475"/>
              <a:gd name="connsiteX183" fmla="*/ 11120984 w 11499847"/>
              <a:gd name="connsiteY183" fmla="*/ 1338923 h 2403475"/>
              <a:gd name="connsiteX184" fmla="*/ 11249990 w 11499847"/>
              <a:gd name="connsiteY184" fmla="*/ 1394124 h 2403475"/>
              <a:gd name="connsiteX185" fmla="*/ 11364360 w 11499847"/>
              <a:gd name="connsiteY185" fmla="*/ 1353350 h 2403475"/>
              <a:gd name="connsiteX186" fmla="*/ 11418095 w 11499847"/>
              <a:gd name="connsiteY186" fmla="*/ 1251521 h 2403475"/>
              <a:gd name="connsiteX187" fmla="*/ 11244136 w 11499847"/>
              <a:gd name="connsiteY187" fmla="*/ 1251521 h 2403475"/>
              <a:gd name="connsiteX188" fmla="*/ 11267971 w 11499847"/>
              <a:gd name="connsiteY188" fmla="*/ 1214303 h 2403475"/>
              <a:gd name="connsiteX189" fmla="*/ 11291598 w 11499847"/>
              <a:gd name="connsiteY189" fmla="*/ 1177084 h 2403475"/>
              <a:gd name="connsiteX190" fmla="*/ 11496083 w 11499847"/>
              <a:gd name="connsiteY190" fmla="*/ 1177084 h 2403475"/>
              <a:gd name="connsiteX191" fmla="*/ 11498802 w 11499847"/>
              <a:gd name="connsiteY191" fmla="*/ 1193393 h 2403475"/>
              <a:gd name="connsiteX192" fmla="*/ 11499847 w 11499847"/>
              <a:gd name="connsiteY192" fmla="*/ 1213466 h 2403475"/>
              <a:gd name="connsiteX193" fmla="*/ 11430222 w 11499847"/>
              <a:gd name="connsiteY193" fmla="*/ 1396215 h 2403475"/>
              <a:gd name="connsiteX194" fmla="*/ 11249154 w 11499847"/>
              <a:gd name="connsiteY194" fmla="*/ 1470025 h 2403475"/>
              <a:gd name="connsiteX195" fmla="*/ 11061813 w 11499847"/>
              <a:gd name="connsiteY195" fmla="*/ 1392242 h 2403475"/>
              <a:gd name="connsiteX196" fmla="*/ 10985497 w 11499847"/>
              <a:gd name="connsiteY196" fmla="*/ 1203221 h 2403475"/>
              <a:gd name="connsiteX197" fmla="*/ 11063695 w 11499847"/>
              <a:gd name="connsiteY197" fmla="*/ 1014408 h 2403475"/>
              <a:gd name="connsiteX198" fmla="*/ 11253544 w 11499847"/>
              <a:gd name="connsiteY198" fmla="*/ 936625 h 2403475"/>
              <a:gd name="connsiteX199" fmla="*/ 8471697 w 11499847"/>
              <a:gd name="connsiteY199" fmla="*/ 936625 h 2403475"/>
              <a:gd name="connsiteX200" fmla="*/ 8556850 w 11499847"/>
              <a:gd name="connsiteY200" fmla="*/ 949798 h 2403475"/>
              <a:gd name="connsiteX201" fmla="*/ 8626729 w 11499847"/>
              <a:gd name="connsiteY201" fmla="*/ 984717 h 2403475"/>
              <a:gd name="connsiteX202" fmla="*/ 8606225 w 11499847"/>
              <a:gd name="connsiteY202" fmla="*/ 1017336 h 2403475"/>
              <a:gd name="connsiteX203" fmla="*/ 8585722 w 11499847"/>
              <a:gd name="connsiteY203" fmla="*/ 1049745 h 2403475"/>
              <a:gd name="connsiteX204" fmla="*/ 8528605 w 11499847"/>
              <a:gd name="connsiteY204" fmla="*/ 1021099 h 2403475"/>
              <a:gd name="connsiteX205" fmla="*/ 8471070 w 11499847"/>
              <a:gd name="connsiteY205" fmla="*/ 1011063 h 2403475"/>
              <a:gd name="connsiteX206" fmla="*/ 8404328 w 11499847"/>
              <a:gd name="connsiteY206" fmla="*/ 1032181 h 2403475"/>
              <a:gd name="connsiteX207" fmla="*/ 8382570 w 11499847"/>
              <a:gd name="connsiteY207" fmla="*/ 1084246 h 2403475"/>
              <a:gd name="connsiteX208" fmla="*/ 8412697 w 11499847"/>
              <a:gd name="connsiteY208" fmla="*/ 1135474 h 2403475"/>
              <a:gd name="connsiteX209" fmla="*/ 8493038 w 11499847"/>
              <a:gd name="connsiteY209" fmla="*/ 1165165 h 2403475"/>
              <a:gd name="connsiteX210" fmla="*/ 8600786 w 11499847"/>
              <a:gd name="connsiteY210" fmla="*/ 1212421 h 2403475"/>
              <a:gd name="connsiteX211" fmla="*/ 8648697 w 11499847"/>
              <a:gd name="connsiteY211" fmla="*/ 1314250 h 2403475"/>
              <a:gd name="connsiteX212" fmla="*/ 8601413 w 11499847"/>
              <a:gd name="connsiteY212" fmla="*/ 1425906 h 2403475"/>
              <a:gd name="connsiteX213" fmla="*/ 8468140 w 11499847"/>
              <a:gd name="connsiteY213" fmla="*/ 1470025 h 2403475"/>
              <a:gd name="connsiteX214" fmla="*/ 8363531 w 11499847"/>
              <a:gd name="connsiteY214" fmla="*/ 1452461 h 2403475"/>
              <a:gd name="connsiteX215" fmla="*/ 8286747 w 11499847"/>
              <a:gd name="connsiteY215" fmla="*/ 1411479 h 2403475"/>
              <a:gd name="connsiteX216" fmla="*/ 8307251 w 11499847"/>
              <a:gd name="connsiteY216" fmla="*/ 1379069 h 2403475"/>
              <a:gd name="connsiteX217" fmla="*/ 8327754 w 11499847"/>
              <a:gd name="connsiteY217" fmla="*/ 1346450 h 2403475"/>
              <a:gd name="connsiteX218" fmla="*/ 8395541 w 11499847"/>
              <a:gd name="connsiteY218" fmla="*/ 1381578 h 2403475"/>
              <a:gd name="connsiteX219" fmla="*/ 8468768 w 11499847"/>
              <a:gd name="connsiteY219" fmla="*/ 1395378 h 2403475"/>
              <a:gd name="connsiteX220" fmla="*/ 8541367 w 11499847"/>
              <a:gd name="connsiteY220" fmla="*/ 1373633 h 2403475"/>
              <a:gd name="connsiteX221" fmla="*/ 8566055 w 11499847"/>
              <a:gd name="connsiteY221" fmla="*/ 1319477 h 2403475"/>
              <a:gd name="connsiteX222" fmla="*/ 8535509 w 11499847"/>
              <a:gd name="connsiteY222" fmla="*/ 1268458 h 2403475"/>
              <a:gd name="connsiteX223" fmla="*/ 8455587 w 11499847"/>
              <a:gd name="connsiteY223" fmla="*/ 1238348 h 2403475"/>
              <a:gd name="connsiteX224" fmla="*/ 8347630 w 11499847"/>
              <a:gd name="connsiteY224" fmla="*/ 1191511 h 2403475"/>
              <a:gd name="connsiteX225" fmla="*/ 8299928 w 11499847"/>
              <a:gd name="connsiteY225" fmla="*/ 1089264 h 2403475"/>
              <a:gd name="connsiteX226" fmla="*/ 8345329 w 11499847"/>
              <a:gd name="connsiteY226" fmla="*/ 979489 h 2403475"/>
              <a:gd name="connsiteX227" fmla="*/ 8471697 w 11499847"/>
              <a:gd name="connsiteY227" fmla="*/ 936625 h 2403475"/>
              <a:gd name="connsiteX228" fmla="*/ 7349808 w 11499847"/>
              <a:gd name="connsiteY228" fmla="*/ 936625 h 2403475"/>
              <a:gd name="connsiteX229" fmla="*/ 7541183 w 11499847"/>
              <a:gd name="connsiteY229" fmla="*/ 1014826 h 2403475"/>
              <a:gd name="connsiteX230" fmla="*/ 7619997 w 11499847"/>
              <a:gd name="connsiteY230" fmla="*/ 1203221 h 2403475"/>
              <a:gd name="connsiteX231" fmla="*/ 7541183 w 11499847"/>
              <a:gd name="connsiteY231" fmla="*/ 1391615 h 2403475"/>
              <a:gd name="connsiteX232" fmla="*/ 7349808 w 11499847"/>
              <a:gd name="connsiteY232" fmla="*/ 1470025 h 2403475"/>
              <a:gd name="connsiteX233" fmla="*/ 7158642 w 11499847"/>
              <a:gd name="connsiteY233" fmla="*/ 1391615 h 2403475"/>
              <a:gd name="connsiteX234" fmla="*/ 7080247 w 11499847"/>
              <a:gd name="connsiteY234" fmla="*/ 1203221 h 2403475"/>
              <a:gd name="connsiteX235" fmla="*/ 7158642 w 11499847"/>
              <a:gd name="connsiteY235" fmla="*/ 1014826 h 2403475"/>
              <a:gd name="connsiteX236" fmla="*/ 7349808 w 11499847"/>
              <a:gd name="connsiteY236" fmla="*/ 936625 h 2403475"/>
              <a:gd name="connsiteX237" fmla="*/ 6837427 w 11499847"/>
              <a:gd name="connsiteY237" fmla="*/ 936625 h 2403475"/>
              <a:gd name="connsiteX238" fmla="*/ 6932756 w 11499847"/>
              <a:gd name="connsiteY238" fmla="*/ 951680 h 2403475"/>
              <a:gd name="connsiteX239" fmla="*/ 7008810 w 11499847"/>
              <a:gd name="connsiteY239" fmla="*/ 993499 h 2403475"/>
              <a:gd name="connsiteX240" fmla="*/ 6987439 w 11499847"/>
              <a:gd name="connsiteY240" fmla="*/ 1026745 h 2403475"/>
              <a:gd name="connsiteX241" fmla="*/ 6966278 w 11499847"/>
              <a:gd name="connsiteY241" fmla="*/ 1059991 h 2403475"/>
              <a:gd name="connsiteX242" fmla="*/ 6904891 w 11499847"/>
              <a:gd name="connsiteY242" fmla="*/ 1024863 h 2403475"/>
              <a:gd name="connsiteX243" fmla="*/ 6833027 w 11499847"/>
              <a:gd name="connsiteY243" fmla="*/ 1012526 h 2403475"/>
              <a:gd name="connsiteX244" fmla="*/ 6703338 w 11499847"/>
              <a:gd name="connsiteY244" fmla="*/ 1067727 h 2403475"/>
              <a:gd name="connsiteX245" fmla="*/ 6649912 w 11499847"/>
              <a:gd name="connsiteY245" fmla="*/ 1203221 h 2403475"/>
              <a:gd name="connsiteX246" fmla="*/ 6703338 w 11499847"/>
              <a:gd name="connsiteY246" fmla="*/ 1338923 h 2403475"/>
              <a:gd name="connsiteX247" fmla="*/ 6833027 w 11499847"/>
              <a:gd name="connsiteY247" fmla="*/ 1393915 h 2403475"/>
              <a:gd name="connsiteX248" fmla="*/ 6904891 w 11499847"/>
              <a:gd name="connsiteY248" fmla="*/ 1381787 h 2403475"/>
              <a:gd name="connsiteX249" fmla="*/ 6966278 w 11499847"/>
              <a:gd name="connsiteY249" fmla="*/ 1346450 h 2403475"/>
              <a:gd name="connsiteX250" fmla="*/ 6987439 w 11499847"/>
              <a:gd name="connsiteY250" fmla="*/ 1379696 h 2403475"/>
              <a:gd name="connsiteX251" fmla="*/ 7008810 w 11499847"/>
              <a:gd name="connsiteY251" fmla="*/ 1412942 h 2403475"/>
              <a:gd name="connsiteX252" fmla="*/ 6932756 w 11499847"/>
              <a:gd name="connsiteY252" fmla="*/ 1454970 h 2403475"/>
              <a:gd name="connsiteX253" fmla="*/ 6837427 w 11499847"/>
              <a:gd name="connsiteY253" fmla="*/ 1470025 h 2403475"/>
              <a:gd name="connsiteX254" fmla="*/ 6644674 w 11499847"/>
              <a:gd name="connsiteY254" fmla="*/ 1392242 h 2403475"/>
              <a:gd name="connsiteX255" fmla="*/ 6565897 w 11499847"/>
              <a:gd name="connsiteY255" fmla="*/ 1203221 h 2403475"/>
              <a:gd name="connsiteX256" fmla="*/ 6644674 w 11499847"/>
              <a:gd name="connsiteY256" fmla="*/ 1014408 h 2403475"/>
              <a:gd name="connsiteX257" fmla="*/ 6837427 w 11499847"/>
              <a:gd name="connsiteY257" fmla="*/ 936625 h 2403475"/>
              <a:gd name="connsiteX258" fmla="*/ 501650 w 11499847"/>
              <a:gd name="connsiteY258" fmla="*/ 477838 h 2403475"/>
              <a:gd name="connsiteX259" fmla="*/ 501650 w 11499847"/>
              <a:gd name="connsiteY259" fmla="*/ 981076 h 2403475"/>
              <a:gd name="connsiteX260" fmla="*/ 786010 w 11499847"/>
              <a:gd name="connsiteY260" fmla="*/ 981076 h 2403475"/>
              <a:gd name="connsiteX261" fmla="*/ 1070579 w 11499847"/>
              <a:gd name="connsiteY261" fmla="*/ 981076 h 2403475"/>
              <a:gd name="connsiteX262" fmla="*/ 1253188 w 11499847"/>
              <a:gd name="connsiteY262" fmla="*/ 908588 h 2403475"/>
              <a:gd name="connsiteX263" fmla="*/ 1327150 w 11499847"/>
              <a:gd name="connsiteY263" fmla="*/ 727681 h 2403475"/>
              <a:gd name="connsiteX264" fmla="*/ 1253188 w 11499847"/>
              <a:gd name="connsiteY264" fmla="*/ 548446 h 2403475"/>
              <a:gd name="connsiteX265" fmla="*/ 1070579 w 11499847"/>
              <a:gd name="connsiteY265" fmla="*/ 477838 h 2403475"/>
              <a:gd name="connsiteX266" fmla="*/ 501650 w 11499847"/>
              <a:gd name="connsiteY266" fmla="*/ 477838 h 2403475"/>
              <a:gd name="connsiteX267" fmla="*/ 6675435 w 11499847"/>
              <a:gd name="connsiteY267" fmla="*/ 336550 h 2403475"/>
              <a:gd name="connsiteX268" fmla="*/ 6675435 w 11499847"/>
              <a:gd name="connsiteY268" fmla="*/ 487363 h 2403475"/>
              <a:gd name="connsiteX269" fmla="*/ 6808467 w 11499847"/>
              <a:gd name="connsiteY269" fmla="*/ 487363 h 2403475"/>
              <a:gd name="connsiteX270" fmla="*/ 6865570 w 11499847"/>
              <a:gd name="connsiteY270" fmla="*/ 465370 h 2403475"/>
              <a:gd name="connsiteX271" fmla="*/ 6888160 w 11499847"/>
              <a:gd name="connsiteY271" fmla="*/ 411957 h 2403475"/>
              <a:gd name="connsiteX272" fmla="*/ 6865570 w 11499847"/>
              <a:gd name="connsiteY272" fmla="*/ 358334 h 2403475"/>
              <a:gd name="connsiteX273" fmla="*/ 6808467 w 11499847"/>
              <a:gd name="connsiteY273" fmla="*/ 336550 h 2403475"/>
              <a:gd name="connsiteX274" fmla="*/ 6675435 w 11499847"/>
              <a:gd name="connsiteY274" fmla="*/ 336550 h 2403475"/>
              <a:gd name="connsiteX275" fmla="*/ 6675435 w 11499847"/>
              <a:gd name="connsiteY275" fmla="*/ 122238 h 2403475"/>
              <a:gd name="connsiteX276" fmla="*/ 6675435 w 11499847"/>
              <a:gd name="connsiteY276" fmla="*/ 265113 h 2403475"/>
              <a:gd name="connsiteX277" fmla="*/ 6795279 w 11499847"/>
              <a:gd name="connsiteY277" fmla="*/ 265113 h 2403475"/>
              <a:gd name="connsiteX278" fmla="*/ 6848404 w 11499847"/>
              <a:gd name="connsiteY278" fmla="*/ 244673 h 2403475"/>
              <a:gd name="connsiteX279" fmla="*/ 6869110 w 11499847"/>
              <a:gd name="connsiteY279" fmla="*/ 193571 h 2403475"/>
              <a:gd name="connsiteX280" fmla="*/ 6848404 w 11499847"/>
              <a:gd name="connsiteY280" fmla="*/ 142679 h 2403475"/>
              <a:gd name="connsiteX281" fmla="*/ 6795279 w 11499847"/>
              <a:gd name="connsiteY281" fmla="*/ 122238 h 2403475"/>
              <a:gd name="connsiteX282" fmla="*/ 6675435 w 11499847"/>
              <a:gd name="connsiteY282" fmla="*/ 122238 h 2403475"/>
              <a:gd name="connsiteX283" fmla="*/ 8850791 w 11499847"/>
              <a:gd name="connsiteY283" fmla="*/ 114300 h 2403475"/>
              <a:gd name="connsiteX284" fmla="*/ 8719837 w 11499847"/>
              <a:gd name="connsiteY284" fmla="*/ 169657 h 2403475"/>
              <a:gd name="connsiteX285" fmla="*/ 8666160 w 11499847"/>
              <a:gd name="connsiteY285" fmla="*/ 304905 h 2403475"/>
              <a:gd name="connsiteX286" fmla="*/ 8719837 w 11499847"/>
              <a:gd name="connsiteY286" fmla="*/ 439943 h 2403475"/>
              <a:gd name="connsiteX287" fmla="*/ 8850791 w 11499847"/>
              <a:gd name="connsiteY287" fmla="*/ 495300 h 2403475"/>
              <a:gd name="connsiteX288" fmla="*/ 8982163 w 11499847"/>
              <a:gd name="connsiteY288" fmla="*/ 440153 h 2403475"/>
              <a:gd name="connsiteX289" fmla="*/ 9036048 w 11499847"/>
              <a:gd name="connsiteY289" fmla="*/ 304905 h 2403475"/>
              <a:gd name="connsiteX290" fmla="*/ 8981954 w 11499847"/>
              <a:gd name="connsiteY290" fmla="*/ 169657 h 2403475"/>
              <a:gd name="connsiteX291" fmla="*/ 8850791 w 11499847"/>
              <a:gd name="connsiteY291" fmla="*/ 114300 h 2403475"/>
              <a:gd name="connsiteX292" fmla="*/ 7335415 w 11499847"/>
              <a:gd name="connsiteY292" fmla="*/ 114300 h 2403475"/>
              <a:gd name="connsiteX293" fmla="*/ 7203974 w 11499847"/>
              <a:gd name="connsiteY293" fmla="*/ 169657 h 2403475"/>
              <a:gd name="connsiteX294" fmla="*/ 7150097 w 11499847"/>
              <a:gd name="connsiteY294" fmla="*/ 304905 h 2403475"/>
              <a:gd name="connsiteX295" fmla="*/ 7203974 w 11499847"/>
              <a:gd name="connsiteY295" fmla="*/ 439943 h 2403475"/>
              <a:gd name="connsiteX296" fmla="*/ 7335415 w 11499847"/>
              <a:gd name="connsiteY296" fmla="*/ 495300 h 2403475"/>
              <a:gd name="connsiteX297" fmla="*/ 7467486 w 11499847"/>
              <a:gd name="connsiteY297" fmla="*/ 440153 h 2403475"/>
              <a:gd name="connsiteX298" fmla="*/ 7521572 w 11499847"/>
              <a:gd name="connsiteY298" fmla="*/ 304905 h 2403475"/>
              <a:gd name="connsiteX299" fmla="*/ 7467067 w 11499847"/>
              <a:gd name="connsiteY299" fmla="*/ 169657 h 2403475"/>
              <a:gd name="connsiteX300" fmla="*/ 7335415 w 11499847"/>
              <a:gd name="connsiteY300" fmla="*/ 114300 h 2403475"/>
              <a:gd name="connsiteX301" fmla="*/ 9237660 w 11499847"/>
              <a:gd name="connsiteY301" fmla="*/ 49213 h 2403475"/>
              <a:gd name="connsiteX302" fmla="*/ 9339260 w 11499847"/>
              <a:gd name="connsiteY302" fmla="*/ 49213 h 2403475"/>
              <a:gd name="connsiteX303" fmla="*/ 9458322 w 11499847"/>
              <a:gd name="connsiteY303" fmla="*/ 242888 h 2403475"/>
              <a:gd name="connsiteX304" fmla="*/ 9578972 w 11499847"/>
              <a:gd name="connsiteY304" fmla="*/ 436563 h 2403475"/>
              <a:gd name="connsiteX305" fmla="*/ 9578972 w 11499847"/>
              <a:gd name="connsiteY305" fmla="*/ 49213 h 2403475"/>
              <a:gd name="connsiteX306" fmla="*/ 9656760 w 11499847"/>
              <a:gd name="connsiteY306" fmla="*/ 49213 h 2403475"/>
              <a:gd name="connsiteX307" fmla="*/ 9656760 w 11499847"/>
              <a:gd name="connsiteY307" fmla="*/ 560388 h 2403475"/>
              <a:gd name="connsiteX308" fmla="*/ 9561510 w 11499847"/>
              <a:gd name="connsiteY308" fmla="*/ 560388 h 2403475"/>
              <a:gd name="connsiteX309" fmla="*/ 9439272 w 11499847"/>
              <a:gd name="connsiteY309" fmla="*/ 363538 h 2403475"/>
              <a:gd name="connsiteX310" fmla="*/ 9317035 w 11499847"/>
              <a:gd name="connsiteY310" fmla="*/ 165101 h 2403475"/>
              <a:gd name="connsiteX311" fmla="*/ 9317035 w 11499847"/>
              <a:gd name="connsiteY311" fmla="*/ 560388 h 2403475"/>
              <a:gd name="connsiteX312" fmla="*/ 9237660 w 11499847"/>
              <a:gd name="connsiteY312" fmla="*/ 560388 h 2403475"/>
              <a:gd name="connsiteX313" fmla="*/ 8126410 w 11499847"/>
              <a:gd name="connsiteY313" fmla="*/ 49213 h 2403475"/>
              <a:gd name="connsiteX314" fmla="*/ 8529635 w 11499847"/>
              <a:gd name="connsiteY314" fmla="*/ 49213 h 2403475"/>
              <a:gd name="connsiteX315" fmla="*/ 8529635 w 11499847"/>
              <a:gd name="connsiteY315" fmla="*/ 125413 h 2403475"/>
              <a:gd name="connsiteX316" fmla="*/ 8369298 w 11499847"/>
              <a:gd name="connsiteY316" fmla="*/ 125413 h 2403475"/>
              <a:gd name="connsiteX317" fmla="*/ 8369298 w 11499847"/>
              <a:gd name="connsiteY317" fmla="*/ 560388 h 2403475"/>
              <a:gd name="connsiteX318" fmla="*/ 8285160 w 11499847"/>
              <a:gd name="connsiteY318" fmla="*/ 560388 h 2403475"/>
              <a:gd name="connsiteX319" fmla="*/ 8285160 w 11499847"/>
              <a:gd name="connsiteY319" fmla="*/ 125413 h 2403475"/>
              <a:gd name="connsiteX320" fmla="*/ 8126410 w 11499847"/>
              <a:gd name="connsiteY320" fmla="*/ 125413 h 2403475"/>
              <a:gd name="connsiteX321" fmla="*/ 6592885 w 11499847"/>
              <a:gd name="connsiteY321" fmla="*/ 49213 h 2403475"/>
              <a:gd name="connsiteX322" fmla="*/ 6795851 w 11499847"/>
              <a:gd name="connsiteY322" fmla="*/ 49213 h 2403475"/>
              <a:gd name="connsiteX323" fmla="*/ 6907775 w 11499847"/>
              <a:gd name="connsiteY323" fmla="*/ 87875 h 2403475"/>
              <a:gd name="connsiteX324" fmla="*/ 6952670 w 11499847"/>
              <a:gd name="connsiteY324" fmla="*/ 185680 h 2403475"/>
              <a:gd name="connsiteX325" fmla="*/ 6936382 w 11499847"/>
              <a:gd name="connsiteY325" fmla="*/ 245658 h 2403475"/>
              <a:gd name="connsiteX326" fmla="*/ 6892114 w 11499847"/>
              <a:gd name="connsiteY326" fmla="*/ 288709 h 2403475"/>
              <a:gd name="connsiteX327" fmla="*/ 6950791 w 11499847"/>
              <a:gd name="connsiteY327" fmla="*/ 339492 h 2403475"/>
              <a:gd name="connsiteX328" fmla="*/ 6972298 w 11499847"/>
              <a:gd name="connsiteY328" fmla="*/ 412845 h 2403475"/>
              <a:gd name="connsiteX329" fmla="*/ 6926359 w 11499847"/>
              <a:gd name="connsiteY329" fmla="*/ 517546 h 2403475"/>
              <a:gd name="connsiteX330" fmla="*/ 6808798 w 11499847"/>
              <a:gd name="connsiteY330" fmla="*/ 560388 h 2403475"/>
              <a:gd name="connsiteX331" fmla="*/ 6592885 w 11499847"/>
              <a:gd name="connsiteY331" fmla="*/ 560388 h 2403475"/>
              <a:gd name="connsiteX332" fmla="*/ 6592885 w 11499847"/>
              <a:gd name="connsiteY332" fmla="*/ 49213 h 2403475"/>
              <a:gd name="connsiteX333" fmla="*/ 8850790 w 11499847"/>
              <a:gd name="connsiteY333" fmla="*/ 38100 h 2403475"/>
              <a:gd name="connsiteX334" fmla="*/ 9041603 w 11499847"/>
              <a:gd name="connsiteY334" fmla="*/ 116301 h 2403475"/>
              <a:gd name="connsiteX335" fmla="*/ 9120185 w 11499847"/>
              <a:gd name="connsiteY335" fmla="*/ 304905 h 2403475"/>
              <a:gd name="connsiteX336" fmla="*/ 9041603 w 11499847"/>
              <a:gd name="connsiteY336" fmla="*/ 493090 h 2403475"/>
              <a:gd name="connsiteX337" fmla="*/ 8850790 w 11499847"/>
              <a:gd name="connsiteY337" fmla="*/ 571500 h 2403475"/>
              <a:gd name="connsiteX338" fmla="*/ 8660186 w 11499847"/>
              <a:gd name="connsiteY338" fmla="*/ 493090 h 2403475"/>
              <a:gd name="connsiteX339" fmla="*/ 8582022 w 11499847"/>
              <a:gd name="connsiteY339" fmla="*/ 304905 h 2403475"/>
              <a:gd name="connsiteX340" fmla="*/ 8660186 w 11499847"/>
              <a:gd name="connsiteY340" fmla="*/ 116301 h 2403475"/>
              <a:gd name="connsiteX341" fmla="*/ 8850790 w 11499847"/>
              <a:gd name="connsiteY341" fmla="*/ 38100 h 2403475"/>
              <a:gd name="connsiteX342" fmla="*/ 7870035 w 11499847"/>
              <a:gd name="connsiteY342" fmla="*/ 38100 h 2403475"/>
              <a:gd name="connsiteX343" fmla="*/ 7871499 w 11499847"/>
              <a:gd name="connsiteY343" fmla="*/ 38100 h 2403475"/>
              <a:gd name="connsiteX344" fmla="*/ 7955187 w 11499847"/>
              <a:gd name="connsiteY344" fmla="*/ 51273 h 2403475"/>
              <a:gd name="connsiteX345" fmla="*/ 8025067 w 11499847"/>
              <a:gd name="connsiteY345" fmla="*/ 86401 h 2403475"/>
              <a:gd name="connsiteX346" fmla="*/ 8004563 w 11499847"/>
              <a:gd name="connsiteY346" fmla="*/ 118811 h 2403475"/>
              <a:gd name="connsiteX347" fmla="*/ 7984060 w 11499847"/>
              <a:gd name="connsiteY347" fmla="*/ 151429 h 2403475"/>
              <a:gd name="connsiteX348" fmla="*/ 7926943 w 11499847"/>
              <a:gd name="connsiteY348" fmla="*/ 122574 h 2403475"/>
              <a:gd name="connsiteX349" fmla="*/ 7869198 w 11499847"/>
              <a:gd name="connsiteY349" fmla="*/ 112538 h 2403475"/>
              <a:gd name="connsiteX350" fmla="*/ 7802666 w 11499847"/>
              <a:gd name="connsiteY350" fmla="*/ 133865 h 2403475"/>
              <a:gd name="connsiteX351" fmla="*/ 7780907 w 11499847"/>
              <a:gd name="connsiteY351" fmla="*/ 185721 h 2403475"/>
              <a:gd name="connsiteX352" fmla="*/ 7811035 w 11499847"/>
              <a:gd name="connsiteY352" fmla="*/ 236949 h 2403475"/>
              <a:gd name="connsiteX353" fmla="*/ 7891166 w 11499847"/>
              <a:gd name="connsiteY353" fmla="*/ 266849 h 2403475"/>
              <a:gd name="connsiteX354" fmla="*/ 7998914 w 11499847"/>
              <a:gd name="connsiteY354" fmla="*/ 313896 h 2403475"/>
              <a:gd name="connsiteX355" fmla="*/ 8047035 w 11499847"/>
              <a:gd name="connsiteY355" fmla="*/ 415934 h 2403475"/>
              <a:gd name="connsiteX356" fmla="*/ 7999751 w 11499847"/>
              <a:gd name="connsiteY356" fmla="*/ 527381 h 2403475"/>
              <a:gd name="connsiteX357" fmla="*/ 7866478 w 11499847"/>
              <a:gd name="connsiteY357" fmla="*/ 571500 h 2403475"/>
              <a:gd name="connsiteX358" fmla="*/ 7761659 w 11499847"/>
              <a:gd name="connsiteY358" fmla="*/ 554145 h 2403475"/>
              <a:gd name="connsiteX359" fmla="*/ 7685085 w 11499847"/>
              <a:gd name="connsiteY359" fmla="*/ 512954 h 2403475"/>
              <a:gd name="connsiteX360" fmla="*/ 7725883 w 11499847"/>
              <a:gd name="connsiteY360" fmla="*/ 447925 h 2403475"/>
              <a:gd name="connsiteX361" fmla="*/ 7793879 w 11499847"/>
              <a:gd name="connsiteY361" fmla="*/ 483053 h 2403475"/>
              <a:gd name="connsiteX362" fmla="*/ 7867106 w 11499847"/>
              <a:gd name="connsiteY362" fmla="*/ 497063 h 2403475"/>
              <a:gd name="connsiteX363" fmla="*/ 7939496 w 11499847"/>
              <a:gd name="connsiteY363" fmla="*/ 475108 h 2403475"/>
              <a:gd name="connsiteX364" fmla="*/ 7964393 w 11499847"/>
              <a:gd name="connsiteY364" fmla="*/ 420952 h 2403475"/>
              <a:gd name="connsiteX365" fmla="*/ 7933847 w 11499847"/>
              <a:gd name="connsiteY365" fmla="*/ 369933 h 2403475"/>
              <a:gd name="connsiteX366" fmla="*/ 7853925 w 11499847"/>
              <a:gd name="connsiteY366" fmla="*/ 339823 h 2403475"/>
              <a:gd name="connsiteX367" fmla="*/ 7745968 w 11499847"/>
              <a:gd name="connsiteY367" fmla="*/ 292986 h 2403475"/>
              <a:gd name="connsiteX368" fmla="*/ 7698266 w 11499847"/>
              <a:gd name="connsiteY368" fmla="*/ 190739 h 2403475"/>
              <a:gd name="connsiteX369" fmla="*/ 7743666 w 11499847"/>
              <a:gd name="connsiteY369" fmla="*/ 80964 h 2403475"/>
              <a:gd name="connsiteX370" fmla="*/ 7870035 w 11499847"/>
              <a:gd name="connsiteY370" fmla="*/ 38100 h 2403475"/>
              <a:gd name="connsiteX371" fmla="*/ 7334624 w 11499847"/>
              <a:gd name="connsiteY371" fmla="*/ 38100 h 2403475"/>
              <a:gd name="connsiteX372" fmla="*/ 7525363 w 11499847"/>
              <a:gd name="connsiteY372" fmla="*/ 116301 h 2403475"/>
              <a:gd name="connsiteX373" fmla="*/ 7604123 w 11499847"/>
              <a:gd name="connsiteY373" fmla="*/ 304905 h 2403475"/>
              <a:gd name="connsiteX374" fmla="*/ 7525363 w 11499847"/>
              <a:gd name="connsiteY374" fmla="*/ 493090 h 2403475"/>
              <a:gd name="connsiteX375" fmla="*/ 7334624 w 11499847"/>
              <a:gd name="connsiteY375" fmla="*/ 571500 h 2403475"/>
              <a:gd name="connsiteX376" fmla="*/ 7144094 w 11499847"/>
              <a:gd name="connsiteY376" fmla="*/ 493090 h 2403475"/>
              <a:gd name="connsiteX377" fmla="*/ 7065960 w 11499847"/>
              <a:gd name="connsiteY377" fmla="*/ 304905 h 2403475"/>
              <a:gd name="connsiteX378" fmla="*/ 7144094 w 11499847"/>
              <a:gd name="connsiteY378" fmla="*/ 116301 h 2403475"/>
              <a:gd name="connsiteX379" fmla="*/ 7334624 w 11499847"/>
              <a:gd name="connsiteY379" fmla="*/ 38100 h 2403475"/>
              <a:gd name="connsiteX380" fmla="*/ 2766077 w 11499847"/>
              <a:gd name="connsiteY380" fmla="*/ 0 h 2403475"/>
              <a:gd name="connsiteX381" fmla="*/ 3146531 w 11499847"/>
              <a:gd name="connsiteY381" fmla="*/ 51449 h 2403475"/>
              <a:gd name="connsiteX382" fmla="*/ 3467375 w 11499847"/>
              <a:gd name="connsiteY382" fmla="*/ 204124 h 2403475"/>
              <a:gd name="connsiteX383" fmla="*/ 3340627 w 11499847"/>
              <a:gd name="connsiteY383" fmla="*/ 403228 h 2403475"/>
              <a:gd name="connsiteX384" fmla="*/ 3213880 w 11499847"/>
              <a:gd name="connsiteY384" fmla="*/ 602542 h 2403475"/>
              <a:gd name="connsiteX385" fmla="*/ 3009743 w 11499847"/>
              <a:gd name="connsiteY385" fmla="*/ 496716 h 2403475"/>
              <a:gd name="connsiteX386" fmla="*/ 2766077 w 11499847"/>
              <a:gd name="connsiteY386" fmla="*/ 457606 h 2403475"/>
              <a:gd name="connsiteX387" fmla="*/ 2232314 w 11499847"/>
              <a:gd name="connsiteY387" fmla="*/ 681180 h 2403475"/>
              <a:gd name="connsiteX388" fmla="*/ 2012073 w 11499847"/>
              <a:gd name="connsiteY388" fmla="*/ 1198391 h 2403475"/>
              <a:gd name="connsiteX389" fmla="*/ 2232314 w 11499847"/>
              <a:gd name="connsiteY389" fmla="*/ 1721250 h 2403475"/>
              <a:gd name="connsiteX390" fmla="*/ 2766077 w 11499847"/>
              <a:gd name="connsiteY390" fmla="*/ 1942732 h 2403475"/>
              <a:gd name="connsiteX391" fmla="*/ 3050111 w 11499847"/>
              <a:gd name="connsiteY391" fmla="*/ 1886682 h 2403475"/>
              <a:gd name="connsiteX392" fmla="*/ 3289594 w 11499847"/>
              <a:gd name="connsiteY392" fmla="*/ 1722086 h 2403475"/>
              <a:gd name="connsiteX393" fmla="*/ 3543925 w 11499847"/>
              <a:gd name="connsiteY393" fmla="*/ 1095493 h 2403475"/>
              <a:gd name="connsiteX394" fmla="*/ 3921866 w 11499847"/>
              <a:gd name="connsiteY394" fmla="*/ 345714 h 2403475"/>
              <a:gd name="connsiteX395" fmla="*/ 4300646 w 11499847"/>
              <a:gd name="connsiteY395" fmla="*/ 92441 h 2403475"/>
              <a:gd name="connsiteX396" fmla="*/ 4787977 w 11499847"/>
              <a:gd name="connsiteY396" fmla="*/ 0 h 2403475"/>
              <a:gd name="connsiteX397" fmla="*/ 5168221 w 11499847"/>
              <a:gd name="connsiteY397" fmla="*/ 54796 h 2403475"/>
              <a:gd name="connsiteX398" fmla="*/ 5489275 w 11499847"/>
              <a:gd name="connsiteY398" fmla="*/ 210607 h 2403475"/>
              <a:gd name="connsiteX399" fmla="*/ 5364200 w 11499847"/>
              <a:gd name="connsiteY399" fmla="*/ 409921 h 2403475"/>
              <a:gd name="connsiteX400" fmla="*/ 5239125 w 11499847"/>
              <a:gd name="connsiteY400" fmla="*/ 609025 h 2403475"/>
              <a:gd name="connsiteX401" fmla="*/ 5031643 w 11499847"/>
              <a:gd name="connsiteY401" fmla="*/ 500480 h 2403475"/>
              <a:gd name="connsiteX402" fmla="*/ 4784631 w 11499847"/>
              <a:gd name="connsiteY402" fmla="*/ 460952 h 2403475"/>
              <a:gd name="connsiteX403" fmla="*/ 4264462 w 11499847"/>
              <a:gd name="connsiteY403" fmla="*/ 679089 h 2403475"/>
              <a:gd name="connsiteX404" fmla="*/ 4050287 w 11499847"/>
              <a:gd name="connsiteY404" fmla="*/ 1198391 h 2403475"/>
              <a:gd name="connsiteX405" fmla="*/ 4262370 w 11499847"/>
              <a:gd name="connsiteY405" fmla="*/ 1725223 h 2403475"/>
              <a:gd name="connsiteX406" fmla="*/ 4778147 w 11499847"/>
              <a:gd name="connsiteY406" fmla="*/ 1945870 h 2403475"/>
              <a:gd name="connsiteX407" fmla="*/ 5191438 w 11499847"/>
              <a:gd name="connsiteY407" fmla="*/ 1804280 h 2403475"/>
              <a:gd name="connsiteX408" fmla="*/ 5426737 w 11499847"/>
              <a:gd name="connsiteY408" fmla="*/ 1445390 h 2403475"/>
              <a:gd name="connsiteX409" fmla="*/ 4708917 w 11499847"/>
              <a:gd name="connsiteY409" fmla="*/ 1445390 h 2403475"/>
              <a:gd name="connsiteX410" fmla="*/ 4850515 w 11499847"/>
              <a:gd name="connsiteY410" fmla="*/ 1223279 h 2403475"/>
              <a:gd name="connsiteX411" fmla="*/ 4992113 w 11499847"/>
              <a:gd name="connsiteY411" fmla="*/ 1000960 h 2403475"/>
              <a:gd name="connsiteX412" fmla="*/ 5457901 w 11499847"/>
              <a:gd name="connsiteY412" fmla="*/ 1000960 h 2403475"/>
              <a:gd name="connsiteX413" fmla="*/ 5924108 w 11499847"/>
              <a:gd name="connsiteY413" fmla="*/ 1000960 h 2403475"/>
              <a:gd name="connsiteX414" fmla="*/ 5936030 w 11499847"/>
              <a:gd name="connsiteY414" fmla="*/ 1100094 h 2403475"/>
              <a:gd name="connsiteX415" fmla="*/ 5940422 w 11499847"/>
              <a:gd name="connsiteY415" fmla="*/ 1201738 h 2403475"/>
              <a:gd name="connsiteX416" fmla="*/ 5600963 w 11499847"/>
              <a:gd name="connsiteY416" fmla="*/ 2050860 h 2403475"/>
              <a:gd name="connsiteX417" fmla="*/ 4764970 w 11499847"/>
              <a:gd name="connsiteY417" fmla="*/ 2403475 h 2403475"/>
              <a:gd name="connsiteX418" fmla="*/ 4178290 w 11499847"/>
              <a:gd name="connsiteY418" fmla="*/ 2262513 h 2403475"/>
              <a:gd name="connsiteX419" fmla="*/ 3757265 w 11499847"/>
              <a:gd name="connsiteY419" fmla="*/ 1886682 h 2403475"/>
              <a:gd name="connsiteX420" fmla="*/ 3332469 w 11499847"/>
              <a:gd name="connsiteY420" fmla="*/ 2263558 h 2403475"/>
              <a:gd name="connsiteX421" fmla="*/ 2749555 w 11499847"/>
              <a:gd name="connsiteY421" fmla="*/ 2403475 h 2403475"/>
              <a:gd name="connsiteX422" fmla="*/ 2242563 w 11499847"/>
              <a:gd name="connsiteY422" fmla="*/ 2295766 h 2403475"/>
              <a:gd name="connsiteX423" fmla="*/ 1844121 w 11499847"/>
              <a:gd name="connsiteY423" fmla="*/ 2005266 h 2403475"/>
              <a:gd name="connsiteX424" fmla="*/ 1583096 w 11499847"/>
              <a:gd name="connsiteY424" fmla="*/ 2257493 h 2403475"/>
              <a:gd name="connsiteX425" fmla="*/ 1188838 w 11499847"/>
              <a:gd name="connsiteY425" fmla="*/ 2354117 h 2403475"/>
              <a:gd name="connsiteX426" fmla="*/ 0 w 11499847"/>
              <a:gd name="connsiteY426" fmla="*/ 2354117 h 2403475"/>
              <a:gd name="connsiteX427" fmla="*/ 0 w 11499847"/>
              <a:gd name="connsiteY427" fmla="*/ 1201738 h 2403475"/>
              <a:gd name="connsiteX428" fmla="*/ 0 w 11499847"/>
              <a:gd name="connsiteY428" fmla="*/ 49358 h 2403475"/>
              <a:gd name="connsiteX429" fmla="*/ 538575 w 11499847"/>
              <a:gd name="connsiteY429" fmla="*/ 49358 h 2403475"/>
              <a:gd name="connsiteX430" fmla="*/ 1076940 w 11499847"/>
              <a:gd name="connsiteY430" fmla="*/ 49358 h 2403475"/>
              <a:gd name="connsiteX431" fmla="*/ 1523487 w 11499847"/>
              <a:gd name="connsiteY431" fmla="*/ 176099 h 2403475"/>
              <a:gd name="connsiteX432" fmla="*/ 1774892 w 11499847"/>
              <a:gd name="connsiteY432" fmla="*/ 500480 h 2403475"/>
              <a:gd name="connsiteX433" fmla="*/ 2196549 w 11499847"/>
              <a:gd name="connsiteY433" fmla="*/ 137826 h 2403475"/>
              <a:gd name="connsiteX434" fmla="*/ 2766077 w 11499847"/>
              <a:gd name="connsiteY434" fmla="*/ 0 h 2403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Lst>
            <a:rect l="l" t="t" r="r" b="b"/>
            <a:pathLst>
              <a:path w="11499847" h="2403475">
                <a:moveTo>
                  <a:pt x="8982072" y="1919288"/>
                </a:moveTo>
                <a:cubicBezTo>
                  <a:pt x="8982072" y="2105026"/>
                  <a:pt x="8982072" y="2105026"/>
                  <a:pt x="8982072" y="2105026"/>
                </a:cubicBezTo>
                <a:cubicBezTo>
                  <a:pt x="9098233" y="2105026"/>
                  <a:pt x="9098233" y="2105026"/>
                  <a:pt x="9098233" y="2105026"/>
                </a:cubicBezTo>
                <a:cubicBezTo>
                  <a:pt x="9124975" y="2105026"/>
                  <a:pt x="9148166" y="2096202"/>
                  <a:pt x="9164880" y="2080233"/>
                </a:cubicBezTo>
                <a:cubicBezTo>
                  <a:pt x="9181594" y="2064055"/>
                  <a:pt x="9191622" y="2040732"/>
                  <a:pt x="9191622" y="2011737"/>
                </a:cubicBezTo>
                <a:cubicBezTo>
                  <a:pt x="9191622" y="1983792"/>
                  <a:pt x="9181594" y="1960680"/>
                  <a:pt x="9164880" y="1944501"/>
                </a:cubicBezTo>
                <a:cubicBezTo>
                  <a:pt x="9148166" y="1928323"/>
                  <a:pt x="9124975" y="1919288"/>
                  <a:pt x="9098233" y="1919288"/>
                </a:cubicBezTo>
                <a:cubicBezTo>
                  <a:pt x="8982072" y="1919288"/>
                  <a:pt x="8982072" y="1919288"/>
                  <a:pt x="8982072" y="1919288"/>
                </a:cubicBezTo>
                <a:close/>
                <a:moveTo>
                  <a:pt x="7280272" y="1919288"/>
                </a:moveTo>
                <a:cubicBezTo>
                  <a:pt x="7280272" y="2097088"/>
                  <a:pt x="7280272" y="2097088"/>
                  <a:pt x="7280272" y="2097088"/>
                </a:cubicBezTo>
                <a:cubicBezTo>
                  <a:pt x="7404503" y="2097088"/>
                  <a:pt x="7404503" y="2097088"/>
                  <a:pt x="7404503" y="2097088"/>
                </a:cubicBezTo>
                <a:cubicBezTo>
                  <a:pt x="7430689" y="2097088"/>
                  <a:pt x="7453105" y="2088711"/>
                  <a:pt x="7469027" y="2073423"/>
                </a:cubicBezTo>
                <a:cubicBezTo>
                  <a:pt x="7485158" y="2058136"/>
                  <a:pt x="7494585" y="2035937"/>
                  <a:pt x="7494585" y="2008502"/>
                </a:cubicBezTo>
                <a:cubicBezTo>
                  <a:pt x="7494585" y="1981487"/>
                  <a:pt x="7485158" y="1959078"/>
                  <a:pt x="7469027" y="1943581"/>
                </a:cubicBezTo>
                <a:cubicBezTo>
                  <a:pt x="7453105" y="1927874"/>
                  <a:pt x="7430689" y="1919288"/>
                  <a:pt x="7404503" y="1919288"/>
                </a:cubicBezTo>
                <a:cubicBezTo>
                  <a:pt x="7280272" y="1919288"/>
                  <a:pt x="7280272" y="1919288"/>
                  <a:pt x="7280272" y="1919288"/>
                </a:cubicBezTo>
                <a:close/>
                <a:moveTo>
                  <a:pt x="7945015" y="1909763"/>
                </a:moveTo>
                <a:cubicBezTo>
                  <a:pt x="7893445" y="1909763"/>
                  <a:pt x="7847115" y="1930941"/>
                  <a:pt x="7813574" y="1965330"/>
                </a:cubicBezTo>
                <a:cubicBezTo>
                  <a:pt x="7780242" y="1999719"/>
                  <a:pt x="7759697" y="2047317"/>
                  <a:pt x="7759697" y="2100368"/>
                </a:cubicBezTo>
                <a:cubicBezTo>
                  <a:pt x="7759697" y="2153419"/>
                  <a:pt x="7780242" y="2201227"/>
                  <a:pt x="7813574" y="2235406"/>
                </a:cubicBezTo>
                <a:cubicBezTo>
                  <a:pt x="7847115" y="2269795"/>
                  <a:pt x="7893445" y="2290763"/>
                  <a:pt x="7945015" y="2290763"/>
                </a:cubicBezTo>
                <a:cubicBezTo>
                  <a:pt x="7997215" y="2290763"/>
                  <a:pt x="8043544" y="2270004"/>
                  <a:pt x="8077086" y="2235825"/>
                </a:cubicBezTo>
                <a:cubicBezTo>
                  <a:pt x="8110628" y="2201437"/>
                  <a:pt x="8131172" y="2153838"/>
                  <a:pt x="8131172" y="2100368"/>
                </a:cubicBezTo>
                <a:cubicBezTo>
                  <a:pt x="8131172" y="2047317"/>
                  <a:pt x="8110418" y="1999719"/>
                  <a:pt x="8076876" y="1965330"/>
                </a:cubicBezTo>
                <a:cubicBezTo>
                  <a:pt x="8043334" y="1930941"/>
                  <a:pt x="7996796" y="1909763"/>
                  <a:pt x="7945015" y="1909763"/>
                </a:cubicBezTo>
                <a:close/>
                <a:moveTo>
                  <a:pt x="8899522" y="1844675"/>
                </a:moveTo>
                <a:cubicBezTo>
                  <a:pt x="9098598" y="1844675"/>
                  <a:pt x="9098598" y="1844675"/>
                  <a:pt x="9098598" y="1844675"/>
                </a:cubicBezTo>
                <a:cubicBezTo>
                  <a:pt x="9152872" y="1844675"/>
                  <a:pt x="9197507" y="1862857"/>
                  <a:pt x="9228521" y="1892741"/>
                </a:cubicBezTo>
                <a:cubicBezTo>
                  <a:pt x="9259744" y="1922835"/>
                  <a:pt x="9277347" y="1964423"/>
                  <a:pt x="9277347" y="2011236"/>
                </a:cubicBezTo>
                <a:cubicBezTo>
                  <a:pt x="9277347" y="2057839"/>
                  <a:pt x="9259744" y="2099427"/>
                  <a:pt x="9228521" y="2129521"/>
                </a:cubicBezTo>
                <a:cubicBezTo>
                  <a:pt x="9197507" y="2159405"/>
                  <a:pt x="9152872" y="2177796"/>
                  <a:pt x="9098598" y="2177796"/>
                </a:cubicBezTo>
                <a:cubicBezTo>
                  <a:pt x="8982086" y="2177796"/>
                  <a:pt x="8982086" y="2177796"/>
                  <a:pt x="8982086" y="2177796"/>
                </a:cubicBezTo>
                <a:cubicBezTo>
                  <a:pt x="8982086" y="2355850"/>
                  <a:pt x="8982086" y="2355850"/>
                  <a:pt x="8982086" y="2355850"/>
                </a:cubicBezTo>
                <a:cubicBezTo>
                  <a:pt x="8899522" y="2355850"/>
                  <a:pt x="8899522" y="2355850"/>
                  <a:pt x="8899522" y="2355850"/>
                </a:cubicBezTo>
                <a:cubicBezTo>
                  <a:pt x="8899522" y="1844675"/>
                  <a:pt x="8899522" y="1844675"/>
                  <a:pt x="8899522" y="1844675"/>
                </a:cubicBezTo>
                <a:close/>
                <a:moveTo>
                  <a:pt x="8324847" y="1844675"/>
                </a:moveTo>
                <a:cubicBezTo>
                  <a:pt x="8407608" y="1844675"/>
                  <a:pt x="8407608" y="1844675"/>
                  <a:pt x="8407608" y="1844675"/>
                </a:cubicBezTo>
                <a:cubicBezTo>
                  <a:pt x="8407608" y="2158090"/>
                  <a:pt x="8407608" y="2158090"/>
                  <a:pt x="8407608" y="2158090"/>
                </a:cubicBezTo>
                <a:cubicBezTo>
                  <a:pt x="8407608" y="2195307"/>
                  <a:pt x="8420389" y="2228551"/>
                  <a:pt x="8443017" y="2252595"/>
                </a:cubicBezTo>
                <a:cubicBezTo>
                  <a:pt x="8465855" y="2276431"/>
                  <a:pt x="8498331" y="2291066"/>
                  <a:pt x="8537931" y="2291066"/>
                </a:cubicBezTo>
                <a:cubicBezTo>
                  <a:pt x="8576692" y="2291066"/>
                  <a:pt x="8609168" y="2276431"/>
                  <a:pt x="8631797" y="2252595"/>
                </a:cubicBezTo>
                <a:cubicBezTo>
                  <a:pt x="8654425" y="2228551"/>
                  <a:pt x="8667415" y="2195307"/>
                  <a:pt x="8667415" y="2158090"/>
                </a:cubicBezTo>
                <a:cubicBezTo>
                  <a:pt x="8667415" y="1844675"/>
                  <a:pt x="8667415" y="1844675"/>
                  <a:pt x="8667415" y="1844675"/>
                </a:cubicBezTo>
                <a:cubicBezTo>
                  <a:pt x="8748710" y="1844675"/>
                  <a:pt x="8748710" y="1844675"/>
                  <a:pt x="8748710" y="1844675"/>
                </a:cubicBezTo>
                <a:cubicBezTo>
                  <a:pt x="8748710" y="2158717"/>
                  <a:pt x="8748710" y="2158717"/>
                  <a:pt x="8748710" y="2158717"/>
                </a:cubicBezTo>
                <a:cubicBezTo>
                  <a:pt x="8748710" y="2218724"/>
                  <a:pt x="8726291" y="2270785"/>
                  <a:pt x="8688577" y="2307793"/>
                </a:cubicBezTo>
                <a:cubicBezTo>
                  <a:pt x="8650863" y="2345010"/>
                  <a:pt x="8597854" y="2366963"/>
                  <a:pt x="8537093" y="2366963"/>
                </a:cubicBezTo>
                <a:cubicBezTo>
                  <a:pt x="8476331" y="2366963"/>
                  <a:pt x="8423322" y="2345010"/>
                  <a:pt x="8385399" y="2307793"/>
                </a:cubicBezTo>
                <a:cubicBezTo>
                  <a:pt x="8347475" y="2270785"/>
                  <a:pt x="8324847" y="2218724"/>
                  <a:pt x="8324847" y="2158717"/>
                </a:cubicBezTo>
                <a:cubicBezTo>
                  <a:pt x="8324847" y="1844675"/>
                  <a:pt x="8324847" y="1844675"/>
                  <a:pt x="8324847" y="1844675"/>
                </a:cubicBezTo>
                <a:close/>
                <a:moveTo>
                  <a:pt x="7197722" y="1844675"/>
                </a:moveTo>
                <a:cubicBezTo>
                  <a:pt x="7404196" y="1844675"/>
                  <a:pt x="7404196" y="1844675"/>
                  <a:pt x="7404196" y="1844675"/>
                </a:cubicBezTo>
                <a:cubicBezTo>
                  <a:pt x="7457641" y="1844675"/>
                  <a:pt x="7501065" y="1862439"/>
                  <a:pt x="7531336" y="1891906"/>
                </a:cubicBezTo>
                <a:cubicBezTo>
                  <a:pt x="7561608" y="1921581"/>
                  <a:pt x="7578727" y="1962542"/>
                  <a:pt x="7578727" y="2008937"/>
                </a:cubicBezTo>
                <a:cubicBezTo>
                  <a:pt x="7578727" y="2047390"/>
                  <a:pt x="7568080" y="2080827"/>
                  <a:pt x="7548455" y="2106950"/>
                </a:cubicBezTo>
                <a:cubicBezTo>
                  <a:pt x="7529040" y="2133073"/>
                  <a:pt x="7500647" y="2152091"/>
                  <a:pt x="7464947" y="2161495"/>
                </a:cubicBezTo>
                <a:cubicBezTo>
                  <a:pt x="7525699" y="2258673"/>
                  <a:pt x="7525699" y="2258673"/>
                  <a:pt x="7525699" y="2258673"/>
                </a:cubicBezTo>
                <a:cubicBezTo>
                  <a:pt x="7586660" y="2355850"/>
                  <a:pt x="7586660" y="2355850"/>
                  <a:pt x="7586660" y="2355850"/>
                </a:cubicBezTo>
                <a:cubicBezTo>
                  <a:pt x="7491044" y="2355850"/>
                  <a:pt x="7491044" y="2355850"/>
                  <a:pt x="7491044" y="2355850"/>
                </a:cubicBezTo>
                <a:cubicBezTo>
                  <a:pt x="7434676" y="2263479"/>
                  <a:pt x="7434676" y="2263479"/>
                  <a:pt x="7434676" y="2263479"/>
                </a:cubicBezTo>
                <a:cubicBezTo>
                  <a:pt x="7378099" y="2171108"/>
                  <a:pt x="7378099" y="2171108"/>
                  <a:pt x="7378099" y="2171108"/>
                </a:cubicBezTo>
                <a:cubicBezTo>
                  <a:pt x="7280395" y="2171108"/>
                  <a:pt x="7280395" y="2171108"/>
                  <a:pt x="7280395" y="2171108"/>
                </a:cubicBezTo>
                <a:cubicBezTo>
                  <a:pt x="7280395" y="2355850"/>
                  <a:pt x="7280395" y="2355850"/>
                  <a:pt x="7280395" y="2355850"/>
                </a:cubicBezTo>
                <a:cubicBezTo>
                  <a:pt x="7197722" y="2355850"/>
                  <a:pt x="7197722" y="2355850"/>
                  <a:pt x="7197722" y="2355850"/>
                </a:cubicBezTo>
                <a:cubicBezTo>
                  <a:pt x="7197722" y="1844675"/>
                  <a:pt x="7197722" y="1844675"/>
                  <a:pt x="7197722" y="1844675"/>
                </a:cubicBezTo>
                <a:close/>
                <a:moveTo>
                  <a:pt x="7945016" y="1833563"/>
                </a:moveTo>
                <a:cubicBezTo>
                  <a:pt x="8020028" y="1833563"/>
                  <a:pt x="8087706" y="1863673"/>
                  <a:pt x="8136527" y="1911974"/>
                </a:cubicBezTo>
                <a:cubicBezTo>
                  <a:pt x="8185138" y="1960274"/>
                  <a:pt x="8215310" y="2026976"/>
                  <a:pt x="8215310" y="2100368"/>
                </a:cubicBezTo>
                <a:cubicBezTo>
                  <a:pt x="8215310" y="2173760"/>
                  <a:pt x="8185138" y="2240461"/>
                  <a:pt x="8136527" y="2288762"/>
                </a:cubicBezTo>
                <a:cubicBezTo>
                  <a:pt x="8087706" y="2337063"/>
                  <a:pt x="8020028" y="2366963"/>
                  <a:pt x="7945016" y="2366963"/>
                </a:cubicBezTo>
                <a:cubicBezTo>
                  <a:pt x="7870004" y="2366963"/>
                  <a:pt x="7802745" y="2337063"/>
                  <a:pt x="7754134" y="2288762"/>
                </a:cubicBezTo>
                <a:cubicBezTo>
                  <a:pt x="7705523" y="2240461"/>
                  <a:pt x="7675560" y="2173760"/>
                  <a:pt x="7675560" y="2100368"/>
                </a:cubicBezTo>
                <a:cubicBezTo>
                  <a:pt x="7675560" y="2026976"/>
                  <a:pt x="7705523" y="1960274"/>
                  <a:pt x="7754134" y="1911974"/>
                </a:cubicBezTo>
                <a:cubicBezTo>
                  <a:pt x="7802745" y="1863673"/>
                  <a:pt x="7870004" y="1833563"/>
                  <a:pt x="7945016" y="1833563"/>
                </a:cubicBezTo>
                <a:close/>
                <a:moveTo>
                  <a:pt x="6834872" y="1833563"/>
                </a:moveTo>
                <a:cubicBezTo>
                  <a:pt x="6865690" y="1833563"/>
                  <a:pt x="6894831" y="1837536"/>
                  <a:pt x="6921875" y="1845482"/>
                </a:cubicBezTo>
                <a:cubicBezTo>
                  <a:pt x="6948919" y="1853218"/>
                  <a:pt x="6973658" y="1865136"/>
                  <a:pt x="6996090" y="1881028"/>
                </a:cubicBezTo>
                <a:cubicBezTo>
                  <a:pt x="6974496" y="1914692"/>
                  <a:pt x="6974496" y="1914692"/>
                  <a:pt x="6974496" y="1914692"/>
                </a:cubicBezTo>
                <a:cubicBezTo>
                  <a:pt x="6952903" y="1948356"/>
                  <a:pt x="6952903" y="1948356"/>
                  <a:pt x="6952903" y="1948356"/>
                </a:cubicBezTo>
                <a:cubicBezTo>
                  <a:pt x="6935712" y="1935183"/>
                  <a:pt x="6917263" y="1925774"/>
                  <a:pt x="6897556" y="1919501"/>
                </a:cubicBezTo>
                <a:cubicBezTo>
                  <a:pt x="6877850" y="1913228"/>
                  <a:pt x="6856885" y="1910301"/>
                  <a:pt x="6834243" y="1910301"/>
                </a:cubicBezTo>
                <a:cubicBezTo>
                  <a:pt x="6782461" y="1910301"/>
                  <a:pt x="6736548" y="1931001"/>
                  <a:pt x="6703424" y="1965084"/>
                </a:cubicBezTo>
                <a:cubicBezTo>
                  <a:pt x="6670510" y="1999166"/>
                  <a:pt x="6650384" y="2046631"/>
                  <a:pt x="6650384" y="2100368"/>
                </a:cubicBezTo>
                <a:cubicBezTo>
                  <a:pt x="6650384" y="2154105"/>
                  <a:pt x="6669671" y="2201779"/>
                  <a:pt x="6701957" y="2236070"/>
                </a:cubicBezTo>
                <a:cubicBezTo>
                  <a:pt x="6734242" y="2270152"/>
                  <a:pt x="6779526" y="2291062"/>
                  <a:pt x="6831308" y="2291062"/>
                </a:cubicBezTo>
                <a:cubicBezTo>
                  <a:pt x="6878898" y="2291062"/>
                  <a:pt x="6917473" y="2275798"/>
                  <a:pt x="6945984" y="2250498"/>
                </a:cubicBezTo>
                <a:cubicBezTo>
                  <a:pt x="6974496" y="2225197"/>
                  <a:pt x="6992735" y="2189442"/>
                  <a:pt x="6999863" y="2148460"/>
                </a:cubicBezTo>
                <a:cubicBezTo>
                  <a:pt x="6825438" y="2148460"/>
                  <a:pt x="6825438" y="2148460"/>
                  <a:pt x="6825438" y="2148460"/>
                </a:cubicBezTo>
                <a:cubicBezTo>
                  <a:pt x="6849128" y="2111241"/>
                  <a:pt x="6849128" y="2111241"/>
                  <a:pt x="6849128" y="2111241"/>
                </a:cubicBezTo>
                <a:cubicBezTo>
                  <a:pt x="6873028" y="2074022"/>
                  <a:pt x="6873028" y="2074022"/>
                  <a:pt x="6873028" y="2074022"/>
                </a:cubicBezTo>
                <a:cubicBezTo>
                  <a:pt x="7078061" y="2074022"/>
                  <a:pt x="7078061" y="2074022"/>
                  <a:pt x="7078061" y="2074022"/>
                </a:cubicBezTo>
                <a:cubicBezTo>
                  <a:pt x="7079319" y="2078204"/>
                  <a:pt x="7080158" y="2083849"/>
                  <a:pt x="7080787" y="2090540"/>
                </a:cubicBezTo>
                <a:cubicBezTo>
                  <a:pt x="7081415" y="2096813"/>
                  <a:pt x="7081835" y="2103922"/>
                  <a:pt x="7081835" y="2110613"/>
                </a:cubicBezTo>
                <a:cubicBezTo>
                  <a:pt x="7081835" y="2183378"/>
                  <a:pt x="7056258" y="2247361"/>
                  <a:pt x="7011813" y="2293362"/>
                </a:cubicBezTo>
                <a:cubicBezTo>
                  <a:pt x="6967788" y="2339363"/>
                  <a:pt x="6904894" y="2366963"/>
                  <a:pt x="6830470" y="2366963"/>
                </a:cubicBezTo>
                <a:cubicBezTo>
                  <a:pt x="6756255" y="2366963"/>
                  <a:pt x="6690007" y="2337481"/>
                  <a:pt x="6642417" y="2289389"/>
                </a:cubicBezTo>
                <a:cubicBezTo>
                  <a:pt x="6595037" y="2241088"/>
                  <a:pt x="6565897" y="2174387"/>
                  <a:pt x="6565897" y="2100368"/>
                </a:cubicBezTo>
                <a:cubicBezTo>
                  <a:pt x="6565897" y="2026139"/>
                  <a:pt x="6595876" y="1959438"/>
                  <a:pt x="6644514" y="1911346"/>
                </a:cubicBezTo>
                <a:cubicBezTo>
                  <a:pt x="6692942" y="1863255"/>
                  <a:pt x="6760238" y="1833563"/>
                  <a:pt x="6834872" y="1833563"/>
                </a:cubicBezTo>
                <a:close/>
                <a:moveTo>
                  <a:pt x="501650" y="1403350"/>
                </a:moveTo>
                <a:cubicBezTo>
                  <a:pt x="501650" y="1403350"/>
                  <a:pt x="501650" y="1403350"/>
                  <a:pt x="501650" y="1925638"/>
                </a:cubicBezTo>
                <a:cubicBezTo>
                  <a:pt x="501650" y="1925638"/>
                  <a:pt x="501650" y="1925638"/>
                  <a:pt x="842112" y="1925638"/>
                </a:cubicBezTo>
                <a:cubicBezTo>
                  <a:pt x="842112" y="1925638"/>
                  <a:pt x="842112" y="1925638"/>
                  <a:pt x="1182574" y="1925638"/>
                </a:cubicBezTo>
                <a:cubicBezTo>
                  <a:pt x="1258233" y="1925638"/>
                  <a:pt x="1326576" y="1896842"/>
                  <a:pt x="1375900" y="1849684"/>
                </a:cubicBezTo>
                <a:cubicBezTo>
                  <a:pt x="1425224" y="1802317"/>
                  <a:pt x="1455738" y="1736796"/>
                  <a:pt x="1455738" y="1662720"/>
                </a:cubicBezTo>
                <a:cubicBezTo>
                  <a:pt x="1455738" y="1588853"/>
                  <a:pt x="1425224" y="1523958"/>
                  <a:pt x="1375900" y="1477635"/>
                </a:cubicBezTo>
                <a:cubicBezTo>
                  <a:pt x="1326576" y="1431103"/>
                  <a:pt x="1258233" y="1403350"/>
                  <a:pt x="1182574" y="1403350"/>
                </a:cubicBezTo>
                <a:cubicBezTo>
                  <a:pt x="1182574" y="1403350"/>
                  <a:pt x="1182574" y="1403350"/>
                  <a:pt x="501650" y="1403350"/>
                </a:cubicBezTo>
                <a:close/>
                <a:moveTo>
                  <a:pt x="7349808" y="1012825"/>
                </a:moveTo>
                <a:cubicBezTo>
                  <a:pt x="7297999" y="1012825"/>
                  <a:pt x="7251643" y="1033706"/>
                  <a:pt x="7218292" y="1067952"/>
                </a:cubicBezTo>
                <a:cubicBezTo>
                  <a:pt x="7184731" y="1102197"/>
                  <a:pt x="7164385" y="1149598"/>
                  <a:pt x="7164385" y="1202427"/>
                </a:cubicBezTo>
                <a:cubicBezTo>
                  <a:pt x="7164385" y="1255466"/>
                  <a:pt x="7184731" y="1302866"/>
                  <a:pt x="7218292" y="1336903"/>
                </a:cubicBezTo>
                <a:cubicBezTo>
                  <a:pt x="7251643" y="1371148"/>
                  <a:pt x="7297999" y="1392238"/>
                  <a:pt x="7349808" y="1392238"/>
                </a:cubicBezTo>
                <a:cubicBezTo>
                  <a:pt x="7401827" y="1392238"/>
                  <a:pt x="7448393" y="1371357"/>
                  <a:pt x="7481953" y="1337320"/>
                </a:cubicBezTo>
                <a:cubicBezTo>
                  <a:pt x="7515304" y="1303075"/>
                  <a:pt x="7535860" y="1255675"/>
                  <a:pt x="7535860" y="1202427"/>
                </a:cubicBezTo>
                <a:cubicBezTo>
                  <a:pt x="7535860" y="1149598"/>
                  <a:pt x="7515304" y="1102197"/>
                  <a:pt x="7481534" y="1067952"/>
                </a:cubicBezTo>
                <a:cubicBezTo>
                  <a:pt x="7447973" y="1033706"/>
                  <a:pt x="7401408" y="1012825"/>
                  <a:pt x="7349808" y="1012825"/>
                </a:cubicBezTo>
                <a:close/>
                <a:moveTo>
                  <a:pt x="10448922" y="946150"/>
                </a:moveTo>
                <a:lnTo>
                  <a:pt x="10552110" y="946150"/>
                </a:lnTo>
                <a:lnTo>
                  <a:pt x="10671172" y="1139825"/>
                </a:lnTo>
                <a:lnTo>
                  <a:pt x="10790235" y="1333501"/>
                </a:lnTo>
                <a:lnTo>
                  <a:pt x="10790235" y="946150"/>
                </a:lnTo>
                <a:lnTo>
                  <a:pt x="10869610" y="946150"/>
                </a:lnTo>
                <a:lnTo>
                  <a:pt x="10869610" y="1458913"/>
                </a:lnTo>
                <a:lnTo>
                  <a:pt x="10772772" y="1458913"/>
                </a:lnTo>
                <a:lnTo>
                  <a:pt x="10650535" y="1260475"/>
                </a:lnTo>
                <a:lnTo>
                  <a:pt x="10528297" y="1062038"/>
                </a:lnTo>
                <a:lnTo>
                  <a:pt x="10528297" y="1458913"/>
                </a:lnTo>
                <a:lnTo>
                  <a:pt x="10448922" y="1458913"/>
                </a:lnTo>
                <a:close/>
                <a:moveTo>
                  <a:pt x="10185397" y="946150"/>
                </a:moveTo>
                <a:lnTo>
                  <a:pt x="10267947" y="946150"/>
                </a:lnTo>
                <a:lnTo>
                  <a:pt x="10267947" y="1458913"/>
                </a:lnTo>
                <a:lnTo>
                  <a:pt x="10185397" y="1458913"/>
                </a:lnTo>
                <a:close/>
                <a:moveTo>
                  <a:pt x="9656760" y="946150"/>
                </a:moveTo>
                <a:lnTo>
                  <a:pt x="10059985" y="946150"/>
                </a:lnTo>
                <a:lnTo>
                  <a:pt x="10059985" y="1022350"/>
                </a:lnTo>
                <a:lnTo>
                  <a:pt x="9899648" y="1022350"/>
                </a:lnTo>
                <a:lnTo>
                  <a:pt x="9899648" y="1458913"/>
                </a:lnTo>
                <a:lnTo>
                  <a:pt x="9817098" y="1458913"/>
                </a:lnTo>
                <a:lnTo>
                  <a:pt x="9817098" y="1022350"/>
                </a:lnTo>
                <a:lnTo>
                  <a:pt x="9656760" y="1022350"/>
                </a:lnTo>
                <a:close/>
                <a:moveTo>
                  <a:pt x="9336085" y="946150"/>
                </a:moveTo>
                <a:lnTo>
                  <a:pt x="9418635" y="946150"/>
                </a:lnTo>
                <a:lnTo>
                  <a:pt x="9418635" y="1382713"/>
                </a:lnTo>
                <a:lnTo>
                  <a:pt x="9671048" y="1382713"/>
                </a:lnTo>
                <a:lnTo>
                  <a:pt x="9671048" y="1458913"/>
                </a:lnTo>
                <a:lnTo>
                  <a:pt x="9336085" y="1458913"/>
                </a:lnTo>
                <a:close/>
                <a:moveTo>
                  <a:pt x="8766172" y="946150"/>
                </a:moveTo>
                <a:cubicBezTo>
                  <a:pt x="8848414" y="946150"/>
                  <a:pt x="8848414" y="946150"/>
                  <a:pt x="8848414" y="946150"/>
                </a:cubicBezTo>
                <a:cubicBezTo>
                  <a:pt x="8848414" y="1260391"/>
                  <a:pt x="8848414" y="1260391"/>
                  <a:pt x="8848414" y="1260391"/>
                </a:cubicBezTo>
                <a:cubicBezTo>
                  <a:pt x="8848414" y="1297706"/>
                  <a:pt x="8861356" y="1331038"/>
                  <a:pt x="8883900" y="1355146"/>
                </a:cubicBezTo>
                <a:cubicBezTo>
                  <a:pt x="8906443" y="1379044"/>
                  <a:pt x="8939006" y="1393718"/>
                  <a:pt x="8978249" y="1393718"/>
                </a:cubicBezTo>
                <a:cubicBezTo>
                  <a:pt x="9017074" y="1393718"/>
                  <a:pt x="9049219" y="1379044"/>
                  <a:pt x="9071972" y="1355146"/>
                </a:cubicBezTo>
                <a:cubicBezTo>
                  <a:pt x="9094515" y="1331038"/>
                  <a:pt x="9107457" y="1297706"/>
                  <a:pt x="9107457" y="1260391"/>
                </a:cubicBezTo>
                <a:cubicBezTo>
                  <a:pt x="9107457" y="946150"/>
                  <a:pt x="9107457" y="946150"/>
                  <a:pt x="9107457" y="946150"/>
                </a:cubicBezTo>
                <a:cubicBezTo>
                  <a:pt x="9188447" y="946150"/>
                  <a:pt x="9188447" y="946150"/>
                  <a:pt x="9188447" y="946150"/>
                </a:cubicBezTo>
                <a:cubicBezTo>
                  <a:pt x="9188447" y="1261230"/>
                  <a:pt x="9188447" y="1261230"/>
                  <a:pt x="9188447" y="1261230"/>
                </a:cubicBezTo>
                <a:cubicBezTo>
                  <a:pt x="9188447" y="1321185"/>
                  <a:pt x="9166112" y="1373384"/>
                  <a:pt x="9128539" y="1410489"/>
                </a:cubicBezTo>
                <a:cubicBezTo>
                  <a:pt x="9090758" y="1447804"/>
                  <a:pt x="9038156" y="1470025"/>
                  <a:pt x="8977623" y="1470025"/>
                </a:cubicBezTo>
                <a:cubicBezTo>
                  <a:pt x="8917089" y="1470025"/>
                  <a:pt x="8864278" y="1447804"/>
                  <a:pt x="8826497" y="1410489"/>
                </a:cubicBezTo>
                <a:cubicBezTo>
                  <a:pt x="8788716" y="1373384"/>
                  <a:pt x="8766172" y="1321185"/>
                  <a:pt x="8766172" y="1261230"/>
                </a:cubicBezTo>
                <a:cubicBezTo>
                  <a:pt x="8766172" y="946150"/>
                  <a:pt x="8766172" y="946150"/>
                  <a:pt x="8766172" y="946150"/>
                </a:cubicBezTo>
                <a:close/>
                <a:moveTo>
                  <a:pt x="7737472" y="946150"/>
                </a:moveTo>
                <a:lnTo>
                  <a:pt x="7839072" y="946150"/>
                </a:lnTo>
                <a:lnTo>
                  <a:pt x="7958134" y="1139825"/>
                </a:lnTo>
                <a:lnTo>
                  <a:pt x="8077197" y="1333501"/>
                </a:lnTo>
                <a:lnTo>
                  <a:pt x="8077197" y="946150"/>
                </a:lnTo>
                <a:lnTo>
                  <a:pt x="8156572" y="946150"/>
                </a:lnTo>
                <a:lnTo>
                  <a:pt x="8156572" y="1458913"/>
                </a:lnTo>
                <a:lnTo>
                  <a:pt x="8061322" y="1458913"/>
                </a:lnTo>
                <a:lnTo>
                  <a:pt x="7939084" y="1260475"/>
                </a:lnTo>
                <a:lnTo>
                  <a:pt x="7815259" y="1062038"/>
                </a:lnTo>
                <a:lnTo>
                  <a:pt x="7815259" y="1458913"/>
                </a:lnTo>
                <a:lnTo>
                  <a:pt x="7737472" y="1458913"/>
                </a:lnTo>
                <a:close/>
                <a:moveTo>
                  <a:pt x="11253544" y="936625"/>
                </a:moveTo>
                <a:cubicBezTo>
                  <a:pt x="11284280" y="936625"/>
                  <a:pt x="11313343" y="940389"/>
                  <a:pt x="11340315" y="948334"/>
                </a:cubicBezTo>
                <a:cubicBezTo>
                  <a:pt x="11367287" y="956071"/>
                  <a:pt x="11391959" y="967989"/>
                  <a:pt x="11414331" y="984090"/>
                </a:cubicBezTo>
                <a:cubicBezTo>
                  <a:pt x="11392795" y="1017545"/>
                  <a:pt x="11392795" y="1017545"/>
                  <a:pt x="11392795" y="1017545"/>
                </a:cubicBezTo>
                <a:cubicBezTo>
                  <a:pt x="11371260" y="1051209"/>
                  <a:pt x="11371260" y="1051209"/>
                  <a:pt x="11371260" y="1051209"/>
                </a:cubicBezTo>
                <a:cubicBezTo>
                  <a:pt x="11354114" y="1038036"/>
                  <a:pt x="11335715" y="1028627"/>
                  <a:pt x="11316270" y="1022354"/>
                </a:cubicBezTo>
                <a:cubicBezTo>
                  <a:pt x="11296616" y="1016290"/>
                  <a:pt x="11275498" y="1013363"/>
                  <a:pt x="11252917" y="1013363"/>
                </a:cubicBezTo>
                <a:cubicBezTo>
                  <a:pt x="11201273" y="1013363"/>
                  <a:pt x="11155483" y="1034063"/>
                  <a:pt x="11122657" y="1067936"/>
                </a:cubicBezTo>
                <a:cubicBezTo>
                  <a:pt x="11089622" y="1102019"/>
                  <a:pt x="11069549" y="1149692"/>
                  <a:pt x="11069549" y="1203221"/>
                </a:cubicBezTo>
                <a:cubicBezTo>
                  <a:pt x="11069549" y="1256958"/>
                  <a:pt x="11088785" y="1304631"/>
                  <a:pt x="11120984" y="1338923"/>
                </a:cubicBezTo>
                <a:cubicBezTo>
                  <a:pt x="11153393" y="1373214"/>
                  <a:pt x="11198346" y="1394124"/>
                  <a:pt x="11249990" y="1394124"/>
                </a:cubicBezTo>
                <a:cubicBezTo>
                  <a:pt x="11297452" y="1394124"/>
                  <a:pt x="11335924" y="1378860"/>
                  <a:pt x="11364360" y="1353350"/>
                </a:cubicBezTo>
                <a:cubicBezTo>
                  <a:pt x="11392795" y="1328050"/>
                  <a:pt x="11410986" y="1292295"/>
                  <a:pt x="11418095" y="1251521"/>
                </a:cubicBezTo>
                <a:cubicBezTo>
                  <a:pt x="11244136" y="1251521"/>
                  <a:pt x="11244136" y="1251521"/>
                  <a:pt x="11244136" y="1251521"/>
                </a:cubicBezTo>
                <a:cubicBezTo>
                  <a:pt x="11267971" y="1214303"/>
                  <a:pt x="11267971" y="1214303"/>
                  <a:pt x="11267971" y="1214303"/>
                </a:cubicBezTo>
                <a:cubicBezTo>
                  <a:pt x="11291598" y="1177084"/>
                  <a:pt x="11291598" y="1177084"/>
                  <a:pt x="11291598" y="1177084"/>
                </a:cubicBezTo>
                <a:cubicBezTo>
                  <a:pt x="11496083" y="1177084"/>
                  <a:pt x="11496083" y="1177084"/>
                  <a:pt x="11496083" y="1177084"/>
                </a:cubicBezTo>
                <a:cubicBezTo>
                  <a:pt x="11497338" y="1181057"/>
                  <a:pt x="11498174" y="1186911"/>
                  <a:pt x="11498802" y="1193393"/>
                </a:cubicBezTo>
                <a:cubicBezTo>
                  <a:pt x="11499429" y="1199875"/>
                  <a:pt x="11499847" y="1206984"/>
                  <a:pt x="11499847" y="1213466"/>
                </a:cubicBezTo>
                <a:cubicBezTo>
                  <a:pt x="11499847" y="1286231"/>
                  <a:pt x="11474339" y="1350214"/>
                  <a:pt x="11430222" y="1396215"/>
                </a:cubicBezTo>
                <a:cubicBezTo>
                  <a:pt x="11386105" y="1442216"/>
                  <a:pt x="11323379" y="1470025"/>
                  <a:pt x="11249154" y="1470025"/>
                </a:cubicBezTo>
                <a:cubicBezTo>
                  <a:pt x="11175137" y="1470025"/>
                  <a:pt x="11109066" y="1440334"/>
                  <a:pt x="11061813" y="1392242"/>
                </a:cubicBezTo>
                <a:cubicBezTo>
                  <a:pt x="11014351" y="1344150"/>
                  <a:pt x="10985497" y="1277449"/>
                  <a:pt x="10985497" y="1203221"/>
                </a:cubicBezTo>
                <a:cubicBezTo>
                  <a:pt x="10985497" y="1129201"/>
                  <a:pt x="11015187" y="1062500"/>
                  <a:pt x="11063695" y="1014408"/>
                </a:cubicBezTo>
                <a:cubicBezTo>
                  <a:pt x="11111994" y="966317"/>
                  <a:pt x="11179110" y="936625"/>
                  <a:pt x="11253544" y="936625"/>
                </a:cubicBezTo>
                <a:close/>
                <a:moveTo>
                  <a:pt x="8471697" y="936625"/>
                </a:moveTo>
                <a:cubicBezTo>
                  <a:pt x="8502452" y="936625"/>
                  <a:pt x="8530906" y="941434"/>
                  <a:pt x="8556850" y="949798"/>
                </a:cubicBezTo>
                <a:cubicBezTo>
                  <a:pt x="8582793" y="958162"/>
                  <a:pt x="8606225" y="970080"/>
                  <a:pt x="8626729" y="984717"/>
                </a:cubicBezTo>
                <a:cubicBezTo>
                  <a:pt x="8626729" y="984717"/>
                  <a:pt x="8626729" y="984717"/>
                  <a:pt x="8606225" y="1017336"/>
                </a:cubicBezTo>
                <a:cubicBezTo>
                  <a:pt x="8606225" y="1017336"/>
                  <a:pt x="8606225" y="1017336"/>
                  <a:pt x="8585722" y="1049745"/>
                </a:cubicBezTo>
                <a:cubicBezTo>
                  <a:pt x="8566474" y="1037409"/>
                  <a:pt x="8547644" y="1027581"/>
                  <a:pt x="8528605" y="1021099"/>
                </a:cubicBezTo>
                <a:cubicBezTo>
                  <a:pt x="8509775" y="1014617"/>
                  <a:pt x="8490736" y="1011063"/>
                  <a:pt x="8471070" y="1011063"/>
                </a:cubicBezTo>
                <a:cubicBezTo>
                  <a:pt x="8441151" y="1011063"/>
                  <a:pt x="8418974" y="1019217"/>
                  <a:pt x="8404328" y="1032181"/>
                </a:cubicBezTo>
                <a:cubicBezTo>
                  <a:pt x="8389683" y="1045354"/>
                  <a:pt x="8382570" y="1063755"/>
                  <a:pt x="8382570" y="1084246"/>
                </a:cubicBezTo>
                <a:cubicBezTo>
                  <a:pt x="8382570" y="1108292"/>
                  <a:pt x="8393449" y="1123556"/>
                  <a:pt x="8412697" y="1135474"/>
                </a:cubicBezTo>
                <a:cubicBezTo>
                  <a:pt x="8432155" y="1147183"/>
                  <a:pt x="8459772" y="1155338"/>
                  <a:pt x="8493038" y="1165165"/>
                </a:cubicBezTo>
                <a:cubicBezTo>
                  <a:pt x="8532789" y="1177293"/>
                  <a:pt x="8571704" y="1190257"/>
                  <a:pt x="8600786" y="1212421"/>
                </a:cubicBezTo>
                <a:cubicBezTo>
                  <a:pt x="8629658" y="1234585"/>
                  <a:pt x="8648697" y="1265740"/>
                  <a:pt x="8648697" y="1314250"/>
                </a:cubicBezTo>
                <a:cubicBezTo>
                  <a:pt x="8648697" y="1359205"/>
                  <a:pt x="8632169" y="1398097"/>
                  <a:pt x="8601413" y="1425906"/>
                </a:cubicBezTo>
                <a:cubicBezTo>
                  <a:pt x="8570658" y="1453507"/>
                  <a:pt x="8525467" y="1470025"/>
                  <a:pt x="8468140" y="1470025"/>
                </a:cubicBezTo>
                <a:cubicBezTo>
                  <a:pt x="8427552" y="1470025"/>
                  <a:pt x="8393031" y="1463125"/>
                  <a:pt x="8363531" y="1452461"/>
                </a:cubicBezTo>
                <a:cubicBezTo>
                  <a:pt x="8333821" y="1441797"/>
                  <a:pt x="8308715" y="1427161"/>
                  <a:pt x="8286747" y="1411479"/>
                </a:cubicBezTo>
                <a:cubicBezTo>
                  <a:pt x="8286747" y="1411479"/>
                  <a:pt x="8286747" y="1411479"/>
                  <a:pt x="8307251" y="1379069"/>
                </a:cubicBezTo>
                <a:cubicBezTo>
                  <a:pt x="8307251" y="1379069"/>
                  <a:pt x="8307251" y="1379069"/>
                  <a:pt x="8327754" y="1346450"/>
                </a:cubicBezTo>
                <a:cubicBezTo>
                  <a:pt x="8349931" y="1360669"/>
                  <a:pt x="8372318" y="1373005"/>
                  <a:pt x="8395541" y="1381578"/>
                </a:cubicBezTo>
                <a:cubicBezTo>
                  <a:pt x="8418765" y="1390360"/>
                  <a:pt x="8442825" y="1395378"/>
                  <a:pt x="8468768" y="1395378"/>
                </a:cubicBezTo>
                <a:cubicBezTo>
                  <a:pt x="8500569" y="1395378"/>
                  <a:pt x="8525048" y="1387224"/>
                  <a:pt x="8541367" y="1373633"/>
                </a:cubicBezTo>
                <a:cubicBezTo>
                  <a:pt x="8557686" y="1360041"/>
                  <a:pt x="8566055" y="1341014"/>
                  <a:pt x="8566055" y="1319477"/>
                </a:cubicBezTo>
                <a:cubicBezTo>
                  <a:pt x="8566055" y="1295640"/>
                  <a:pt x="8554967" y="1280376"/>
                  <a:pt x="8535509" y="1268458"/>
                </a:cubicBezTo>
                <a:cubicBezTo>
                  <a:pt x="8516261" y="1256540"/>
                  <a:pt x="8488644" y="1248176"/>
                  <a:pt x="8455587" y="1238348"/>
                </a:cubicBezTo>
                <a:cubicBezTo>
                  <a:pt x="8415417" y="1226221"/>
                  <a:pt x="8376502" y="1213466"/>
                  <a:pt x="8347630" y="1191511"/>
                </a:cubicBezTo>
                <a:cubicBezTo>
                  <a:pt x="8318758" y="1169556"/>
                  <a:pt x="8299928" y="1138192"/>
                  <a:pt x="8299928" y="1089264"/>
                </a:cubicBezTo>
                <a:cubicBezTo>
                  <a:pt x="8299928" y="1044727"/>
                  <a:pt x="8315829" y="1006463"/>
                  <a:pt x="8345329" y="979489"/>
                </a:cubicBezTo>
                <a:cubicBezTo>
                  <a:pt x="8374828" y="952516"/>
                  <a:pt x="8417718" y="936625"/>
                  <a:pt x="8471697" y="936625"/>
                </a:cubicBezTo>
                <a:close/>
                <a:moveTo>
                  <a:pt x="7349808" y="936625"/>
                </a:moveTo>
                <a:cubicBezTo>
                  <a:pt x="7424849" y="936625"/>
                  <a:pt x="7492344" y="966526"/>
                  <a:pt x="7541183" y="1014826"/>
                </a:cubicBezTo>
                <a:cubicBezTo>
                  <a:pt x="7590023" y="1063127"/>
                  <a:pt x="7619997" y="1129828"/>
                  <a:pt x="7619997" y="1203221"/>
                </a:cubicBezTo>
                <a:cubicBezTo>
                  <a:pt x="7619997" y="1276613"/>
                  <a:pt x="7590023" y="1343314"/>
                  <a:pt x="7541183" y="1391615"/>
                </a:cubicBezTo>
                <a:cubicBezTo>
                  <a:pt x="7492344" y="1440125"/>
                  <a:pt x="7424849" y="1470025"/>
                  <a:pt x="7349808" y="1470025"/>
                </a:cubicBezTo>
                <a:cubicBezTo>
                  <a:pt x="7274767" y="1470025"/>
                  <a:pt x="7207272" y="1440125"/>
                  <a:pt x="7158642" y="1391615"/>
                </a:cubicBezTo>
                <a:cubicBezTo>
                  <a:pt x="7110012" y="1343314"/>
                  <a:pt x="7080247" y="1276613"/>
                  <a:pt x="7080247" y="1203221"/>
                </a:cubicBezTo>
                <a:cubicBezTo>
                  <a:pt x="7080247" y="1129828"/>
                  <a:pt x="7110012" y="1063127"/>
                  <a:pt x="7158642" y="1014826"/>
                </a:cubicBezTo>
                <a:cubicBezTo>
                  <a:pt x="7207272" y="966526"/>
                  <a:pt x="7274767" y="936625"/>
                  <a:pt x="7349808" y="936625"/>
                </a:cubicBezTo>
                <a:close/>
                <a:moveTo>
                  <a:pt x="6837427" y="936625"/>
                </a:moveTo>
                <a:cubicBezTo>
                  <a:pt x="6874092" y="936625"/>
                  <a:pt x="6904891" y="941852"/>
                  <a:pt x="6932756" y="951680"/>
                </a:cubicBezTo>
                <a:cubicBezTo>
                  <a:pt x="6960412" y="961507"/>
                  <a:pt x="6984925" y="975726"/>
                  <a:pt x="7008810" y="993499"/>
                </a:cubicBezTo>
                <a:cubicBezTo>
                  <a:pt x="7008810" y="993499"/>
                  <a:pt x="7008810" y="993499"/>
                  <a:pt x="6987439" y="1026745"/>
                </a:cubicBezTo>
                <a:cubicBezTo>
                  <a:pt x="6987439" y="1026745"/>
                  <a:pt x="6987439" y="1026745"/>
                  <a:pt x="6966278" y="1059991"/>
                </a:cubicBezTo>
                <a:cubicBezTo>
                  <a:pt x="6946584" y="1044727"/>
                  <a:pt x="6926680" y="1032809"/>
                  <a:pt x="6904891" y="1024863"/>
                </a:cubicBezTo>
                <a:cubicBezTo>
                  <a:pt x="6883101" y="1016708"/>
                  <a:pt x="6859845" y="1012526"/>
                  <a:pt x="6833027" y="1012526"/>
                </a:cubicBezTo>
                <a:cubicBezTo>
                  <a:pt x="6782115" y="1012526"/>
                  <a:pt x="6736441" y="1033436"/>
                  <a:pt x="6703338" y="1067727"/>
                </a:cubicBezTo>
                <a:cubicBezTo>
                  <a:pt x="6670444" y="1102019"/>
                  <a:pt x="6649912" y="1149483"/>
                  <a:pt x="6649912" y="1203221"/>
                </a:cubicBezTo>
                <a:cubicBezTo>
                  <a:pt x="6649912" y="1256958"/>
                  <a:pt x="6670444" y="1304631"/>
                  <a:pt x="6703338" y="1338923"/>
                </a:cubicBezTo>
                <a:cubicBezTo>
                  <a:pt x="6736441" y="1373214"/>
                  <a:pt x="6782115" y="1393915"/>
                  <a:pt x="6833027" y="1393915"/>
                </a:cubicBezTo>
                <a:cubicBezTo>
                  <a:pt x="6859845" y="1393915"/>
                  <a:pt x="6883101" y="1389733"/>
                  <a:pt x="6904891" y="1381787"/>
                </a:cubicBezTo>
                <a:cubicBezTo>
                  <a:pt x="6926680" y="1373633"/>
                  <a:pt x="6946584" y="1361923"/>
                  <a:pt x="6966278" y="1346450"/>
                </a:cubicBezTo>
                <a:cubicBezTo>
                  <a:pt x="6966278" y="1346450"/>
                  <a:pt x="6966278" y="1346450"/>
                  <a:pt x="6987439" y="1379696"/>
                </a:cubicBezTo>
                <a:cubicBezTo>
                  <a:pt x="6987439" y="1379696"/>
                  <a:pt x="6987439" y="1379696"/>
                  <a:pt x="7008810" y="1412942"/>
                </a:cubicBezTo>
                <a:cubicBezTo>
                  <a:pt x="6984925" y="1430924"/>
                  <a:pt x="6960412" y="1445143"/>
                  <a:pt x="6932756" y="1454970"/>
                </a:cubicBezTo>
                <a:cubicBezTo>
                  <a:pt x="6904891" y="1464589"/>
                  <a:pt x="6874092" y="1470025"/>
                  <a:pt x="6837427" y="1470025"/>
                </a:cubicBezTo>
                <a:cubicBezTo>
                  <a:pt x="6761373" y="1470025"/>
                  <a:pt x="6693491" y="1440334"/>
                  <a:pt x="6644674" y="1392242"/>
                </a:cubicBezTo>
                <a:cubicBezTo>
                  <a:pt x="6595648" y="1344150"/>
                  <a:pt x="6565897" y="1277449"/>
                  <a:pt x="6565897" y="1203221"/>
                </a:cubicBezTo>
                <a:cubicBezTo>
                  <a:pt x="6565897" y="1129201"/>
                  <a:pt x="6595648" y="1062500"/>
                  <a:pt x="6644674" y="1014408"/>
                </a:cubicBezTo>
                <a:cubicBezTo>
                  <a:pt x="6693491" y="966107"/>
                  <a:pt x="6761373" y="936625"/>
                  <a:pt x="6837427" y="936625"/>
                </a:cubicBezTo>
                <a:close/>
                <a:moveTo>
                  <a:pt x="501650" y="477838"/>
                </a:moveTo>
                <a:cubicBezTo>
                  <a:pt x="501650" y="477838"/>
                  <a:pt x="501650" y="477838"/>
                  <a:pt x="501650" y="981076"/>
                </a:cubicBezTo>
                <a:cubicBezTo>
                  <a:pt x="501650" y="981076"/>
                  <a:pt x="501650" y="981076"/>
                  <a:pt x="786010" y="981076"/>
                </a:cubicBezTo>
                <a:cubicBezTo>
                  <a:pt x="786010" y="981076"/>
                  <a:pt x="786010" y="981076"/>
                  <a:pt x="1070579" y="981076"/>
                </a:cubicBezTo>
                <a:cubicBezTo>
                  <a:pt x="1142870" y="981076"/>
                  <a:pt x="1207013" y="953710"/>
                  <a:pt x="1253188" y="908588"/>
                </a:cubicBezTo>
                <a:cubicBezTo>
                  <a:pt x="1299153" y="863466"/>
                  <a:pt x="1327150" y="800169"/>
                  <a:pt x="1327150" y="727681"/>
                </a:cubicBezTo>
                <a:cubicBezTo>
                  <a:pt x="1327150" y="655402"/>
                  <a:pt x="1299153" y="592942"/>
                  <a:pt x="1253188" y="548446"/>
                </a:cubicBezTo>
                <a:cubicBezTo>
                  <a:pt x="1207013" y="503951"/>
                  <a:pt x="1142870" y="477838"/>
                  <a:pt x="1070579" y="477838"/>
                </a:cubicBezTo>
                <a:cubicBezTo>
                  <a:pt x="1070579" y="477838"/>
                  <a:pt x="1070579" y="477838"/>
                  <a:pt x="501650" y="477838"/>
                </a:cubicBezTo>
                <a:close/>
                <a:moveTo>
                  <a:pt x="6675435" y="336550"/>
                </a:moveTo>
                <a:cubicBezTo>
                  <a:pt x="6675435" y="487363"/>
                  <a:pt x="6675435" y="487363"/>
                  <a:pt x="6675435" y="487363"/>
                </a:cubicBezTo>
                <a:cubicBezTo>
                  <a:pt x="6808467" y="487363"/>
                  <a:pt x="6808467" y="487363"/>
                  <a:pt x="6808467" y="487363"/>
                </a:cubicBezTo>
                <a:cubicBezTo>
                  <a:pt x="6831475" y="487363"/>
                  <a:pt x="6851346" y="478985"/>
                  <a:pt x="6865570" y="465370"/>
                </a:cubicBezTo>
                <a:cubicBezTo>
                  <a:pt x="6879793" y="451755"/>
                  <a:pt x="6888160" y="432903"/>
                  <a:pt x="6888160" y="411957"/>
                </a:cubicBezTo>
                <a:cubicBezTo>
                  <a:pt x="6888160" y="390801"/>
                  <a:pt x="6879793" y="371949"/>
                  <a:pt x="6865570" y="358334"/>
                </a:cubicBezTo>
                <a:cubicBezTo>
                  <a:pt x="6851346" y="344719"/>
                  <a:pt x="6831475" y="336550"/>
                  <a:pt x="6808467" y="336550"/>
                </a:cubicBezTo>
                <a:cubicBezTo>
                  <a:pt x="6675435" y="336550"/>
                  <a:pt x="6675435" y="336550"/>
                  <a:pt x="6675435" y="336550"/>
                </a:cubicBezTo>
                <a:close/>
                <a:moveTo>
                  <a:pt x="6675435" y="122238"/>
                </a:moveTo>
                <a:cubicBezTo>
                  <a:pt x="6675435" y="265113"/>
                  <a:pt x="6675435" y="265113"/>
                  <a:pt x="6675435" y="265113"/>
                </a:cubicBezTo>
                <a:cubicBezTo>
                  <a:pt x="6795279" y="265113"/>
                  <a:pt x="6795279" y="265113"/>
                  <a:pt x="6795279" y="265113"/>
                </a:cubicBezTo>
                <a:cubicBezTo>
                  <a:pt x="6816822" y="265113"/>
                  <a:pt x="6835228" y="257396"/>
                  <a:pt x="6848404" y="244673"/>
                </a:cubicBezTo>
                <a:cubicBezTo>
                  <a:pt x="6861372" y="231949"/>
                  <a:pt x="6869110" y="214012"/>
                  <a:pt x="6869110" y="193571"/>
                </a:cubicBezTo>
                <a:cubicBezTo>
                  <a:pt x="6869110" y="173131"/>
                  <a:pt x="6861372" y="155402"/>
                  <a:pt x="6848404" y="142679"/>
                </a:cubicBezTo>
                <a:cubicBezTo>
                  <a:pt x="6835228" y="129747"/>
                  <a:pt x="6816822" y="122238"/>
                  <a:pt x="6795279" y="122238"/>
                </a:cubicBezTo>
                <a:cubicBezTo>
                  <a:pt x="6675435" y="122238"/>
                  <a:pt x="6675435" y="122238"/>
                  <a:pt x="6675435" y="122238"/>
                </a:cubicBezTo>
                <a:close/>
                <a:moveTo>
                  <a:pt x="8850791" y="114300"/>
                </a:moveTo>
                <a:cubicBezTo>
                  <a:pt x="8799203" y="114300"/>
                  <a:pt x="8753045" y="135269"/>
                  <a:pt x="8719837" y="169657"/>
                </a:cubicBezTo>
                <a:cubicBezTo>
                  <a:pt x="8686419" y="204046"/>
                  <a:pt x="8666160" y="251645"/>
                  <a:pt x="8666160" y="304905"/>
                </a:cubicBezTo>
                <a:cubicBezTo>
                  <a:pt x="8666160" y="357956"/>
                  <a:pt x="8686419" y="405554"/>
                  <a:pt x="8719837" y="439943"/>
                </a:cubicBezTo>
                <a:cubicBezTo>
                  <a:pt x="8753045" y="474332"/>
                  <a:pt x="8799203" y="495300"/>
                  <a:pt x="8850791" y="495300"/>
                </a:cubicBezTo>
                <a:cubicBezTo>
                  <a:pt x="8902588" y="495300"/>
                  <a:pt x="8948954" y="474541"/>
                  <a:pt x="8982163" y="440153"/>
                </a:cubicBezTo>
                <a:cubicBezTo>
                  <a:pt x="9015580" y="405974"/>
                  <a:pt x="9036048" y="358375"/>
                  <a:pt x="9036048" y="304905"/>
                </a:cubicBezTo>
                <a:cubicBezTo>
                  <a:pt x="9036048" y="251645"/>
                  <a:pt x="9015371" y="204046"/>
                  <a:pt x="8981954" y="169657"/>
                </a:cubicBezTo>
                <a:cubicBezTo>
                  <a:pt x="8948536" y="135269"/>
                  <a:pt x="8902170" y="114300"/>
                  <a:pt x="8850791" y="114300"/>
                </a:cubicBezTo>
                <a:close/>
                <a:moveTo>
                  <a:pt x="7335415" y="114300"/>
                </a:moveTo>
                <a:cubicBezTo>
                  <a:pt x="7283845" y="114300"/>
                  <a:pt x="7237515" y="135269"/>
                  <a:pt x="7203974" y="169657"/>
                </a:cubicBezTo>
                <a:cubicBezTo>
                  <a:pt x="7170642" y="204046"/>
                  <a:pt x="7150097" y="251645"/>
                  <a:pt x="7150097" y="304905"/>
                </a:cubicBezTo>
                <a:cubicBezTo>
                  <a:pt x="7150097" y="357956"/>
                  <a:pt x="7170642" y="405554"/>
                  <a:pt x="7203974" y="439943"/>
                </a:cubicBezTo>
                <a:cubicBezTo>
                  <a:pt x="7237515" y="474332"/>
                  <a:pt x="7283845" y="495300"/>
                  <a:pt x="7335415" y="495300"/>
                </a:cubicBezTo>
                <a:cubicBezTo>
                  <a:pt x="7387405" y="495300"/>
                  <a:pt x="7433944" y="474541"/>
                  <a:pt x="7467486" y="440153"/>
                </a:cubicBezTo>
                <a:cubicBezTo>
                  <a:pt x="7501028" y="405974"/>
                  <a:pt x="7521572" y="358375"/>
                  <a:pt x="7521572" y="304905"/>
                </a:cubicBezTo>
                <a:cubicBezTo>
                  <a:pt x="7521572" y="251645"/>
                  <a:pt x="7500818" y="204046"/>
                  <a:pt x="7467067" y="169657"/>
                </a:cubicBezTo>
                <a:cubicBezTo>
                  <a:pt x="7433525" y="135269"/>
                  <a:pt x="7386986" y="114300"/>
                  <a:pt x="7335415" y="114300"/>
                </a:cubicBezTo>
                <a:close/>
                <a:moveTo>
                  <a:pt x="9237660" y="49213"/>
                </a:moveTo>
                <a:lnTo>
                  <a:pt x="9339260" y="49213"/>
                </a:lnTo>
                <a:lnTo>
                  <a:pt x="9458322" y="242888"/>
                </a:lnTo>
                <a:lnTo>
                  <a:pt x="9578972" y="436563"/>
                </a:lnTo>
                <a:lnTo>
                  <a:pt x="9578972" y="49213"/>
                </a:lnTo>
                <a:lnTo>
                  <a:pt x="9656760" y="49213"/>
                </a:lnTo>
                <a:lnTo>
                  <a:pt x="9656760" y="560388"/>
                </a:lnTo>
                <a:lnTo>
                  <a:pt x="9561510" y="560388"/>
                </a:lnTo>
                <a:lnTo>
                  <a:pt x="9439272" y="363538"/>
                </a:lnTo>
                <a:lnTo>
                  <a:pt x="9317035" y="165101"/>
                </a:lnTo>
                <a:lnTo>
                  <a:pt x="9317035" y="560388"/>
                </a:lnTo>
                <a:lnTo>
                  <a:pt x="9237660" y="560388"/>
                </a:lnTo>
                <a:close/>
                <a:moveTo>
                  <a:pt x="8126410" y="49213"/>
                </a:moveTo>
                <a:lnTo>
                  <a:pt x="8529635" y="49213"/>
                </a:lnTo>
                <a:lnTo>
                  <a:pt x="8529635" y="125413"/>
                </a:lnTo>
                <a:lnTo>
                  <a:pt x="8369298" y="125413"/>
                </a:lnTo>
                <a:lnTo>
                  <a:pt x="8369298" y="560388"/>
                </a:lnTo>
                <a:lnTo>
                  <a:pt x="8285160" y="560388"/>
                </a:lnTo>
                <a:lnTo>
                  <a:pt x="8285160" y="125413"/>
                </a:lnTo>
                <a:lnTo>
                  <a:pt x="8126410" y="125413"/>
                </a:lnTo>
                <a:close/>
                <a:moveTo>
                  <a:pt x="6592885" y="49213"/>
                </a:moveTo>
                <a:cubicBezTo>
                  <a:pt x="6795851" y="49213"/>
                  <a:pt x="6795851" y="49213"/>
                  <a:pt x="6795851" y="49213"/>
                </a:cubicBezTo>
                <a:cubicBezTo>
                  <a:pt x="6840537" y="49213"/>
                  <a:pt x="6879794" y="63633"/>
                  <a:pt x="6907775" y="87875"/>
                </a:cubicBezTo>
                <a:cubicBezTo>
                  <a:pt x="6935756" y="112117"/>
                  <a:pt x="6952670" y="146182"/>
                  <a:pt x="6952670" y="185680"/>
                </a:cubicBezTo>
                <a:cubicBezTo>
                  <a:pt x="6952670" y="208041"/>
                  <a:pt x="6946823" y="228103"/>
                  <a:pt x="6936382" y="245658"/>
                </a:cubicBezTo>
                <a:cubicBezTo>
                  <a:pt x="6925733" y="263004"/>
                  <a:pt x="6910698" y="277633"/>
                  <a:pt x="6892114" y="288709"/>
                </a:cubicBezTo>
                <a:cubicBezTo>
                  <a:pt x="6916963" y="300621"/>
                  <a:pt x="6937009" y="318176"/>
                  <a:pt x="6950791" y="339492"/>
                </a:cubicBezTo>
                <a:cubicBezTo>
                  <a:pt x="6964572" y="360808"/>
                  <a:pt x="6972298" y="385677"/>
                  <a:pt x="6972298" y="412845"/>
                </a:cubicBezTo>
                <a:cubicBezTo>
                  <a:pt x="6972298" y="454015"/>
                  <a:pt x="6955384" y="491005"/>
                  <a:pt x="6926359" y="517546"/>
                </a:cubicBezTo>
                <a:cubicBezTo>
                  <a:pt x="6897543" y="544087"/>
                  <a:pt x="6856616" y="560388"/>
                  <a:pt x="6808798" y="560388"/>
                </a:cubicBezTo>
                <a:cubicBezTo>
                  <a:pt x="6592885" y="560388"/>
                  <a:pt x="6592885" y="560388"/>
                  <a:pt x="6592885" y="560388"/>
                </a:cubicBezTo>
                <a:cubicBezTo>
                  <a:pt x="6592885" y="49213"/>
                  <a:pt x="6592885" y="49213"/>
                  <a:pt x="6592885" y="49213"/>
                </a:cubicBezTo>
                <a:close/>
                <a:moveTo>
                  <a:pt x="8850790" y="38100"/>
                </a:moveTo>
                <a:cubicBezTo>
                  <a:pt x="8925610" y="38100"/>
                  <a:pt x="8992907" y="68001"/>
                  <a:pt x="9041603" y="116301"/>
                </a:cubicBezTo>
                <a:cubicBezTo>
                  <a:pt x="9090299" y="164602"/>
                  <a:pt x="9120185" y="231303"/>
                  <a:pt x="9120185" y="304905"/>
                </a:cubicBezTo>
                <a:cubicBezTo>
                  <a:pt x="9120185" y="378297"/>
                  <a:pt x="9090299" y="444998"/>
                  <a:pt x="9041603" y="493090"/>
                </a:cubicBezTo>
                <a:cubicBezTo>
                  <a:pt x="8992907" y="541600"/>
                  <a:pt x="8925610" y="571500"/>
                  <a:pt x="8850790" y="571500"/>
                </a:cubicBezTo>
                <a:cubicBezTo>
                  <a:pt x="8775761" y="571500"/>
                  <a:pt x="8708673" y="541600"/>
                  <a:pt x="8660186" y="493090"/>
                </a:cubicBezTo>
                <a:cubicBezTo>
                  <a:pt x="8611699" y="444998"/>
                  <a:pt x="8582022" y="378297"/>
                  <a:pt x="8582022" y="304905"/>
                </a:cubicBezTo>
                <a:cubicBezTo>
                  <a:pt x="8582022" y="231303"/>
                  <a:pt x="8611699" y="164602"/>
                  <a:pt x="8660186" y="116301"/>
                </a:cubicBezTo>
                <a:cubicBezTo>
                  <a:pt x="8708673" y="68001"/>
                  <a:pt x="8775761" y="38100"/>
                  <a:pt x="8850790" y="38100"/>
                </a:cubicBezTo>
                <a:close/>
                <a:moveTo>
                  <a:pt x="7870035" y="38100"/>
                </a:moveTo>
                <a:cubicBezTo>
                  <a:pt x="7871499" y="38100"/>
                  <a:pt x="7871499" y="38100"/>
                  <a:pt x="7871499" y="38100"/>
                </a:cubicBezTo>
                <a:cubicBezTo>
                  <a:pt x="7901627" y="38309"/>
                  <a:pt x="7929663" y="42909"/>
                  <a:pt x="7955187" y="51273"/>
                </a:cubicBezTo>
                <a:cubicBezTo>
                  <a:pt x="7981131" y="59637"/>
                  <a:pt x="8004563" y="71764"/>
                  <a:pt x="8025067" y="86401"/>
                </a:cubicBezTo>
                <a:cubicBezTo>
                  <a:pt x="8004563" y="118811"/>
                  <a:pt x="8004563" y="118811"/>
                  <a:pt x="8004563" y="118811"/>
                </a:cubicBezTo>
                <a:cubicBezTo>
                  <a:pt x="7984060" y="151429"/>
                  <a:pt x="7984060" y="151429"/>
                  <a:pt x="7984060" y="151429"/>
                </a:cubicBezTo>
                <a:cubicBezTo>
                  <a:pt x="7964811" y="138884"/>
                  <a:pt x="7945982" y="129265"/>
                  <a:pt x="7926943" y="122574"/>
                </a:cubicBezTo>
                <a:cubicBezTo>
                  <a:pt x="7908113" y="116092"/>
                  <a:pt x="7889074" y="112538"/>
                  <a:pt x="7869198" y="112538"/>
                </a:cubicBezTo>
                <a:cubicBezTo>
                  <a:pt x="7839280" y="112538"/>
                  <a:pt x="7817312" y="120692"/>
                  <a:pt x="7802666" y="133865"/>
                </a:cubicBezTo>
                <a:cubicBezTo>
                  <a:pt x="7788021" y="147038"/>
                  <a:pt x="7780907" y="165230"/>
                  <a:pt x="7780907" y="185721"/>
                </a:cubicBezTo>
                <a:cubicBezTo>
                  <a:pt x="7780907" y="209767"/>
                  <a:pt x="7791787" y="225031"/>
                  <a:pt x="7811035" y="236949"/>
                </a:cubicBezTo>
                <a:cubicBezTo>
                  <a:pt x="7830283" y="248658"/>
                  <a:pt x="7857900" y="257022"/>
                  <a:pt x="7891166" y="266849"/>
                </a:cubicBezTo>
                <a:cubicBezTo>
                  <a:pt x="7931127" y="278977"/>
                  <a:pt x="7970042" y="291941"/>
                  <a:pt x="7998914" y="313896"/>
                </a:cubicBezTo>
                <a:cubicBezTo>
                  <a:pt x="8027996" y="336060"/>
                  <a:pt x="8047035" y="367424"/>
                  <a:pt x="8047035" y="415934"/>
                </a:cubicBezTo>
                <a:cubicBezTo>
                  <a:pt x="8047035" y="460889"/>
                  <a:pt x="8030506" y="499781"/>
                  <a:pt x="7999751" y="527381"/>
                </a:cubicBezTo>
                <a:cubicBezTo>
                  <a:pt x="7968787" y="554982"/>
                  <a:pt x="7923804" y="571500"/>
                  <a:pt x="7866478" y="571500"/>
                </a:cubicBezTo>
                <a:cubicBezTo>
                  <a:pt x="7825890" y="571500"/>
                  <a:pt x="7791368" y="564809"/>
                  <a:pt x="7761659" y="554145"/>
                </a:cubicBezTo>
                <a:cubicBezTo>
                  <a:pt x="7731950" y="543272"/>
                  <a:pt x="7707053" y="528845"/>
                  <a:pt x="7685085" y="512954"/>
                </a:cubicBezTo>
                <a:cubicBezTo>
                  <a:pt x="7725883" y="447925"/>
                  <a:pt x="7725883" y="447925"/>
                  <a:pt x="7725883" y="447925"/>
                </a:cubicBezTo>
                <a:cubicBezTo>
                  <a:pt x="7748269" y="462353"/>
                  <a:pt x="7770656" y="474480"/>
                  <a:pt x="7793879" y="483053"/>
                </a:cubicBezTo>
                <a:cubicBezTo>
                  <a:pt x="7816893" y="491835"/>
                  <a:pt x="7841163" y="497063"/>
                  <a:pt x="7867106" y="497063"/>
                </a:cubicBezTo>
                <a:cubicBezTo>
                  <a:pt x="7898907" y="497063"/>
                  <a:pt x="7923177" y="488699"/>
                  <a:pt x="7939496" y="475108"/>
                </a:cubicBezTo>
                <a:cubicBezTo>
                  <a:pt x="7956024" y="461516"/>
                  <a:pt x="7964393" y="442489"/>
                  <a:pt x="7964393" y="420952"/>
                </a:cubicBezTo>
                <a:cubicBezTo>
                  <a:pt x="7964393" y="397324"/>
                  <a:pt x="7953095" y="381851"/>
                  <a:pt x="7933847" y="369933"/>
                </a:cubicBezTo>
                <a:cubicBezTo>
                  <a:pt x="7914389" y="358224"/>
                  <a:pt x="7886982" y="349860"/>
                  <a:pt x="7853925" y="339823"/>
                </a:cubicBezTo>
                <a:cubicBezTo>
                  <a:pt x="7813755" y="327696"/>
                  <a:pt x="7774840" y="314941"/>
                  <a:pt x="7745968" y="292986"/>
                </a:cubicBezTo>
                <a:cubicBezTo>
                  <a:pt x="7717095" y="271031"/>
                  <a:pt x="7698266" y="239667"/>
                  <a:pt x="7698266" y="190739"/>
                </a:cubicBezTo>
                <a:cubicBezTo>
                  <a:pt x="7698266" y="146202"/>
                  <a:pt x="7714166" y="107938"/>
                  <a:pt x="7743666" y="80964"/>
                </a:cubicBezTo>
                <a:cubicBezTo>
                  <a:pt x="7772957" y="53991"/>
                  <a:pt x="7815847" y="38100"/>
                  <a:pt x="7870035" y="38100"/>
                </a:cubicBezTo>
                <a:close/>
                <a:moveTo>
                  <a:pt x="7334624" y="38100"/>
                </a:moveTo>
                <a:cubicBezTo>
                  <a:pt x="7409415" y="38100"/>
                  <a:pt x="7476894" y="68001"/>
                  <a:pt x="7525363" y="116301"/>
                </a:cubicBezTo>
                <a:cubicBezTo>
                  <a:pt x="7574040" y="164602"/>
                  <a:pt x="7604123" y="231303"/>
                  <a:pt x="7604123" y="304905"/>
                </a:cubicBezTo>
                <a:cubicBezTo>
                  <a:pt x="7604123" y="378297"/>
                  <a:pt x="7574040" y="444998"/>
                  <a:pt x="7525363" y="493090"/>
                </a:cubicBezTo>
                <a:cubicBezTo>
                  <a:pt x="7476894" y="541600"/>
                  <a:pt x="7409415" y="571500"/>
                  <a:pt x="7334624" y="571500"/>
                </a:cubicBezTo>
                <a:cubicBezTo>
                  <a:pt x="7259833" y="571500"/>
                  <a:pt x="7192562" y="541600"/>
                  <a:pt x="7144094" y="493090"/>
                </a:cubicBezTo>
                <a:cubicBezTo>
                  <a:pt x="7095626" y="444998"/>
                  <a:pt x="7065960" y="378297"/>
                  <a:pt x="7065960" y="304905"/>
                </a:cubicBezTo>
                <a:cubicBezTo>
                  <a:pt x="7065960" y="231303"/>
                  <a:pt x="7095626" y="164602"/>
                  <a:pt x="7144094" y="116301"/>
                </a:cubicBezTo>
                <a:cubicBezTo>
                  <a:pt x="7192562" y="68001"/>
                  <a:pt x="7259833" y="38100"/>
                  <a:pt x="7334624" y="38100"/>
                </a:cubicBezTo>
                <a:close/>
                <a:moveTo>
                  <a:pt x="2766077" y="0"/>
                </a:moveTo>
                <a:cubicBezTo>
                  <a:pt x="2901191" y="0"/>
                  <a:pt x="3028777" y="17359"/>
                  <a:pt x="3146531" y="51449"/>
                </a:cubicBezTo>
                <a:cubicBezTo>
                  <a:pt x="3264077" y="85540"/>
                  <a:pt x="3372000" y="136571"/>
                  <a:pt x="3467375" y="204124"/>
                </a:cubicBezTo>
                <a:cubicBezTo>
                  <a:pt x="3467375" y="204124"/>
                  <a:pt x="3467375" y="204124"/>
                  <a:pt x="3340627" y="403228"/>
                </a:cubicBezTo>
                <a:cubicBezTo>
                  <a:pt x="3340627" y="403228"/>
                  <a:pt x="3340627" y="403228"/>
                  <a:pt x="3213880" y="602542"/>
                </a:cubicBezTo>
                <a:cubicBezTo>
                  <a:pt x="3153015" y="556321"/>
                  <a:pt x="3084622" y="520976"/>
                  <a:pt x="3009743" y="496716"/>
                </a:cubicBezTo>
                <a:cubicBezTo>
                  <a:pt x="2934865" y="472455"/>
                  <a:pt x="2853295" y="459279"/>
                  <a:pt x="2766077" y="457606"/>
                </a:cubicBezTo>
                <a:cubicBezTo>
                  <a:pt x="2556923" y="459279"/>
                  <a:pt x="2368473" y="545655"/>
                  <a:pt x="2232314" y="681180"/>
                </a:cubicBezTo>
                <a:cubicBezTo>
                  <a:pt x="2095946" y="816496"/>
                  <a:pt x="2012073" y="1000960"/>
                  <a:pt x="2012073" y="1198391"/>
                </a:cubicBezTo>
                <a:cubicBezTo>
                  <a:pt x="2012073" y="1399378"/>
                  <a:pt x="2095946" y="1585307"/>
                  <a:pt x="2232314" y="1721250"/>
                </a:cubicBezTo>
                <a:cubicBezTo>
                  <a:pt x="2368473" y="1856984"/>
                  <a:pt x="2556923" y="1942732"/>
                  <a:pt x="2766077" y="1942732"/>
                </a:cubicBezTo>
                <a:cubicBezTo>
                  <a:pt x="2868145" y="1942732"/>
                  <a:pt x="2962893" y="1923700"/>
                  <a:pt x="3050111" y="1886682"/>
                </a:cubicBezTo>
                <a:cubicBezTo>
                  <a:pt x="3137328" y="1849664"/>
                  <a:pt x="3217225" y="1794450"/>
                  <a:pt x="3289594" y="1722086"/>
                </a:cubicBezTo>
                <a:cubicBezTo>
                  <a:pt x="3462565" y="1549125"/>
                  <a:pt x="3493101" y="1332661"/>
                  <a:pt x="3543925" y="1095493"/>
                </a:cubicBezTo>
                <a:cubicBezTo>
                  <a:pt x="3595168" y="858533"/>
                  <a:pt x="3666699" y="600869"/>
                  <a:pt x="3921866" y="345714"/>
                </a:cubicBezTo>
                <a:cubicBezTo>
                  <a:pt x="4028953" y="238633"/>
                  <a:pt x="4155701" y="152256"/>
                  <a:pt x="4300646" y="92441"/>
                </a:cubicBezTo>
                <a:cubicBezTo>
                  <a:pt x="4445590" y="32836"/>
                  <a:pt x="4608522" y="0"/>
                  <a:pt x="4787977" y="0"/>
                </a:cubicBezTo>
                <a:cubicBezTo>
                  <a:pt x="4922882" y="0"/>
                  <a:pt x="5050676" y="18823"/>
                  <a:pt x="5168221" y="54796"/>
                </a:cubicBezTo>
                <a:cubicBezTo>
                  <a:pt x="5285976" y="90559"/>
                  <a:pt x="5393900" y="143054"/>
                  <a:pt x="5489275" y="210607"/>
                </a:cubicBezTo>
                <a:cubicBezTo>
                  <a:pt x="5489275" y="210607"/>
                  <a:pt x="5489275" y="210607"/>
                  <a:pt x="5364200" y="409921"/>
                </a:cubicBezTo>
                <a:cubicBezTo>
                  <a:pt x="5364200" y="409921"/>
                  <a:pt x="5364200" y="409921"/>
                  <a:pt x="5239125" y="609025"/>
                </a:cubicBezTo>
                <a:cubicBezTo>
                  <a:pt x="5176588" y="563014"/>
                  <a:pt x="5107357" y="525996"/>
                  <a:pt x="5031643" y="500480"/>
                </a:cubicBezTo>
                <a:cubicBezTo>
                  <a:pt x="4955929" y="474965"/>
                  <a:pt x="4873522" y="460952"/>
                  <a:pt x="4784631" y="460952"/>
                </a:cubicBezTo>
                <a:cubicBezTo>
                  <a:pt x="4580495" y="460952"/>
                  <a:pt x="4396857" y="544818"/>
                  <a:pt x="4264462" y="679089"/>
                </a:cubicBezTo>
                <a:cubicBezTo>
                  <a:pt x="4131857" y="813149"/>
                  <a:pt x="4050287" y="997614"/>
                  <a:pt x="4050287" y="1198391"/>
                </a:cubicBezTo>
                <a:cubicBezTo>
                  <a:pt x="4050287" y="1402724"/>
                  <a:pt x="4131021" y="1589489"/>
                  <a:pt x="4262370" y="1725223"/>
                </a:cubicBezTo>
                <a:cubicBezTo>
                  <a:pt x="4393720" y="1861167"/>
                  <a:pt x="4575477" y="1945870"/>
                  <a:pt x="4778147" y="1945870"/>
                </a:cubicBezTo>
                <a:cubicBezTo>
                  <a:pt x="4939406" y="1945870"/>
                  <a:pt x="5080167" y="1893165"/>
                  <a:pt x="5191438" y="1804280"/>
                </a:cubicBezTo>
                <a:cubicBezTo>
                  <a:pt x="5302499" y="1715394"/>
                  <a:pt x="5384070" y="1590326"/>
                  <a:pt x="5426737" y="1445390"/>
                </a:cubicBezTo>
                <a:cubicBezTo>
                  <a:pt x="5426737" y="1445390"/>
                  <a:pt x="5426737" y="1445390"/>
                  <a:pt x="4708917" y="1445390"/>
                </a:cubicBezTo>
                <a:cubicBezTo>
                  <a:pt x="4708917" y="1445390"/>
                  <a:pt x="4708917" y="1445390"/>
                  <a:pt x="4850515" y="1223279"/>
                </a:cubicBezTo>
                <a:cubicBezTo>
                  <a:pt x="4850515" y="1223279"/>
                  <a:pt x="4850515" y="1223279"/>
                  <a:pt x="4992113" y="1000960"/>
                </a:cubicBezTo>
                <a:cubicBezTo>
                  <a:pt x="4992113" y="1000960"/>
                  <a:pt x="4992113" y="1000960"/>
                  <a:pt x="5457901" y="1000960"/>
                </a:cubicBezTo>
                <a:cubicBezTo>
                  <a:pt x="5457901" y="1000960"/>
                  <a:pt x="5457901" y="1000960"/>
                  <a:pt x="5924108" y="1000960"/>
                </a:cubicBezTo>
                <a:cubicBezTo>
                  <a:pt x="5928919" y="1033796"/>
                  <a:pt x="5933102" y="1066840"/>
                  <a:pt x="5936030" y="1100094"/>
                </a:cubicBezTo>
                <a:cubicBezTo>
                  <a:pt x="5938749" y="1133557"/>
                  <a:pt x="5940422" y="1167229"/>
                  <a:pt x="5940422" y="1201738"/>
                </a:cubicBezTo>
                <a:cubicBezTo>
                  <a:pt x="5940422" y="1532602"/>
                  <a:pt x="5812001" y="1833141"/>
                  <a:pt x="5600963" y="2050860"/>
                </a:cubicBezTo>
                <a:cubicBezTo>
                  <a:pt x="5389717" y="2268578"/>
                  <a:pt x="5095854" y="2403475"/>
                  <a:pt x="4764970" y="2403475"/>
                </a:cubicBezTo>
                <a:cubicBezTo>
                  <a:pt x="4549331" y="2403475"/>
                  <a:pt x="4350006" y="2352653"/>
                  <a:pt x="4178290" y="2262513"/>
                </a:cubicBezTo>
                <a:cubicBezTo>
                  <a:pt x="4006784" y="2172372"/>
                  <a:pt x="3862676" y="2043121"/>
                  <a:pt x="3757265" y="1886682"/>
                </a:cubicBezTo>
                <a:cubicBezTo>
                  <a:pt x="3647040" y="2044794"/>
                  <a:pt x="3502931" y="2173836"/>
                  <a:pt x="3332469" y="2263558"/>
                </a:cubicBezTo>
                <a:cubicBezTo>
                  <a:pt x="3162009" y="2353490"/>
                  <a:pt x="2965403" y="2403475"/>
                  <a:pt x="2749555" y="2403475"/>
                </a:cubicBezTo>
                <a:cubicBezTo>
                  <a:pt x="2566961" y="2403475"/>
                  <a:pt x="2395664" y="2364993"/>
                  <a:pt x="2242563" y="2295766"/>
                </a:cubicBezTo>
                <a:cubicBezTo>
                  <a:pt x="2089461" y="2226540"/>
                  <a:pt x="1954347" y="2126988"/>
                  <a:pt x="1844121" y="2005266"/>
                </a:cubicBezTo>
                <a:cubicBezTo>
                  <a:pt x="1783258" y="2108792"/>
                  <a:pt x="1694366" y="2196214"/>
                  <a:pt x="1583096" y="2257493"/>
                </a:cubicBezTo>
                <a:cubicBezTo>
                  <a:pt x="1472034" y="2318772"/>
                  <a:pt x="1338593" y="2354117"/>
                  <a:pt x="1188838" y="2354117"/>
                </a:cubicBezTo>
                <a:cubicBezTo>
                  <a:pt x="1188838" y="2354117"/>
                  <a:pt x="1188838" y="2354117"/>
                  <a:pt x="0" y="2354117"/>
                </a:cubicBezTo>
                <a:cubicBezTo>
                  <a:pt x="0" y="2354117"/>
                  <a:pt x="0" y="2354117"/>
                  <a:pt x="0" y="1201738"/>
                </a:cubicBezTo>
                <a:cubicBezTo>
                  <a:pt x="0" y="1201738"/>
                  <a:pt x="0" y="1201738"/>
                  <a:pt x="0" y="49358"/>
                </a:cubicBezTo>
                <a:cubicBezTo>
                  <a:pt x="0" y="49358"/>
                  <a:pt x="0" y="49358"/>
                  <a:pt x="538575" y="49358"/>
                </a:cubicBezTo>
                <a:cubicBezTo>
                  <a:pt x="538575" y="49358"/>
                  <a:pt x="538575" y="49358"/>
                  <a:pt x="1076940" y="49358"/>
                </a:cubicBezTo>
                <a:cubicBezTo>
                  <a:pt x="1249702" y="49358"/>
                  <a:pt x="1402804" y="96206"/>
                  <a:pt x="1523487" y="176099"/>
                </a:cubicBezTo>
                <a:cubicBezTo>
                  <a:pt x="1643960" y="255992"/>
                  <a:pt x="1732223" y="368720"/>
                  <a:pt x="1774892" y="500480"/>
                </a:cubicBezTo>
                <a:cubicBezTo>
                  <a:pt x="1883653" y="350524"/>
                  <a:pt x="2027552" y="225457"/>
                  <a:pt x="2196549" y="137826"/>
                </a:cubicBezTo>
                <a:cubicBezTo>
                  <a:pt x="2365129" y="50195"/>
                  <a:pt x="2558596" y="0"/>
                  <a:pt x="2766077" y="0"/>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516218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D. Layout guide">
    <p:spTree>
      <p:nvGrpSpPr>
        <p:cNvPr id="1" name=""/>
        <p:cNvGrpSpPr/>
        <p:nvPr/>
      </p:nvGrpSpPr>
      <p:grpSpPr>
        <a:xfrm>
          <a:off x="0" y="0"/>
          <a:ext cx="0" cy="0"/>
          <a:chOff x="0" y="0"/>
          <a:chExt cx="0" cy="0"/>
        </a:xfrm>
      </p:grpSpPr>
      <p:grpSp>
        <p:nvGrpSpPr>
          <p:cNvPr id="144" name="Group 143"/>
          <p:cNvGrpSpPr/>
          <p:nvPr userDrawn="1"/>
        </p:nvGrpSpPr>
        <p:grpSpPr>
          <a:xfrm>
            <a:off x="-600" y="-1"/>
            <a:ext cx="12193800" cy="6858001"/>
            <a:chOff x="-600" y="-1"/>
            <a:chExt cx="12193800" cy="6858001"/>
          </a:xfrm>
        </p:grpSpPr>
        <p:sp>
          <p:nvSpPr>
            <p:cNvPr id="145" name="No fly zone"/>
            <p:cNvSpPr/>
            <p:nvPr/>
          </p:nvSpPr>
          <p:spPr>
            <a:xfrm>
              <a:off x="0" y="-1"/>
              <a:ext cx="12193200" cy="6858000"/>
            </a:xfrm>
            <a:custGeom>
              <a:avLst/>
              <a:gdLst>
                <a:gd name="connsiteX0" fmla="*/ 630001 w 12193200"/>
                <a:gd name="connsiteY0" fmla="*/ 622800 h 6858000"/>
                <a:gd name="connsiteX1" fmla="*/ 630001 w 12193200"/>
                <a:gd name="connsiteY1" fmla="*/ 6160597 h 6858000"/>
                <a:gd name="connsiteX2" fmla="*/ 11562000 w 12193200"/>
                <a:gd name="connsiteY2" fmla="*/ 6160597 h 6858000"/>
                <a:gd name="connsiteX3" fmla="*/ 11562000 w 12193200"/>
                <a:gd name="connsiteY3" fmla="*/ 622800 h 6858000"/>
                <a:gd name="connsiteX4" fmla="*/ 0 w 12193200"/>
                <a:gd name="connsiteY4" fmla="*/ 0 h 6858000"/>
                <a:gd name="connsiteX5" fmla="*/ 12193200 w 12193200"/>
                <a:gd name="connsiteY5" fmla="*/ 0 h 6858000"/>
                <a:gd name="connsiteX6" fmla="*/ 12193200 w 12193200"/>
                <a:gd name="connsiteY6" fmla="*/ 622800 h 6858000"/>
                <a:gd name="connsiteX7" fmla="*/ 12192000 w 12193200"/>
                <a:gd name="connsiteY7" fmla="*/ 622800 h 6858000"/>
                <a:gd name="connsiteX8" fmla="*/ 12192000 w 12193200"/>
                <a:gd name="connsiteY8" fmla="*/ 6160597 h 6858000"/>
                <a:gd name="connsiteX9" fmla="*/ 12193200 w 12193200"/>
                <a:gd name="connsiteY9" fmla="*/ 6160597 h 6858000"/>
                <a:gd name="connsiteX10" fmla="*/ 12193200 w 12193200"/>
                <a:gd name="connsiteY10" fmla="*/ 6858000 h 6858000"/>
                <a:gd name="connsiteX11" fmla="*/ 12192000 w 12193200"/>
                <a:gd name="connsiteY11" fmla="*/ 6858000 h 6858000"/>
                <a:gd name="connsiteX12" fmla="*/ 11562000 w 12193200"/>
                <a:gd name="connsiteY12" fmla="*/ 6858000 h 6858000"/>
                <a:gd name="connsiteX13" fmla="*/ 630001 w 12193200"/>
                <a:gd name="connsiteY13" fmla="*/ 6858000 h 6858000"/>
                <a:gd name="connsiteX14" fmla="*/ 1 w 12193200"/>
                <a:gd name="connsiteY14" fmla="*/ 6858000 h 6858000"/>
                <a:gd name="connsiteX15" fmla="*/ 1 w 12193200"/>
                <a:gd name="connsiteY15" fmla="*/ 6160597 h 6858000"/>
                <a:gd name="connsiteX16" fmla="*/ 1 w 12193200"/>
                <a:gd name="connsiteY16" fmla="*/ 622800 h 6858000"/>
                <a:gd name="connsiteX17" fmla="*/ 0 w 12193200"/>
                <a:gd name="connsiteY17" fmla="*/ 6228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12193200" h="6858000">
                  <a:moveTo>
                    <a:pt x="630001" y="622800"/>
                  </a:moveTo>
                  <a:lnTo>
                    <a:pt x="630001" y="6160597"/>
                  </a:lnTo>
                  <a:lnTo>
                    <a:pt x="11562000" y="6160597"/>
                  </a:lnTo>
                  <a:lnTo>
                    <a:pt x="11562000" y="622800"/>
                  </a:lnTo>
                  <a:close/>
                  <a:moveTo>
                    <a:pt x="0" y="0"/>
                  </a:moveTo>
                  <a:lnTo>
                    <a:pt x="12193200" y="0"/>
                  </a:lnTo>
                  <a:lnTo>
                    <a:pt x="12193200" y="622800"/>
                  </a:lnTo>
                  <a:lnTo>
                    <a:pt x="12192000" y="622800"/>
                  </a:lnTo>
                  <a:lnTo>
                    <a:pt x="12192000" y="6160597"/>
                  </a:lnTo>
                  <a:lnTo>
                    <a:pt x="12193200" y="6160597"/>
                  </a:lnTo>
                  <a:lnTo>
                    <a:pt x="12193200" y="6858000"/>
                  </a:lnTo>
                  <a:lnTo>
                    <a:pt x="12192000" y="6858000"/>
                  </a:lnTo>
                  <a:lnTo>
                    <a:pt x="11562000" y="6858000"/>
                  </a:lnTo>
                  <a:lnTo>
                    <a:pt x="630001" y="6858000"/>
                  </a:lnTo>
                  <a:lnTo>
                    <a:pt x="1" y="6858000"/>
                  </a:lnTo>
                  <a:lnTo>
                    <a:pt x="1" y="6160597"/>
                  </a:lnTo>
                  <a:lnTo>
                    <a:pt x="1" y="622800"/>
                  </a:lnTo>
                  <a:lnTo>
                    <a:pt x="0" y="622800"/>
                  </a:lnTo>
                  <a:close/>
                </a:path>
              </a:pathLst>
            </a:custGeom>
            <a:solidFill>
              <a:srgbClr val="FFEFEF">
                <a:alpha val="40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solidFill>
                  <a:schemeClr val="tx1"/>
                </a:solidFill>
                <a:latin typeface="+mn-lt"/>
              </a:endParaRPr>
            </a:p>
          </p:txBody>
        </p:sp>
        <p:grpSp>
          <p:nvGrpSpPr>
            <p:cNvPr id="146" name="Baselines / anchors"/>
            <p:cNvGrpSpPr/>
            <p:nvPr userDrawn="1"/>
          </p:nvGrpSpPr>
          <p:grpSpPr>
            <a:xfrm>
              <a:off x="-600" y="622800"/>
              <a:ext cx="12193200" cy="5536800"/>
              <a:chOff x="12623800" y="622800"/>
              <a:chExt cx="11176000" cy="5536800"/>
            </a:xfrm>
          </p:grpSpPr>
          <p:cxnSp>
            <p:nvCxnSpPr>
              <p:cNvPr id="170" name="Straight Connector 169"/>
              <p:cNvCxnSpPr/>
              <p:nvPr/>
            </p:nvCxnSpPr>
            <p:spPr>
              <a:xfrm>
                <a:off x="12623800" y="6228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1" name="Straight Connector 170"/>
              <p:cNvCxnSpPr/>
              <p:nvPr/>
            </p:nvCxnSpPr>
            <p:spPr>
              <a:xfrm>
                <a:off x="12623800" y="91421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2" name="Straight Connector 171"/>
              <p:cNvCxnSpPr/>
              <p:nvPr/>
            </p:nvCxnSpPr>
            <p:spPr>
              <a:xfrm>
                <a:off x="12623800" y="120562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3" name="Straight Connector 172"/>
              <p:cNvCxnSpPr/>
              <p:nvPr/>
            </p:nvCxnSpPr>
            <p:spPr>
              <a:xfrm>
                <a:off x="12623800" y="1497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4" name="Straight Connector 173"/>
              <p:cNvCxnSpPr/>
              <p:nvPr/>
            </p:nvCxnSpPr>
            <p:spPr>
              <a:xfrm>
                <a:off x="12623800" y="178844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5" name="Straight Connector 174"/>
              <p:cNvCxnSpPr/>
              <p:nvPr/>
            </p:nvCxnSpPr>
            <p:spPr>
              <a:xfrm>
                <a:off x="12623800" y="207985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a:xfrm>
                <a:off x="12623800" y="237126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7" name="Straight Connector 176"/>
              <p:cNvCxnSpPr/>
              <p:nvPr/>
            </p:nvCxnSpPr>
            <p:spPr>
              <a:xfrm>
                <a:off x="12623800" y="266267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8" name="Straight Connector 177"/>
              <p:cNvCxnSpPr/>
              <p:nvPr/>
            </p:nvCxnSpPr>
            <p:spPr>
              <a:xfrm>
                <a:off x="12623800" y="295408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79" name="Straight Connector 178"/>
              <p:cNvCxnSpPr/>
              <p:nvPr/>
            </p:nvCxnSpPr>
            <p:spPr>
              <a:xfrm>
                <a:off x="12623800" y="3245499"/>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a:xfrm>
                <a:off x="12623800" y="353691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1" name="Straight Connector 180"/>
              <p:cNvCxnSpPr/>
              <p:nvPr/>
            </p:nvCxnSpPr>
            <p:spPr>
              <a:xfrm>
                <a:off x="12623800" y="3828321"/>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2" name="Straight Connector 181"/>
              <p:cNvCxnSpPr/>
              <p:nvPr/>
            </p:nvCxnSpPr>
            <p:spPr>
              <a:xfrm>
                <a:off x="12623800" y="4119732"/>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3" name="Straight Connector 182"/>
              <p:cNvCxnSpPr/>
              <p:nvPr/>
            </p:nvCxnSpPr>
            <p:spPr>
              <a:xfrm>
                <a:off x="12623800" y="4411143"/>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a:xfrm>
                <a:off x="12623800" y="4702554"/>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5" name="Straight Connector 184"/>
              <p:cNvCxnSpPr/>
              <p:nvPr/>
            </p:nvCxnSpPr>
            <p:spPr>
              <a:xfrm>
                <a:off x="12623800" y="4993965"/>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6" name="Straight Connector 185"/>
              <p:cNvCxnSpPr/>
              <p:nvPr/>
            </p:nvCxnSpPr>
            <p:spPr>
              <a:xfrm>
                <a:off x="12623800" y="5285376"/>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7" name="Straight Connector 186"/>
              <p:cNvCxnSpPr/>
              <p:nvPr/>
            </p:nvCxnSpPr>
            <p:spPr>
              <a:xfrm>
                <a:off x="12623800" y="5576787"/>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8" name="Straight Connector 187"/>
              <p:cNvCxnSpPr/>
              <p:nvPr/>
            </p:nvCxnSpPr>
            <p:spPr>
              <a:xfrm>
                <a:off x="12623800" y="5868198"/>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cxnSp>
            <p:nvCxnSpPr>
              <p:cNvPr id="189" name="Straight Connector 188"/>
              <p:cNvCxnSpPr/>
              <p:nvPr/>
            </p:nvCxnSpPr>
            <p:spPr>
              <a:xfrm>
                <a:off x="12623800" y="6159600"/>
                <a:ext cx="11176000" cy="0"/>
              </a:xfrm>
              <a:prstGeom prst="line">
                <a:avLst/>
              </a:prstGeom>
              <a:ln w="9525">
                <a:solidFill>
                  <a:srgbClr val="30C1D7">
                    <a:alpha val="40000"/>
                  </a:srgbClr>
                </a:solidFill>
                <a:miter lim="800000"/>
              </a:ln>
            </p:spPr>
            <p:style>
              <a:lnRef idx="1">
                <a:schemeClr val="accent1"/>
              </a:lnRef>
              <a:fillRef idx="0">
                <a:schemeClr val="accent1"/>
              </a:fillRef>
              <a:effectRef idx="0">
                <a:schemeClr val="accent1"/>
              </a:effectRef>
              <a:fontRef idx="minor">
                <a:schemeClr val="tx1"/>
              </a:fontRef>
            </p:style>
          </p:cxnSp>
        </p:grpSp>
        <p:grpSp>
          <p:nvGrpSpPr>
            <p:cNvPr id="147" name="Gutter space"/>
            <p:cNvGrpSpPr/>
            <p:nvPr userDrawn="1"/>
          </p:nvGrpSpPr>
          <p:grpSpPr>
            <a:xfrm>
              <a:off x="1277000" y="623550"/>
              <a:ext cx="9638000" cy="5537047"/>
              <a:chOff x="1277000" y="623550"/>
              <a:chExt cx="9638000" cy="5537047"/>
            </a:xfrm>
          </p:grpSpPr>
          <p:sp>
            <p:nvSpPr>
              <p:cNvPr id="159" name="Rectangle 34"/>
              <p:cNvSpPr>
                <a:spLocks noChangeArrowheads="1"/>
              </p:cNvSpPr>
              <p:nvPr/>
            </p:nvSpPr>
            <p:spPr bwMode="auto">
              <a:xfrm>
                <a:off x="688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0" name="Rectangle 35"/>
              <p:cNvSpPr>
                <a:spLocks noChangeArrowheads="1"/>
              </p:cNvSpPr>
              <p:nvPr/>
            </p:nvSpPr>
            <p:spPr bwMode="auto">
              <a:xfrm>
                <a:off x="875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1" name="Rectangle 36"/>
              <p:cNvSpPr>
                <a:spLocks noChangeArrowheads="1"/>
              </p:cNvSpPr>
              <p:nvPr/>
            </p:nvSpPr>
            <p:spPr bwMode="auto">
              <a:xfrm>
                <a:off x="782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2" name="Rectangle 37"/>
              <p:cNvSpPr>
                <a:spLocks noChangeArrowheads="1"/>
              </p:cNvSpPr>
              <p:nvPr/>
            </p:nvSpPr>
            <p:spPr bwMode="auto">
              <a:xfrm>
                <a:off x="969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3" name="Rectangle 38"/>
              <p:cNvSpPr>
                <a:spLocks noChangeArrowheads="1"/>
              </p:cNvSpPr>
              <p:nvPr/>
            </p:nvSpPr>
            <p:spPr bwMode="auto">
              <a:xfrm>
                <a:off x="1062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4" name="Rectangle 39"/>
              <p:cNvSpPr>
                <a:spLocks noChangeArrowheads="1"/>
              </p:cNvSpPr>
              <p:nvPr/>
            </p:nvSpPr>
            <p:spPr bwMode="auto">
              <a:xfrm>
                <a:off x="595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5" name="Rectangle 40"/>
              <p:cNvSpPr>
                <a:spLocks noChangeArrowheads="1"/>
              </p:cNvSpPr>
              <p:nvPr/>
            </p:nvSpPr>
            <p:spPr bwMode="auto">
              <a:xfrm>
                <a:off x="127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6" name="Rectangle 41"/>
              <p:cNvSpPr>
                <a:spLocks noChangeArrowheads="1"/>
              </p:cNvSpPr>
              <p:nvPr/>
            </p:nvSpPr>
            <p:spPr bwMode="auto">
              <a:xfrm>
                <a:off x="221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7" name="Rectangle 42"/>
              <p:cNvSpPr>
                <a:spLocks noChangeArrowheads="1"/>
              </p:cNvSpPr>
              <p:nvPr/>
            </p:nvSpPr>
            <p:spPr bwMode="auto">
              <a:xfrm>
                <a:off x="314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8" name="Rectangle 43"/>
              <p:cNvSpPr>
                <a:spLocks noChangeArrowheads="1"/>
              </p:cNvSpPr>
              <p:nvPr/>
            </p:nvSpPr>
            <p:spPr bwMode="auto">
              <a:xfrm>
                <a:off x="4082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69" name="Rectangle 44"/>
              <p:cNvSpPr>
                <a:spLocks noChangeArrowheads="1"/>
              </p:cNvSpPr>
              <p:nvPr/>
            </p:nvSpPr>
            <p:spPr bwMode="auto">
              <a:xfrm>
                <a:off x="5017000" y="623550"/>
                <a:ext cx="288000" cy="5537047"/>
              </a:xfrm>
              <a:prstGeom prst="rect">
                <a:avLst/>
              </a:prstGeom>
              <a:solidFill>
                <a:schemeClr val="accent5">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48" name="Slide edges"/>
            <p:cNvSpPr>
              <a:spLocks/>
            </p:cNvSpPr>
            <p:nvPr/>
          </p:nvSpPr>
          <p:spPr bwMode="auto">
            <a:xfrm>
              <a:off x="-600" y="0"/>
              <a:ext cx="12193200" cy="6858000"/>
            </a:xfrm>
            <a:custGeom>
              <a:avLst/>
              <a:gdLst>
                <a:gd name="T0" fmla="*/ 6024 w 6026"/>
                <a:gd name="T1" fmla="*/ 3394 h 3396"/>
                <a:gd name="T2" fmla="*/ 6024 w 6026"/>
                <a:gd name="T3" fmla="*/ 3391 h 3396"/>
                <a:gd name="T4" fmla="*/ 5 w 6026"/>
                <a:gd name="T5" fmla="*/ 3391 h 3396"/>
                <a:gd name="T6" fmla="*/ 5 w 6026"/>
                <a:gd name="T7" fmla="*/ 5 h 3396"/>
                <a:gd name="T8" fmla="*/ 6021 w 6026"/>
                <a:gd name="T9" fmla="*/ 5 h 3396"/>
                <a:gd name="T10" fmla="*/ 6021 w 6026"/>
                <a:gd name="T11" fmla="*/ 3394 h 3396"/>
                <a:gd name="T12" fmla="*/ 6024 w 6026"/>
                <a:gd name="T13" fmla="*/ 3394 h 3396"/>
                <a:gd name="T14" fmla="*/ 6024 w 6026"/>
                <a:gd name="T15" fmla="*/ 3391 h 3396"/>
                <a:gd name="T16" fmla="*/ 6024 w 6026"/>
                <a:gd name="T17" fmla="*/ 3394 h 3396"/>
                <a:gd name="T18" fmla="*/ 6026 w 6026"/>
                <a:gd name="T19" fmla="*/ 3394 h 3396"/>
                <a:gd name="T20" fmla="*/ 6026 w 6026"/>
                <a:gd name="T21" fmla="*/ 0 h 3396"/>
                <a:gd name="T22" fmla="*/ 0 w 6026"/>
                <a:gd name="T23" fmla="*/ 0 h 3396"/>
                <a:gd name="T24" fmla="*/ 0 w 6026"/>
                <a:gd name="T25" fmla="*/ 3396 h 3396"/>
                <a:gd name="T26" fmla="*/ 6026 w 6026"/>
                <a:gd name="T27" fmla="*/ 3396 h 3396"/>
                <a:gd name="T28" fmla="*/ 6026 w 6026"/>
                <a:gd name="T29" fmla="*/ 3394 h 3396"/>
                <a:gd name="T30" fmla="*/ 6024 w 6026"/>
                <a:gd name="T31" fmla="*/ 3394 h 3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026" h="3396">
                  <a:moveTo>
                    <a:pt x="6024" y="3394"/>
                  </a:moveTo>
                  <a:lnTo>
                    <a:pt x="6024" y="3391"/>
                  </a:lnTo>
                  <a:lnTo>
                    <a:pt x="5" y="3391"/>
                  </a:lnTo>
                  <a:lnTo>
                    <a:pt x="5" y="5"/>
                  </a:lnTo>
                  <a:lnTo>
                    <a:pt x="6021" y="5"/>
                  </a:lnTo>
                  <a:lnTo>
                    <a:pt x="6021" y="3394"/>
                  </a:lnTo>
                  <a:lnTo>
                    <a:pt x="6024" y="3394"/>
                  </a:lnTo>
                  <a:lnTo>
                    <a:pt x="6024" y="3391"/>
                  </a:lnTo>
                  <a:lnTo>
                    <a:pt x="6024" y="3394"/>
                  </a:lnTo>
                  <a:lnTo>
                    <a:pt x="6026" y="3394"/>
                  </a:lnTo>
                  <a:lnTo>
                    <a:pt x="6026" y="0"/>
                  </a:lnTo>
                  <a:lnTo>
                    <a:pt x="0" y="0"/>
                  </a:lnTo>
                  <a:lnTo>
                    <a:pt x="0" y="3396"/>
                  </a:lnTo>
                  <a:lnTo>
                    <a:pt x="6026" y="3396"/>
                  </a:lnTo>
                  <a:lnTo>
                    <a:pt x="6026" y="3394"/>
                  </a:lnTo>
                  <a:lnTo>
                    <a:pt x="6024" y="3394"/>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575757"/>
                </a:solidFill>
                <a:effectLst/>
                <a:uLnTx/>
                <a:uFillTx/>
                <a:latin typeface="+mn-lt"/>
                <a:ea typeface="+mn-ea"/>
                <a:cs typeface="+mn-cs"/>
              </a:endParaRPr>
            </a:p>
          </p:txBody>
        </p:sp>
        <p:sp>
          <p:nvSpPr>
            <p:cNvPr id="149" name="Footnote measure"/>
            <p:cNvSpPr>
              <a:spLocks noChangeArrowheads="1"/>
            </p:cNvSpPr>
            <p:nvPr/>
          </p:nvSpPr>
          <p:spPr bwMode="auto">
            <a:xfrm>
              <a:off x="629400" y="6159600"/>
              <a:ext cx="10933200" cy="378584"/>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0" name="Whitespace measure"/>
            <p:cNvSpPr>
              <a:spLocks noChangeArrowheads="1"/>
            </p:cNvSpPr>
            <p:nvPr/>
          </p:nvSpPr>
          <p:spPr bwMode="auto">
            <a:xfrm>
              <a:off x="629400" y="1497600"/>
              <a:ext cx="10932229" cy="583200"/>
            </a:xfrm>
            <a:prstGeom prst="rect">
              <a:avLst/>
            </a:prstGeom>
            <a:solidFill>
              <a:schemeClr val="accent3">
                <a:alpha val="15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nvGrpSpPr>
            <p:cNvPr id="151" name="Five column measure"/>
            <p:cNvGrpSpPr/>
            <p:nvPr userDrawn="1"/>
          </p:nvGrpSpPr>
          <p:grpSpPr>
            <a:xfrm>
              <a:off x="629400" y="5975122"/>
              <a:ext cx="10933200" cy="79536"/>
              <a:chOff x="629400" y="5975122"/>
              <a:chExt cx="10933200" cy="79536"/>
            </a:xfrm>
          </p:grpSpPr>
          <p:sp>
            <p:nvSpPr>
              <p:cNvPr id="154" name="Rectangle 5"/>
              <p:cNvSpPr>
                <a:spLocks noChangeArrowheads="1"/>
              </p:cNvSpPr>
              <p:nvPr/>
            </p:nvSpPr>
            <p:spPr bwMode="auto">
              <a:xfrm>
                <a:off x="2880128" y="5975122"/>
                <a:ext cx="1930288"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5" name="Rectangle 7"/>
              <p:cNvSpPr>
                <a:spLocks noChangeArrowheads="1"/>
              </p:cNvSpPr>
              <p:nvPr/>
            </p:nvSpPr>
            <p:spPr bwMode="auto">
              <a:xfrm>
                <a:off x="9626194"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6" name="Rectangle 9"/>
              <p:cNvSpPr>
                <a:spLocks noChangeArrowheads="1"/>
              </p:cNvSpPr>
              <p:nvPr/>
            </p:nvSpPr>
            <p:spPr bwMode="auto">
              <a:xfrm>
                <a:off x="7372407" y="5975122"/>
                <a:ext cx="1936406"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7" name="Rectangle 11"/>
              <p:cNvSpPr>
                <a:spLocks noChangeArrowheads="1"/>
              </p:cNvSpPr>
              <p:nvPr/>
            </p:nvSpPr>
            <p:spPr bwMode="auto">
              <a:xfrm>
                <a:off x="5127797" y="5975122"/>
                <a:ext cx="1927229"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sp>
            <p:nvSpPr>
              <p:cNvPr id="158" name="Rectangle 13"/>
              <p:cNvSpPr>
                <a:spLocks noChangeArrowheads="1"/>
              </p:cNvSpPr>
              <p:nvPr/>
            </p:nvSpPr>
            <p:spPr bwMode="auto">
              <a:xfrm>
                <a:off x="629400" y="5975122"/>
                <a:ext cx="1933347" cy="79536"/>
              </a:xfrm>
              <a:prstGeom prst="rect">
                <a:avLst/>
              </a:prstGeom>
              <a:solidFill>
                <a:schemeClr val="accent5">
                  <a:alpha val="10000"/>
                </a:schemeClr>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latin typeface="+mn-lt"/>
                </a:endParaRPr>
              </a:p>
            </p:txBody>
          </p:sp>
        </p:grpSp>
        <p:sp>
          <p:nvSpPr>
            <p:cNvPr id="152" name="Live area"/>
            <p:cNvSpPr/>
            <p:nvPr/>
          </p:nvSpPr>
          <p:spPr>
            <a:xfrm>
              <a:off x="629400" y="2080801"/>
              <a:ext cx="10933200" cy="4078800"/>
            </a:xfrm>
            <a:custGeom>
              <a:avLst/>
              <a:gdLst>
                <a:gd name="connsiteX0" fmla="*/ 0 w 10931999"/>
                <a:gd name="connsiteY0" fmla="*/ 0 h 5537797"/>
                <a:gd name="connsiteX1" fmla="*/ 10931999 w 10931999"/>
                <a:gd name="connsiteY1" fmla="*/ 0 h 5537797"/>
                <a:gd name="connsiteX2" fmla="*/ 10931999 w 10931999"/>
                <a:gd name="connsiteY2" fmla="*/ 5537797 h 5537797"/>
                <a:gd name="connsiteX3" fmla="*/ 0 w 10931999"/>
                <a:gd name="connsiteY3" fmla="*/ 5537797 h 5537797"/>
              </a:gdLst>
              <a:ahLst/>
              <a:cxnLst>
                <a:cxn ang="0">
                  <a:pos x="connsiteX0" y="connsiteY0"/>
                </a:cxn>
                <a:cxn ang="0">
                  <a:pos x="connsiteX1" y="connsiteY1"/>
                </a:cxn>
                <a:cxn ang="0">
                  <a:pos x="connsiteX2" y="connsiteY2"/>
                </a:cxn>
                <a:cxn ang="0">
                  <a:pos x="connsiteX3" y="connsiteY3"/>
                </a:cxn>
              </a:cxnLst>
              <a:rect l="l" t="t" r="r" b="b"/>
              <a:pathLst>
                <a:path w="10931999" h="5537797">
                  <a:moveTo>
                    <a:pt x="0" y="0"/>
                  </a:moveTo>
                  <a:lnTo>
                    <a:pt x="10931999" y="0"/>
                  </a:lnTo>
                  <a:lnTo>
                    <a:pt x="10931999" y="5537797"/>
                  </a:lnTo>
                  <a:lnTo>
                    <a:pt x="0" y="5537797"/>
                  </a:lnTo>
                  <a:close/>
                </a:path>
              </a:pathLst>
            </a:custGeom>
            <a:noFill/>
            <a:ln w="9525">
              <a:solidFill>
                <a:srgbClr val="E71C57">
                  <a:alpha val="35000"/>
                </a:srgbClr>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90000"/>
                </a:lnSpc>
                <a:spcAft>
                  <a:spcPts val="1000"/>
                </a:spcAft>
              </a:pPr>
              <a:endParaRPr lang="en-US" sz="1200" dirty="0">
                <a:solidFill>
                  <a:schemeClr val="bg1"/>
                </a:solidFill>
                <a:latin typeface="+mn-lt"/>
              </a:endParaRPr>
            </a:p>
          </p:txBody>
        </p:sp>
        <p:sp>
          <p:nvSpPr>
            <p:cNvPr id="153" name="Footnote example"/>
            <p:cNvSpPr txBox="1"/>
            <p:nvPr/>
          </p:nvSpPr>
          <p:spPr>
            <a:xfrm>
              <a:off x="630000" y="6144442"/>
              <a:ext cx="9030914" cy="415498"/>
            </a:xfrm>
            <a:prstGeom prst="rect">
              <a:avLst/>
            </a:prstGeom>
            <a:noFill/>
          </p:spPr>
          <p:txBody>
            <a:bodyPr wrap="square" lIns="0" tIns="0" rIns="0" bIns="0" rtlCol="0" anchor="b">
              <a:spAutoFit/>
            </a:bodyPr>
            <a:lstStyle/>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1. xxxx  2. xxxx  3. List footnotes in numerical order. Footnote numbers are not bracketed. Use 10pt font</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Note: Do not put a period at the end of the note or the source</a:t>
              </a:r>
            </a:p>
            <a:p>
              <a:pPr marL="0" marR="0" lvl="0" indent="0" algn="l" defTabSz="914400" rtl="0" eaLnBrk="1" fontAlgn="auto" latinLnBrk="0" hangingPunct="1">
                <a:lnSpc>
                  <a:spcPct val="9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bg1">
                      <a:lumMod val="50000"/>
                    </a:schemeClr>
                  </a:solidFill>
                  <a:effectLst/>
                  <a:uLnTx/>
                  <a:uFillTx/>
                  <a:latin typeface="+mn-lt"/>
                  <a:ea typeface="+mn-ea"/>
                  <a:cs typeface="+mn-cs"/>
                  <a:sym typeface="Trebuchet MS" panose="020B0603020202020204" pitchFamily="34" charset="0"/>
                </a:rPr>
                <a:t>Source: Include a source for every chart that you use. Separate sources with a semicolon; BCG-related sources go at the end</a:t>
              </a:r>
            </a:p>
          </p:txBody>
        </p:sp>
      </p:grpSp>
      <p:sp>
        <p:nvSpPr>
          <p:cNvPr id="2" name="Date Placeholder 1"/>
          <p:cNvSpPr>
            <a:spLocks noGrp="1"/>
          </p:cNvSpPr>
          <p:nvPr>
            <p:ph type="dt" sz="half" idx="10"/>
          </p:nvPr>
        </p:nvSpPr>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5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55"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381875407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5961" name="think-cell Slide" r:id="rId5" imgW="270" imgH="270" progId="TCLayout.ActiveDocument.1">
                  <p:embed/>
                </p:oleObj>
              </mc:Choice>
              <mc:Fallback>
                <p:oleObj name="think-cell Slide" r:id="rId5" imgW="270" imgH="270" progId="TCLayout.ActiveDocument.1">
                  <p:embed/>
                  <p:pic>
                    <p:nvPicPr>
                      <p:cNvPr id="3" name="Object 2"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1" name="Rectangle 10"/>
          <p:cNvSpPr/>
          <p:nvPr userDrawn="1"/>
        </p:nvSpPr>
        <p:spPr bwMode="invGray">
          <a:xfrm>
            <a:off x="1388145" y="4691187"/>
            <a:ext cx="929337" cy="995874"/>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2" name="Rectangle 11"/>
          <p:cNvSpPr/>
          <p:nvPr userDrawn="1">
            <p:custDataLst>
              <p:tags r:id="rId3"/>
            </p:custDataLst>
          </p:nvPr>
        </p:nvSpPr>
        <p:spPr>
          <a:xfrm>
            <a:off x="2509482" y="4691187"/>
            <a:ext cx="1570152" cy="1468176"/>
          </a:xfrm>
          <a:prstGeom prst="rect">
            <a:avLst/>
          </a:prstGeom>
          <a:noFill/>
          <a:ln w="9525" cmpd="sng">
            <a:solidFill>
              <a:srgbClr val="FFFFFF"/>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2" name="TextBox 1"/>
          <p:cNvSpPr txBox="1"/>
          <p:nvPr userDrawn="1"/>
        </p:nvSpPr>
        <p:spPr>
          <a:xfrm>
            <a:off x="630000" y="907199"/>
            <a:ext cx="3448800" cy="3488400"/>
          </a:xfrm>
          <a:prstGeom prst="rect">
            <a:avLst/>
          </a:prstGeom>
          <a:noFill/>
          <a:ln>
            <a:solidFill>
              <a:schemeClr val="bg1"/>
            </a:solidFill>
          </a:ln>
        </p:spPr>
        <p:txBody>
          <a:bodyPr wrap="square" lIns="612000" tIns="468000" rIns="0" bIns="0" rtlCol="0" anchor="t">
            <a:spAutoFit/>
          </a:bodyPr>
          <a:lstStyle/>
          <a:p>
            <a:pPr>
              <a:lnSpc>
                <a:spcPct val="90000"/>
              </a:lnSpc>
              <a:spcAft>
                <a:spcPts val="600"/>
              </a:spcAft>
            </a:pPr>
            <a:endParaRPr lang="en-US" sz="5400" dirty="0">
              <a:solidFill>
                <a:schemeClr val="bg1"/>
              </a:solidFill>
            </a:endParaRPr>
          </a:p>
        </p:txBody>
      </p:sp>
      <p:sp>
        <p:nvSpPr>
          <p:cNvPr id="10" name="TextBox 1"/>
          <p:cNvSpPr txBox="1"/>
          <p:nvPr userDrawn="1"/>
        </p:nvSpPr>
        <p:spPr>
          <a:xfrm>
            <a:off x="1109949" y="1115416"/>
            <a:ext cx="2488182" cy="896399"/>
          </a:xfrm>
          <a:prstGeom prst="rect">
            <a:avLst/>
          </a:prstGeom>
          <a:noFill/>
        </p:spPr>
        <p:txBody>
          <a:bodyPr wrap="none" rtlCol="0">
            <a:spAutoFit/>
          </a:bodyPr>
          <a:lstStyle/>
          <a:p>
            <a:pPr algn="ctr" fontAlgn="auto">
              <a:lnSpc>
                <a:spcPct val="95000"/>
              </a:lnSpc>
              <a:spcBef>
                <a:spcPts val="0"/>
              </a:spcBef>
              <a:spcAft>
                <a:spcPts val="0"/>
              </a:spcAft>
            </a:pPr>
            <a:r>
              <a:rPr lang="en-US" sz="5400" dirty="0">
                <a:solidFill>
                  <a:schemeClr val="bg1"/>
                </a:solidFill>
                <a:latin typeface="+mj-lt"/>
              </a:rPr>
              <a:t>Agenda</a:t>
            </a:r>
          </a:p>
        </p:txBody>
      </p:sp>
    </p:spTree>
    <p:extLst>
      <p:ext uri="{BB962C8B-B14F-4D97-AF65-F5344CB8AC3E}">
        <p14:creationId xmlns:p14="http://schemas.microsoft.com/office/powerpoint/2010/main" val="257031406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Section header line">
    <p:bg bwMode="blackWhite">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sp>
        <p:nvSpPr>
          <p:cNvPr id="5" name="TextBox 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4" name="Date Placeholder 3"/>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147" name="Title 1"/>
          <p:cNvSpPr>
            <a:spLocks noGrp="1"/>
          </p:cNvSpPr>
          <p:nvPr>
            <p:ph type="title" hasCustomPrompt="1"/>
          </p:nvPr>
        </p:nvSpPr>
        <p:spPr bwMode="blackWhite">
          <a:xfrm>
            <a:off x="630000" y="3826800"/>
            <a:ext cx="10936800" cy="2041200"/>
          </a:xfrm>
        </p:spPr>
        <p:txBody>
          <a:bodyPr anchor="t">
            <a:noAutofit/>
          </a:bodyPr>
          <a:lstStyle>
            <a:lvl1pPr>
              <a:defRPr sz="5400">
                <a:solidFill>
                  <a:schemeClr val="bg1"/>
                </a:solidFill>
                <a:latin typeface="+mj-lt"/>
                <a:sym typeface="Trebuchet MS" panose="020B0603020202020204" pitchFamily="34" charset="0"/>
              </a:defRPr>
            </a:lvl1pPr>
          </a:lstStyle>
          <a:p>
            <a:r>
              <a:rPr lang="en-US" dirty="0"/>
              <a:t>Click to add big statement text</a:t>
            </a:r>
          </a:p>
        </p:txBody>
      </p:sp>
      <p:cxnSp>
        <p:nvCxnSpPr>
          <p:cNvPr id="148" name="Straight Connector 147"/>
          <p:cNvCxnSpPr/>
          <p:nvPr userDrawn="1"/>
        </p:nvCxnSpPr>
        <p:spPr bwMode="white">
          <a:xfrm>
            <a:off x="618898" y="3680016"/>
            <a:ext cx="11576304" cy="0"/>
          </a:xfrm>
          <a:prstGeom prst="line">
            <a:avLst/>
          </a:prstGeom>
          <a:ln w="19050"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050585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preserve="1" userDrawn="1">
  <p:cSld name="Agenda Section Header">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extLst>
              <p:ext uri="{D42A27DB-BD31-4B8C-83A1-F6EECF244321}">
                <p14:modId xmlns:p14="http://schemas.microsoft.com/office/powerpoint/2010/main" val="196349202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6985"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bwMode="white">
          <a:xfrm>
            <a:off x="1284743" y="1428131"/>
            <a:ext cx="947672" cy="947672"/>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3" name="Rectangle 12"/>
          <p:cNvSpPr/>
          <p:nvPr userDrawn="1"/>
        </p:nvSpPr>
        <p:spPr>
          <a:xfrm>
            <a:off x="1285200" y="2667600"/>
            <a:ext cx="9619200" cy="3200400"/>
          </a:xfrm>
          <a:prstGeom prst="rect">
            <a:avLst/>
          </a:prstGeom>
          <a:noFill/>
          <a:ln w="952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729285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Agenda Full Width Overview">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3" name="Object 2"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8009" name="think-cell Slide" r:id="rId4" imgW="270" imgH="270" progId="TCLayout.ActiveDocument.1">
                  <p:embed/>
                </p:oleObj>
              </mc:Choice>
              <mc:Fallback>
                <p:oleObj name="think-cell Slide" r:id="rId4" imgW="270" imgH="270" progId="TCLayout.ActiveDocument.1">
                  <p:embed/>
                  <p:pic>
                    <p:nvPicPr>
                      <p:cNvPr id="3" name="Object 2"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7" name="TextBox 6"/>
          <p:cNvSpPr txBox="1"/>
          <p:nvPr userDrawn="1"/>
        </p:nvSpPr>
        <p:spPr bwMode="white">
          <a:xfrm>
            <a:off x="11167872" y="6404400"/>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sp>
        <p:nvSpPr>
          <p:cNvPr id="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0"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bg1"/>
                </a:solidFill>
              </a:rPr>
              <a:t>Agenda</a:t>
            </a:r>
          </a:p>
        </p:txBody>
      </p:sp>
      <p:cxnSp>
        <p:nvCxnSpPr>
          <p:cNvPr id="13" name="Straight Connector 12"/>
          <p:cNvCxnSpPr/>
          <p:nvPr userDrawn="1"/>
        </p:nvCxnSpPr>
        <p:spPr bwMode="white">
          <a:xfrm>
            <a:off x="618898" y="1206000"/>
            <a:ext cx="11576304" cy="0"/>
          </a:xfrm>
          <a:prstGeom prst="line">
            <a:avLst/>
          </a:prstGeom>
          <a:ln w="9525" cmpd="sng">
            <a:solidFill>
              <a:schemeClr val="bg1"/>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160771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Agenda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79033"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10" name="Picture 9"/>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7" name="TextBox 16"/>
          <p:cNvSpPr txBox="1"/>
          <p:nvPr userDrawn="1"/>
        </p:nvSpPr>
        <p:spPr>
          <a:xfrm>
            <a:off x="630000" y="3207715"/>
            <a:ext cx="1547143" cy="443198"/>
          </a:xfrm>
          <a:prstGeom prst="rect">
            <a:avLst/>
          </a:prstGeom>
          <a:noFill/>
        </p:spPr>
        <p:txBody>
          <a:bodyPr wrap="square" lIns="0" tIns="0" rIns="0" bIns="0" rtlCol="0" anchor="t">
            <a:spAutoFit/>
          </a:bodyPr>
          <a:lstStyle/>
          <a:p>
            <a:pPr>
              <a:lnSpc>
                <a:spcPct val="90000"/>
              </a:lnSpc>
              <a:spcAft>
                <a:spcPts val="600"/>
              </a:spcAft>
            </a:pPr>
            <a:r>
              <a:rPr lang="en-US" sz="3200" dirty="0">
                <a:solidFill>
                  <a:schemeClr val="bg1"/>
                </a:solidFill>
              </a:rPr>
              <a:t>Agenda</a:t>
            </a:r>
          </a:p>
        </p:txBody>
      </p:sp>
    </p:spTree>
    <p:extLst>
      <p:ext uri="{BB962C8B-B14F-4D97-AF65-F5344CB8AC3E}">
        <p14:creationId xmlns:p14="http://schemas.microsoft.com/office/powerpoint/2010/main" val="22701909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Agenda D. Section Header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0057"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invGray">
          <a:xfrm>
            <a:off x="1388145" y="4691187"/>
            <a:ext cx="929337" cy="995874"/>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lnSpc>
                <a:spcPct val="95000"/>
              </a:lnSpc>
              <a:spcBef>
                <a:spcPts val="0"/>
              </a:spcBef>
              <a:spcAft>
                <a:spcPts val="0"/>
              </a:spcAft>
            </a:pPr>
            <a:endParaRPr lang="en-US" sz="2000" dirty="0">
              <a:solidFill>
                <a:prstClr val="white"/>
              </a:solidFill>
              <a:latin typeface="Trebuchet MS" panose="020B0603020202020204" pitchFamily="34" charset="0"/>
            </a:endParaRPr>
          </a:p>
        </p:txBody>
      </p:sp>
      <p:sp>
        <p:nvSpPr>
          <p:cNvPr id="10" name="Rectangle 9"/>
          <p:cNvSpPr/>
          <p:nvPr userDrawn="1">
            <p:custDataLst>
              <p:tags r:id="rId3"/>
            </p:custDataLst>
          </p:nvPr>
        </p:nvSpPr>
        <p:spPr>
          <a:xfrm>
            <a:off x="2509482" y="4691187"/>
            <a:ext cx="1570152" cy="1468176"/>
          </a:xfrm>
          <a:prstGeom prst="rect">
            <a:avLst/>
          </a:prstGeom>
          <a:noFill/>
          <a:ln w="9525" cmpd="sng">
            <a:solidFill>
              <a:schemeClr val="accent4"/>
            </a:solidFill>
            <a:prstDash val="solid"/>
            <a:miter lim="800000"/>
          </a:ln>
          <a:extLst>
            <a:ext uri="{909E8E84-426E-40DD-AFC4-6F175D3DCCD1}">
              <a14:hiddenFill xmlns:a14="http://schemas.microsoft.com/office/drawing/2010/main">
                <a:solidFill>
                  <a:schemeClr val="tx1">
                    <a:lumMod val="60000"/>
                    <a:lumOff val="40000"/>
                  </a:schemeClr>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82880" tIns="180000" rIns="182880" bIns="182880" numCol="1" spcCol="0" rtlCol="0" fromWordArt="0" anchor="t" anchorCtr="0" forceAA="0" compatLnSpc="1">
            <a:prstTxWarp prst="textNoShape">
              <a:avLst/>
            </a:prstTxWarp>
            <a:noAutofit/>
          </a:bodyPr>
          <a:lstStyle/>
          <a:p>
            <a:pPr>
              <a:lnSpc>
                <a:spcPct val="95000"/>
              </a:lnSpc>
            </a:pPr>
            <a:endParaRPr lang="en-US" sz="1200" dirty="0">
              <a:solidFill>
                <a:srgbClr val="FFFFFF"/>
              </a:solidFill>
              <a:latin typeface="Trebuchet MS" panose="020B0603020202020204" pitchFamily="34" charset="0"/>
            </a:endParaRPr>
          </a:p>
        </p:txBody>
      </p:sp>
      <p:sp>
        <p:nvSpPr>
          <p:cNvPr id="11" name="TextBox 10"/>
          <p:cNvSpPr txBox="1"/>
          <p:nvPr userDrawn="1"/>
        </p:nvSpPr>
        <p:spPr>
          <a:xfrm>
            <a:off x="630000" y="907198"/>
            <a:ext cx="3448800" cy="3488400"/>
          </a:xfrm>
          <a:prstGeom prst="rect">
            <a:avLst/>
          </a:prstGeom>
          <a:noFill/>
          <a:ln>
            <a:solidFill>
              <a:schemeClr val="accent4"/>
            </a:solidFill>
          </a:ln>
        </p:spPr>
        <p:txBody>
          <a:bodyPr wrap="square" lIns="612000" tIns="468000" rIns="0" bIns="0" rtlCol="0" anchor="t">
            <a:spAutoFit/>
          </a:bodyPr>
          <a:lstStyle/>
          <a:p>
            <a:pPr>
              <a:lnSpc>
                <a:spcPct val="90000"/>
              </a:lnSpc>
              <a:spcAft>
                <a:spcPts val="600"/>
              </a:spcAft>
            </a:pPr>
            <a:endParaRPr lang="en-US" sz="5400" dirty="0">
              <a:solidFill>
                <a:schemeClr val="accent4"/>
              </a:solidFill>
            </a:endParaRPr>
          </a:p>
        </p:txBody>
      </p:sp>
      <p:sp>
        <p:nvSpPr>
          <p:cNvPr id="9" name="TextBox 1"/>
          <p:cNvSpPr txBox="1"/>
          <p:nvPr userDrawn="1"/>
        </p:nvSpPr>
        <p:spPr>
          <a:xfrm>
            <a:off x="1109949" y="1115416"/>
            <a:ext cx="2488182" cy="896399"/>
          </a:xfrm>
          <a:prstGeom prst="rect">
            <a:avLst/>
          </a:prstGeom>
          <a:noFill/>
        </p:spPr>
        <p:txBody>
          <a:bodyPr wrap="none" rtlCol="0">
            <a:spAutoFit/>
          </a:bodyPr>
          <a:lstStyle>
            <a:defPPr>
              <a:defRPr lang="en-US"/>
            </a:defPPr>
            <a:lvl1pPr algn="ctr" fontAlgn="auto">
              <a:lnSpc>
                <a:spcPct val="95000"/>
              </a:lnSpc>
              <a:spcBef>
                <a:spcPts val="0"/>
              </a:spcBef>
              <a:spcAft>
                <a:spcPts val="0"/>
              </a:spcAft>
              <a:defRPr sz="5400">
                <a:solidFill>
                  <a:schemeClr val="accent4"/>
                </a:solidFill>
                <a:latin typeface="+mj-lt"/>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dirty="0"/>
              <a:t>Agenda</a:t>
            </a:r>
          </a:p>
        </p:txBody>
      </p:sp>
    </p:spTree>
    <p:extLst>
      <p:ext uri="{BB962C8B-B14F-4D97-AF65-F5344CB8AC3E}">
        <p14:creationId xmlns:p14="http://schemas.microsoft.com/office/powerpoint/2010/main" val="18655767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Agenda D. Section Header">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44006171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1081"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8" name="Rectangle 7"/>
          <p:cNvSpPr/>
          <p:nvPr userDrawn="1"/>
        </p:nvSpPr>
        <p:spPr bwMode="white">
          <a:xfrm>
            <a:off x="1284743" y="1428131"/>
            <a:ext cx="947672" cy="947672"/>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l"/>
            <a:endParaRPr lang="en-US" sz="1200" dirty="0">
              <a:solidFill>
                <a:schemeClr val="bg1"/>
              </a:solidFill>
              <a:latin typeface="Trebuchet MS" panose="020B0603020202020204" pitchFamily="34" charset="0"/>
              <a:sym typeface="Trebuchet MS" panose="020B0603020202020204" pitchFamily="34" charset="0"/>
            </a:endParaRPr>
          </a:p>
        </p:txBody>
      </p:sp>
      <p:sp>
        <p:nvSpPr>
          <p:cNvPr id="10" name="Rectangle 9"/>
          <p:cNvSpPr/>
          <p:nvPr userDrawn="1"/>
        </p:nvSpPr>
        <p:spPr>
          <a:xfrm>
            <a:off x="1285200" y="2667600"/>
            <a:ext cx="9619200" cy="3200400"/>
          </a:xfrm>
          <a:prstGeom prst="rect">
            <a:avLst/>
          </a:prstGeom>
          <a:noFill/>
          <a:ln w="9525">
            <a:solidFill>
              <a:schemeClr val="accent4"/>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fontAlgn="auto">
              <a:spcBef>
                <a:spcPts val="0"/>
              </a:spcBef>
              <a:spcAft>
                <a:spcPts val="0"/>
              </a:spcAft>
            </a:pPr>
            <a:endParaRPr lang="en-US" sz="2000" dirty="0">
              <a:solidFill>
                <a:prstClr val="white"/>
              </a:solidFill>
              <a:latin typeface="Trebuchet MS" panose="020B0603020202020204" pitchFamily="34" charset="0"/>
            </a:endParaRPr>
          </a:p>
        </p:txBody>
      </p:sp>
    </p:spTree>
    <p:extLst>
      <p:ext uri="{BB962C8B-B14F-4D97-AF65-F5344CB8AC3E}">
        <p14:creationId xmlns:p14="http://schemas.microsoft.com/office/powerpoint/2010/main" val="3206140772"/>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Agenda D. Full Width Overview">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2105"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lumMod val="50000"/>
                </a:schemeClr>
              </a:solidFill>
              <a:latin typeface="Trebuchet MS" panose="020B0603020202020204" pitchFamily="34" charset="0"/>
              <a:sym typeface="Trebuchet MS" panose="020B0603020202020204" pitchFamily="34" charset="0"/>
            </a:endParaRPr>
          </a:p>
        </p:txBody>
      </p:sp>
      <p:sp>
        <p:nvSpPr>
          <p:cNvPr id="7" name="Title 1"/>
          <p:cNvSpPr txBox="1">
            <a:spLocks/>
          </p:cNvSpPr>
          <p:nvPr userDrawn="1"/>
        </p:nvSpPr>
        <p:spPr>
          <a:xfrm>
            <a:off x="630000" y="622800"/>
            <a:ext cx="7189998" cy="470898"/>
          </a:xfrm>
          <a:prstGeom prst="rect">
            <a:avLst/>
          </a:prstGeom>
        </p:spPr>
        <p:txBody>
          <a:bodyPr vert="horz" wrap="square" lIns="0" tIns="0" rIns="0" bIns="0" rtlCol="0" anchor="t" anchorCtr="0">
            <a:spAutoFit/>
          </a:bodyPr>
          <a:lstStyle>
            <a:lvl1pPr marL="0" indent="0" algn="l" defTabSz="914400" rtl="0" eaLnBrk="1" latinLnBrk="0" hangingPunct="1">
              <a:lnSpc>
                <a:spcPct val="90000"/>
              </a:lnSpc>
              <a:spcBef>
                <a:spcPct val="0"/>
              </a:spcBef>
              <a:spcAft>
                <a:spcPts val="0"/>
              </a:spcAft>
              <a:buNone/>
              <a:defRPr sz="3400" b="0" i="0" u="none" kern="1200" spc="0">
                <a:solidFill>
                  <a:schemeClr val="tx2">
                    <a:lumMod val="100000"/>
                  </a:schemeClr>
                </a:solidFill>
                <a:latin typeface="Trebuchet MS" panose="020B0603020202020204" pitchFamily="34" charset="0"/>
                <a:ea typeface="+mj-ea"/>
                <a:cs typeface="+mj-cs"/>
                <a:sym typeface="Trebuchet MS" panose="020B0603020202020204" pitchFamily="34" charset="0"/>
              </a:defRPr>
            </a:lvl1pPr>
          </a:lstStyle>
          <a:p>
            <a:r>
              <a:rPr lang="en-US" dirty="0">
                <a:solidFill>
                  <a:schemeClr val="accent4"/>
                </a:solidFill>
              </a:rPr>
              <a:t>Agenda</a:t>
            </a:r>
          </a:p>
        </p:txBody>
      </p:sp>
      <p:cxnSp>
        <p:nvCxnSpPr>
          <p:cNvPr id="9" name="Straight Connector 8"/>
          <p:cNvCxnSpPr/>
          <p:nvPr userDrawn="1"/>
        </p:nvCxnSpPr>
        <p:spPr bwMode="white">
          <a:xfrm>
            <a:off x="618898" y="1206000"/>
            <a:ext cx="11576304" cy="0"/>
          </a:xfrm>
          <a:prstGeom prst="line">
            <a:avLst/>
          </a:prstGeom>
          <a:ln w="9525" cmpd="sng">
            <a:solidFill>
              <a:schemeClr val="accent4"/>
            </a:solidFill>
            <a:miter lim="800000"/>
            <a:headEnd type="none"/>
            <a:tailEnd type="non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433964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Agenda D. Two-Third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3129" name="think-cell Slide" r:id="rId5" imgW="270" imgH="270" progId="TCLayout.ActiveDocument.1">
                  <p:embed/>
                </p:oleObj>
              </mc:Choice>
              <mc:Fallback>
                <p:oleObj name="think-cell Slide" r:id="rId5" imgW="270" imgH="270" progId="TCLayout.ActiveDocument.1">
                  <p:embed/>
                  <p:pic>
                    <p:nvPicPr>
                      <p:cNvPr id="2" name="Object 1" hidden="1"/>
                      <p:cNvPicPr/>
                      <p:nvPr/>
                    </p:nvPicPr>
                    <p:blipFill>
                      <a:blip r:embed="rId6"/>
                      <a:stretch>
                        <a:fillRect/>
                      </a:stretch>
                    </p:blipFill>
                    <p:spPr>
                      <a:xfrm>
                        <a:off x="1588" y="1588"/>
                        <a:ext cx="1587" cy="1587"/>
                      </a:xfrm>
                      <a:prstGeom prst="rect">
                        <a:avLst/>
                      </a:prstGeom>
                    </p:spPr>
                  </p:pic>
                </p:oleObj>
              </mc:Fallback>
            </mc:AlternateContent>
          </a:graphicData>
        </a:graphic>
      </p:graphicFrame>
      <p:pic>
        <p:nvPicPr>
          <p:cNvPr id="23" name="Picture 22"/>
          <p:cNvPicPr>
            <a:picLocks noChangeAspect="1"/>
          </p:cNvPicPr>
          <p:nvPr userDrawn="1"/>
        </p:nvPicPr>
        <p:blipFill rotWithShape="1">
          <a:blip r:embed="rId7">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26" name="Rectangle 25"/>
          <p:cNvSpPr/>
          <p:nvPr userDrawn="1"/>
        </p:nvSpPr>
        <p:spPr bwMode="ltGray">
          <a:xfrm>
            <a:off x="4080763" y="-1309"/>
            <a:ext cx="8111237" cy="685930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9"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28" name="TextBox 27"/>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1" name="FooterSimple" hidden="1"/>
          <p:cNvSpPr txBox="1"/>
          <p:nvPr userDrawn="1">
            <p:custDataLst>
              <p:tags r:id="rId3"/>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
        <p:nvSpPr>
          <p:cNvPr id="10" name="TextBox 9"/>
          <p:cNvSpPr txBox="1"/>
          <p:nvPr userDrawn="1"/>
        </p:nvSpPr>
        <p:spPr>
          <a:xfrm>
            <a:off x="630000" y="3262145"/>
            <a:ext cx="1161047" cy="332399"/>
          </a:xfrm>
          <a:prstGeom prst="rect">
            <a:avLst/>
          </a:prstGeom>
          <a:noFill/>
        </p:spPr>
        <p:txBody>
          <a:bodyPr wrap="square" lIns="0" tIns="0" rIns="0" bIns="0" rtlCol="0" anchor="t">
            <a:spAutoFit/>
          </a:bodyPr>
          <a:lstStyle/>
          <a:p>
            <a:pPr>
              <a:lnSpc>
                <a:spcPct val="90000"/>
              </a:lnSpc>
              <a:spcAft>
                <a:spcPts val="600"/>
              </a:spcAft>
            </a:pPr>
            <a:r>
              <a:rPr lang="en-US" sz="2400" dirty="0">
                <a:solidFill>
                  <a:schemeClr val="bg1"/>
                </a:solidFill>
              </a:rPr>
              <a:t>Agenda</a:t>
            </a:r>
          </a:p>
        </p:txBody>
      </p:sp>
    </p:spTree>
    <p:extLst>
      <p:ext uri="{BB962C8B-B14F-4D97-AF65-F5344CB8AC3E}">
        <p14:creationId xmlns:p14="http://schemas.microsoft.com/office/powerpoint/2010/main" val="178479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Agenda D. Table of Contents">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84153" name="think-cell Slide" r:id="rId4" imgW="270" imgH="270" progId="TCLayout.ActiveDocument.1">
                  <p:embed/>
                </p:oleObj>
              </mc:Choice>
              <mc:Fallback>
                <p:oleObj name="think-cell Slide" r:id="rId4" imgW="270" imgH="270" progId="TCLayout.ActiveDocument.1">
                  <p:embed/>
                  <p:pic>
                    <p:nvPicPr>
                      <p:cNvPr id="2" name="Object 1" hidden="1"/>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13" name="Freeform 12"/>
          <p:cNvSpPr/>
          <p:nvPr/>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17" name="Freeform 12"/>
          <p:cNvSpPr/>
          <p:nvPr userDrawn="1"/>
        </p:nvSpPr>
        <p:spPr bwMode="ltGray">
          <a:xfrm>
            <a:off x="0" y="0"/>
            <a:ext cx="4088312" cy="6858000"/>
          </a:xfrm>
          <a:custGeom>
            <a:avLst/>
            <a:gdLst>
              <a:gd name="connsiteX0" fmla="*/ 0 w 4088312"/>
              <a:gd name="connsiteY0" fmla="*/ 0 h 6858000"/>
              <a:gd name="connsiteX1" fmla="*/ 3264933 w 4088312"/>
              <a:gd name="connsiteY1" fmla="*/ 0 h 6858000"/>
              <a:gd name="connsiteX2" fmla="*/ 4088312 w 4088312"/>
              <a:gd name="connsiteY2" fmla="*/ 3429000 h 6858000"/>
              <a:gd name="connsiteX3" fmla="*/ 3264933 w 4088312"/>
              <a:gd name="connsiteY3" fmla="*/ 6858000 h 6858000"/>
              <a:gd name="connsiteX4" fmla="*/ 0 w 4088312"/>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088312" h="6858000">
                <a:moveTo>
                  <a:pt x="0" y="0"/>
                </a:moveTo>
                <a:lnTo>
                  <a:pt x="3264933" y="0"/>
                </a:lnTo>
                <a:lnTo>
                  <a:pt x="4088312" y="3429000"/>
                </a:lnTo>
                <a:lnTo>
                  <a:pt x="3264933" y="6858000"/>
                </a:lnTo>
                <a:lnTo>
                  <a:pt x="0" y="68580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t">
            <a:noAutofit/>
          </a:bodyPr>
          <a:lstStyle/>
          <a:p>
            <a:pPr>
              <a:lnSpc>
                <a:spcPct val="90000"/>
              </a:lnSpc>
              <a:spcAft>
                <a:spcPts val="1000"/>
              </a:spcAft>
            </a:pPr>
            <a:endParaRPr lang="en-US" sz="1200" dirty="0">
              <a:solidFill>
                <a:prstClr val="white"/>
              </a:solidFill>
              <a:latin typeface="Trebuchet MS" panose="020B0603020202020204" pitchFamily="34" charset="0"/>
              <a:sym typeface="Trebuchet MS" panose="020B0603020202020204" pitchFamily="34" charset="0"/>
            </a:endParaRPr>
          </a:p>
        </p:txBody>
      </p:sp>
      <p:sp>
        <p:nvSpPr>
          <p:cNvPr id="20" name="TextBox 19"/>
          <p:cNvSpPr txBox="1"/>
          <p:nvPr userDrawn="1"/>
        </p:nvSpPr>
        <p:spPr>
          <a:xfrm>
            <a:off x="630000" y="2577934"/>
            <a:ext cx="2819400" cy="1761764"/>
          </a:xfrm>
          <a:prstGeom prst="rect">
            <a:avLst/>
          </a:prstGeom>
          <a:noFill/>
        </p:spPr>
        <p:txBody>
          <a:bodyPr wrap="square" lIns="0" tIns="0" rIns="0" bIns="0" rtlCol="0" anchor="ctr">
            <a:spAutoFit/>
          </a:bodyPr>
          <a:lstStyle/>
          <a:p>
            <a:pPr marL="0" indent="0">
              <a:lnSpc>
                <a:spcPct val="106000"/>
              </a:lnSpc>
              <a:spcAft>
                <a:spcPts val="700"/>
              </a:spcAft>
              <a:buFontTx/>
              <a:buNone/>
            </a:pPr>
            <a:r>
              <a:rPr lang="en-US" sz="5400" dirty="0">
                <a:solidFill>
                  <a:schemeClr val="tx2"/>
                </a:solidFill>
                <a:latin typeface="Trebuchet MS" panose="020B0603020202020204" pitchFamily="34" charset="0"/>
                <a:sym typeface="Trebuchet MS" panose="020B0603020202020204" pitchFamily="34" charset="0"/>
              </a:rPr>
              <a:t>Table of contents</a:t>
            </a:r>
          </a:p>
        </p:txBody>
      </p:sp>
      <p:sp>
        <p:nvSpPr>
          <p:cNvPr id="24"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Trebuchet MS" panose="020B0603020202020204" pitchFamily="34" charset="0"/>
                <a:sym typeface="Trebuchet MS" panose="020B0603020202020204" pitchFamily="34" charset="0"/>
              </a:rPr>
              <a:t>Copyright © 2020 by Boston Consulting Group. All rights reserved.</a:t>
            </a:r>
            <a:endParaRPr lang="en-US" sz="700" dirty="0">
              <a:solidFill>
                <a:schemeClr val="bg1"/>
              </a:solidFill>
              <a:latin typeface="Trebuchet MS" panose="020B0603020202020204" pitchFamily="34" charset="0"/>
              <a:sym typeface="Trebuchet MS" panose="020B0603020202020204" pitchFamily="34" charset="0"/>
            </a:endParaRPr>
          </a:p>
        </p:txBody>
      </p:sp>
      <p:sp>
        <p:nvSpPr>
          <p:cNvPr id="19" name="TextBox 18"/>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Trebuchet MS" panose="020B0603020202020204" pitchFamily="34" charset="0"/>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Trebuchet MS" panose="020B0603020202020204" pitchFamily="34" charset="0"/>
              <a:ea typeface="+mn-ea"/>
              <a:cs typeface="+mn-cs"/>
              <a:sym typeface="Trebuchet MS" panose="020B0603020202020204" pitchFamily="34" charset="0"/>
            </a:endParaRPr>
          </a:p>
        </p:txBody>
      </p:sp>
      <p:pic>
        <p:nvPicPr>
          <p:cNvPr id="9" name="Picture 8"/>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108638" y="3586748"/>
            <a:ext cx="1365250" cy="3382962"/>
          </a:xfrm>
          <a:custGeom>
            <a:avLst/>
            <a:gdLst>
              <a:gd name="connsiteX0" fmla="*/ 942801 w 1365250"/>
              <a:gd name="connsiteY0" fmla="*/ 0 h 3382962"/>
              <a:gd name="connsiteX1" fmla="*/ 1365250 w 1365250"/>
              <a:gd name="connsiteY1" fmla="*/ 0 h 3382962"/>
              <a:gd name="connsiteX2" fmla="*/ 1365250 w 1365250"/>
              <a:gd name="connsiteY2" fmla="*/ 3382962 h 3382962"/>
              <a:gd name="connsiteX3" fmla="*/ 128720 w 1365250"/>
              <a:gd name="connsiteY3" fmla="*/ 3382962 h 3382962"/>
              <a:gd name="connsiteX4" fmla="*/ 0 w 1365250"/>
              <a:gd name="connsiteY4" fmla="*/ 0 h 3382962"/>
              <a:gd name="connsiteX5" fmla="*/ 929501 w 1365250"/>
              <a:gd name="connsiteY5" fmla="*/ 0 h 3382962"/>
              <a:gd name="connsiteX6" fmla="*/ 0 w 1365250"/>
              <a:gd name="connsiteY6" fmla="*/ 2860398 h 33829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365250" h="3382962">
                <a:moveTo>
                  <a:pt x="942801" y="0"/>
                </a:moveTo>
                <a:lnTo>
                  <a:pt x="1365250" y="0"/>
                </a:lnTo>
                <a:lnTo>
                  <a:pt x="1365250" y="3382962"/>
                </a:lnTo>
                <a:lnTo>
                  <a:pt x="128720" y="3382962"/>
                </a:lnTo>
                <a:close/>
                <a:moveTo>
                  <a:pt x="0" y="0"/>
                </a:moveTo>
                <a:lnTo>
                  <a:pt x="929501" y="0"/>
                </a:lnTo>
                <a:lnTo>
                  <a:pt x="0" y="2860398"/>
                </a:ln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3365785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White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4064994" y="0"/>
            <a:ext cx="416951" cy="6858000"/>
          </a:xfrm>
          <a:prstGeom prst="rect">
            <a:avLst/>
          </a:prstGeom>
        </p:spPr>
      </p:pic>
      <p:sp>
        <p:nvSpPr>
          <p:cNvPr id="17" name="Date Placeholder 1"/>
          <p:cNvSpPr>
            <a:spLocks noGrp="1"/>
          </p:cNvSpPr>
          <p:nvPr>
            <p:ph type="dt" sz="half" idx="31"/>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5"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20" name="TextBox 19"/>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6" name="Rectangle 25"/>
          <p:cNvSpPr/>
          <p:nvPr userDrawn="1"/>
        </p:nvSpPr>
        <p:spPr bwMode="white">
          <a:xfrm>
            <a:off x="0" y="0"/>
            <a:ext cx="4079508"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27"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tx2"/>
                </a:solidFill>
                <a:latin typeface="+mj-lt"/>
                <a:sym typeface="Trebuchet MS" panose="020B0603020202020204" pitchFamily="34" charset="0"/>
              </a:defRPr>
            </a:lvl1pPr>
          </a:lstStyle>
          <a:p>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88427764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Green highlight">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V="1">
            <a:off x="7165606" y="0"/>
            <a:ext cx="416951" cy="6858000"/>
          </a:xfrm>
          <a:prstGeom prst="rect">
            <a:avLst/>
          </a:prstGeom>
        </p:spPr>
      </p:pic>
      <p:sp>
        <p:nvSpPr>
          <p:cNvPr id="13" name="Rectangle 12"/>
          <p:cNvSpPr/>
          <p:nvPr userDrawn="1"/>
        </p:nvSpPr>
        <p:spPr bwMode="white">
          <a:xfrm>
            <a:off x="0" y="0"/>
            <a:ext cx="7171956"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Date Placeholder 2"/>
          <p:cNvSpPr>
            <a:spLocks noGrp="1"/>
          </p:cNvSpPr>
          <p:nvPr>
            <p:ph type="dt" sz="half" idx="10"/>
          </p:nvPr>
        </p:nvSpPr>
        <p:spPr>
          <a:xfrm>
            <a:off x="9677400" y="6405036"/>
            <a:ext cx="1482051" cy="153888"/>
          </a:xfrm>
          <a:prstGeom prst="rect">
            <a:avLst/>
          </a:prstGeom>
        </p:spPr>
        <p:txBody>
          <a:bodyPr/>
          <a:lstStyle>
            <a:lvl1pPr>
              <a:defRPr>
                <a:solidFill>
                  <a:schemeClr val="bg1"/>
                </a:solidFill>
                <a:latin typeface="+mn-lt"/>
                <a:sym typeface="Trebuchet MS" panose="020B0603020202020204" pitchFamily="34" charset="0"/>
              </a:defRPr>
            </a:lvl1pPr>
          </a:lstStyle>
          <a:p>
            <a:endParaRPr lang="en-US" dirty="0"/>
          </a:p>
        </p:txBody>
      </p:sp>
      <p:sp>
        <p:nvSpPr>
          <p:cNvPr id="20"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solidFill>
                <a:latin typeface="+mn-lt"/>
                <a:sym typeface="Trebuchet MS" panose="020B0603020202020204" pitchFamily="34" charset="0"/>
              </a:rPr>
              <a:t>Copyright © 2020 by Boston Consulting Group. All rights reserved.</a:t>
            </a:r>
            <a:endParaRPr lang="en-US" sz="700" dirty="0">
              <a:solidFill>
                <a:schemeClr val="bg1"/>
              </a:solidFill>
              <a:latin typeface="+mn-lt"/>
              <a:sym typeface="Trebuchet MS" panose="020B0603020202020204" pitchFamily="34" charset="0"/>
            </a:endParaRPr>
          </a:p>
        </p:txBody>
      </p:sp>
      <p:sp>
        <p:nvSpPr>
          <p:cNvPr id="17" name="TextBox 16"/>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solidFill>
              <a:latin typeface="+mn-lt"/>
              <a:ea typeface="+mn-ea"/>
              <a:cs typeface="+mn-cs"/>
              <a:sym typeface="Trebuchet MS" panose="020B0603020202020204" pitchFamily="34" charset="0"/>
            </a:endParaRPr>
          </a:p>
        </p:txBody>
      </p:sp>
      <p:sp>
        <p:nvSpPr>
          <p:cNvPr id="23" name="Title 3"/>
          <p:cNvSpPr>
            <a:spLocks noGrp="1"/>
          </p:cNvSpPr>
          <p:nvPr>
            <p:ph type="title" hasCustomPrompt="1"/>
          </p:nvPr>
        </p:nvSpPr>
        <p:spPr>
          <a:xfrm>
            <a:off x="630000" y="622800"/>
            <a:ext cx="6256800" cy="470898"/>
          </a:xfrm>
          <a:prstGeom prst="rect">
            <a:avLst/>
          </a:prstGeom>
        </p:spPr>
        <p:txBody>
          <a:bodyPr vert="horz" wrap="square" lIns="0" tIns="0" rIns="0" bIns="0" anchor="t" anchorCtr="0">
            <a:spAutoFit/>
          </a:bodyPr>
          <a:lstStyle>
            <a:lvl1pPr marL="0" indent="0" algn="l">
              <a:lnSpc>
                <a:spcPct val="90000"/>
              </a:lnSpc>
              <a:spcBef>
                <a:spcPct val="0"/>
              </a:spcBef>
              <a:spcAft>
                <a:spcPts val="0"/>
              </a:spcAft>
              <a:defRPr sz="3400" b="0" i="0" u="none" kern="1200" spc="0">
                <a:solidFill>
                  <a:schemeClr val="tx2">
                    <a:lumMod val="100000"/>
                  </a:schemeClr>
                </a:solidFill>
                <a:latin typeface="+mj-lt"/>
                <a:sym typeface="Trebuchet MS" panose="020B0603020202020204" pitchFamily="34" charset="0"/>
              </a:defRPr>
            </a:lvl1pPr>
          </a:lstStyle>
          <a:p>
            <a:pPr lvl="0"/>
            <a:r>
              <a:rPr lang="en-US" dirty="0"/>
              <a:t>Click to add title</a:t>
            </a:r>
          </a:p>
        </p:txBody>
      </p:sp>
      <p:sp>
        <p:nvSpPr>
          <p:cNvPr id="11"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solidFill>
                <a:latin typeface="+mn-lt"/>
                <a:sym typeface="Trebuchet MS" panose="020B0603020202020204" pitchFamily="34" charset="0"/>
              </a:rPr>
              <a:t>BCG_Grid_16x9.pptx</a:t>
            </a:r>
            <a:endParaRPr lang="en-US" sz="700" dirty="0">
              <a:solidFill>
                <a:schemeClr val="bg1"/>
              </a:solidFill>
              <a:latin typeface="+mn-lt"/>
              <a:sym typeface="Trebuchet MS" panose="020B0603020202020204" pitchFamily="34" charset="0"/>
            </a:endParaRPr>
          </a:p>
        </p:txBody>
      </p:sp>
    </p:spTree>
    <p:extLst>
      <p:ext uri="{BB962C8B-B14F-4D97-AF65-F5344CB8AC3E}">
        <p14:creationId xmlns:p14="http://schemas.microsoft.com/office/powerpoint/2010/main" val="359226384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Green one third">
    <p:bg>
      <p:bgPr>
        <a:gradFill>
          <a:gsLst>
            <a:gs pos="0">
              <a:schemeClr val="tx2"/>
            </a:gs>
            <a:gs pos="100000">
              <a:schemeClr val="accent2"/>
            </a:gs>
          </a:gsLst>
          <a:lin ang="8100000" scaled="1"/>
        </a:gradFill>
        <a:effectLst/>
      </p:bgPr>
    </p:bg>
    <p:spTree>
      <p:nvGrpSpPr>
        <p:cNvPr id="1" name=""/>
        <p:cNvGrpSpPr/>
        <p:nvPr/>
      </p:nvGrpSpPr>
      <p:grpSpPr>
        <a:xfrm>
          <a:off x="0" y="0"/>
          <a:ext cx="0" cy="0"/>
          <a:chOff x="0" y="0"/>
          <a:chExt cx="0" cy="0"/>
        </a:xfrm>
      </p:grpSpPr>
      <p:pic>
        <p:nvPicPr>
          <p:cNvPr id="10" name="Picture 9"/>
          <p:cNvPicPr>
            <a:picLocks noChangeAspect="1"/>
          </p:cNvPicPr>
          <p:nvPr userDrawn="1"/>
        </p:nvPicPr>
        <p:blipFill rotWithShape="1">
          <a:blip r:embed="rId3">
            <a:extLst>
              <a:ext uri="{28A0092B-C50C-407E-A947-70E740481C1C}">
                <a14:useLocalDpi xmlns:a14="http://schemas.microsoft.com/office/drawing/2010/main" val="0"/>
              </a:ext>
            </a:extLst>
          </a:blip>
          <a:srcRect l="29398" t="8741" r="101" b="27"/>
          <a:stretch/>
        </p:blipFill>
        <p:spPr bwMode="ltGray">
          <a:xfrm flipH="1">
            <a:off x="3671068" y="0"/>
            <a:ext cx="416951" cy="6858000"/>
          </a:xfrm>
          <a:prstGeom prst="rect">
            <a:avLst/>
          </a:prstGeom>
        </p:spPr>
      </p:pic>
      <p:sp>
        <p:nvSpPr>
          <p:cNvPr id="11" name="Title 4"/>
          <p:cNvSpPr>
            <a:spLocks noGrp="1"/>
          </p:cNvSpPr>
          <p:nvPr>
            <p:ph type="title" hasCustomPrompt="1"/>
          </p:nvPr>
        </p:nvSpPr>
        <p:spPr>
          <a:xfrm>
            <a:off x="630000" y="2681103"/>
            <a:ext cx="3127881" cy="1495794"/>
          </a:xfrm>
          <a:prstGeom prst="rect">
            <a:avLst/>
          </a:prstGeom>
        </p:spPr>
        <p:txBody>
          <a:bodyPr anchor="ctr">
            <a:noAutofit/>
          </a:bodyPr>
          <a:lstStyle>
            <a:lvl1pPr>
              <a:defRPr sz="3200">
                <a:solidFill>
                  <a:schemeClr val="bg1"/>
                </a:solidFill>
                <a:latin typeface="+mj-lt"/>
                <a:sym typeface="Trebuchet MS" panose="020B0603020202020204" pitchFamily="34" charset="0"/>
              </a:defRPr>
            </a:lvl1pPr>
          </a:lstStyle>
          <a:p>
            <a:r>
              <a:rPr lang="en-US" dirty="0"/>
              <a:t>Click to add title</a:t>
            </a:r>
          </a:p>
        </p:txBody>
      </p:sp>
      <p:sp>
        <p:nvSpPr>
          <p:cNvPr id="13" name="Rectangle 12"/>
          <p:cNvSpPr/>
          <p:nvPr userDrawn="1"/>
        </p:nvSpPr>
        <p:spPr bwMode="white">
          <a:xfrm>
            <a:off x="4080763" y="-1309"/>
            <a:ext cx="8111237" cy="6859309"/>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lvl="0"/>
            <a:endParaRPr lang="en-US" sz="1200" dirty="0">
              <a:solidFill>
                <a:schemeClr val="bg1"/>
              </a:solidFill>
              <a:latin typeface="+mn-lt"/>
              <a:sym typeface="Trebuchet MS" panose="020B0603020202020204" pitchFamily="34" charset="0"/>
            </a:endParaRPr>
          </a:p>
        </p:txBody>
      </p:sp>
      <p:sp>
        <p:nvSpPr>
          <p:cNvPr id="16" name="Copyright"/>
          <p:cNvSpPr txBox="1"/>
          <p:nvPr userDrawn="1"/>
        </p:nvSpPr>
        <p:spPr>
          <a:xfrm rot="16200000">
            <a:off x="9486900" y="3921600"/>
            <a:ext cx="5133975" cy="98745"/>
          </a:xfrm>
          <a:prstGeom prst="rect">
            <a:avLst/>
          </a:prstGeom>
          <a:noFill/>
        </p:spPr>
        <p:txBody>
          <a:bodyPr wrap="square" lIns="0" tIns="0" rIns="0" bIns="0" rtlCol="0" anchor="t">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Copyright © 2020 by Boston Consulting Group. All rights reserved.</a:t>
            </a:r>
            <a:endParaRPr lang="en-US" sz="700" dirty="0">
              <a:solidFill>
                <a:schemeClr val="bg1">
                  <a:lumMod val="50000"/>
                </a:schemeClr>
              </a:solidFill>
              <a:latin typeface="+mn-lt"/>
              <a:sym typeface="Trebuchet MS" panose="020B0603020202020204" pitchFamily="34" charset="0"/>
            </a:endParaRPr>
          </a:p>
        </p:txBody>
      </p:sp>
      <p:sp>
        <p:nvSpPr>
          <p:cNvPr id="12" name="Date Placeholder 1"/>
          <p:cNvSpPr>
            <a:spLocks noGrp="1"/>
          </p:cNvSpPr>
          <p:nvPr>
            <p:ph type="dt" sz="half" idx="29"/>
          </p:nvPr>
        </p:nvSpPr>
        <p:spPr>
          <a:xfrm>
            <a:off x="9677400" y="6405036"/>
            <a:ext cx="1482051" cy="153888"/>
          </a:xfrm>
          <a:prstGeom prst="rect">
            <a:avLst/>
          </a:prstGeom>
        </p:spPr>
        <p:txBody>
          <a:bodyPr/>
          <a:lstStyle>
            <a:lvl1pPr>
              <a:defRPr>
                <a:solidFill>
                  <a:schemeClr val="bg1">
                    <a:lumMod val="50000"/>
                  </a:schemeClr>
                </a:solidFill>
                <a:latin typeface="+mn-lt"/>
                <a:sym typeface="Trebuchet MS" panose="020B0603020202020204" pitchFamily="34" charset="0"/>
              </a:defRPr>
            </a:lvl1pPr>
          </a:lstStyle>
          <a:p>
            <a:endParaRPr lang="en-US" dirty="0"/>
          </a:p>
        </p:txBody>
      </p:sp>
      <p:sp>
        <p:nvSpPr>
          <p:cNvPr id="15" name="TextBox 14"/>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14" name="FooterSimple" hidden="1"/>
          <p:cNvSpPr txBox="1"/>
          <p:nvPr userDrawn="1">
            <p:custDataLst>
              <p:tags r:id="rId1"/>
            </p:custDataLst>
          </p:nvPr>
        </p:nvSpPr>
        <p:spPr>
          <a:xfrm rot="16200000">
            <a:off x="10561320" y="5117885"/>
            <a:ext cx="2743200" cy="96950"/>
          </a:xfrm>
          <a:prstGeom prst="rect">
            <a:avLst/>
          </a:prstGeom>
          <a:noFill/>
        </p:spPr>
        <p:txBody>
          <a:bodyPr wrap="square" lIns="0" tIns="0" rIns="0" bIns="0" rtlCol="0" anchor="b">
            <a:spAutoFit/>
          </a:bodyPr>
          <a:lstStyle/>
          <a:p>
            <a:pPr>
              <a:lnSpc>
                <a:spcPct val="90000"/>
              </a:lnSpc>
              <a:spcAft>
                <a:spcPts val="600"/>
              </a:spcAft>
            </a:pPr>
            <a:r>
              <a:rPr lang="en-US" sz="700">
                <a:solidFill>
                  <a:schemeClr val="bg1">
                    <a:lumMod val="50000"/>
                  </a:schemeClr>
                </a:solidFill>
                <a:latin typeface="+mn-lt"/>
                <a:sym typeface="Trebuchet MS" panose="020B0603020202020204" pitchFamily="34" charset="0"/>
              </a:rPr>
              <a:t>BCG_Grid_16x9.pptx</a:t>
            </a:r>
            <a:endParaRPr lang="en-US" sz="700" dirty="0">
              <a:solidFill>
                <a:schemeClr val="bg1">
                  <a:lumMod val="50000"/>
                </a:schemeClr>
              </a:solidFill>
              <a:latin typeface="+mn-lt"/>
              <a:sym typeface="Trebuchet MS" panose="020B0603020202020204" pitchFamily="34" charset="0"/>
            </a:endParaRPr>
          </a:p>
        </p:txBody>
      </p:sp>
    </p:spTree>
    <p:extLst>
      <p:ext uri="{BB962C8B-B14F-4D97-AF65-F5344CB8AC3E}">
        <p14:creationId xmlns:p14="http://schemas.microsoft.com/office/powerpoint/2010/main" val="16514967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theme" Target="../theme/theme1.xml"/><Relationship Id="rId7" Type="http://schemas.openxmlformats.org/officeDocument/2006/relationships/slideLayout" Target="../slideLayouts/slideLayout7.xml"/><Relationship Id="rId71" Type="http://schemas.openxmlformats.org/officeDocument/2006/relationships/oleObject" Target="../embeddings/oleObject1.bin"/><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vmlDrawing" Target="../drawings/vmlDrawing1.v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image" Target="../media/image1.emf"/><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tags" Target="../tags/tag2.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70"/>
            </p:custDataLst>
            <p:extLst>
              <p:ext uri="{D42A27DB-BD31-4B8C-83A1-F6EECF244321}">
                <p14:modId xmlns:p14="http://schemas.microsoft.com/office/powerpoint/2010/main" val="1194141760"/>
              </p:ex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604" name="think-cell Slide" r:id="rId71" imgW="270" imgH="270" progId="TCLayout.ActiveDocument.1">
                  <p:embed/>
                </p:oleObj>
              </mc:Choice>
              <mc:Fallback>
                <p:oleObj name="think-cell Slide" r:id="rId71" imgW="270" imgH="270" progId="TCLayout.ActiveDocument.1">
                  <p:embed/>
                  <p:pic>
                    <p:nvPicPr>
                      <p:cNvPr id="0" name=""/>
                      <p:cNvPicPr/>
                      <p:nvPr/>
                    </p:nvPicPr>
                    <p:blipFill>
                      <a:blip r:embed="rId72"/>
                      <a:stretch>
                        <a:fillRect/>
                      </a:stretch>
                    </p:blipFill>
                    <p:spPr>
                      <a:xfrm>
                        <a:off x="1588" y="1588"/>
                        <a:ext cx="1587" cy="1587"/>
                      </a:xfrm>
                      <a:prstGeom prst="rect">
                        <a:avLst/>
                      </a:prstGeom>
                    </p:spPr>
                  </p:pic>
                </p:oleObj>
              </mc:Fallback>
            </mc:AlternateContent>
          </a:graphicData>
        </a:graphic>
      </p:graphicFrame>
      <p:sp>
        <p:nvSpPr>
          <p:cNvPr id="11" name="Date Placeholder 3"/>
          <p:cNvSpPr>
            <a:spLocks noGrp="1"/>
          </p:cNvSpPr>
          <p:nvPr>
            <p:ph type="dt" sz="half" idx="2"/>
          </p:nvPr>
        </p:nvSpPr>
        <p:spPr>
          <a:xfrm>
            <a:off x="9677400" y="6405036"/>
            <a:ext cx="1482051" cy="153888"/>
          </a:xfrm>
          <a:prstGeom prst="rect">
            <a:avLst/>
          </a:prstGeom>
        </p:spPr>
        <p:txBody>
          <a:bodyPr vert="horz" wrap="square" lIns="0" tIns="0" rIns="0" bIns="0" rtlCol="0" anchor="b">
            <a:spAutoFit/>
          </a:bodyPr>
          <a:lstStyle>
            <a:lvl1pPr algn="r">
              <a:defRPr sz="1000">
                <a:solidFill>
                  <a:schemeClr val="bg1">
                    <a:lumMod val="50000"/>
                  </a:schemeClr>
                </a:solidFill>
                <a:latin typeface="+mn-lt"/>
                <a:sym typeface="Trebuchet MS" panose="020B0603020202020204" pitchFamily="34" charset="0"/>
              </a:defRPr>
            </a:lvl1pPr>
          </a:lstStyle>
          <a:p>
            <a:endParaRPr lang="en-US" dirty="0"/>
          </a:p>
        </p:txBody>
      </p:sp>
      <p:sp>
        <p:nvSpPr>
          <p:cNvPr id="12" name="TextBox 11"/>
          <p:cNvSpPr txBox="1"/>
          <p:nvPr userDrawn="1"/>
        </p:nvSpPr>
        <p:spPr>
          <a:xfrm>
            <a:off x="11167872" y="6405036"/>
            <a:ext cx="381000" cy="153888"/>
          </a:xfrm>
          <a:prstGeom prst="rect">
            <a:avLst/>
          </a:prstGeom>
          <a:noFill/>
        </p:spPr>
        <p:txBody>
          <a:bodyPr wrap="square" lIns="0" tIns="0" rIns="0" bIns="0" rtlCol="0" anchor="b">
            <a:spAutoFit/>
          </a:bodyPr>
          <a:lstStyle/>
          <a:p>
            <a:pPr marL="0" marR="0" indent="0" algn="r" defTabSz="914400" rtl="0" eaLnBrk="1" fontAlgn="auto" latinLnBrk="0" hangingPunct="1">
              <a:lnSpc>
                <a:spcPct val="100000"/>
              </a:lnSpc>
              <a:spcBef>
                <a:spcPts val="0"/>
              </a:spcBef>
              <a:spcAft>
                <a:spcPts val="0"/>
              </a:spcAft>
              <a:buClrTx/>
              <a:buSzTx/>
              <a:buFontTx/>
              <a:buNone/>
              <a:tabLst/>
              <a:defRPr/>
            </a:pPr>
            <a:fld id="{DFCF27A5-1A5B-48D3-A060-2758FFBB1ADD}" type="slidenum">
              <a:rPr lang="en-US" sz="1000" kern="1200" smtClean="0">
                <a:solidFill>
                  <a:schemeClr val="bg1">
                    <a:lumMod val="50000"/>
                  </a:schemeClr>
                </a:solidFill>
                <a:latin typeface="+mn-lt"/>
                <a:ea typeface="+mn-ea"/>
                <a:cs typeface="+mn-cs"/>
                <a:sym typeface="Trebuchet MS" panose="020B0603020202020204" pitchFamily="34" charset="0"/>
              </a:rPr>
              <a:pPr marL="0" marR="0" indent="0" algn="r" defTabSz="914400" rtl="0" eaLnBrk="1" fontAlgn="auto" latinLnBrk="0" hangingPunct="1">
                <a:lnSpc>
                  <a:spcPct val="100000"/>
                </a:lnSpc>
                <a:spcBef>
                  <a:spcPts val="0"/>
                </a:spcBef>
                <a:spcAft>
                  <a:spcPts val="0"/>
                </a:spcAft>
                <a:buClrTx/>
                <a:buSzTx/>
                <a:buFontTx/>
                <a:buNone/>
                <a:tabLst/>
                <a:defRPr/>
              </a:pPr>
              <a:t>‹#›</a:t>
            </a:fld>
            <a:endParaRPr lang="en-US" sz="1000" kern="1200" dirty="0">
              <a:solidFill>
                <a:schemeClr val="bg1">
                  <a:lumMod val="50000"/>
                </a:schemeClr>
              </a:solidFill>
              <a:latin typeface="+mn-lt"/>
              <a:ea typeface="+mn-ea"/>
              <a:cs typeface="+mn-cs"/>
              <a:sym typeface="Trebuchet MS" panose="020B0603020202020204" pitchFamily="34" charset="0"/>
            </a:endParaRPr>
          </a:p>
        </p:txBody>
      </p:sp>
      <p:sp>
        <p:nvSpPr>
          <p:cNvPr id="9" name="Title Placeholder 1"/>
          <p:cNvSpPr>
            <a:spLocks noGrp="1"/>
          </p:cNvSpPr>
          <p:nvPr>
            <p:ph type="title"/>
          </p:nvPr>
        </p:nvSpPr>
        <p:spPr>
          <a:xfrm>
            <a:off x="630000" y="622800"/>
            <a:ext cx="10933350" cy="332399"/>
          </a:xfrm>
          <a:prstGeom prst="rect">
            <a:avLst/>
          </a:prstGeom>
        </p:spPr>
        <p:txBody>
          <a:bodyPr vert="horz" wrap="square" lIns="0" tIns="0" rIns="0" bIns="0" rtlCol="0" anchor="t">
            <a:spAutoFit/>
          </a:bodyPr>
          <a:lstStyle/>
          <a:p>
            <a:r>
              <a:rPr lang="en-US" dirty="0"/>
              <a:t>Click to add title</a:t>
            </a:r>
          </a:p>
        </p:txBody>
      </p:sp>
      <p:sp>
        <p:nvSpPr>
          <p:cNvPr id="4" name="Text Placeholder 3"/>
          <p:cNvSpPr>
            <a:spLocks noGrp="1"/>
          </p:cNvSpPr>
          <p:nvPr>
            <p:ph type="body" idx="1"/>
          </p:nvPr>
        </p:nvSpPr>
        <p:spPr>
          <a:xfrm>
            <a:off x="630000" y="1825625"/>
            <a:ext cx="10933350" cy="4351338"/>
          </a:xfrm>
          <a:prstGeom prst="rect">
            <a:avLst/>
          </a:prstGeom>
        </p:spPr>
        <p:txBody>
          <a:bodyPr vert="horz" lIns="0" tIns="0" rIns="0" bIns="0" rtlCol="0">
            <a:no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Level six</a:t>
            </a:r>
          </a:p>
          <a:p>
            <a:pPr lvl="6"/>
            <a:r>
              <a:rPr lang="en-US" dirty="0"/>
              <a:t>Level seven</a:t>
            </a:r>
          </a:p>
          <a:p>
            <a:pPr lvl="7"/>
            <a:r>
              <a:rPr lang="en-US" dirty="0"/>
              <a:t>Level eight</a:t>
            </a:r>
          </a:p>
          <a:p>
            <a:pPr lvl="8"/>
            <a:r>
              <a:rPr lang="en-US" dirty="0"/>
              <a:t>Level nine</a:t>
            </a:r>
          </a:p>
        </p:txBody>
      </p:sp>
    </p:spTree>
    <p:extLst>
      <p:ext uri="{BB962C8B-B14F-4D97-AF65-F5344CB8AC3E}">
        <p14:creationId xmlns:p14="http://schemas.microsoft.com/office/powerpoint/2010/main" val="835336367"/>
      </p:ext>
    </p:extLst>
  </p:cSld>
  <p:clrMap bg1="lt1" tx1="dk1" bg2="lt2" tx2="dk2" accent1="accent1" accent2="accent2" accent3="accent3" accent4="accent4" accent5="accent5" accent6="accent6" hlink="hlink" folHlink="folHlink"/>
  <p:sldLayoutIdLst>
    <p:sldLayoutId id="2147485115" r:id="rId1"/>
    <p:sldLayoutId id="2147485086" r:id="rId2"/>
    <p:sldLayoutId id="2147485183" r:id="rId3"/>
    <p:sldLayoutId id="2147485158" r:id="rId4"/>
    <p:sldLayoutId id="2147485113" r:id="rId5"/>
    <p:sldLayoutId id="2147485114" r:id="rId6"/>
    <p:sldLayoutId id="2147485154" r:id="rId7"/>
    <p:sldLayoutId id="2147485162" r:id="rId8"/>
    <p:sldLayoutId id="2147485149" r:id="rId9"/>
    <p:sldLayoutId id="2147485087" r:id="rId10"/>
    <p:sldLayoutId id="2147485112" r:id="rId11"/>
    <p:sldLayoutId id="2147485155" r:id="rId12"/>
    <p:sldLayoutId id="2147485164" r:id="rId13"/>
    <p:sldLayoutId id="2147485109" r:id="rId14"/>
    <p:sldLayoutId id="2147485165" r:id="rId15"/>
    <p:sldLayoutId id="2147485110" r:id="rId16"/>
    <p:sldLayoutId id="2147485166" r:id="rId17"/>
    <p:sldLayoutId id="2147485156" r:id="rId18"/>
    <p:sldLayoutId id="2147485167" r:id="rId19"/>
    <p:sldLayoutId id="2147485108" r:id="rId20"/>
    <p:sldLayoutId id="2147485107" r:id="rId21"/>
    <p:sldLayoutId id="2147485106" r:id="rId22"/>
    <p:sldLayoutId id="2147485090" r:id="rId23"/>
    <p:sldLayoutId id="2147485091" r:id="rId24"/>
    <p:sldLayoutId id="2147485092" r:id="rId25"/>
    <p:sldLayoutId id="2147485093" r:id="rId26"/>
    <p:sldLayoutId id="2147485116" r:id="rId27"/>
    <p:sldLayoutId id="2147485161" r:id="rId28"/>
    <p:sldLayoutId id="2147485159" r:id="rId29"/>
    <p:sldLayoutId id="2147485119" r:id="rId30"/>
    <p:sldLayoutId id="2147485184" r:id="rId31"/>
    <p:sldLayoutId id="2147485137" r:id="rId32"/>
    <p:sldLayoutId id="2147485120" r:id="rId33"/>
    <p:sldLayoutId id="2147485121" r:id="rId34"/>
    <p:sldLayoutId id="2147485141" r:id="rId35"/>
    <p:sldLayoutId id="2147485163" r:id="rId36"/>
    <p:sldLayoutId id="2147485139" r:id="rId37"/>
    <p:sldLayoutId id="2147485140" r:id="rId38"/>
    <p:sldLayoutId id="2147485122" r:id="rId39"/>
    <p:sldLayoutId id="2147485123" r:id="rId40"/>
    <p:sldLayoutId id="2147485151" r:id="rId41"/>
    <p:sldLayoutId id="2147485168" r:id="rId42"/>
    <p:sldLayoutId id="2147485127" r:id="rId43"/>
    <p:sldLayoutId id="2147485169" r:id="rId44"/>
    <p:sldLayoutId id="2147485126" r:id="rId45"/>
    <p:sldLayoutId id="2147485170" r:id="rId46"/>
    <p:sldLayoutId id="2147485153" r:id="rId47"/>
    <p:sldLayoutId id="2147485171" r:id="rId48"/>
    <p:sldLayoutId id="2147485128" r:id="rId49"/>
    <p:sldLayoutId id="2147485129" r:id="rId50"/>
    <p:sldLayoutId id="2147485130" r:id="rId51"/>
    <p:sldLayoutId id="2147485131" r:id="rId52"/>
    <p:sldLayoutId id="2147485145" r:id="rId53"/>
    <p:sldLayoutId id="2147485133" r:id="rId54"/>
    <p:sldLayoutId id="2147485144" r:id="rId55"/>
    <p:sldLayoutId id="2147485134" r:id="rId56"/>
    <p:sldLayoutId id="2147485146" r:id="rId57"/>
    <p:sldLayoutId id="2147485160" r:id="rId58"/>
    <p:sldLayoutId id="2147485172" r:id="rId59"/>
    <p:sldLayoutId id="2147485173" r:id="rId60"/>
    <p:sldLayoutId id="2147485174" r:id="rId61"/>
    <p:sldLayoutId id="2147485175" r:id="rId62"/>
    <p:sldLayoutId id="2147485176" r:id="rId63"/>
    <p:sldLayoutId id="2147485177" r:id="rId64"/>
    <p:sldLayoutId id="2147485178" r:id="rId65"/>
    <p:sldLayoutId id="2147485179" r:id="rId66"/>
    <p:sldLayoutId id="2147485180" r:id="rId67"/>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hf sldNum="0" hdr="0" ftr="0" dt="0"/>
  <p:txStyles>
    <p:titleStyle>
      <a:lvl1pPr algn="l" defTabSz="914400" rtl="0" eaLnBrk="1" latinLnBrk="0" hangingPunct="1">
        <a:lnSpc>
          <a:spcPct val="90000"/>
        </a:lnSpc>
        <a:spcBef>
          <a:spcPct val="0"/>
        </a:spcBef>
        <a:buNone/>
        <a:defRPr sz="2400" kern="1200">
          <a:solidFill>
            <a:schemeClr val="tx2"/>
          </a:solidFill>
          <a:latin typeface="+mj-lt"/>
          <a:ea typeface="+mj-ea"/>
          <a:cs typeface="+mj-cs"/>
          <a:sym typeface="Trebuchet MS" panose="020B0603020202020204" pitchFamily="34" charset="0"/>
        </a:defRPr>
      </a:lvl1pPr>
    </p:titleStyle>
    <p:body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 xmlns:p15="http://schemas.microsoft.com/office/powerpoint/2012/main">
        <p15:guide id="1" orient="horz" pos="1311" userDrawn="1">
          <p15:clr>
            <a:srgbClr val="F26B43"/>
          </p15:clr>
        </p15:guide>
        <p15:guide id="2" pos="396" userDrawn="1">
          <p15:clr>
            <a:srgbClr val="F26B43"/>
          </p15:clr>
        </p15:guide>
        <p15:guide id="3" pos="7284" userDrawn="1">
          <p15:clr>
            <a:srgbClr val="F26B43"/>
          </p15:clr>
        </p15:guide>
        <p15:guide id="4" orient="horz" pos="388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2.xml"/><Relationship Id="rId1" Type="http://schemas.openxmlformats.org/officeDocument/2006/relationships/vmlDrawing" Target="../drawings/vmlDrawing19.vml"/><Relationship Id="rId6" Type="http://schemas.openxmlformats.org/officeDocument/2006/relationships/image" Target="../media/image10.emf"/><Relationship Id="rId5" Type="http://schemas.openxmlformats.org/officeDocument/2006/relationships/oleObject" Target="../embeddings/oleObject19.bin"/><Relationship Id="rId4" Type="http://schemas.openxmlformats.org/officeDocument/2006/relationships/notesSlide" Target="../notesSlides/notesSl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 name="Object 18" hidden="1">
            <a:extLst>
              <a:ext uri="{FF2B5EF4-FFF2-40B4-BE49-F238E27FC236}">
                <a16:creationId xmlns="" xmlns:a16="http://schemas.microsoft.com/office/drawing/2014/main" id="{F175E5EF-88C5-8540-8908-177466FA5B24}"/>
              </a:ext>
            </a:extLst>
          </p:cNvPr>
          <p:cNvGraphicFramePr>
            <a:graphicFrameLocks noChangeAspect="1"/>
          </p:cNvGraphicFramePr>
          <p:nvPr>
            <p:custDataLst>
              <p:tags r:id="rId2"/>
            </p:custDataLst>
            <p:extLst>
              <p:ext uri="{D42A27DB-BD31-4B8C-83A1-F6EECF244321}">
                <p14:modId xmlns:p14="http://schemas.microsoft.com/office/powerpoint/2010/main" val="345275301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spid="_x0000_s129039" name="think-cell Slide" r:id="rId5" imgW="7772400" imgH="10058400" progId="TCLayout.ActiveDocument.1">
                  <p:embed/>
                </p:oleObj>
              </mc:Choice>
              <mc:Fallback>
                <p:oleObj name="think-cell Slide" r:id="rId5" imgW="7772400" imgH="10058400" progId="TCLayout.ActiveDocument.1">
                  <p:embed/>
                  <p:pic>
                    <p:nvPicPr>
                      <p:cNvPr id="0" name=""/>
                      <p:cNvPicPr/>
                      <p:nvPr/>
                    </p:nvPicPr>
                    <p:blipFill>
                      <a:blip r:embed="rId6"/>
                      <a:stretch>
                        <a:fillRect/>
                      </a:stretch>
                    </p:blipFill>
                    <p:spPr>
                      <a:xfrm>
                        <a:off x="1588" y="1588"/>
                        <a:ext cx="1227" cy="1588"/>
                      </a:xfrm>
                      <a:prstGeom prst="rect">
                        <a:avLst/>
                      </a:prstGeom>
                    </p:spPr>
                  </p:pic>
                </p:oleObj>
              </mc:Fallback>
            </mc:AlternateContent>
          </a:graphicData>
        </a:graphic>
      </p:graphicFrame>
      <p:sp>
        <p:nvSpPr>
          <p:cNvPr id="3" name="Title 2"/>
          <p:cNvSpPr>
            <a:spLocks noGrp="1"/>
          </p:cNvSpPr>
          <p:nvPr>
            <p:ph type="title"/>
          </p:nvPr>
        </p:nvSpPr>
        <p:spPr/>
        <p:txBody>
          <a:bodyPr vert="horz"/>
          <a:lstStyle/>
          <a:p>
            <a:r>
              <a:rPr lang="en-US" dirty="0">
                <a:solidFill>
                  <a:srgbClr val="D4DF33"/>
                </a:solidFill>
                <a:latin typeface="Times New Roman" pitchFamily="18" charset="0"/>
                <a:cs typeface="Times New Roman" pitchFamily="18" charset="0"/>
              </a:rPr>
              <a:t>Executive summary template</a:t>
            </a:r>
          </a:p>
        </p:txBody>
      </p:sp>
      <p:sp>
        <p:nvSpPr>
          <p:cNvPr id="4" name="Text Placeholder 3">
            <a:extLst>
              <a:ext uri="{FF2B5EF4-FFF2-40B4-BE49-F238E27FC236}">
                <a16:creationId xmlns="" xmlns:a16="http://schemas.microsoft.com/office/drawing/2014/main" id="{0E5F306D-D033-0749-8A8A-0FBDE0003FE9}"/>
              </a:ext>
            </a:extLst>
          </p:cNvPr>
          <p:cNvSpPr txBox="1">
            <a:spLocks/>
          </p:cNvSpPr>
          <p:nvPr/>
        </p:nvSpPr>
        <p:spPr>
          <a:xfrm>
            <a:off x="4143374" y="571500"/>
            <a:ext cx="7208567" cy="6049311"/>
          </a:xfrm>
          <a:prstGeom prst="rect">
            <a:avLst/>
          </a:prstGeom>
        </p:spPr>
        <p:txBody>
          <a:bodyPr/>
          <a:lstStyle>
            <a:lvl1pPr marL="0" indent="0" algn="l" defTabSz="914400" rtl="0" eaLnBrk="1" latinLnBrk="0" hangingPunct="1">
              <a:lnSpc>
                <a:spcPct val="110000"/>
              </a:lnSpc>
              <a:spcBef>
                <a:spcPts val="600"/>
              </a:spcBef>
              <a:spcAft>
                <a:spcPts val="300"/>
              </a:spcAft>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1pPr>
            <a:lvl2pPr marL="284400" indent="-172800" algn="l" defTabSz="914400" rtl="0" eaLnBrk="1" latinLnBrk="0" hangingPunct="1">
              <a:lnSpc>
                <a:spcPct val="90000"/>
              </a:lnSpc>
              <a:spcBef>
                <a:spcPts val="0"/>
              </a:spcBef>
              <a:spcAft>
                <a:spcPts val="300"/>
              </a:spcAft>
              <a:buClr>
                <a:schemeClr val="tx2"/>
              </a:buClr>
              <a:buFont typeface="Arial" panose="020B0604020202020204" pitchFamily="34" charset="0"/>
              <a:buChar char="•"/>
              <a:defRPr lang="en-US" sz="1200" kern="1200">
                <a:solidFill>
                  <a:schemeClr val="tx1"/>
                </a:solidFill>
                <a:latin typeface="+mn-lt"/>
                <a:ea typeface="+mn-ea"/>
                <a:cs typeface="+mn-cs"/>
                <a:sym typeface="Trebuchet MS" panose="020B0603020202020204" pitchFamily="34" charset="0"/>
              </a:defRPr>
            </a:lvl2pPr>
            <a:lvl3pPr marL="511200" indent="-165600" algn="l" defTabSz="914400" rtl="0" eaLnBrk="1" latinLnBrk="0" hangingPunct="1">
              <a:lnSpc>
                <a:spcPct val="90000"/>
              </a:lnSpc>
              <a:spcBef>
                <a:spcPts val="0"/>
              </a:spcBef>
              <a:spcAft>
                <a:spcPts val="300"/>
              </a:spcAft>
              <a:buClr>
                <a:schemeClr val="tx2"/>
              </a:buClr>
              <a:buFont typeface="Trebuchet MS" panose="020B0603020202020204" pitchFamily="34" charset="0"/>
              <a:buChar char="–"/>
              <a:defRPr lang="en-US" sz="1200" kern="1200">
                <a:solidFill>
                  <a:schemeClr val="tx1"/>
                </a:solidFill>
                <a:latin typeface="+mn-lt"/>
                <a:ea typeface="+mn-ea"/>
                <a:cs typeface="+mn-cs"/>
                <a:sym typeface="Trebuchet MS" panose="020B0603020202020204" pitchFamily="34" charset="0"/>
              </a:defRPr>
            </a:lvl3pPr>
            <a:lvl4pPr marL="0" indent="0" algn="l" defTabSz="914400" rtl="0" eaLnBrk="1" latinLnBrk="0" hangingPunct="1">
              <a:lnSpc>
                <a:spcPct val="110000"/>
              </a:lnSpc>
              <a:spcBef>
                <a:spcPts val="300"/>
              </a:spcBef>
              <a:spcAft>
                <a:spcPts val="300"/>
              </a:spcAft>
              <a:buClr>
                <a:schemeClr val="tx2"/>
              </a:buClr>
              <a:buFont typeface="Arial" panose="020B0604020202020204" pitchFamily="34" charset="0"/>
              <a:buChar char="​"/>
              <a:defRPr lang="en-US" sz="1600" kern="1200">
                <a:solidFill>
                  <a:schemeClr val="tx2"/>
                </a:solidFill>
                <a:latin typeface="+mn-lt"/>
                <a:ea typeface="+mn-ea"/>
                <a:cs typeface="+mn-cs"/>
                <a:sym typeface="Trebuchet MS" panose="020B0603020202020204" pitchFamily="34" charset="0"/>
              </a:defRPr>
            </a:lvl4pPr>
            <a:lvl5pPr marL="0" indent="0" algn="l" defTabSz="914400" rtl="0" eaLnBrk="1" latinLnBrk="0" hangingPunct="1">
              <a:lnSpc>
                <a:spcPct val="100000"/>
              </a:lnSpc>
              <a:spcBef>
                <a:spcPts val="0"/>
              </a:spcBef>
              <a:spcAft>
                <a:spcPts val="300"/>
              </a:spcAft>
              <a:buClrTx/>
              <a:buFont typeface="Arial" panose="020B0604020202020204" pitchFamily="34" charset="0"/>
              <a:buChar char="​"/>
              <a:defRPr lang="en-US" sz="1600" b="1" kern="1200" smtClean="0">
                <a:solidFill>
                  <a:schemeClr val="tx1"/>
                </a:solidFill>
                <a:latin typeface="+mn-lt"/>
                <a:ea typeface="+mn-ea"/>
                <a:cs typeface="+mn-cs"/>
                <a:sym typeface="Trebuchet MS" panose="020B0603020202020204" pitchFamily="34" charset="0"/>
              </a:defRPr>
            </a:lvl5pPr>
            <a:lvl6pPr marL="269875" indent="-152400" algn="l" defTabSz="914400" rtl="0" eaLnBrk="1" latinLnBrk="0" hangingPunct="1">
              <a:lnSpc>
                <a:spcPct val="90000"/>
              </a:lnSpc>
              <a:spcBef>
                <a:spcPts val="0"/>
              </a:spcBef>
              <a:spcAft>
                <a:spcPts val="600"/>
              </a:spcAft>
              <a:buClr>
                <a:schemeClr val="tx2"/>
              </a:buClr>
              <a:buFont typeface="Arial" panose="020B0604020202020204" pitchFamily="34" charset="0"/>
              <a:buChar char="•"/>
              <a:defRPr lang="en-US" sz="1600" kern="1200" smtClean="0">
                <a:solidFill>
                  <a:schemeClr val="tx1"/>
                </a:solidFill>
                <a:latin typeface="+mn-lt"/>
                <a:ea typeface="+mn-ea"/>
                <a:cs typeface="+mn-cs"/>
                <a:sym typeface="Trebuchet MS" panose="020B0603020202020204" pitchFamily="34" charset="0"/>
              </a:defRPr>
            </a:lvl6pPr>
            <a:lvl7pPr marL="0" indent="0" algn="l" defTabSz="914400" rtl="0" eaLnBrk="1" latinLnBrk="0" hangingPunct="1">
              <a:lnSpc>
                <a:spcPct val="90000"/>
              </a:lnSpc>
              <a:spcBef>
                <a:spcPts val="900"/>
              </a:spcBef>
              <a:spcAft>
                <a:spcPts val="900"/>
              </a:spcAft>
              <a:buFont typeface="Arial" panose="020B0604020202020204" pitchFamily="34" charset="0"/>
              <a:buChar char="​"/>
              <a:defRPr lang="en-US" sz="4400" kern="1200" baseline="0" smtClean="0">
                <a:solidFill>
                  <a:schemeClr val="tx1"/>
                </a:solidFill>
                <a:latin typeface="+mn-lt"/>
                <a:ea typeface="+mn-ea"/>
                <a:cs typeface="+mn-cs"/>
                <a:sym typeface="Trebuchet MS" panose="020B0603020202020204" pitchFamily="34" charset="0"/>
              </a:defRPr>
            </a:lvl7pPr>
            <a:lvl8pPr marL="0" indent="0" algn="l" defTabSz="914400" rtl="0" eaLnBrk="1" latinLnBrk="0" hangingPunct="1">
              <a:lnSpc>
                <a:spcPct val="90000"/>
              </a:lnSpc>
              <a:spcBef>
                <a:spcPts val="900"/>
              </a:spcBef>
              <a:spcAft>
                <a:spcPts val="0"/>
              </a:spcAft>
              <a:buFont typeface="Arial" panose="020B0604020202020204" pitchFamily="34" charset="0"/>
              <a:buChar char="​"/>
              <a:defRPr lang="en-US" sz="5400" kern="1200" baseline="0" smtClean="0">
                <a:solidFill>
                  <a:schemeClr val="tx2"/>
                </a:solidFill>
                <a:latin typeface="+mn-lt"/>
                <a:ea typeface="+mn-ea"/>
                <a:cs typeface="+mn-cs"/>
                <a:sym typeface="Trebuchet MS" panose="020B0603020202020204" pitchFamily="34" charset="0"/>
              </a:defRPr>
            </a:lvl8pPr>
            <a:lvl9pPr marL="0" indent="0" algn="l" defTabSz="914400" rtl="0" eaLnBrk="1" latinLnBrk="0" hangingPunct="1">
              <a:lnSpc>
                <a:spcPct val="100000"/>
              </a:lnSpc>
              <a:spcBef>
                <a:spcPts val="0"/>
              </a:spcBef>
              <a:spcAft>
                <a:spcPts val="900"/>
              </a:spcAft>
              <a:buFont typeface="Arial" panose="020B0604020202020204" pitchFamily="34" charset="0"/>
              <a:buChar char="​"/>
              <a:defRPr lang="en-US" sz="2400" kern="1200" baseline="0" dirty="0">
                <a:solidFill>
                  <a:schemeClr val="tx2"/>
                </a:solidFill>
                <a:latin typeface="+mn-lt"/>
                <a:ea typeface="+mn-ea"/>
                <a:cs typeface="+mn-cs"/>
                <a:sym typeface="Trebuchet MS" panose="020B0603020202020204" pitchFamily="34" charset="0"/>
              </a:defRPr>
            </a:lvl9pPr>
          </a:lstStyle>
          <a:p>
            <a:pPr marL="108000" lvl="1" indent="0">
              <a:buClr>
                <a:schemeClr val="tx2">
                  <a:lumMod val="100000"/>
                </a:schemeClr>
              </a:buClr>
              <a:buSzPct val="100000"/>
              <a:buFont typeface="Arial" panose="020B0604020202020204" pitchFamily="34" charset="0"/>
              <a:buNone/>
            </a:pPr>
            <a:r>
              <a:rPr lang="en-US" sz="2000" b="1" dirty="0">
                <a:solidFill>
                  <a:schemeClr val="tx1">
                    <a:lumMod val="100000"/>
                  </a:schemeClr>
                </a:solidFill>
                <a:latin typeface="Times New Roman" pitchFamily="18" charset="0"/>
                <a:cs typeface="Times New Roman" pitchFamily="18" charset="0"/>
              </a:rPr>
              <a:t>Situation</a:t>
            </a:r>
          </a:p>
          <a:p>
            <a:pPr marL="393750" lvl="1" indent="-285750" algn="just">
              <a:buClr>
                <a:schemeClr val="tx2">
                  <a:lumMod val="100000"/>
                </a:schemeClr>
              </a:buClr>
              <a:buSzPct val="100000"/>
            </a:pPr>
            <a:r>
              <a:rPr lang="en-US" sz="1600" dirty="0" err="1">
                <a:solidFill>
                  <a:schemeClr val="tx1">
                    <a:lumMod val="100000"/>
                  </a:schemeClr>
                </a:solidFill>
                <a:latin typeface="Times New Roman" pitchFamily="18" charset="0"/>
                <a:cs typeface="Times New Roman" pitchFamily="18" charset="0"/>
              </a:rPr>
              <a:t>Powerco</a:t>
            </a:r>
            <a:r>
              <a:rPr lang="en-US" sz="1600" dirty="0">
                <a:solidFill>
                  <a:schemeClr val="tx1">
                    <a:lumMod val="100000"/>
                  </a:schemeClr>
                </a:solidFill>
                <a:latin typeface="Times New Roman" pitchFamily="18" charset="0"/>
                <a:cs typeface="Times New Roman" pitchFamily="18" charset="0"/>
              </a:rPr>
              <a:t> is experiencing customer churn, they assume that the churn is driven by the customer price sensitivities, one possible strategy is to offer customers who have high probability to churn a 20% discount</a:t>
            </a:r>
          </a:p>
          <a:p>
            <a:pPr marL="550800" lvl="2" indent="-216000">
              <a:buClr>
                <a:schemeClr val="tx2">
                  <a:lumMod val="100000"/>
                </a:schemeClr>
              </a:buClr>
              <a:buSzPct val="100000"/>
              <a:buFont typeface="Trebuchet MS" panose="020B0703020202090204" pitchFamily="34" charset="0"/>
              <a:buChar char="•"/>
            </a:pPr>
            <a:endParaRPr lang="en-US" sz="16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2000" b="1" dirty="0">
                <a:solidFill>
                  <a:schemeClr val="tx1">
                    <a:lumMod val="100000"/>
                  </a:schemeClr>
                </a:solidFill>
                <a:latin typeface="Times New Roman" pitchFamily="18" charset="0"/>
                <a:cs typeface="Times New Roman" pitchFamily="18" charset="0"/>
              </a:rPr>
              <a:t>Machine Learning Modeling </a:t>
            </a:r>
          </a:p>
          <a:p>
            <a:pPr marL="393750" lvl="1" indent="-285750" algn="just">
              <a:buClr>
                <a:schemeClr val="tx2">
                  <a:lumMod val="100000"/>
                </a:schemeClr>
              </a:buClr>
              <a:buSzPct val="100000"/>
            </a:pPr>
            <a:r>
              <a:rPr lang="en-US" sz="1600" dirty="0">
                <a:solidFill>
                  <a:schemeClr val="tx1">
                    <a:lumMod val="100000"/>
                  </a:schemeClr>
                </a:solidFill>
                <a:latin typeface="Times New Roman" pitchFamily="18" charset="0"/>
                <a:cs typeface="Times New Roman" pitchFamily="18" charset="0"/>
              </a:rPr>
              <a:t>After the data </a:t>
            </a:r>
            <a:r>
              <a:rPr lang="en-US" sz="1600" dirty="0" smtClean="0">
                <a:solidFill>
                  <a:schemeClr val="tx1">
                    <a:lumMod val="100000"/>
                  </a:schemeClr>
                </a:solidFill>
                <a:latin typeface="Times New Roman" pitchFamily="18" charset="0"/>
                <a:cs typeface="Times New Roman" pitchFamily="18" charset="0"/>
              </a:rPr>
              <a:t>cleaning, EDA </a:t>
            </a:r>
            <a:r>
              <a:rPr lang="en-US" sz="1600" dirty="0">
                <a:solidFill>
                  <a:schemeClr val="tx1">
                    <a:lumMod val="100000"/>
                  </a:schemeClr>
                </a:solidFill>
                <a:latin typeface="Times New Roman" pitchFamily="18" charset="0"/>
                <a:cs typeface="Times New Roman" pitchFamily="18" charset="0"/>
              </a:rPr>
              <a:t>and feature engineering, compared several classification model such as </a:t>
            </a:r>
            <a:r>
              <a:rPr lang="en-US" sz="1600" dirty="0" err="1">
                <a:solidFill>
                  <a:schemeClr val="tx1">
                    <a:lumMod val="100000"/>
                  </a:schemeClr>
                </a:solidFill>
                <a:latin typeface="Times New Roman" pitchFamily="18" charset="0"/>
                <a:cs typeface="Times New Roman" pitchFamily="18" charset="0"/>
              </a:rPr>
              <a:t>LogisticRegression</a:t>
            </a:r>
            <a:r>
              <a:rPr lang="en-US" sz="1600" dirty="0">
                <a:solidFill>
                  <a:schemeClr val="tx1">
                    <a:lumMod val="100000"/>
                  </a:schemeClr>
                </a:solidFill>
                <a:latin typeface="Times New Roman" pitchFamily="18" charset="0"/>
                <a:cs typeface="Times New Roman" pitchFamily="18" charset="0"/>
              </a:rPr>
              <a:t>, Random Forest , SVC. Finally a </a:t>
            </a:r>
            <a:r>
              <a:rPr lang="en-US" sz="1600" dirty="0" err="1">
                <a:solidFill>
                  <a:schemeClr val="tx1">
                    <a:lumMod val="100000"/>
                  </a:schemeClr>
                </a:solidFill>
                <a:latin typeface="Times New Roman" pitchFamily="18" charset="0"/>
                <a:cs typeface="Times New Roman" pitchFamily="18" charset="0"/>
              </a:rPr>
              <a:t>XGBoost</a:t>
            </a:r>
            <a:r>
              <a:rPr lang="en-US" sz="1600" dirty="0">
                <a:solidFill>
                  <a:schemeClr val="tx1">
                    <a:lumMod val="100000"/>
                  </a:schemeClr>
                </a:solidFill>
                <a:latin typeface="Times New Roman" pitchFamily="18" charset="0"/>
                <a:cs typeface="Times New Roman" pitchFamily="18" charset="0"/>
              </a:rPr>
              <a:t> model has been built to predict customers’ churn probability, achieving an accuracy 0f 0.92 and AUC score of 0.72 on test set </a:t>
            </a:r>
          </a:p>
          <a:p>
            <a:pPr marL="334800" lvl="2" indent="0">
              <a:buClr>
                <a:schemeClr val="tx2">
                  <a:lumMod val="100000"/>
                </a:schemeClr>
              </a:buClr>
              <a:buSzPct val="100000"/>
              <a:buNone/>
            </a:pPr>
            <a:endParaRPr lang="en-US" sz="1600" dirty="0">
              <a:solidFill>
                <a:schemeClr val="tx1">
                  <a:lumMod val="100000"/>
                </a:schemeClr>
              </a:solidFill>
              <a:latin typeface="Times New Roman" pitchFamily="18" charset="0"/>
              <a:cs typeface="Times New Roman" pitchFamily="18" charset="0"/>
            </a:endParaRPr>
          </a:p>
          <a:p>
            <a:pPr marL="108000" lvl="1" indent="0">
              <a:buClr>
                <a:schemeClr val="tx2">
                  <a:lumMod val="100000"/>
                </a:schemeClr>
              </a:buClr>
              <a:buSzPct val="100000"/>
              <a:buNone/>
            </a:pPr>
            <a:r>
              <a:rPr lang="en-US" sz="2000" b="1" dirty="0">
                <a:solidFill>
                  <a:schemeClr val="tx1">
                    <a:lumMod val="100000"/>
                  </a:schemeClr>
                </a:solidFill>
                <a:latin typeface="Times New Roman" pitchFamily="18" charset="0"/>
                <a:cs typeface="Times New Roman" pitchFamily="18" charset="0"/>
              </a:rPr>
              <a:t>Insight </a:t>
            </a:r>
          </a:p>
          <a:p>
            <a:pPr marL="393750" lvl="1" indent="-285750" algn="just">
              <a:buClr>
                <a:schemeClr val="tx2">
                  <a:lumMod val="100000"/>
                </a:schemeClr>
              </a:buClr>
              <a:buSzPct val="100000"/>
            </a:pPr>
            <a:r>
              <a:rPr lang="en-US" sz="1600" dirty="0" smtClean="0">
                <a:solidFill>
                  <a:schemeClr val="tx1">
                    <a:lumMod val="100000"/>
                  </a:schemeClr>
                </a:solidFill>
                <a:latin typeface="Times New Roman" pitchFamily="18" charset="0"/>
                <a:cs typeface="Times New Roman" pitchFamily="18" charset="0"/>
              </a:rPr>
              <a:t>Around </a:t>
            </a:r>
            <a:r>
              <a:rPr lang="en-US" sz="1600" dirty="0">
                <a:solidFill>
                  <a:schemeClr val="tx1">
                    <a:lumMod val="100000"/>
                  </a:schemeClr>
                </a:solidFill>
                <a:latin typeface="Times New Roman" pitchFamily="18" charset="0"/>
                <a:cs typeface="Times New Roman" pitchFamily="18" charset="0"/>
              </a:rPr>
              <a:t>10% churn rate exists in current customers</a:t>
            </a:r>
          </a:p>
          <a:p>
            <a:pPr marL="393750" lvl="1" indent="-285750" algn="just">
              <a:buClr>
                <a:schemeClr val="tx2">
                  <a:lumMod val="100000"/>
                </a:schemeClr>
              </a:buClr>
              <a:buSzPct val="100000"/>
            </a:pPr>
            <a:r>
              <a:rPr lang="en-US" sz="1600" dirty="0">
                <a:solidFill>
                  <a:schemeClr val="tx1">
                    <a:lumMod val="100000"/>
                  </a:schemeClr>
                </a:solidFill>
                <a:latin typeface="Times New Roman" pitchFamily="18" charset="0"/>
                <a:cs typeface="Times New Roman" pitchFamily="18" charset="0"/>
              </a:rPr>
              <a:t>Major features driving customer churn, including:</a:t>
            </a:r>
          </a:p>
          <a:p>
            <a:pPr marL="620550" lvl="2" indent="-285750" algn="just">
              <a:buClr>
                <a:schemeClr val="tx2">
                  <a:lumMod val="100000"/>
                </a:schemeClr>
              </a:buClr>
              <a:buSzPct val="100000"/>
              <a:buFont typeface="Wingdings" pitchFamily="2" charset="2"/>
              <a:buChar char="Ø"/>
            </a:pPr>
            <a:r>
              <a:rPr lang="en-US" sz="1600" dirty="0">
                <a:solidFill>
                  <a:schemeClr val="tx1">
                    <a:lumMod val="100000"/>
                  </a:schemeClr>
                </a:solidFill>
                <a:latin typeface="Times New Roman" pitchFamily="18" charset="0"/>
                <a:cs typeface="Times New Roman" pitchFamily="18" charset="0"/>
              </a:rPr>
              <a:t>A high net margin on power subscription</a:t>
            </a:r>
          </a:p>
          <a:p>
            <a:pPr marL="620550" lvl="2" indent="-285750" algn="just">
              <a:buClr>
                <a:schemeClr val="tx2">
                  <a:lumMod val="100000"/>
                </a:schemeClr>
              </a:buClr>
              <a:buSzPct val="100000"/>
              <a:buFont typeface="Wingdings" pitchFamily="2" charset="2"/>
              <a:buChar char="Ø"/>
            </a:pPr>
            <a:r>
              <a:rPr lang="en-US" sz="1600" dirty="0">
                <a:solidFill>
                  <a:schemeClr val="tx1">
                    <a:lumMod val="100000"/>
                  </a:schemeClr>
                </a:solidFill>
                <a:latin typeface="Times New Roman" pitchFamily="18" charset="0"/>
                <a:cs typeface="Times New Roman" pitchFamily="18" charset="0"/>
              </a:rPr>
              <a:t>A high gross  margin on power subscription</a:t>
            </a:r>
          </a:p>
          <a:p>
            <a:pPr marL="620550" lvl="2" indent="-285750" algn="just">
              <a:buClr>
                <a:schemeClr val="tx2">
                  <a:lumMod val="100000"/>
                </a:schemeClr>
              </a:buClr>
              <a:buSzPct val="100000"/>
              <a:buFont typeface="Wingdings" pitchFamily="2" charset="2"/>
              <a:buChar char="Ø"/>
            </a:pPr>
            <a:r>
              <a:rPr lang="en-US" sz="1600" dirty="0">
                <a:solidFill>
                  <a:schemeClr val="tx1">
                    <a:lumMod val="100000"/>
                  </a:schemeClr>
                </a:solidFill>
                <a:latin typeface="Times New Roman" pitchFamily="18" charset="0"/>
                <a:cs typeface="Times New Roman" pitchFamily="18" charset="0"/>
              </a:rPr>
              <a:t>Original campaigns that customer first subscribed to, especially with ‘</a:t>
            </a:r>
            <a:r>
              <a:rPr lang="en-US" sz="1600" dirty="0" err="1">
                <a:solidFill>
                  <a:schemeClr val="tx1">
                    <a:lumMod val="100000"/>
                  </a:schemeClr>
                </a:solidFill>
                <a:latin typeface="Times New Roman" pitchFamily="18" charset="0"/>
                <a:cs typeface="Times New Roman" pitchFamily="18" charset="0"/>
              </a:rPr>
              <a:t>lxid</a:t>
            </a:r>
            <a:r>
              <a:rPr lang="en-US" sz="1600" dirty="0">
                <a:solidFill>
                  <a:schemeClr val="tx1">
                    <a:lumMod val="100000"/>
                  </a:schemeClr>
                </a:solidFill>
                <a:latin typeface="Times New Roman" pitchFamily="18" charset="0"/>
                <a:cs typeface="Times New Roman" pitchFamily="18" charset="0"/>
              </a:rPr>
              <a:t>’</a:t>
            </a:r>
          </a:p>
          <a:p>
            <a:pPr marL="620550" lvl="2" indent="-285750" algn="just">
              <a:buClr>
                <a:schemeClr val="tx2">
                  <a:lumMod val="100000"/>
                </a:schemeClr>
              </a:buClr>
              <a:buSzPct val="100000"/>
              <a:buFont typeface="Wingdings" pitchFamily="2" charset="2"/>
              <a:buChar char="Ø"/>
            </a:pPr>
            <a:r>
              <a:rPr lang="en-US" sz="1600" dirty="0">
                <a:solidFill>
                  <a:schemeClr val="tx1">
                    <a:lumMod val="100000"/>
                  </a:schemeClr>
                </a:solidFill>
                <a:latin typeface="Times New Roman" pitchFamily="18" charset="0"/>
                <a:cs typeface="Times New Roman" pitchFamily="18" charset="0"/>
              </a:rPr>
              <a:t>A low subscribed power </a:t>
            </a:r>
          </a:p>
        </p:txBody>
      </p:sp>
    </p:spTree>
    <p:extLst>
      <p:ext uri="{BB962C8B-B14F-4D97-AF65-F5344CB8AC3E}">
        <p14:creationId xmlns:p14="http://schemas.microsoft.com/office/powerpoint/2010/main" val="366931924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EE4P_STYLE_ID" val="39dcc26a-7131-49f4-a9eb-1c0521500c03"/>
  <p:tag name="THINKCELLPRESENTATIONDONOTDELETE" val="&lt;?xml version=&quot;1.0&quot; encoding=&quot;UTF-16&quot; standalone=&quot;yes&quot;?&gt;&lt;root reqver=&quot;23045&quot;&gt;&lt;version val=&quot;24188&quot;/&gt;&lt;CPresentation id=&quot;1&quot;&gt;&lt;m_precDefaultNumber&gt;&lt;m_bNumberIsYear val=&quot;1&quot;/&gt;&lt;m_chMinusSymbol&gt;-&lt;/m_chMinusSymbol&gt;&lt;m_chDecimalSymbol17909&gt;.&lt;/m_chDecimalSymbol17909&gt;&lt;m_nGroupingDigits17909 val=&quot;3&quot;/&gt;&lt;m_chGroupingSymbol17909&gt;,&lt;/m_chGroupingSymbol17909&gt;&lt;m_yearfmt&gt;&lt;begin val=&quot;0&quot;/&gt;&lt;end val=&quot;4&quot;/&gt;&lt;/m_yearfmt&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yearfmt&gt;&lt;begin val=&quot;0&quot;/&gt;&lt;end val=&quot;4&quot;/&gt;&lt;/m_yearfmt&gt;&lt;/m_precDefaultPercent&gt;&lt;m_precDefaultDate&gt;&lt;m_bNumberIsYear val=&quot;0&quot;/&gt;&lt;m_strFormatTime&gt;%#m/%#d/%Y&lt;/m_strFormatTime&gt;&lt;m_yearfmt&gt;&lt;begin val=&quot;0&quot;/&gt;&lt;end val=&quot;0&quot;/&gt;&lt;/m_yearfmt&gt;&lt;/m_precDefaultDate&gt;&lt;m_precDefaultYear&gt;&lt;m_yearfmt&gt;&lt;begin val=&quot;0&quot;/&gt;&lt;end val=&quot;4&quot;/&gt;&lt;/m_yearfmt&gt;&lt;/m_precDefaultYear&gt;&lt;m_precDefaultQuarter&gt;&lt;m_yearfmt&gt;&lt;begin val=&quot;0&quot;/&gt;&lt;end val=&quot;4&quot;/&gt;&lt;/m_yearfmt&gt;&lt;/m_precDefaultQuarter&gt;&lt;m_precDefaultMonth&gt;&lt;m_yearfmt&gt;&lt;begin val=&quot;0&quot;/&gt;&lt;end val=&quot;4&quot;/&gt;&lt;/m_yearfmt&gt;&lt;/m_precDefaultMonth&gt;&lt;m_precDefaultWeek&gt;&lt;m_yearfmt&gt;&lt;begin val=&quot;0&quot;/&gt;&lt;end val=&quot;4&quot;/&gt;&lt;/m_yearfmt&gt;&lt;/m_precDefaultWeek&gt;&lt;m_precDefaultDay&gt;&lt;m_yearfmt&gt;&lt;begin val=&quot;0&quot;/&gt;&lt;end val=&quot;4&quot;/&gt;&lt;/m_yearfmt&gt;&lt;/m_precDefaultDay&gt;&lt;m_mruColor&gt;&lt;m_vecMRU length=&quot;0&quot;/&gt;&lt;/m_mruColor&gt;&lt;m_eweekdayFirstOfWeek val=&quot;1&quot;/&gt;&lt;m_eweekdayFirstOfWorkweek val=&quot;2&quot;/&gt;&lt;m_eweekdayFirstOfWeekend val=&quot;7&quot;/&gt;&lt;/CPresentation&gt;&lt;/root&gt;"/>
  <p:tag name="EE4P_MASTERWIZARD_DRAFT" val="0"/>
  <p:tag name="EE4P_LANGUAGE_ID" val="1033"/>
  <p:tag name="EE4P_MASTERWIZARD_MARGINS" val="0"/>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1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2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3.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k0gDn1l7TlyrFhv1Bb7CDw"/>
</p:tagLst>
</file>

<file path=ppt/tags/tag37.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38.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3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X5AiJlc1SjikgjnNs387ng"/>
</p:tagLst>
</file>

<file path=ppt/tags/tag4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5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5.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6.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1.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2.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3.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EE4P_MASTERWIZARD" val="TitleAndEndImages"/>
</p:tagLst>
</file>

<file path=ppt/tags/tag67.xml><?xml version="1.0" encoding="utf-8"?>
<p:tagLst xmlns:a="http://schemas.openxmlformats.org/drawingml/2006/main" xmlns:r="http://schemas.openxmlformats.org/officeDocument/2006/relationships" xmlns:p="http://schemas.openxmlformats.org/presentationml/2006/main">
  <p:tag name="EE4P_MASTERWIZARD" val="TitleAndEndLogos"/>
</p:tagLst>
</file>

<file path=ppt/tags/tag6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0.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EE4P_AGENDAWIZARD" val="element"/>
  <p:tag name="EE4P_AGENDAWIZARD_CONTENT" val="/DATE"/>
  <p:tag name="EE4P_AGENDAWIZARD_PROPERTIES" val="197.597/369.3848/123.634/115.6044"/>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0.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EE4P_INTELLIGENT_ELEMENT" val="{Name}"/>
</p:tagLst>
</file>

<file path=ppt/theme/theme1.xml><?xml version="1.0" encoding="utf-8"?>
<a:theme xmlns:a="http://schemas.openxmlformats.org/drawingml/2006/main" name="BCG Grid 16:9">
  <a:themeElements>
    <a:clrScheme name="The Boston Consulting Group">
      <a:dk1>
        <a:srgbClr val="575757"/>
      </a:dk1>
      <a:lt1>
        <a:sysClr val="window" lastClr="FFFFFF"/>
      </a:lt1>
      <a:dk2>
        <a:srgbClr val="29BA74"/>
      </a:dk2>
      <a:lt2>
        <a:srgbClr val="F2F2F2"/>
      </a:lt2>
      <a:accent1>
        <a:srgbClr val="03522D"/>
      </a:accent1>
      <a:accent2>
        <a:srgbClr val="197A56"/>
      </a:accent2>
      <a:accent3>
        <a:srgbClr val="D4DF33"/>
      </a:accent3>
      <a:accent4>
        <a:srgbClr val="3EAD92"/>
      </a:accent4>
      <a:accent5>
        <a:srgbClr val="6E6F73"/>
      </a:accent5>
      <a:accent6>
        <a:srgbClr val="295E7E"/>
      </a:accent6>
      <a:hlink>
        <a:srgbClr val="2E3558"/>
      </a:hlink>
      <a:folHlink>
        <a:srgbClr val="2E3558"/>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29BA74"/>
        </a:solidFill>
        <a:ln w="9525" cap="rnd" cmpd="sng" algn="ctr">
          <a:solidFill>
            <a:srgbClr val="29BA74"/>
          </a:solidFill>
          <a:prstDash val="solid"/>
          <a:round/>
          <a:headEnd type="none" w="med" len="med"/>
          <a:tailEnd type="none" w="med" len="me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sz="1200" dirty="0" smtClean="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9525" cap="rnd">
          <a:solidFill>
            <a:schemeClr val="tx1">
              <a:lumMod val="60000"/>
              <a:lumOff val="40000"/>
            </a:schemeClr>
          </a:solidFill>
          <a:prstDash val="solid"/>
          <a:round/>
        </a:ln>
      </a:spPr>
      <a:bodyPr/>
      <a:lstStyle/>
      <a:style>
        <a:lnRef idx="1">
          <a:schemeClr val="accent1"/>
        </a:lnRef>
        <a:fillRef idx="0">
          <a:schemeClr val="accent1"/>
        </a:fillRef>
        <a:effectRef idx="0">
          <a:schemeClr val="accent1"/>
        </a:effectRef>
        <a:fontRef idx="minor">
          <a:schemeClr val="tx1"/>
        </a:fontRef>
      </a:style>
    </a:lnDef>
    <a:txDef>
      <a:spPr>
        <a:noFill/>
        <a:ln w="9525" cap="rnd">
          <a:noFill/>
          <a:prstDash val="solid"/>
          <a:round/>
        </a:ln>
        <a:extLst>
          <a:ext uri="{909E8E84-426E-40DD-AFC4-6F175D3DCCD1}">
            <a14:hiddenFill xmlns:a14="http://schemas.microsoft.com/office/drawing/2010/main">
              <a:solidFill>
                <a:srgbClr val="29BA74"/>
              </a:solidFill>
            </a14:hiddenFill>
          </a:ext>
        </a:extLst>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ctr">
          <a:defRPr dirty="0" err="1" smtClean="0">
            <a:solidFill>
              <a:srgbClr val="575757"/>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custClrLst>
    <a:custClr name="Custom Color">
      <a:srgbClr val="37373A"/>
    </a:custClr>
    <a:custClr name="Custom Color">
      <a:srgbClr val="2E3558"/>
    </a:custClr>
    <a:custClr name="Custom Color">
      <a:srgbClr val="30C1D7"/>
    </a:custClr>
    <a:custClr name="Custom Color">
      <a:srgbClr val="670F31"/>
    </a:custClr>
    <a:custClr name="Custom Color">
      <a:srgbClr val="E71C57"/>
    </a:custClr>
  </a:custClrLst>
  <a:extLst>
    <a:ext uri="{05A4C25C-085E-4340-85A3-A5531E510DB2}">
      <thm15:themeFamily xmlns="" xmlns:thm15="http://schemas.microsoft.com/office/thememl/2012/main" name="Blank_16x9.potx" id="{F1417891-ADEE-4A5A-84BF-A61365689D8D}" vid="{7D249777-7FCF-437A-B862-D77B0EF45DB4}"/>
    </a:ext>
  </a:extLst>
</a:theme>
</file>

<file path=ppt/theme/theme2.xml><?xml version="1.0" encoding="utf-8"?>
<a:theme xmlns:a="http://schemas.openxmlformats.org/drawingml/2006/main" name="Office Theme">
  <a:themeElements>
    <a:clrScheme name="BCG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E3558"/>
      </a:hlink>
      <a:folHlink>
        <a:srgbClr val="670F31"/>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CG Colors 2015">
      <a:dk1>
        <a:srgbClr val="6E6F73"/>
      </a:dk1>
      <a:lt1>
        <a:sysClr val="window" lastClr="FFFFFF"/>
      </a:lt1>
      <a:dk2>
        <a:srgbClr val="2FC77E"/>
      </a:dk2>
      <a:lt2>
        <a:srgbClr val="E7E7E7"/>
      </a:lt2>
      <a:accent1>
        <a:srgbClr val="03522D"/>
      </a:accent1>
      <a:accent2>
        <a:srgbClr val="197A56"/>
      </a:accent2>
      <a:accent3>
        <a:srgbClr val="E3EE37"/>
      </a:accent3>
      <a:accent4>
        <a:srgbClr val="3EAD92"/>
      </a:accent4>
      <a:accent5>
        <a:srgbClr val="6E6F73"/>
      </a:accent5>
      <a:accent6>
        <a:srgbClr val="295E7E"/>
      </a:accent6>
      <a:hlink>
        <a:srgbClr val="2FC77E"/>
      </a:hlink>
      <a:folHlink>
        <a:srgbClr val="03522D"/>
      </a:folHlink>
    </a:clrScheme>
    <a:fontScheme name="BCG Trebuchet">
      <a:majorFont>
        <a:latin typeface="Trebuchet MS"/>
        <a:ea typeface=""/>
        <a:cs typeface=""/>
      </a:majorFont>
      <a:minorFont>
        <a:latin typeface="Trebuchet MS"/>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TotalTime>
  <Words>146</Words>
  <Application>Microsoft Office PowerPoint</Application>
  <PresentationFormat>Custom</PresentationFormat>
  <Paragraphs>15</Paragraphs>
  <Slides>1</Slides>
  <Notes>1</Notes>
  <HiddenSlides>0</HiddenSlides>
  <MMClips>0</MMClips>
  <ScaleCrop>false</ScaleCrop>
  <HeadingPairs>
    <vt:vector size="8" baseType="variant">
      <vt:variant>
        <vt:lpstr>Theme</vt:lpstr>
      </vt:variant>
      <vt:variant>
        <vt:i4>1</vt:i4>
      </vt:variant>
      <vt:variant>
        <vt:lpstr>Embedded OLE Servers</vt:lpstr>
      </vt:variant>
      <vt:variant>
        <vt:i4>1</vt:i4>
      </vt:variant>
      <vt:variant>
        <vt:lpstr>Slide Titles</vt:lpstr>
      </vt:variant>
      <vt:variant>
        <vt:i4>1</vt:i4>
      </vt:variant>
      <vt:variant>
        <vt:lpstr>Custom Shows</vt:lpstr>
      </vt:variant>
      <vt:variant>
        <vt:i4>1</vt:i4>
      </vt:variant>
    </vt:vector>
  </HeadingPairs>
  <TitlesOfParts>
    <vt:vector size="4" baseType="lpstr">
      <vt:lpstr>BCG Grid 16:9</vt:lpstr>
      <vt:lpstr>think-cell Slide</vt:lpstr>
      <vt:lpstr>Executive summary template</vt:lpstr>
      <vt:lpstr>Format Guide Workshop</vt:lpstr>
    </vt:vector>
  </TitlesOfParts>
  <Company>The Boston Consulting Group</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The Boston Consulting Group</dc:creator>
  <cp:lastModifiedBy>Harsh</cp:lastModifiedBy>
  <cp:revision>458</cp:revision>
  <cp:lastPrinted>2016-04-06T18:59:25Z</cp:lastPrinted>
  <dcterms:created xsi:type="dcterms:W3CDTF">2016-11-04T11:46:04Z</dcterms:created>
  <dcterms:modified xsi:type="dcterms:W3CDTF">2025-06-08T13:52:22Z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Format Name">
    <vt:lpwstr>Grid Format</vt:lpwstr>
  </property>
  <property fmtid="{D5CDD505-2E9C-101B-9397-08002B2CF9AE}" pid="3" name="NXPowerLiteLastOptimized">
    <vt:lpwstr>488649</vt:lpwstr>
  </property>
  <property fmtid="{D5CDD505-2E9C-101B-9397-08002B2CF9AE}" pid="4" name="NXPowerLiteSettings">
    <vt:lpwstr>87000AA0054001</vt:lpwstr>
  </property>
  <property fmtid="{D5CDD505-2E9C-101B-9397-08002B2CF9AE}" pid="5" name="NXPowerLiteVersion">
    <vt:lpwstr>D7.1.8</vt:lpwstr>
  </property>
  <property fmtid="{D5CDD505-2E9C-101B-9397-08002B2CF9AE}" pid="6" name="Template Name">
    <vt:lpwstr>16x9</vt:lpwstr>
  </property>
</Properties>
</file>