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6F4B05-3A43-497A-91AA-2523B02C6AA1}" v="228" dt="2020-05-12T12:22:46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88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6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384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79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3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480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58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546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42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9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75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0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7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03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2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77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3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8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49652"/>
          </a:xfrm>
        </p:spPr>
        <p:txBody>
          <a:bodyPr/>
          <a:lstStyle/>
          <a:p>
            <a:r>
              <a:rPr lang="ru-RU" sz="6600" dirty="0">
                <a:latin typeface="Times New Roman"/>
                <a:cs typeface="Calibri Light"/>
              </a:rPr>
              <a:t>Blog</a:t>
            </a:r>
            <a:endParaRPr lang="ru-RU" sz="6600">
              <a:latin typeface="Times New Roman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94944"/>
            <a:ext cx="9144000" cy="12628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 err="1">
                <a:latin typeface="Times New Roman"/>
                <a:cs typeface="Calibri"/>
              </a:rPr>
              <a:t>Flask</a:t>
            </a:r>
            <a:r>
              <a:rPr lang="ru-RU" sz="3200" dirty="0">
                <a:latin typeface="Times New Roman"/>
                <a:cs typeface="Calibri"/>
              </a:rPr>
              <a:t> </a:t>
            </a:r>
            <a:r>
              <a:rPr lang="ru-RU" sz="3200" dirty="0" err="1">
                <a:latin typeface="Times New Roman"/>
                <a:cs typeface="Calibri"/>
              </a:rPr>
              <a:t>application</a:t>
            </a:r>
            <a:endParaRPr lang="ru-RU" sz="3200" dirty="0" err="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0699D-425F-4C30-9378-415E2AB0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602075"/>
          </a:xfrm>
        </p:spPr>
        <p:txBody>
          <a:bodyPr/>
          <a:lstStyle/>
          <a:p>
            <a:r>
              <a:rPr lang="ru-RU" sz="2400" dirty="0" err="1">
                <a:latin typeface="Times New Roman"/>
                <a:cs typeface="Times New Roman"/>
              </a:rPr>
              <a:t>In</a:t>
            </a:r>
            <a:r>
              <a:rPr lang="ru-RU" sz="2400" dirty="0">
                <a:latin typeface="Times New Roman"/>
                <a:cs typeface="Times New Roman"/>
              </a:rPr>
              <a:t> </a:t>
            </a:r>
            <a:r>
              <a:rPr lang="ru-RU" sz="2400" dirty="0" err="1">
                <a:latin typeface="Times New Roman"/>
                <a:cs typeface="Times New Roman"/>
              </a:rPr>
              <a:t>my</a:t>
            </a:r>
            <a:r>
              <a:rPr lang="ru-RU" sz="2400" dirty="0">
                <a:latin typeface="Times New Roman"/>
                <a:cs typeface="Times New Roman"/>
              </a:rPr>
              <a:t> </a:t>
            </a:r>
            <a:r>
              <a:rPr lang="ru-RU" sz="2400" dirty="0" err="1">
                <a:latin typeface="Times New Roman"/>
                <a:cs typeface="Times New Roman"/>
              </a:rPr>
              <a:t>application</a:t>
            </a:r>
            <a:r>
              <a:rPr lang="ru-RU" sz="2400" dirty="0">
                <a:latin typeface="Times New Roman"/>
                <a:cs typeface="Times New Roman"/>
              </a:rPr>
              <a:t> I </a:t>
            </a:r>
            <a:r>
              <a:rPr lang="ru-RU" sz="2400" dirty="0" err="1">
                <a:latin typeface="Times New Roman"/>
                <a:cs typeface="Times New Roman"/>
              </a:rPr>
              <a:t>used</a:t>
            </a:r>
            <a:r>
              <a:rPr lang="ru-RU" sz="2400" dirty="0">
                <a:latin typeface="Times New Roman"/>
                <a:cs typeface="Times New Roman"/>
              </a:rPr>
              <a:t> </a:t>
            </a:r>
            <a:r>
              <a:rPr lang="ru-RU" sz="2400" dirty="0" err="1">
                <a:latin typeface="Times New Roman"/>
                <a:cs typeface="Times New Roman"/>
              </a:rPr>
              <a:t>Flask</a:t>
            </a:r>
            <a:r>
              <a:rPr lang="ru-RU" sz="2400" dirty="0">
                <a:latin typeface="Times New Roman"/>
                <a:cs typeface="Times New Roman"/>
              </a:rPr>
              <a:t> </a:t>
            </a:r>
            <a:r>
              <a:rPr lang="ru-RU" sz="2400" dirty="0" err="1">
                <a:latin typeface="Times New Roman"/>
                <a:cs typeface="Times New Roman"/>
              </a:rPr>
              <a:t>and</a:t>
            </a:r>
            <a:r>
              <a:rPr lang="ru-RU" sz="2400" dirty="0">
                <a:latin typeface="Times New Roman"/>
                <a:cs typeface="Times New Roman"/>
              </a:rPr>
              <a:t> </a:t>
            </a:r>
            <a:r>
              <a:rPr lang="ru-RU" sz="2400" dirty="0" err="1">
                <a:latin typeface="Times New Roman"/>
                <a:cs typeface="Times New Roman"/>
              </a:rPr>
              <a:t>their</a:t>
            </a:r>
            <a:r>
              <a:rPr lang="ru-RU" sz="2400" dirty="0">
                <a:latin typeface="Times New Roman"/>
                <a:cs typeface="Times New Roman"/>
              </a:rPr>
              <a:t> </a:t>
            </a:r>
            <a:r>
              <a:rPr lang="ru-RU" sz="2400" dirty="0" err="1">
                <a:latin typeface="Times New Roman"/>
                <a:cs typeface="Times New Roman"/>
              </a:rPr>
              <a:t>special</a:t>
            </a:r>
            <a:r>
              <a:rPr lang="ru-RU" sz="2400" dirty="0">
                <a:latin typeface="Times New Roman"/>
                <a:cs typeface="Times New Roman"/>
              </a:rPr>
              <a:t> </a:t>
            </a:r>
            <a:r>
              <a:rPr lang="ru-RU" sz="2400" dirty="0" err="1">
                <a:latin typeface="Times New Roman"/>
                <a:cs typeface="Times New Roman"/>
              </a:rPr>
              <a:t>modules</a:t>
            </a:r>
            <a:br>
              <a:rPr lang="ru-RU" sz="2400" dirty="0">
                <a:latin typeface="Times New Roman"/>
                <a:cs typeface="Times New Roman"/>
              </a:rPr>
            </a:br>
            <a:r>
              <a:rPr lang="ru-RU" sz="2400" dirty="0" err="1">
                <a:latin typeface="Times New Roman"/>
                <a:cs typeface="Times New Roman"/>
              </a:rPr>
              <a:t>There</a:t>
            </a:r>
            <a:r>
              <a:rPr lang="ru-RU" sz="2400" dirty="0">
                <a:latin typeface="Times New Roman"/>
                <a:cs typeface="Times New Roman"/>
              </a:rPr>
              <a:t> </a:t>
            </a:r>
            <a:r>
              <a:rPr lang="ru-RU" sz="2400" dirty="0" err="1">
                <a:latin typeface="Times New Roman"/>
                <a:cs typeface="Times New Roman"/>
              </a:rPr>
              <a:t>are</a:t>
            </a:r>
            <a:r>
              <a:rPr lang="ru-RU" sz="2400" dirty="0">
                <a:latin typeface="Times New Roman"/>
                <a:cs typeface="Times New Roman"/>
              </a:rPr>
              <a:t>: </a:t>
            </a:r>
            <a:r>
              <a:rPr lang="ru-RU" sz="2400" dirty="0" err="1">
                <a:latin typeface="Times New Roman"/>
                <a:cs typeface="Times New Roman"/>
              </a:rPr>
              <a:t>Flask-Login</a:t>
            </a:r>
            <a:r>
              <a:rPr lang="ru-RU" sz="2400" dirty="0">
                <a:latin typeface="Times New Roman"/>
                <a:cs typeface="Times New Roman"/>
              </a:rPr>
              <a:t>, </a:t>
            </a:r>
            <a:r>
              <a:rPr lang="ru-RU" sz="2400" dirty="0" err="1">
                <a:latin typeface="Times New Roman"/>
                <a:cs typeface="Times New Roman"/>
              </a:rPr>
              <a:t>Bcrypt</a:t>
            </a:r>
            <a:r>
              <a:rPr lang="ru-RU" sz="2400" dirty="0">
                <a:latin typeface="Times New Roman"/>
                <a:cs typeface="Times New Roman"/>
              </a:rPr>
              <a:t>, </a:t>
            </a:r>
            <a:r>
              <a:rPr lang="ru-RU" sz="2400" dirty="0" err="1">
                <a:latin typeface="Times New Roman"/>
                <a:cs typeface="Times New Roman"/>
              </a:rPr>
              <a:t>Sqlalchemy</a:t>
            </a:r>
            <a:r>
              <a:rPr lang="ru-RU" sz="2400" dirty="0">
                <a:latin typeface="Times New Roman"/>
                <a:cs typeface="Times New Roman"/>
              </a:rPr>
              <a:t> </a:t>
            </a:r>
            <a:r>
              <a:rPr lang="ru-RU" sz="2400" dirty="0" err="1">
                <a:latin typeface="Times New Roman"/>
                <a:cs typeface="Times New Roman"/>
              </a:rPr>
              <a:t>e.t.c</a:t>
            </a:r>
            <a:br>
              <a:rPr lang="ru-RU" sz="2400" dirty="0">
                <a:latin typeface="Times New Roman"/>
                <a:cs typeface="Times New Roman"/>
              </a:rPr>
            </a:br>
            <a:r>
              <a:rPr lang="ru-RU" sz="2400" dirty="0" err="1">
                <a:latin typeface="Times New Roman"/>
                <a:cs typeface="Times New Roman"/>
              </a:rPr>
              <a:t>Also</a:t>
            </a:r>
            <a:r>
              <a:rPr lang="ru-RU" sz="2400" dirty="0">
                <a:latin typeface="Times New Roman"/>
                <a:cs typeface="Times New Roman"/>
              </a:rPr>
              <a:t> I </a:t>
            </a:r>
            <a:r>
              <a:rPr lang="ru-RU" sz="2400" dirty="0" err="1">
                <a:latin typeface="Times New Roman"/>
                <a:cs typeface="Times New Roman"/>
              </a:rPr>
              <a:t>used</a:t>
            </a:r>
            <a:r>
              <a:rPr lang="ru-RU" sz="2400" dirty="0">
                <a:latin typeface="Times New Roman"/>
                <a:cs typeface="Times New Roman"/>
              </a:rPr>
              <a:t> </a:t>
            </a:r>
            <a:r>
              <a:rPr lang="ru-RU" sz="2400" dirty="0" err="1">
                <a:latin typeface="Times New Roman"/>
                <a:cs typeface="Times New Roman"/>
              </a:rPr>
              <a:t>Bootstrap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68209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B8CA2-17D7-41ED-AA3D-80DCEAE5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20523"/>
          </a:xfrm>
        </p:spPr>
        <p:txBody>
          <a:bodyPr/>
          <a:lstStyle/>
          <a:p>
            <a:r>
              <a:rPr lang="ru-RU" dirty="0" err="1">
                <a:latin typeface="Times New Roman"/>
                <a:cs typeface="Times New Roman"/>
              </a:rPr>
              <a:t>Despite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dirty="0" err="1">
                <a:latin typeface="Times New Roman"/>
                <a:cs typeface="Times New Roman"/>
              </a:rPr>
              <a:t>the</a:t>
            </a:r>
            <a:r>
              <a:rPr lang="ru-RU" dirty="0">
                <a:latin typeface="Times New Roman"/>
                <a:cs typeface="Times New Roman"/>
              </a:rPr>
              <a:t> </a:t>
            </a:r>
            <a:r>
              <a:rPr lang="ru-RU" dirty="0" err="1">
                <a:latin typeface="Times New Roman"/>
                <a:cs typeface="Times New Roman"/>
              </a:rPr>
              <a:t>problems</a:t>
            </a:r>
            <a:r>
              <a:rPr lang="ru-RU" dirty="0">
                <a:latin typeface="Times New Roman"/>
                <a:cs typeface="Times New Roman"/>
              </a:rPr>
              <a:t> I </a:t>
            </a:r>
            <a:r>
              <a:rPr lang="ru-RU" dirty="0" err="1">
                <a:latin typeface="Times New Roman"/>
                <a:cs typeface="Times New Roman"/>
              </a:rPr>
              <a:t>had</a:t>
            </a:r>
            <a:r>
              <a:rPr lang="ru-RU" dirty="0">
                <a:latin typeface="Times New Roman"/>
                <a:cs typeface="Times New Roman"/>
              </a:rPr>
              <a:t> </a:t>
            </a:r>
            <a:r>
              <a:rPr lang="ru-RU" dirty="0" err="1">
                <a:latin typeface="Times New Roman"/>
                <a:cs typeface="Times New Roman"/>
              </a:rPr>
              <a:t>with</a:t>
            </a:r>
            <a:r>
              <a:rPr lang="ru-RU" dirty="0">
                <a:latin typeface="Times New Roman"/>
                <a:cs typeface="Times New Roman"/>
              </a:rPr>
              <a:t> </a:t>
            </a:r>
            <a:r>
              <a:rPr lang="ru-RU" dirty="0" err="1">
                <a:latin typeface="Times New Roman"/>
                <a:cs typeface="Times New Roman"/>
              </a:rPr>
              <a:t>SQLalchemy</a:t>
            </a:r>
            <a:r>
              <a:rPr lang="ru-RU" dirty="0">
                <a:latin typeface="Times New Roman"/>
                <a:cs typeface="Times New Roman"/>
              </a:rPr>
              <a:t>, I </a:t>
            </a:r>
            <a:r>
              <a:rPr lang="ru-RU" dirty="0" err="1">
                <a:latin typeface="Times New Roman"/>
                <a:cs typeface="Times New Roman"/>
              </a:rPr>
              <a:t>destroyed</a:t>
            </a:r>
            <a:r>
              <a:rPr lang="ru-RU" dirty="0">
                <a:latin typeface="Times New Roman"/>
                <a:cs typeface="Times New Roman"/>
              </a:rPr>
              <a:t> </a:t>
            </a:r>
            <a:r>
              <a:rPr lang="ru-RU" dirty="0" err="1">
                <a:latin typeface="Times New Roman"/>
                <a:cs typeface="Times New Roman"/>
              </a:rPr>
              <a:t>my</a:t>
            </a:r>
            <a:r>
              <a:rPr lang="ru-RU" dirty="0">
                <a:latin typeface="Times New Roman"/>
                <a:cs typeface="Times New Roman"/>
              </a:rPr>
              <a:t> </a:t>
            </a:r>
            <a:r>
              <a:rPr lang="ru-RU" dirty="0" err="1">
                <a:latin typeface="Times New Roman"/>
                <a:cs typeface="Times New Roman"/>
              </a:rPr>
              <a:t>obtacle</a:t>
            </a:r>
            <a:r>
              <a:rPr lang="ru-RU" dirty="0">
                <a:latin typeface="Times New Roman"/>
                <a:cs typeface="Times New Roman"/>
              </a:rPr>
              <a:t>.</a:t>
            </a:r>
            <a:br>
              <a:rPr lang="ru-RU" dirty="0">
                <a:latin typeface="Times New Roman"/>
                <a:cs typeface="Times New Roman"/>
              </a:rPr>
            </a:br>
            <a:r>
              <a:rPr lang="ru-RU" dirty="0" err="1">
                <a:latin typeface="Times New Roman"/>
                <a:cs typeface="Times New Roman"/>
              </a:rPr>
              <a:t>But</a:t>
            </a:r>
            <a:r>
              <a:rPr lang="ru-RU" dirty="0">
                <a:latin typeface="Times New Roman"/>
                <a:cs typeface="Times New Roman"/>
              </a:rPr>
              <a:t> I </a:t>
            </a:r>
            <a:r>
              <a:rPr lang="ru-RU" dirty="0" err="1">
                <a:latin typeface="Times New Roman"/>
                <a:cs typeface="Times New Roman"/>
              </a:rPr>
              <a:t>didn't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dirty="0" err="1">
                <a:latin typeface="Times New Roman"/>
                <a:cs typeface="Times New Roman"/>
              </a:rPr>
              <a:t>applied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dirty="0" err="1">
                <a:latin typeface="Times New Roman"/>
                <a:cs typeface="Times New Roman"/>
              </a:rPr>
              <a:t>Blueprints</a:t>
            </a:r>
          </a:p>
        </p:txBody>
      </p:sp>
    </p:spTree>
    <p:extLst>
      <p:ext uri="{BB962C8B-B14F-4D97-AF65-F5344CB8AC3E}">
        <p14:creationId xmlns:p14="http://schemas.microsoft.com/office/powerpoint/2010/main" val="841507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Organic</vt:lpstr>
      <vt:lpstr>Blog</vt:lpstr>
      <vt:lpstr>In my application I used Flask and their special modules There are: Flask-Login, Bcrypt, Sqlalchemy e.t.c Also I used Bootstrap</vt:lpstr>
      <vt:lpstr>Despite the problems I had with SQLalchemy, I destroyed my obtacle. But I didn't applied Blueprints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58</cp:revision>
  <dcterms:created xsi:type="dcterms:W3CDTF">2020-05-12T12:13:52Z</dcterms:created>
  <dcterms:modified xsi:type="dcterms:W3CDTF">2020-05-12T12:23:14Z</dcterms:modified>
</cp:coreProperties>
</file>