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77" r:id="rId4"/>
    <p:sldMasterId id="2147484789" r:id="rId5"/>
    <p:sldMasterId id="2147484842" r:id="rId6"/>
  </p:sldMasterIdLst>
  <p:notesMasterIdLst>
    <p:notesMasterId r:id="rId28"/>
  </p:notesMasterIdLst>
  <p:sldIdLst>
    <p:sldId id="1224" r:id="rId7"/>
    <p:sldId id="1225" r:id="rId8"/>
    <p:sldId id="1249" r:id="rId9"/>
    <p:sldId id="1250" r:id="rId10"/>
    <p:sldId id="1251" r:id="rId11"/>
    <p:sldId id="1239" r:id="rId12"/>
    <p:sldId id="1226" r:id="rId13"/>
    <p:sldId id="1228" r:id="rId14"/>
    <p:sldId id="1227" r:id="rId15"/>
    <p:sldId id="1242" r:id="rId16"/>
    <p:sldId id="1241" r:id="rId17"/>
    <p:sldId id="1243" r:id="rId18"/>
    <p:sldId id="1254" r:id="rId19"/>
    <p:sldId id="1253" r:id="rId20"/>
    <p:sldId id="1244" r:id="rId21"/>
    <p:sldId id="1245" r:id="rId22"/>
    <p:sldId id="1246" r:id="rId23"/>
    <p:sldId id="1247" r:id="rId24"/>
    <p:sldId id="1248" r:id="rId25"/>
    <p:sldId id="1252" r:id="rId26"/>
    <p:sldId id="1206" r:id="rId2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521415D9-36F7-43E2-AB2F-B90AF26B5E84}">
      <p14:sectionLst xmlns:p14="http://schemas.microsoft.com/office/powerpoint/2010/main">
        <p14:section name="Default Section" id="{5993470C-4786-4D38-90BE-AF14FB3A0120}">
          <p14:sldIdLst>
            <p14:sldId id="1224"/>
            <p14:sldId id="1225"/>
            <p14:sldId id="1249"/>
            <p14:sldId id="1250"/>
            <p14:sldId id="1251"/>
            <p14:sldId id="1239"/>
            <p14:sldId id="1226"/>
            <p14:sldId id="1228"/>
            <p14:sldId id="1227"/>
            <p14:sldId id="1242"/>
            <p14:sldId id="1241"/>
            <p14:sldId id="1243"/>
            <p14:sldId id="1254"/>
            <p14:sldId id="1253"/>
            <p14:sldId id="1244"/>
            <p14:sldId id="1245"/>
            <p14:sldId id="1246"/>
            <p14:sldId id="1247"/>
            <p14:sldId id="1248"/>
            <p14:sldId id="1252"/>
            <p14:sldId id="1206"/>
          </p14:sldIdLst>
        </p14:section>
      </p14:sectionLst>
    </p:ext>
    <p:ext uri="{EFAFB233-063F-42B5-8137-9DF3F51BA10A}">
      <p15:sldGuideLst xmlns:p15="http://schemas.microsoft.com/office/powerpoint/2012/main">
        <p15:guide id="1" orient="horz" pos="1979" userDrawn="1">
          <p15:clr>
            <a:srgbClr val="A4A3A4"/>
          </p15:clr>
        </p15:guide>
        <p15:guide id="2" pos="688" userDrawn="1">
          <p15:clr>
            <a:srgbClr val="A4A3A4"/>
          </p15:clr>
        </p15:guide>
        <p15:guide id="3" orient="horz" pos="1729" userDrawn="1">
          <p15:clr>
            <a:srgbClr val="A4A3A4"/>
          </p15:clr>
        </p15:guide>
        <p15:guide id="4" pos="7242" userDrawn="1">
          <p15:clr>
            <a:srgbClr val="A4A3A4"/>
          </p15:clr>
        </p15:guide>
        <p15:guide id="5" orient="horz" pos="129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toriya Shyryayeva" initials="" lastIdx="3" clrIdx="0"/>
  <p:cmAuthor id="2" name="Alona Golopuz" initials="AG" lastIdx="3" clrIdx="1"/>
  <p:cmAuthor id="3" name="Tania Kuz" initials="TK" lastIdx="7" clrIdx="2"/>
  <p:cmAuthor id="4" name="Viktoriya Shyryayeva" initials="VS" lastIdx="29" clrIdx="3"/>
  <p:cmAuthor id="5" name="Shaun Greene" initials="SG" lastIdx="1" clrIdx="4">
    <p:extLst>
      <p:ext uri="{19B8F6BF-5375-455C-9EA6-DF929625EA0E}">
        <p15:presenceInfo xmlns:p15="http://schemas.microsoft.com/office/powerpoint/2012/main" userId="S::sgree@softserveinc.com::aada7fc0-4079-4dff-b590-112c10cd224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45B1"/>
    <a:srgbClr val="159B3B"/>
    <a:srgbClr val="BA124A"/>
    <a:srgbClr val="F4AB0A"/>
    <a:srgbClr val="8F2585"/>
    <a:srgbClr val="F26D26"/>
    <a:srgbClr val="E93BDD"/>
    <a:srgbClr val="F49EEE"/>
    <a:srgbClr val="42D109"/>
    <a:srgbClr val="E360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A7EBB-A71E-E244-9638-CA7B1C0FB579}" v="4" dt="2020-02-11T15:37:01.6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1E4AEA4-8DFA-4A89-87EB-49C32662AFE0}" styleName="Помір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Помірний стиль 2 – акцент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Помір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p:cViewPr varScale="1">
        <p:scale>
          <a:sx n="88" d="100"/>
          <a:sy n="88" d="100"/>
        </p:scale>
        <p:origin x="442" y="72"/>
      </p:cViewPr>
      <p:guideLst>
        <p:guide orient="horz" pos="1979"/>
        <p:guide pos="688"/>
        <p:guide orient="horz" pos="1729"/>
        <p:guide pos="7242"/>
        <p:guide orient="horz" pos="129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ras Lopushanskyi" userId="7b479547-1ac6-4c3e-bfc7-6a03fe16e469" providerId="ADAL" clId="{A68BF3D1-7A73-6B4B-B776-FB4227A94BC4}"/>
    <pc:docChg chg="addSld modSld sldOrd modMainMaster">
      <pc:chgData name="Taras Lopushanskyi" userId="7b479547-1ac6-4c3e-bfc7-6a03fe16e469" providerId="ADAL" clId="{A68BF3D1-7A73-6B4B-B776-FB4227A94BC4}" dt="2019-10-31T13:17:38.316" v="6"/>
      <pc:docMkLst>
        <pc:docMk/>
      </pc:docMkLst>
      <pc:sldChg chg="ord">
        <pc:chgData name="Taras Lopushanskyi" userId="7b479547-1ac6-4c3e-bfc7-6a03fe16e469" providerId="ADAL" clId="{A68BF3D1-7A73-6B4B-B776-FB4227A94BC4}" dt="2019-10-31T13:16:23.350" v="4"/>
        <pc:sldMkLst>
          <pc:docMk/>
          <pc:sldMk cId="1735758878" sldId="1206"/>
        </pc:sldMkLst>
      </pc:sldChg>
      <pc:sldChg chg="addSp delSp modSp add">
        <pc:chgData name="Taras Lopushanskyi" userId="7b479547-1ac6-4c3e-bfc7-6a03fe16e469" providerId="ADAL" clId="{A68BF3D1-7A73-6B4B-B776-FB4227A94BC4}" dt="2019-10-31T13:16:12.015" v="1"/>
        <pc:sldMkLst>
          <pc:docMk/>
          <pc:sldMk cId="1639771642" sldId="1225"/>
        </pc:sldMkLst>
        <pc:spChg chg="del">
          <ac:chgData name="Taras Lopushanskyi" userId="7b479547-1ac6-4c3e-bfc7-6a03fe16e469" providerId="ADAL" clId="{A68BF3D1-7A73-6B4B-B776-FB4227A94BC4}" dt="2019-10-31T13:16:12.015" v="1"/>
          <ac:spMkLst>
            <pc:docMk/>
            <pc:sldMk cId="1639771642" sldId="1225"/>
            <ac:spMk id="2" creationId="{8076658C-F2A3-8D4A-86D8-FEBF3263A091}"/>
          </ac:spMkLst>
        </pc:spChg>
        <pc:spChg chg="del">
          <ac:chgData name="Taras Lopushanskyi" userId="7b479547-1ac6-4c3e-bfc7-6a03fe16e469" providerId="ADAL" clId="{A68BF3D1-7A73-6B4B-B776-FB4227A94BC4}" dt="2019-10-31T13:16:12.015" v="1"/>
          <ac:spMkLst>
            <pc:docMk/>
            <pc:sldMk cId="1639771642" sldId="1225"/>
            <ac:spMk id="3" creationId="{56A54168-4AEC-104E-9045-AB55EC5D9176}"/>
          </ac:spMkLst>
        </pc:spChg>
        <pc:spChg chg="add mod">
          <ac:chgData name="Taras Lopushanskyi" userId="7b479547-1ac6-4c3e-bfc7-6a03fe16e469" providerId="ADAL" clId="{A68BF3D1-7A73-6B4B-B776-FB4227A94BC4}" dt="2019-10-31T13:16:12.015" v="1"/>
          <ac:spMkLst>
            <pc:docMk/>
            <pc:sldMk cId="1639771642" sldId="1225"/>
            <ac:spMk id="4" creationId="{C6AC858A-ED29-5C41-BD32-8ECE7DBAE66B}"/>
          </ac:spMkLst>
        </pc:spChg>
        <pc:spChg chg="add mod">
          <ac:chgData name="Taras Lopushanskyi" userId="7b479547-1ac6-4c3e-bfc7-6a03fe16e469" providerId="ADAL" clId="{A68BF3D1-7A73-6B4B-B776-FB4227A94BC4}" dt="2019-10-31T13:16:12.015" v="1"/>
          <ac:spMkLst>
            <pc:docMk/>
            <pc:sldMk cId="1639771642" sldId="1225"/>
            <ac:spMk id="5" creationId="{19780850-A300-724E-8E7E-7AB9F732A244}"/>
          </ac:spMkLst>
        </pc:spChg>
      </pc:sldChg>
      <pc:sldChg chg="addSp delSp modSp add">
        <pc:chgData name="Taras Lopushanskyi" userId="7b479547-1ac6-4c3e-bfc7-6a03fe16e469" providerId="ADAL" clId="{A68BF3D1-7A73-6B4B-B776-FB4227A94BC4}" dt="2019-10-31T13:17:38.316" v="6"/>
        <pc:sldMkLst>
          <pc:docMk/>
          <pc:sldMk cId="671565239" sldId="1226"/>
        </pc:sldMkLst>
        <pc:spChg chg="del">
          <ac:chgData name="Taras Lopushanskyi" userId="7b479547-1ac6-4c3e-bfc7-6a03fe16e469" providerId="ADAL" clId="{A68BF3D1-7A73-6B4B-B776-FB4227A94BC4}" dt="2019-10-31T13:16:19.054" v="3"/>
          <ac:spMkLst>
            <pc:docMk/>
            <pc:sldMk cId="671565239" sldId="1226"/>
            <ac:spMk id="2" creationId="{73C71268-C3B4-B347-BA8C-4F1ECD4E1265}"/>
          </ac:spMkLst>
        </pc:spChg>
        <pc:spChg chg="del">
          <ac:chgData name="Taras Lopushanskyi" userId="7b479547-1ac6-4c3e-bfc7-6a03fe16e469" providerId="ADAL" clId="{A68BF3D1-7A73-6B4B-B776-FB4227A94BC4}" dt="2019-10-31T13:16:19.054" v="3"/>
          <ac:spMkLst>
            <pc:docMk/>
            <pc:sldMk cId="671565239" sldId="1226"/>
            <ac:spMk id="3" creationId="{B2456797-FD03-3A46-87F7-7B63AF16E6B2}"/>
          </ac:spMkLst>
        </pc:spChg>
        <pc:spChg chg="add del mod">
          <ac:chgData name="Taras Lopushanskyi" userId="7b479547-1ac6-4c3e-bfc7-6a03fe16e469" providerId="ADAL" clId="{A68BF3D1-7A73-6B4B-B776-FB4227A94BC4}" dt="2019-10-31T13:17:38.316" v="6"/>
          <ac:spMkLst>
            <pc:docMk/>
            <pc:sldMk cId="671565239" sldId="1226"/>
            <ac:spMk id="4" creationId="{71432E24-899F-EA4A-ABC5-5AB32C618634}"/>
          </ac:spMkLst>
        </pc:spChg>
        <pc:spChg chg="add del mod">
          <ac:chgData name="Taras Lopushanskyi" userId="7b479547-1ac6-4c3e-bfc7-6a03fe16e469" providerId="ADAL" clId="{A68BF3D1-7A73-6B4B-B776-FB4227A94BC4}" dt="2019-10-31T13:17:38.316" v="6"/>
          <ac:spMkLst>
            <pc:docMk/>
            <pc:sldMk cId="671565239" sldId="1226"/>
            <ac:spMk id="5" creationId="{751E9ABB-000C-C54F-A157-7FFE41A08932}"/>
          </ac:spMkLst>
        </pc:spChg>
        <pc:spChg chg="add mod">
          <ac:chgData name="Taras Lopushanskyi" userId="7b479547-1ac6-4c3e-bfc7-6a03fe16e469" providerId="ADAL" clId="{A68BF3D1-7A73-6B4B-B776-FB4227A94BC4}" dt="2019-10-31T13:17:38.316" v="6"/>
          <ac:spMkLst>
            <pc:docMk/>
            <pc:sldMk cId="671565239" sldId="1226"/>
            <ac:spMk id="6" creationId="{AC9F75E4-15BC-FC4F-9F29-F0D3A14A0B0C}"/>
          </ac:spMkLst>
        </pc:spChg>
        <pc:spChg chg="add mod">
          <ac:chgData name="Taras Lopushanskyi" userId="7b479547-1ac6-4c3e-bfc7-6a03fe16e469" providerId="ADAL" clId="{A68BF3D1-7A73-6B4B-B776-FB4227A94BC4}" dt="2019-10-31T13:17:38.316" v="6"/>
          <ac:spMkLst>
            <pc:docMk/>
            <pc:sldMk cId="671565239" sldId="1226"/>
            <ac:spMk id="7" creationId="{1A16E419-1C84-E041-B29C-349214FCE0D2}"/>
          </ac:spMkLst>
        </pc:spChg>
      </pc:sldChg>
      <pc:sldMasterChg chg="modSldLayout">
        <pc:chgData name="Taras Lopushanskyi" userId="7b479547-1ac6-4c3e-bfc7-6a03fe16e469" providerId="ADAL" clId="{A68BF3D1-7A73-6B4B-B776-FB4227A94BC4}" dt="2019-10-31T13:17:22.654" v="5" actId="207"/>
        <pc:sldMasterMkLst>
          <pc:docMk/>
          <pc:sldMasterMk cId="3674229508" sldId="2147484777"/>
        </pc:sldMasterMkLst>
        <pc:sldLayoutChg chg="modSp">
          <pc:chgData name="Taras Lopushanskyi" userId="7b479547-1ac6-4c3e-bfc7-6a03fe16e469" providerId="ADAL" clId="{A68BF3D1-7A73-6B4B-B776-FB4227A94BC4}" dt="2019-10-31T13:17:22.654" v="5" actId="207"/>
          <pc:sldLayoutMkLst>
            <pc:docMk/>
            <pc:sldMasterMk cId="3674229508" sldId="2147484777"/>
            <pc:sldLayoutMk cId="103784457" sldId="2147484780"/>
          </pc:sldLayoutMkLst>
          <pc:spChg chg="mod">
            <ac:chgData name="Taras Lopushanskyi" userId="7b479547-1ac6-4c3e-bfc7-6a03fe16e469" providerId="ADAL" clId="{A68BF3D1-7A73-6B4B-B776-FB4227A94BC4}" dt="2019-10-31T13:17:22.654" v="5" actId="207"/>
            <ac:spMkLst>
              <pc:docMk/>
              <pc:sldMasterMk cId="3674229508" sldId="2147484777"/>
              <pc:sldLayoutMk cId="103784457" sldId="2147484780"/>
              <ac:spMk id="7" creationId="{00000000-0000-0000-0000-000000000000}"/>
            </ac:spMkLst>
          </pc:spChg>
        </pc:sldLayoutChg>
      </pc:sldMasterChg>
    </pc:docChg>
  </pc:docChgLst>
  <pc:docChgLst>
    <pc:chgData name="Olha Kuklieva" userId="8058d566-3e94-4190-bb8d-b787b7329c88" providerId="ADAL" clId="{82B65C56-0DDA-4F6B-BC61-117E65D91B3A}"/>
    <pc:docChg chg="undo custSel addSld delSld modSld sldOrd modMainMaster modSection">
      <pc:chgData name="Olha Kuklieva" userId="8058d566-3e94-4190-bb8d-b787b7329c88" providerId="ADAL" clId="{82B65C56-0DDA-4F6B-BC61-117E65D91B3A}" dt="2019-10-31T13:25:54.541" v="67" actId="2696"/>
      <pc:docMkLst>
        <pc:docMk/>
      </pc:docMkLst>
      <pc:sldChg chg="modSp">
        <pc:chgData name="Olha Kuklieva" userId="8058d566-3e94-4190-bb8d-b787b7329c88" providerId="ADAL" clId="{82B65C56-0DDA-4F6B-BC61-117E65D91B3A}" dt="2019-10-31T13:19:23.257" v="10" actId="20577"/>
        <pc:sldMkLst>
          <pc:docMk/>
          <pc:sldMk cId="4001193277" sldId="1224"/>
        </pc:sldMkLst>
        <pc:spChg chg="mod">
          <ac:chgData name="Olha Kuklieva" userId="8058d566-3e94-4190-bb8d-b787b7329c88" providerId="ADAL" clId="{82B65C56-0DDA-4F6B-BC61-117E65D91B3A}" dt="2019-10-31T13:19:23.257" v="10" actId="20577"/>
          <ac:spMkLst>
            <pc:docMk/>
            <pc:sldMk cId="4001193277" sldId="1224"/>
            <ac:spMk id="4" creationId="{C6BFCD7C-0C79-467A-9369-0675D4B541D4}"/>
          </ac:spMkLst>
        </pc:spChg>
      </pc:sldChg>
      <pc:sldChg chg="addSp delSp modSp add">
        <pc:chgData name="Olha Kuklieva" userId="8058d566-3e94-4190-bb8d-b787b7329c88" providerId="ADAL" clId="{82B65C56-0DDA-4F6B-BC61-117E65D91B3A}" dt="2019-10-31T13:20:31.922" v="33"/>
        <pc:sldMkLst>
          <pc:docMk/>
          <pc:sldMk cId="759534034" sldId="1225"/>
        </pc:sldMkLst>
        <pc:spChg chg="add del">
          <ac:chgData name="Olha Kuklieva" userId="8058d566-3e94-4190-bb8d-b787b7329c88" providerId="ADAL" clId="{82B65C56-0DDA-4F6B-BC61-117E65D91B3A}" dt="2019-10-31T13:20:31.922" v="33"/>
          <ac:spMkLst>
            <pc:docMk/>
            <pc:sldMk cId="759534034" sldId="1225"/>
            <ac:spMk id="2" creationId="{595464EC-D1C5-456B-B9F8-1F6E06556084}"/>
          </ac:spMkLst>
        </pc:spChg>
        <pc:spChg chg="add del">
          <ac:chgData name="Olha Kuklieva" userId="8058d566-3e94-4190-bb8d-b787b7329c88" providerId="ADAL" clId="{82B65C56-0DDA-4F6B-BC61-117E65D91B3A}" dt="2019-10-31T13:20:31.922" v="33"/>
          <ac:spMkLst>
            <pc:docMk/>
            <pc:sldMk cId="759534034" sldId="1225"/>
            <ac:spMk id="3" creationId="{03225F8D-77CD-4007-8F3A-710F10C8E7DD}"/>
          </ac:spMkLst>
        </pc:spChg>
        <pc:spChg chg="add del mod">
          <ac:chgData name="Olha Kuklieva" userId="8058d566-3e94-4190-bb8d-b787b7329c88" providerId="ADAL" clId="{82B65C56-0DDA-4F6B-BC61-117E65D91B3A}" dt="2019-10-31T13:19:32.530" v="18"/>
          <ac:spMkLst>
            <pc:docMk/>
            <pc:sldMk cId="759534034" sldId="1225"/>
            <ac:spMk id="4" creationId="{BCA96069-B365-4100-9F96-5D807972B8B9}"/>
          </ac:spMkLst>
        </pc:spChg>
        <pc:spChg chg="add del mod">
          <ac:chgData name="Olha Kuklieva" userId="8058d566-3e94-4190-bb8d-b787b7329c88" providerId="ADAL" clId="{82B65C56-0DDA-4F6B-BC61-117E65D91B3A}" dt="2019-10-31T13:19:32.530" v="18"/>
          <ac:spMkLst>
            <pc:docMk/>
            <pc:sldMk cId="759534034" sldId="1225"/>
            <ac:spMk id="5" creationId="{C6A279E8-94D6-4886-8FF6-8A8EC28F6554}"/>
          </ac:spMkLst>
        </pc:spChg>
        <pc:spChg chg="add mod">
          <ac:chgData name="Olha Kuklieva" userId="8058d566-3e94-4190-bb8d-b787b7329c88" providerId="ADAL" clId="{82B65C56-0DDA-4F6B-BC61-117E65D91B3A}" dt="2019-10-31T13:20:31.922" v="33"/>
          <ac:spMkLst>
            <pc:docMk/>
            <pc:sldMk cId="759534034" sldId="1225"/>
            <ac:spMk id="6" creationId="{C26BA086-93B2-44A2-8B1B-22E693D2ABB6}"/>
          </ac:spMkLst>
        </pc:spChg>
        <pc:spChg chg="add mod">
          <ac:chgData name="Olha Kuklieva" userId="8058d566-3e94-4190-bb8d-b787b7329c88" providerId="ADAL" clId="{82B65C56-0DDA-4F6B-BC61-117E65D91B3A}" dt="2019-10-31T13:20:31.922" v="33"/>
          <ac:spMkLst>
            <pc:docMk/>
            <pc:sldMk cId="759534034" sldId="1225"/>
            <ac:spMk id="7" creationId="{B3EDC24C-EE02-4845-99B9-F77A9B3BC1BB}"/>
          </ac:spMkLst>
        </pc:spChg>
      </pc:sldChg>
      <pc:sldChg chg="add del">
        <pc:chgData name="Olha Kuklieva" userId="8058d566-3e94-4190-bb8d-b787b7329c88" providerId="ADAL" clId="{82B65C56-0DDA-4F6B-BC61-117E65D91B3A}" dt="2019-10-31T13:19:19.956" v="6"/>
        <pc:sldMkLst>
          <pc:docMk/>
          <pc:sldMk cId="2522737897" sldId="1225"/>
        </pc:sldMkLst>
      </pc:sldChg>
      <pc:sldChg chg="addSp delSp modSp add">
        <pc:chgData name="Olha Kuklieva" userId="8058d566-3e94-4190-bb8d-b787b7329c88" providerId="ADAL" clId="{82B65C56-0DDA-4F6B-BC61-117E65D91B3A}" dt="2019-10-31T13:20:37.163" v="35"/>
        <pc:sldMkLst>
          <pc:docMk/>
          <pc:sldMk cId="2736104985" sldId="1226"/>
        </pc:sldMkLst>
        <pc:spChg chg="del">
          <ac:chgData name="Olha Kuklieva" userId="8058d566-3e94-4190-bb8d-b787b7329c88" providerId="ADAL" clId="{82B65C56-0DDA-4F6B-BC61-117E65D91B3A}" dt="2019-10-31T13:20:37.163" v="35"/>
          <ac:spMkLst>
            <pc:docMk/>
            <pc:sldMk cId="2736104985" sldId="1226"/>
            <ac:spMk id="2" creationId="{5AF2CF7F-B1CA-40D9-B487-7FC1D9DEF6F7}"/>
          </ac:spMkLst>
        </pc:spChg>
        <pc:spChg chg="del">
          <ac:chgData name="Olha Kuklieva" userId="8058d566-3e94-4190-bb8d-b787b7329c88" providerId="ADAL" clId="{82B65C56-0DDA-4F6B-BC61-117E65D91B3A}" dt="2019-10-31T13:20:37.163" v="35"/>
          <ac:spMkLst>
            <pc:docMk/>
            <pc:sldMk cId="2736104985" sldId="1226"/>
            <ac:spMk id="3" creationId="{61A4F8C9-BE4C-4212-A593-B334DC08425C}"/>
          </ac:spMkLst>
        </pc:spChg>
        <pc:spChg chg="add mod">
          <ac:chgData name="Olha Kuklieva" userId="8058d566-3e94-4190-bb8d-b787b7329c88" providerId="ADAL" clId="{82B65C56-0DDA-4F6B-BC61-117E65D91B3A}" dt="2019-10-31T13:20:37.163" v="35"/>
          <ac:spMkLst>
            <pc:docMk/>
            <pc:sldMk cId="2736104985" sldId="1226"/>
            <ac:spMk id="4" creationId="{99B3B0FC-3F87-4318-A857-A0F462CAFFEA}"/>
          </ac:spMkLst>
        </pc:spChg>
        <pc:spChg chg="add mod">
          <ac:chgData name="Olha Kuklieva" userId="8058d566-3e94-4190-bb8d-b787b7329c88" providerId="ADAL" clId="{82B65C56-0DDA-4F6B-BC61-117E65D91B3A}" dt="2019-10-31T13:20:37.163" v="35"/>
          <ac:spMkLst>
            <pc:docMk/>
            <pc:sldMk cId="2736104985" sldId="1226"/>
            <ac:spMk id="5" creationId="{3A9FB3B7-57FB-42BB-B446-0677226703DE}"/>
          </ac:spMkLst>
        </pc:spChg>
        <pc:spChg chg="add mod">
          <ac:chgData name="Olha Kuklieva" userId="8058d566-3e94-4190-bb8d-b787b7329c88" providerId="ADAL" clId="{82B65C56-0DDA-4F6B-BC61-117E65D91B3A}" dt="2019-10-31T13:20:37.163" v="35"/>
          <ac:spMkLst>
            <pc:docMk/>
            <pc:sldMk cId="2736104985" sldId="1226"/>
            <ac:spMk id="6" creationId="{86CCEA01-F57D-41CB-89BB-D59127C3A278}"/>
          </ac:spMkLst>
        </pc:spChg>
        <pc:spChg chg="add mod">
          <ac:chgData name="Olha Kuklieva" userId="8058d566-3e94-4190-bb8d-b787b7329c88" providerId="ADAL" clId="{82B65C56-0DDA-4F6B-BC61-117E65D91B3A}" dt="2019-10-31T13:20:37.163" v="35"/>
          <ac:spMkLst>
            <pc:docMk/>
            <pc:sldMk cId="2736104985" sldId="1226"/>
            <ac:spMk id="7" creationId="{899447FB-C7CD-42DA-AEBC-3440527073AC}"/>
          </ac:spMkLst>
        </pc:spChg>
      </pc:sldChg>
      <pc:sldChg chg="addSp delSp modSp add">
        <pc:chgData name="Olha Kuklieva" userId="8058d566-3e94-4190-bb8d-b787b7329c88" providerId="ADAL" clId="{82B65C56-0DDA-4F6B-BC61-117E65D91B3A}" dt="2019-10-31T13:22:27.303" v="63"/>
        <pc:sldMkLst>
          <pc:docMk/>
          <pc:sldMk cId="175485925" sldId="1227"/>
        </pc:sldMkLst>
        <pc:spChg chg="del">
          <ac:chgData name="Olha Kuklieva" userId="8058d566-3e94-4190-bb8d-b787b7329c88" providerId="ADAL" clId="{82B65C56-0DDA-4F6B-BC61-117E65D91B3A}" dt="2019-10-31T13:20:47.224" v="37"/>
          <ac:spMkLst>
            <pc:docMk/>
            <pc:sldMk cId="175485925" sldId="1227"/>
            <ac:spMk id="2" creationId="{327513D4-3B83-4300-B69B-4AC85EEDC8D9}"/>
          </ac:spMkLst>
        </pc:spChg>
        <pc:spChg chg="del">
          <ac:chgData name="Olha Kuklieva" userId="8058d566-3e94-4190-bb8d-b787b7329c88" providerId="ADAL" clId="{82B65C56-0DDA-4F6B-BC61-117E65D91B3A}" dt="2019-10-31T13:20:47.224" v="37"/>
          <ac:spMkLst>
            <pc:docMk/>
            <pc:sldMk cId="175485925" sldId="1227"/>
            <ac:spMk id="3" creationId="{C55CDE06-A103-4615-A5CF-0D391BC50FC5}"/>
          </ac:spMkLst>
        </pc:spChg>
        <pc:spChg chg="del">
          <ac:chgData name="Olha Kuklieva" userId="8058d566-3e94-4190-bb8d-b787b7329c88" providerId="ADAL" clId="{82B65C56-0DDA-4F6B-BC61-117E65D91B3A}" dt="2019-10-31T13:20:47.224" v="37"/>
          <ac:spMkLst>
            <pc:docMk/>
            <pc:sldMk cId="175485925" sldId="1227"/>
            <ac:spMk id="4" creationId="{0512DBA5-833F-4171-ABFB-4276D6BF0A4C}"/>
          </ac:spMkLst>
        </pc:spChg>
        <pc:spChg chg="del">
          <ac:chgData name="Olha Kuklieva" userId="8058d566-3e94-4190-bb8d-b787b7329c88" providerId="ADAL" clId="{82B65C56-0DDA-4F6B-BC61-117E65D91B3A}" dt="2019-10-31T13:20:47.224" v="37"/>
          <ac:spMkLst>
            <pc:docMk/>
            <pc:sldMk cId="175485925" sldId="1227"/>
            <ac:spMk id="5" creationId="{6D0FE103-98B7-4675-A27D-E67C87E88899}"/>
          </ac:spMkLst>
        </pc:spChg>
        <pc:spChg chg="add del mod">
          <ac:chgData name="Olha Kuklieva" userId="8058d566-3e94-4190-bb8d-b787b7329c88" providerId="ADAL" clId="{82B65C56-0DDA-4F6B-BC61-117E65D91B3A}" dt="2019-10-31T13:22:27.303" v="63"/>
          <ac:spMkLst>
            <pc:docMk/>
            <pc:sldMk cId="175485925" sldId="1227"/>
            <ac:spMk id="6" creationId="{FBDCDD2A-4E15-469D-BEA3-61049F5145CD}"/>
          </ac:spMkLst>
        </pc:spChg>
        <pc:spChg chg="add del mod">
          <ac:chgData name="Olha Kuklieva" userId="8058d566-3e94-4190-bb8d-b787b7329c88" providerId="ADAL" clId="{82B65C56-0DDA-4F6B-BC61-117E65D91B3A}" dt="2019-10-31T13:22:27.303" v="63"/>
          <ac:spMkLst>
            <pc:docMk/>
            <pc:sldMk cId="175485925" sldId="1227"/>
            <ac:spMk id="7" creationId="{83416B48-18DC-4F3C-9537-87FB8BA8E8A1}"/>
          </ac:spMkLst>
        </pc:spChg>
        <pc:spChg chg="add mod">
          <ac:chgData name="Olha Kuklieva" userId="8058d566-3e94-4190-bb8d-b787b7329c88" providerId="ADAL" clId="{82B65C56-0DDA-4F6B-BC61-117E65D91B3A}" dt="2019-10-31T13:22:27.303" v="63"/>
          <ac:spMkLst>
            <pc:docMk/>
            <pc:sldMk cId="175485925" sldId="1227"/>
            <ac:spMk id="8" creationId="{1C879ED0-FB0F-496C-A28D-E63CA7ACFAFF}"/>
          </ac:spMkLst>
        </pc:spChg>
        <pc:spChg chg="add mod">
          <ac:chgData name="Olha Kuklieva" userId="8058d566-3e94-4190-bb8d-b787b7329c88" providerId="ADAL" clId="{82B65C56-0DDA-4F6B-BC61-117E65D91B3A}" dt="2019-10-31T13:22:27.303" v="63"/>
          <ac:spMkLst>
            <pc:docMk/>
            <pc:sldMk cId="175485925" sldId="1227"/>
            <ac:spMk id="9" creationId="{CA4E5058-9026-462C-B16F-44D90B73FCAD}"/>
          </ac:spMkLst>
        </pc:spChg>
        <pc:spChg chg="add mod">
          <ac:chgData name="Olha Kuklieva" userId="8058d566-3e94-4190-bb8d-b787b7329c88" providerId="ADAL" clId="{82B65C56-0DDA-4F6B-BC61-117E65D91B3A}" dt="2019-10-31T13:22:27.303" v="63"/>
          <ac:spMkLst>
            <pc:docMk/>
            <pc:sldMk cId="175485925" sldId="1227"/>
            <ac:spMk id="10" creationId="{0055DE7F-03EA-4D23-AD9C-CE1E65F90EFD}"/>
          </ac:spMkLst>
        </pc:spChg>
        <pc:spChg chg="add mod">
          <ac:chgData name="Olha Kuklieva" userId="8058d566-3e94-4190-bb8d-b787b7329c88" providerId="ADAL" clId="{82B65C56-0DDA-4F6B-BC61-117E65D91B3A}" dt="2019-10-31T13:22:27.303" v="63"/>
          <ac:spMkLst>
            <pc:docMk/>
            <pc:sldMk cId="175485925" sldId="1227"/>
            <ac:spMk id="11" creationId="{E6D38E12-0B8B-4A45-AA22-FFF26BA4BDCF}"/>
          </ac:spMkLst>
        </pc:spChg>
        <pc:spChg chg="add mod">
          <ac:chgData name="Olha Kuklieva" userId="8058d566-3e94-4190-bb8d-b787b7329c88" providerId="ADAL" clId="{82B65C56-0DDA-4F6B-BC61-117E65D91B3A}" dt="2019-10-31T13:22:27.303" v="63"/>
          <ac:spMkLst>
            <pc:docMk/>
            <pc:sldMk cId="175485925" sldId="1227"/>
            <ac:spMk id="12" creationId="{DDF14CDB-48E1-4C5B-B40C-D700FCD6F957}"/>
          </ac:spMkLst>
        </pc:spChg>
        <pc:spChg chg="add mod">
          <ac:chgData name="Olha Kuklieva" userId="8058d566-3e94-4190-bb8d-b787b7329c88" providerId="ADAL" clId="{82B65C56-0DDA-4F6B-BC61-117E65D91B3A}" dt="2019-10-31T13:22:27.303" v="63"/>
          <ac:spMkLst>
            <pc:docMk/>
            <pc:sldMk cId="175485925" sldId="1227"/>
            <ac:spMk id="13" creationId="{276D560C-9AA8-4A22-A278-EE90E939A6AC}"/>
          </ac:spMkLst>
        </pc:spChg>
      </pc:sldChg>
      <pc:sldChg chg="addSp delSp modSp add ord">
        <pc:chgData name="Olha Kuklieva" userId="8058d566-3e94-4190-bb8d-b787b7329c88" providerId="ADAL" clId="{82B65C56-0DDA-4F6B-BC61-117E65D91B3A}" dt="2019-10-31T13:20:58.460" v="40"/>
        <pc:sldMkLst>
          <pc:docMk/>
          <pc:sldMk cId="1943036412" sldId="1228"/>
        </pc:sldMkLst>
        <pc:spChg chg="del">
          <ac:chgData name="Olha Kuklieva" userId="8058d566-3e94-4190-bb8d-b787b7329c88" providerId="ADAL" clId="{82B65C56-0DDA-4F6B-BC61-117E65D91B3A}" dt="2019-10-31T13:20:55.616" v="39"/>
          <ac:spMkLst>
            <pc:docMk/>
            <pc:sldMk cId="1943036412" sldId="1228"/>
            <ac:spMk id="2" creationId="{243A08A1-FE81-4669-8010-AB512AEBF8B5}"/>
          </ac:spMkLst>
        </pc:spChg>
        <pc:spChg chg="del">
          <ac:chgData name="Olha Kuklieva" userId="8058d566-3e94-4190-bb8d-b787b7329c88" providerId="ADAL" clId="{82B65C56-0DDA-4F6B-BC61-117E65D91B3A}" dt="2019-10-31T13:20:55.616" v="39"/>
          <ac:spMkLst>
            <pc:docMk/>
            <pc:sldMk cId="1943036412" sldId="1228"/>
            <ac:spMk id="3" creationId="{93B389C7-D385-4774-9726-10C8CAF10EAE}"/>
          </ac:spMkLst>
        </pc:spChg>
        <pc:spChg chg="add mod">
          <ac:chgData name="Olha Kuklieva" userId="8058d566-3e94-4190-bb8d-b787b7329c88" providerId="ADAL" clId="{82B65C56-0DDA-4F6B-BC61-117E65D91B3A}" dt="2019-10-31T13:20:55.616" v="39"/>
          <ac:spMkLst>
            <pc:docMk/>
            <pc:sldMk cId="1943036412" sldId="1228"/>
            <ac:spMk id="4" creationId="{CA236E6E-CCA1-48F4-8FC1-2690E5DA5F74}"/>
          </ac:spMkLst>
        </pc:spChg>
        <pc:spChg chg="add mod">
          <ac:chgData name="Olha Kuklieva" userId="8058d566-3e94-4190-bb8d-b787b7329c88" providerId="ADAL" clId="{82B65C56-0DDA-4F6B-BC61-117E65D91B3A}" dt="2019-10-31T13:20:55.616" v="39"/>
          <ac:spMkLst>
            <pc:docMk/>
            <pc:sldMk cId="1943036412" sldId="1228"/>
            <ac:spMk id="5" creationId="{9C6E0AE2-DB35-40C9-B9A1-25494B29AECD}"/>
          </ac:spMkLst>
        </pc:spChg>
      </pc:sldChg>
      <pc:sldChg chg="addSp delSp modSp add">
        <pc:chgData name="Olha Kuklieva" userId="8058d566-3e94-4190-bb8d-b787b7329c88" providerId="ADAL" clId="{82B65C56-0DDA-4F6B-BC61-117E65D91B3A}" dt="2019-10-31T13:21:09.202" v="42"/>
        <pc:sldMkLst>
          <pc:docMk/>
          <pc:sldMk cId="796952511" sldId="1229"/>
        </pc:sldMkLst>
        <pc:spChg chg="del">
          <ac:chgData name="Olha Kuklieva" userId="8058d566-3e94-4190-bb8d-b787b7329c88" providerId="ADAL" clId="{82B65C56-0DDA-4F6B-BC61-117E65D91B3A}" dt="2019-10-31T13:21:09.202" v="42"/>
          <ac:spMkLst>
            <pc:docMk/>
            <pc:sldMk cId="796952511" sldId="1229"/>
            <ac:spMk id="2" creationId="{E6E13410-90BD-470E-AA47-C4C5C4C388EC}"/>
          </ac:spMkLst>
        </pc:spChg>
        <pc:spChg chg="del">
          <ac:chgData name="Olha Kuklieva" userId="8058d566-3e94-4190-bb8d-b787b7329c88" providerId="ADAL" clId="{82B65C56-0DDA-4F6B-BC61-117E65D91B3A}" dt="2019-10-31T13:21:09.202" v="42"/>
          <ac:spMkLst>
            <pc:docMk/>
            <pc:sldMk cId="796952511" sldId="1229"/>
            <ac:spMk id="3" creationId="{D6DB02A1-9EBB-4826-8D38-69FD1460AFF5}"/>
          </ac:spMkLst>
        </pc:spChg>
        <pc:spChg chg="add mod">
          <ac:chgData name="Olha Kuklieva" userId="8058d566-3e94-4190-bb8d-b787b7329c88" providerId="ADAL" clId="{82B65C56-0DDA-4F6B-BC61-117E65D91B3A}" dt="2019-10-31T13:21:09.202" v="42"/>
          <ac:spMkLst>
            <pc:docMk/>
            <pc:sldMk cId="796952511" sldId="1229"/>
            <ac:spMk id="4" creationId="{5831415F-B9DB-4820-AEA0-7D4B3738F685}"/>
          </ac:spMkLst>
        </pc:spChg>
        <pc:spChg chg="add mod">
          <ac:chgData name="Olha Kuklieva" userId="8058d566-3e94-4190-bb8d-b787b7329c88" providerId="ADAL" clId="{82B65C56-0DDA-4F6B-BC61-117E65D91B3A}" dt="2019-10-31T13:21:09.202" v="42"/>
          <ac:spMkLst>
            <pc:docMk/>
            <pc:sldMk cId="796952511" sldId="1229"/>
            <ac:spMk id="5" creationId="{548BC74F-B18A-4578-98FC-BCE7C88CA179}"/>
          </ac:spMkLst>
        </pc:spChg>
      </pc:sldChg>
      <pc:sldChg chg="addSp delSp modSp add">
        <pc:chgData name="Olha Kuklieva" userId="8058d566-3e94-4190-bb8d-b787b7329c88" providerId="ADAL" clId="{82B65C56-0DDA-4F6B-BC61-117E65D91B3A}" dt="2019-10-31T13:21:13.117" v="44"/>
        <pc:sldMkLst>
          <pc:docMk/>
          <pc:sldMk cId="1856492653" sldId="1230"/>
        </pc:sldMkLst>
        <pc:spChg chg="del">
          <ac:chgData name="Olha Kuklieva" userId="8058d566-3e94-4190-bb8d-b787b7329c88" providerId="ADAL" clId="{82B65C56-0DDA-4F6B-BC61-117E65D91B3A}" dt="2019-10-31T13:21:13.117" v="44"/>
          <ac:spMkLst>
            <pc:docMk/>
            <pc:sldMk cId="1856492653" sldId="1230"/>
            <ac:spMk id="2" creationId="{0AC469AC-C6FF-4003-B95F-89980C5C3E02}"/>
          </ac:spMkLst>
        </pc:spChg>
        <pc:spChg chg="del">
          <ac:chgData name="Olha Kuklieva" userId="8058d566-3e94-4190-bb8d-b787b7329c88" providerId="ADAL" clId="{82B65C56-0DDA-4F6B-BC61-117E65D91B3A}" dt="2019-10-31T13:21:13.117" v="44"/>
          <ac:spMkLst>
            <pc:docMk/>
            <pc:sldMk cId="1856492653" sldId="1230"/>
            <ac:spMk id="3" creationId="{534F63C9-4974-45FF-8754-4E152E5BF9FC}"/>
          </ac:spMkLst>
        </pc:spChg>
        <pc:spChg chg="add mod">
          <ac:chgData name="Olha Kuklieva" userId="8058d566-3e94-4190-bb8d-b787b7329c88" providerId="ADAL" clId="{82B65C56-0DDA-4F6B-BC61-117E65D91B3A}" dt="2019-10-31T13:21:13.117" v="44"/>
          <ac:spMkLst>
            <pc:docMk/>
            <pc:sldMk cId="1856492653" sldId="1230"/>
            <ac:spMk id="4" creationId="{AAFA0E05-D6A3-44DB-8E1F-AE9104489031}"/>
          </ac:spMkLst>
        </pc:spChg>
        <pc:spChg chg="add mod">
          <ac:chgData name="Olha Kuklieva" userId="8058d566-3e94-4190-bb8d-b787b7329c88" providerId="ADAL" clId="{82B65C56-0DDA-4F6B-BC61-117E65D91B3A}" dt="2019-10-31T13:21:13.117" v="44"/>
          <ac:spMkLst>
            <pc:docMk/>
            <pc:sldMk cId="1856492653" sldId="1230"/>
            <ac:spMk id="5" creationId="{817D4F48-03D6-4A34-979F-5C60DD1330B6}"/>
          </ac:spMkLst>
        </pc:spChg>
      </pc:sldChg>
      <pc:sldChg chg="addSp delSp modSp add">
        <pc:chgData name="Olha Kuklieva" userId="8058d566-3e94-4190-bb8d-b787b7329c88" providerId="ADAL" clId="{82B65C56-0DDA-4F6B-BC61-117E65D91B3A}" dt="2019-10-31T13:21:18.439" v="46"/>
        <pc:sldMkLst>
          <pc:docMk/>
          <pc:sldMk cId="3440774989" sldId="1231"/>
        </pc:sldMkLst>
        <pc:spChg chg="del">
          <ac:chgData name="Olha Kuklieva" userId="8058d566-3e94-4190-bb8d-b787b7329c88" providerId="ADAL" clId="{82B65C56-0DDA-4F6B-BC61-117E65D91B3A}" dt="2019-10-31T13:21:18.439" v="46"/>
          <ac:spMkLst>
            <pc:docMk/>
            <pc:sldMk cId="3440774989" sldId="1231"/>
            <ac:spMk id="2" creationId="{414DAAB3-A6A9-41E2-B080-6E455B2E14B5}"/>
          </ac:spMkLst>
        </pc:spChg>
        <pc:spChg chg="del">
          <ac:chgData name="Olha Kuklieva" userId="8058d566-3e94-4190-bb8d-b787b7329c88" providerId="ADAL" clId="{82B65C56-0DDA-4F6B-BC61-117E65D91B3A}" dt="2019-10-31T13:21:18.439" v="46"/>
          <ac:spMkLst>
            <pc:docMk/>
            <pc:sldMk cId="3440774989" sldId="1231"/>
            <ac:spMk id="3" creationId="{D9233D15-17C2-49C8-AD55-6911C3DEBA37}"/>
          </ac:spMkLst>
        </pc:spChg>
        <pc:spChg chg="add mod">
          <ac:chgData name="Olha Kuklieva" userId="8058d566-3e94-4190-bb8d-b787b7329c88" providerId="ADAL" clId="{82B65C56-0DDA-4F6B-BC61-117E65D91B3A}" dt="2019-10-31T13:21:18.439" v="46"/>
          <ac:spMkLst>
            <pc:docMk/>
            <pc:sldMk cId="3440774989" sldId="1231"/>
            <ac:spMk id="4" creationId="{B89C1B92-534C-47A0-B35C-7F8EBB8DA40C}"/>
          </ac:spMkLst>
        </pc:spChg>
        <pc:spChg chg="add mod">
          <ac:chgData name="Olha Kuklieva" userId="8058d566-3e94-4190-bb8d-b787b7329c88" providerId="ADAL" clId="{82B65C56-0DDA-4F6B-BC61-117E65D91B3A}" dt="2019-10-31T13:21:18.439" v="46"/>
          <ac:spMkLst>
            <pc:docMk/>
            <pc:sldMk cId="3440774989" sldId="1231"/>
            <ac:spMk id="5" creationId="{8FA807B4-AFD7-4059-940E-031033A6C169}"/>
          </ac:spMkLst>
        </pc:spChg>
      </pc:sldChg>
      <pc:sldChg chg="addSp delSp modSp add">
        <pc:chgData name="Olha Kuklieva" userId="8058d566-3e94-4190-bb8d-b787b7329c88" providerId="ADAL" clId="{82B65C56-0DDA-4F6B-BC61-117E65D91B3A}" dt="2019-10-31T13:21:30.607" v="48"/>
        <pc:sldMkLst>
          <pc:docMk/>
          <pc:sldMk cId="370164559" sldId="1232"/>
        </pc:sldMkLst>
        <pc:spChg chg="del">
          <ac:chgData name="Olha Kuklieva" userId="8058d566-3e94-4190-bb8d-b787b7329c88" providerId="ADAL" clId="{82B65C56-0DDA-4F6B-BC61-117E65D91B3A}" dt="2019-10-31T13:21:30.607" v="48"/>
          <ac:spMkLst>
            <pc:docMk/>
            <pc:sldMk cId="370164559" sldId="1232"/>
            <ac:spMk id="2" creationId="{AEFF3FA5-4F9A-47C5-9282-15004FDD5FA0}"/>
          </ac:spMkLst>
        </pc:spChg>
        <pc:spChg chg="del">
          <ac:chgData name="Olha Kuklieva" userId="8058d566-3e94-4190-bb8d-b787b7329c88" providerId="ADAL" clId="{82B65C56-0DDA-4F6B-BC61-117E65D91B3A}" dt="2019-10-31T13:21:30.607" v="48"/>
          <ac:spMkLst>
            <pc:docMk/>
            <pc:sldMk cId="370164559" sldId="1232"/>
            <ac:spMk id="3" creationId="{6AA47D9C-991C-44A7-B46B-E6C01B7D3F19}"/>
          </ac:spMkLst>
        </pc:spChg>
        <pc:spChg chg="add mod">
          <ac:chgData name="Olha Kuklieva" userId="8058d566-3e94-4190-bb8d-b787b7329c88" providerId="ADAL" clId="{82B65C56-0DDA-4F6B-BC61-117E65D91B3A}" dt="2019-10-31T13:21:30.607" v="48"/>
          <ac:spMkLst>
            <pc:docMk/>
            <pc:sldMk cId="370164559" sldId="1232"/>
            <ac:spMk id="4" creationId="{C4F1E8A9-C2C6-413C-BF2D-8D22F2332193}"/>
          </ac:spMkLst>
        </pc:spChg>
        <pc:spChg chg="add mod">
          <ac:chgData name="Olha Kuklieva" userId="8058d566-3e94-4190-bb8d-b787b7329c88" providerId="ADAL" clId="{82B65C56-0DDA-4F6B-BC61-117E65D91B3A}" dt="2019-10-31T13:21:30.607" v="48"/>
          <ac:spMkLst>
            <pc:docMk/>
            <pc:sldMk cId="370164559" sldId="1232"/>
            <ac:spMk id="5" creationId="{61B47164-5C4E-46ED-A751-8C8D4443061B}"/>
          </ac:spMkLst>
        </pc:spChg>
        <pc:spChg chg="add mod">
          <ac:chgData name="Olha Kuklieva" userId="8058d566-3e94-4190-bb8d-b787b7329c88" providerId="ADAL" clId="{82B65C56-0DDA-4F6B-BC61-117E65D91B3A}" dt="2019-10-31T13:21:30.607" v="48"/>
          <ac:spMkLst>
            <pc:docMk/>
            <pc:sldMk cId="370164559" sldId="1232"/>
            <ac:spMk id="6" creationId="{74334EBB-850A-4BB3-AD6E-C0E5759930A3}"/>
          </ac:spMkLst>
        </pc:spChg>
      </pc:sldChg>
      <pc:sldChg chg="addSp delSp modSp add">
        <pc:chgData name="Olha Kuklieva" userId="8058d566-3e94-4190-bb8d-b787b7329c88" providerId="ADAL" clId="{82B65C56-0DDA-4F6B-BC61-117E65D91B3A}" dt="2019-10-31T13:21:35.157" v="50"/>
        <pc:sldMkLst>
          <pc:docMk/>
          <pc:sldMk cId="2206258584" sldId="1233"/>
        </pc:sldMkLst>
        <pc:spChg chg="del">
          <ac:chgData name="Olha Kuklieva" userId="8058d566-3e94-4190-bb8d-b787b7329c88" providerId="ADAL" clId="{82B65C56-0DDA-4F6B-BC61-117E65D91B3A}" dt="2019-10-31T13:21:35.157" v="50"/>
          <ac:spMkLst>
            <pc:docMk/>
            <pc:sldMk cId="2206258584" sldId="1233"/>
            <ac:spMk id="2" creationId="{F1E522FB-5637-4F0F-B84F-6172AF70EDE3}"/>
          </ac:spMkLst>
        </pc:spChg>
        <pc:spChg chg="del">
          <ac:chgData name="Olha Kuklieva" userId="8058d566-3e94-4190-bb8d-b787b7329c88" providerId="ADAL" clId="{82B65C56-0DDA-4F6B-BC61-117E65D91B3A}" dt="2019-10-31T13:21:35.157" v="50"/>
          <ac:spMkLst>
            <pc:docMk/>
            <pc:sldMk cId="2206258584" sldId="1233"/>
            <ac:spMk id="3" creationId="{C3DDFADB-9649-4C6A-ACE2-244024000276}"/>
          </ac:spMkLst>
        </pc:spChg>
        <pc:spChg chg="del">
          <ac:chgData name="Olha Kuklieva" userId="8058d566-3e94-4190-bb8d-b787b7329c88" providerId="ADAL" clId="{82B65C56-0DDA-4F6B-BC61-117E65D91B3A}" dt="2019-10-31T13:21:35.157" v="50"/>
          <ac:spMkLst>
            <pc:docMk/>
            <pc:sldMk cId="2206258584" sldId="1233"/>
            <ac:spMk id="4" creationId="{F97ED3CC-02AE-4272-836A-215B3EB3F8AA}"/>
          </ac:spMkLst>
        </pc:spChg>
        <pc:spChg chg="add mod">
          <ac:chgData name="Olha Kuklieva" userId="8058d566-3e94-4190-bb8d-b787b7329c88" providerId="ADAL" clId="{82B65C56-0DDA-4F6B-BC61-117E65D91B3A}" dt="2019-10-31T13:21:35.157" v="50"/>
          <ac:spMkLst>
            <pc:docMk/>
            <pc:sldMk cId="2206258584" sldId="1233"/>
            <ac:spMk id="5" creationId="{07F232F8-3DCC-42F6-918D-253C12D87F55}"/>
          </ac:spMkLst>
        </pc:spChg>
        <pc:spChg chg="add mod">
          <ac:chgData name="Olha Kuklieva" userId="8058d566-3e94-4190-bb8d-b787b7329c88" providerId="ADAL" clId="{82B65C56-0DDA-4F6B-BC61-117E65D91B3A}" dt="2019-10-31T13:21:35.157" v="50"/>
          <ac:spMkLst>
            <pc:docMk/>
            <pc:sldMk cId="2206258584" sldId="1233"/>
            <ac:spMk id="6" creationId="{3BD6F3A0-B8BF-41EB-A614-48D90DB3A7F7}"/>
          </ac:spMkLst>
        </pc:spChg>
        <pc:spChg chg="add mod">
          <ac:chgData name="Olha Kuklieva" userId="8058d566-3e94-4190-bb8d-b787b7329c88" providerId="ADAL" clId="{82B65C56-0DDA-4F6B-BC61-117E65D91B3A}" dt="2019-10-31T13:21:35.157" v="50"/>
          <ac:spMkLst>
            <pc:docMk/>
            <pc:sldMk cId="2206258584" sldId="1233"/>
            <ac:spMk id="7" creationId="{2FF701EB-017D-4DCB-8484-2297D8189D7A}"/>
          </ac:spMkLst>
        </pc:spChg>
        <pc:spChg chg="add mod">
          <ac:chgData name="Olha Kuklieva" userId="8058d566-3e94-4190-bb8d-b787b7329c88" providerId="ADAL" clId="{82B65C56-0DDA-4F6B-BC61-117E65D91B3A}" dt="2019-10-31T13:21:35.157" v="50"/>
          <ac:spMkLst>
            <pc:docMk/>
            <pc:sldMk cId="2206258584" sldId="1233"/>
            <ac:spMk id="8" creationId="{F7F2DB32-9C4E-4DB0-886F-43B87BC86204}"/>
          </ac:spMkLst>
        </pc:spChg>
        <pc:spChg chg="add mod">
          <ac:chgData name="Olha Kuklieva" userId="8058d566-3e94-4190-bb8d-b787b7329c88" providerId="ADAL" clId="{82B65C56-0DDA-4F6B-BC61-117E65D91B3A}" dt="2019-10-31T13:21:35.157" v="50"/>
          <ac:spMkLst>
            <pc:docMk/>
            <pc:sldMk cId="2206258584" sldId="1233"/>
            <ac:spMk id="9" creationId="{C884F33B-DAF6-48C5-B73F-15CA78409C7A}"/>
          </ac:spMkLst>
        </pc:spChg>
        <pc:spChg chg="add mod">
          <ac:chgData name="Olha Kuklieva" userId="8058d566-3e94-4190-bb8d-b787b7329c88" providerId="ADAL" clId="{82B65C56-0DDA-4F6B-BC61-117E65D91B3A}" dt="2019-10-31T13:21:35.157" v="50"/>
          <ac:spMkLst>
            <pc:docMk/>
            <pc:sldMk cId="2206258584" sldId="1233"/>
            <ac:spMk id="10" creationId="{EB64B8B9-D9F6-4431-B684-602795A15DDD}"/>
          </ac:spMkLst>
        </pc:spChg>
      </pc:sldChg>
      <pc:sldChg chg="addSp delSp modSp add">
        <pc:chgData name="Olha Kuklieva" userId="8058d566-3e94-4190-bb8d-b787b7329c88" providerId="ADAL" clId="{82B65C56-0DDA-4F6B-BC61-117E65D91B3A}" dt="2019-10-31T13:21:48.777" v="55"/>
        <pc:sldMkLst>
          <pc:docMk/>
          <pc:sldMk cId="138160587" sldId="1234"/>
        </pc:sldMkLst>
        <pc:spChg chg="del">
          <ac:chgData name="Olha Kuklieva" userId="8058d566-3e94-4190-bb8d-b787b7329c88" providerId="ADAL" clId="{82B65C56-0DDA-4F6B-BC61-117E65D91B3A}" dt="2019-10-31T13:21:41.006" v="52"/>
          <ac:spMkLst>
            <pc:docMk/>
            <pc:sldMk cId="138160587" sldId="1234"/>
            <ac:spMk id="2" creationId="{176F6549-E1E7-4A73-BA3F-66D5A69F98EB}"/>
          </ac:spMkLst>
        </pc:spChg>
        <pc:spChg chg="del">
          <ac:chgData name="Olha Kuklieva" userId="8058d566-3e94-4190-bb8d-b787b7329c88" providerId="ADAL" clId="{82B65C56-0DDA-4F6B-BC61-117E65D91B3A}" dt="2019-10-31T13:21:41.006" v="52"/>
          <ac:spMkLst>
            <pc:docMk/>
            <pc:sldMk cId="138160587" sldId="1234"/>
            <ac:spMk id="3" creationId="{AC47A63F-3C3D-4ECB-AB6F-A1712D885026}"/>
          </ac:spMkLst>
        </pc:spChg>
        <pc:spChg chg="del">
          <ac:chgData name="Olha Kuklieva" userId="8058d566-3e94-4190-bb8d-b787b7329c88" providerId="ADAL" clId="{82B65C56-0DDA-4F6B-BC61-117E65D91B3A}" dt="2019-10-31T13:21:41.006" v="52"/>
          <ac:spMkLst>
            <pc:docMk/>
            <pc:sldMk cId="138160587" sldId="1234"/>
            <ac:spMk id="4" creationId="{4C0B0985-B27B-459A-943D-2997DA842B16}"/>
          </ac:spMkLst>
        </pc:spChg>
        <pc:spChg chg="del">
          <ac:chgData name="Olha Kuklieva" userId="8058d566-3e94-4190-bb8d-b787b7329c88" providerId="ADAL" clId="{82B65C56-0DDA-4F6B-BC61-117E65D91B3A}" dt="2019-10-31T13:21:41.006" v="52"/>
          <ac:spMkLst>
            <pc:docMk/>
            <pc:sldMk cId="138160587" sldId="1234"/>
            <ac:spMk id="5" creationId="{AA329F11-EC5C-4BA6-8036-5D41DEA89FAD}"/>
          </ac:spMkLst>
        </pc:spChg>
        <pc:spChg chg="del">
          <ac:chgData name="Olha Kuklieva" userId="8058d566-3e94-4190-bb8d-b787b7329c88" providerId="ADAL" clId="{82B65C56-0DDA-4F6B-BC61-117E65D91B3A}" dt="2019-10-31T13:21:41.006" v="52"/>
          <ac:spMkLst>
            <pc:docMk/>
            <pc:sldMk cId="138160587" sldId="1234"/>
            <ac:spMk id="6" creationId="{609B4149-A2B1-4FB0-A323-C5ACB9F5F87B}"/>
          </ac:spMkLst>
        </pc:spChg>
        <pc:spChg chg="del">
          <ac:chgData name="Olha Kuklieva" userId="8058d566-3e94-4190-bb8d-b787b7329c88" providerId="ADAL" clId="{82B65C56-0DDA-4F6B-BC61-117E65D91B3A}" dt="2019-10-31T13:21:41.006" v="52"/>
          <ac:spMkLst>
            <pc:docMk/>
            <pc:sldMk cId="138160587" sldId="1234"/>
            <ac:spMk id="7" creationId="{5CC034BD-2514-4DEE-9F20-591D91F0F473}"/>
          </ac:spMkLst>
        </pc:spChg>
        <pc:spChg chg="add del mod">
          <ac:chgData name="Olha Kuklieva" userId="8058d566-3e94-4190-bb8d-b787b7329c88" providerId="ADAL" clId="{82B65C56-0DDA-4F6B-BC61-117E65D91B3A}" dt="2019-10-31T13:21:48.777" v="55"/>
          <ac:spMkLst>
            <pc:docMk/>
            <pc:sldMk cId="138160587" sldId="1234"/>
            <ac:spMk id="8" creationId="{63DEA8AE-C6CF-4784-93A5-86DD907A9A5C}"/>
          </ac:spMkLst>
        </pc:spChg>
        <pc:spChg chg="add del mod">
          <ac:chgData name="Olha Kuklieva" userId="8058d566-3e94-4190-bb8d-b787b7329c88" providerId="ADAL" clId="{82B65C56-0DDA-4F6B-BC61-117E65D91B3A}" dt="2019-10-31T13:21:48.777" v="55"/>
          <ac:spMkLst>
            <pc:docMk/>
            <pc:sldMk cId="138160587" sldId="1234"/>
            <ac:spMk id="9" creationId="{9680BDFE-7646-4F3A-BCA5-F47C02A39C05}"/>
          </ac:spMkLst>
        </pc:spChg>
        <pc:spChg chg="add mod">
          <ac:chgData name="Olha Kuklieva" userId="8058d566-3e94-4190-bb8d-b787b7329c88" providerId="ADAL" clId="{82B65C56-0DDA-4F6B-BC61-117E65D91B3A}" dt="2019-10-31T13:21:48.777" v="55"/>
          <ac:spMkLst>
            <pc:docMk/>
            <pc:sldMk cId="138160587" sldId="1234"/>
            <ac:spMk id="10" creationId="{C2C01860-88AA-4983-9D84-DB6CD67B99FA}"/>
          </ac:spMkLst>
        </pc:spChg>
        <pc:spChg chg="add mod">
          <ac:chgData name="Olha Kuklieva" userId="8058d566-3e94-4190-bb8d-b787b7329c88" providerId="ADAL" clId="{82B65C56-0DDA-4F6B-BC61-117E65D91B3A}" dt="2019-10-31T13:21:48.777" v="55"/>
          <ac:spMkLst>
            <pc:docMk/>
            <pc:sldMk cId="138160587" sldId="1234"/>
            <ac:spMk id="11" creationId="{CF3D1018-5EBF-47E8-BCA9-73CE5FFDDFC4}"/>
          </ac:spMkLst>
        </pc:spChg>
      </pc:sldChg>
      <pc:sldChg chg="addSp delSp modSp add">
        <pc:chgData name="Olha Kuklieva" userId="8058d566-3e94-4190-bb8d-b787b7329c88" providerId="ADAL" clId="{82B65C56-0DDA-4F6B-BC61-117E65D91B3A}" dt="2019-10-31T13:21:52.450" v="56"/>
        <pc:sldMkLst>
          <pc:docMk/>
          <pc:sldMk cId="1929071914" sldId="1235"/>
        </pc:sldMkLst>
        <pc:spChg chg="del">
          <ac:chgData name="Olha Kuklieva" userId="8058d566-3e94-4190-bb8d-b787b7329c88" providerId="ADAL" clId="{82B65C56-0DDA-4F6B-BC61-117E65D91B3A}" dt="2019-10-31T13:21:44.502" v="54"/>
          <ac:spMkLst>
            <pc:docMk/>
            <pc:sldMk cId="1929071914" sldId="1235"/>
            <ac:spMk id="2" creationId="{461BE51E-4C08-41AA-80FA-11C38A0245D2}"/>
          </ac:spMkLst>
        </pc:spChg>
        <pc:spChg chg="del">
          <ac:chgData name="Olha Kuklieva" userId="8058d566-3e94-4190-bb8d-b787b7329c88" providerId="ADAL" clId="{82B65C56-0DDA-4F6B-BC61-117E65D91B3A}" dt="2019-10-31T13:21:44.502" v="54"/>
          <ac:spMkLst>
            <pc:docMk/>
            <pc:sldMk cId="1929071914" sldId="1235"/>
            <ac:spMk id="3" creationId="{3E51AC74-5C4C-4D8B-8CDE-5A0F2C1E9D9C}"/>
          </ac:spMkLst>
        </pc:spChg>
        <pc:spChg chg="add del mod">
          <ac:chgData name="Olha Kuklieva" userId="8058d566-3e94-4190-bb8d-b787b7329c88" providerId="ADAL" clId="{82B65C56-0DDA-4F6B-BC61-117E65D91B3A}" dt="2019-10-31T13:21:52.450" v="56"/>
          <ac:spMkLst>
            <pc:docMk/>
            <pc:sldMk cId="1929071914" sldId="1235"/>
            <ac:spMk id="4" creationId="{7CE279CF-3BD5-4824-A27C-DC37634BDC47}"/>
          </ac:spMkLst>
        </pc:spChg>
        <pc:spChg chg="add del mod">
          <ac:chgData name="Olha Kuklieva" userId="8058d566-3e94-4190-bb8d-b787b7329c88" providerId="ADAL" clId="{82B65C56-0DDA-4F6B-BC61-117E65D91B3A}" dt="2019-10-31T13:21:52.450" v="56"/>
          <ac:spMkLst>
            <pc:docMk/>
            <pc:sldMk cId="1929071914" sldId="1235"/>
            <ac:spMk id="5" creationId="{D455A3A1-0149-49CA-9D4F-AD68D4166B21}"/>
          </ac:spMkLst>
        </pc:spChg>
        <pc:spChg chg="add mod">
          <ac:chgData name="Olha Kuklieva" userId="8058d566-3e94-4190-bb8d-b787b7329c88" providerId="ADAL" clId="{82B65C56-0DDA-4F6B-BC61-117E65D91B3A}" dt="2019-10-31T13:21:52.450" v="56"/>
          <ac:spMkLst>
            <pc:docMk/>
            <pc:sldMk cId="1929071914" sldId="1235"/>
            <ac:spMk id="6" creationId="{E7799C24-7F17-4319-B7A6-4385F217E7DA}"/>
          </ac:spMkLst>
        </pc:spChg>
        <pc:spChg chg="add mod">
          <ac:chgData name="Olha Kuklieva" userId="8058d566-3e94-4190-bb8d-b787b7329c88" providerId="ADAL" clId="{82B65C56-0DDA-4F6B-BC61-117E65D91B3A}" dt="2019-10-31T13:21:52.450" v="56"/>
          <ac:spMkLst>
            <pc:docMk/>
            <pc:sldMk cId="1929071914" sldId="1235"/>
            <ac:spMk id="7" creationId="{BB481E08-7C2D-4866-9DA7-E948FC06EE63}"/>
          </ac:spMkLst>
        </pc:spChg>
      </pc:sldChg>
      <pc:sldChg chg="addSp delSp modSp add">
        <pc:chgData name="Olha Kuklieva" userId="8058d566-3e94-4190-bb8d-b787b7329c88" providerId="ADAL" clId="{82B65C56-0DDA-4F6B-BC61-117E65D91B3A}" dt="2019-10-31T13:21:56.198" v="58"/>
        <pc:sldMkLst>
          <pc:docMk/>
          <pc:sldMk cId="1483906705" sldId="1236"/>
        </pc:sldMkLst>
        <pc:spChg chg="del">
          <ac:chgData name="Olha Kuklieva" userId="8058d566-3e94-4190-bb8d-b787b7329c88" providerId="ADAL" clId="{82B65C56-0DDA-4F6B-BC61-117E65D91B3A}" dt="2019-10-31T13:21:56.198" v="58"/>
          <ac:spMkLst>
            <pc:docMk/>
            <pc:sldMk cId="1483906705" sldId="1236"/>
            <ac:spMk id="2" creationId="{95DFADC9-7335-4F78-A5D4-A7BF31752D7F}"/>
          </ac:spMkLst>
        </pc:spChg>
        <pc:spChg chg="del">
          <ac:chgData name="Olha Kuklieva" userId="8058d566-3e94-4190-bb8d-b787b7329c88" providerId="ADAL" clId="{82B65C56-0DDA-4F6B-BC61-117E65D91B3A}" dt="2019-10-31T13:21:56.198" v="58"/>
          <ac:spMkLst>
            <pc:docMk/>
            <pc:sldMk cId="1483906705" sldId="1236"/>
            <ac:spMk id="3" creationId="{0269A099-CDF6-4EBA-A514-A2DAB86EFC04}"/>
          </ac:spMkLst>
        </pc:spChg>
        <pc:spChg chg="add mod">
          <ac:chgData name="Olha Kuklieva" userId="8058d566-3e94-4190-bb8d-b787b7329c88" providerId="ADAL" clId="{82B65C56-0DDA-4F6B-BC61-117E65D91B3A}" dt="2019-10-31T13:21:56.198" v="58"/>
          <ac:spMkLst>
            <pc:docMk/>
            <pc:sldMk cId="1483906705" sldId="1236"/>
            <ac:spMk id="4" creationId="{9C0E98AF-C5CD-4FAB-A01E-D24E37D15F8E}"/>
          </ac:spMkLst>
        </pc:spChg>
        <pc:spChg chg="add mod">
          <ac:chgData name="Olha Kuklieva" userId="8058d566-3e94-4190-bb8d-b787b7329c88" providerId="ADAL" clId="{82B65C56-0DDA-4F6B-BC61-117E65D91B3A}" dt="2019-10-31T13:21:56.198" v="58"/>
          <ac:spMkLst>
            <pc:docMk/>
            <pc:sldMk cId="1483906705" sldId="1236"/>
            <ac:spMk id="5" creationId="{2D815465-9810-4297-B7C7-CB93EFFC3510}"/>
          </ac:spMkLst>
        </pc:spChg>
      </pc:sldChg>
      <pc:sldChg chg="delSp add">
        <pc:chgData name="Olha Kuklieva" userId="8058d566-3e94-4190-bb8d-b787b7329c88" providerId="ADAL" clId="{82B65C56-0DDA-4F6B-BC61-117E65D91B3A}" dt="2019-10-31T13:22:04.395" v="60"/>
        <pc:sldMkLst>
          <pc:docMk/>
          <pc:sldMk cId="1744341630" sldId="1237"/>
        </pc:sldMkLst>
        <pc:spChg chg="del">
          <ac:chgData name="Olha Kuklieva" userId="8058d566-3e94-4190-bb8d-b787b7329c88" providerId="ADAL" clId="{82B65C56-0DDA-4F6B-BC61-117E65D91B3A}" dt="2019-10-31T13:22:04.395" v="60"/>
          <ac:spMkLst>
            <pc:docMk/>
            <pc:sldMk cId="1744341630" sldId="1237"/>
            <ac:spMk id="2" creationId="{1498270B-F795-4657-B078-0A65B2F27EA8}"/>
          </ac:spMkLst>
        </pc:spChg>
        <pc:spChg chg="del">
          <ac:chgData name="Olha Kuklieva" userId="8058d566-3e94-4190-bb8d-b787b7329c88" providerId="ADAL" clId="{82B65C56-0DDA-4F6B-BC61-117E65D91B3A}" dt="2019-10-31T13:22:04.395" v="60"/>
          <ac:spMkLst>
            <pc:docMk/>
            <pc:sldMk cId="1744341630" sldId="1237"/>
            <ac:spMk id="3" creationId="{73635B2F-3EEC-4D33-BAC8-1F7FD7E72004}"/>
          </ac:spMkLst>
        </pc:spChg>
      </pc:sldChg>
      <pc:sldChg chg="addSp modSp add">
        <pc:chgData name="Olha Kuklieva" userId="8058d566-3e94-4190-bb8d-b787b7329c88" providerId="ADAL" clId="{82B65C56-0DDA-4F6B-BC61-117E65D91B3A}" dt="2019-10-31T13:22:12.857" v="62"/>
        <pc:sldMkLst>
          <pc:docMk/>
          <pc:sldMk cId="2199953829" sldId="1238"/>
        </pc:sldMkLst>
        <pc:spChg chg="add mod">
          <ac:chgData name="Olha Kuklieva" userId="8058d566-3e94-4190-bb8d-b787b7329c88" providerId="ADAL" clId="{82B65C56-0DDA-4F6B-BC61-117E65D91B3A}" dt="2019-10-31T13:22:12.857" v="62"/>
          <ac:spMkLst>
            <pc:docMk/>
            <pc:sldMk cId="2199953829" sldId="1238"/>
            <ac:spMk id="2" creationId="{8C88C5F5-6CB3-4FAC-992E-C7AF0C1AEAA9}"/>
          </ac:spMkLst>
        </pc:spChg>
        <pc:spChg chg="add mod">
          <ac:chgData name="Olha Kuklieva" userId="8058d566-3e94-4190-bb8d-b787b7329c88" providerId="ADAL" clId="{82B65C56-0DDA-4F6B-BC61-117E65D91B3A}" dt="2019-10-31T13:22:12.857" v="62"/>
          <ac:spMkLst>
            <pc:docMk/>
            <pc:sldMk cId="2199953829" sldId="1238"/>
            <ac:spMk id="3" creationId="{84A8E77E-B539-4F18-9F02-51D8362FC622}"/>
          </ac:spMkLst>
        </pc:spChg>
        <pc:spChg chg="add mod">
          <ac:chgData name="Olha Kuklieva" userId="8058d566-3e94-4190-bb8d-b787b7329c88" providerId="ADAL" clId="{82B65C56-0DDA-4F6B-BC61-117E65D91B3A}" dt="2019-10-31T13:22:12.857" v="62"/>
          <ac:spMkLst>
            <pc:docMk/>
            <pc:sldMk cId="2199953829" sldId="1238"/>
            <ac:spMk id="4" creationId="{7F538B34-5B01-4C18-9A86-345B2E5C88AA}"/>
          </ac:spMkLst>
        </pc:spChg>
      </pc:sldChg>
      <pc:sldChg chg="del ord">
        <pc:chgData name="Olha Kuklieva" userId="8058d566-3e94-4190-bb8d-b787b7329c88" providerId="ADAL" clId="{82B65C56-0DDA-4F6B-BC61-117E65D91B3A}" dt="2019-10-31T13:25:54.534" v="66" actId="2696"/>
        <pc:sldMkLst>
          <pc:docMk/>
          <pc:sldMk cId="1639771642" sldId="1239"/>
        </pc:sldMkLst>
      </pc:sldChg>
      <pc:sldChg chg="del ord">
        <pc:chgData name="Olha Kuklieva" userId="8058d566-3e94-4190-bb8d-b787b7329c88" providerId="ADAL" clId="{82B65C56-0DDA-4F6B-BC61-117E65D91B3A}" dt="2019-10-31T13:25:54.541" v="67" actId="2696"/>
        <pc:sldMkLst>
          <pc:docMk/>
          <pc:sldMk cId="671565239" sldId="1240"/>
        </pc:sldMkLst>
      </pc:sldChg>
      <pc:sldMasterChg chg="modSldLayout">
        <pc:chgData name="Olha Kuklieva" userId="8058d566-3e94-4190-bb8d-b787b7329c88" providerId="ADAL" clId="{82B65C56-0DDA-4F6B-BC61-117E65D91B3A}" dt="2019-10-31T13:20:21.167" v="32"/>
        <pc:sldMasterMkLst>
          <pc:docMk/>
          <pc:sldMasterMk cId="3674229508" sldId="2147484777"/>
        </pc:sldMasterMkLst>
        <pc:sldLayoutChg chg="addSp delSp">
          <pc:chgData name="Olha Kuklieva" userId="8058d566-3e94-4190-bb8d-b787b7329c88" providerId="ADAL" clId="{82B65C56-0DDA-4F6B-BC61-117E65D91B3A}" dt="2019-10-31T13:20:21.167" v="32"/>
          <pc:sldLayoutMkLst>
            <pc:docMk/>
            <pc:sldMasterMk cId="3674229508" sldId="2147484777"/>
            <pc:sldLayoutMk cId="103784457" sldId="2147484780"/>
          </pc:sldLayoutMkLst>
          <pc:spChg chg="del">
            <ac:chgData name="Olha Kuklieva" userId="8058d566-3e94-4190-bb8d-b787b7329c88" providerId="ADAL" clId="{82B65C56-0DDA-4F6B-BC61-117E65D91B3A}" dt="2019-10-31T13:20:20.660" v="31" actId="478"/>
            <ac:spMkLst>
              <pc:docMk/>
              <pc:sldMasterMk cId="3674229508" sldId="2147484777"/>
              <pc:sldLayoutMk cId="103784457" sldId="2147484780"/>
              <ac:spMk id="7" creationId="{00000000-0000-0000-0000-000000000000}"/>
            </ac:spMkLst>
          </pc:spChg>
          <pc:spChg chg="add">
            <ac:chgData name="Olha Kuklieva" userId="8058d566-3e94-4190-bb8d-b787b7329c88" providerId="ADAL" clId="{82B65C56-0DDA-4F6B-BC61-117E65D91B3A}" dt="2019-10-31T13:20:21.167" v="32"/>
            <ac:spMkLst>
              <pc:docMk/>
              <pc:sldMasterMk cId="3674229508" sldId="2147484777"/>
              <pc:sldLayoutMk cId="103784457" sldId="2147484780"/>
              <ac:spMk id="10" creationId="{7E951F8F-95DA-4545-9B7B-92CF0D985F6F}"/>
            </ac:spMkLst>
          </pc:spChg>
        </pc:sldLayoutChg>
      </pc:sldMasterChg>
      <pc:sldMasterChg chg="modSldLayout">
        <pc:chgData name="Olha Kuklieva" userId="8058d566-3e94-4190-bb8d-b787b7329c88" providerId="ADAL" clId="{82B65C56-0DDA-4F6B-BC61-117E65D91B3A}" dt="2019-10-31T13:20:02.333" v="28" actId="1076"/>
        <pc:sldMasterMkLst>
          <pc:docMk/>
          <pc:sldMasterMk cId="341790936" sldId="2147484789"/>
        </pc:sldMasterMkLst>
        <pc:sldLayoutChg chg="modSp">
          <pc:chgData name="Olha Kuklieva" userId="8058d566-3e94-4190-bb8d-b787b7329c88" providerId="ADAL" clId="{82B65C56-0DDA-4F6B-BC61-117E65D91B3A}" dt="2019-10-31T13:20:02.333" v="28" actId="1076"/>
          <pc:sldLayoutMkLst>
            <pc:docMk/>
            <pc:sldMasterMk cId="341790936" sldId="2147484789"/>
            <pc:sldLayoutMk cId="3124640893" sldId="2147484792"/>
          </pc:sldLayoutMkLst>
          <pc:spChg chg="mod">
            <ac:chgData name="Olha Kuklieva" userId="8058d566-3e94-4190-bb8d-b787b7329c88" providerId="ADAL" clId="{82B65C56-0DDA-4F6B-BC61-117E65D91B3A}" dt="2019-10-31T13:19:18.002" v="5" actId="20577"/>
            <ac:spMkLst>
              <pc:docMk/>
              <pc:sldMasterMk cId="341790936" sldId="2147484789"/>
              <pc:sldLayoutMk cId="3124640893" sldId="2147484792"/>
              <ac:spMk id="3" creationId="{00000000-0000-0000-0000-000000000000}"/>
            </ac:spMkLst>
          </pc:spChg>
          <pc:spChg chg="mod">
            <ac:chgData name="Olha Kuklieva" userId="8058d566-3e94-4190-bb8d-b787b7329c88" providerId="ADAL" clId="{82B65C56-0DDA-4F6B-BC61-117E65D91B3A}" dt="2019-10-31T13:20:02.333" v="28" actId="1076"/>
            <ac:spMkLst>
              <pc:docMk/>
              <pc:sldMasterMk cId="341790936" sldId="2147484789"/>
              <pc:sldLayoutMk cId="3124640893" sldId="2147484792"/>
              <ac:spMk id="7" creationId="{00000000-0000-0000-0000-000000000000}"/>
            </ac:spMkLst>
          </pc:spChg>
        </pc:sldLayoutChg>
      </pc:sldMasterChg>
      <pc:sldMasterChg chg="modSldLayout">
        <pc:chgData name="Olha Kuklieva" userId="8058d566-3e94-4190-bb8d-b787b7329c88" providerId="ADAL" clId="{82B65C56-0DDA-4F6B-BC61-117E65D91B3A}" dt="2019-10-31T13:20:08.977" v="30"/>
        <pc:sldMasterMkLst>
          <pc:docMk/>
          <pc:sldMasterMk cId="3849270835" sldId="2147484842"/>
        </pc:sldMasterMkLst>
        <pc:sldLayoutChg chg="addSp delSp">
          <pc:chgData name="Olha Kuklieva" userId="8058d566-3e94-4190-bb8d-b787b7329c88" providerId="ADAL" clId="{82B65C56-0DDA-4F6B-BC61-117E65D91B3A}" dt="2019-10-31T13:20:08.977" v="30"/>
          <pc:sldLayoutMkLst>
            <pc:docMk/>
            <pc:sldMasterMk cId="3849270835" sldId="2147484842"/>
            <pc:sldLayoutMk cId="2933953185" sldId="2147484850"/>
          </pc:sldLayoutMkLst>
          <pc:spChg chg="add">
            <ac:chgData name="Olha Kuklieva" userId="8058d566-3e94-4190-bb8d-b787b7329c88" providerId="ADAL" clId="{82B65C56-0DDA-4F6B-BC61-117E65D91B3A}" dt="2019-10-31T13:20:08.977" v="30"/>
            <ac:spMkLst>
              <pc:docMk/>
              <pc:sldMasterMk cId="3849270835" sldId="2147484842"/>
              <pc:sldLayoutMk cId="2933953185" sldId="2147484850"/>
              <ac:spMk id="6" creationId="{6DDF5AB6-195E-47F9-91E3-98E599C01EFB}"/>
            </ac:spMkLst>
          </pc:spChg>
          <pc:spChg chg="del">
            <ac:chgData name="Olha Kuklieva" userId="8058d566-3e94-4190-bb8d-b787b7329c88" providerId="ADAL" clId="{82B65C56-0DDA-4F6B-BC61-117E65D91B3A}" dt="2019-10-31T13:20:08.389" v="29" actId="478"/>
            <ac:spMkLst>
              <pc:docMk/>
              <pc:sldMasterMk cId="3849270835" sldId="2147484842"/>
              <pc:sldLayoutMk cId="2933953185" sldId="2147484850"/>
              <ac:spMk id="7" creationId="{00000000-0000-0000-0000-000000000000}"/>
            </ac:spMkLst>
          </pc:spChg>
        </pc:sldLayoutChg>
      </pc:sldMasterChg>
    </pc:docChg>
  </pc:docChgLst>
  <pc:docChgLst>
    <pc:chgData name="Briana Mendoza" userId="c91bfef7-954f-4b54-95a0-187db890a228" providerId="ADAL" clId="{DE0A7EBB-A71E-E244-9638-CA7B1C0FB579}"/>
    <pc:docChg chg="addSld modSld">
      <pc:chgData name="Briana Mendoza" userId="c91bfef7-954f-4b54-95a0-187db890a228" providerId="ADAL" clId="{DE0A7EBB-A71E-E244-9638-CA7B1C0FB579}" dt="2020-02-11T15:37:01.634" v="2"/>
      <pc:docMkLst>
        <pc:docMk/>
      </pc:docMkLst>
      <pc:sldChg chg="addSp delSp modSp add">
        <pc:chgData name="Briana Mendoza" userId="c91bfef7-954f-4b54-95a0-187db890a228" providerId="ADAL" clId="{DE0A7EBB-A71E-E244-9638-CA7B1C0FB579}" dt="2020-02-11T15:37:01.634" v="2"/>
        <pc:sldMkLst>
          <pc:docMk/>
          <pc:sldMk cId="801574221" sldId="1239"/>
        </pc:sldMkLst>
        <pc:spChg chg="del">
          <ac:chgData name="Briana Mendoza" userId="c91bfef7-954f-4b54-95a0-187db890a228" providerId="ADAL" clId="{DE0A7EBB-A71E-E244-9638-CA7B1C0FB579}" dt="2020-02-11T15:36:41.101" v="1"/>
          <ac:spMkLst>
            <pc:docMk/>
            <pc:sldMk cId="801574221" sldId="1239"/>
            <ac:spMk id="2" creationId="{74E54B86-7300-084E-A2EA-4C64CC1F82ED}"/>
          </ac:spMkLst>
        </pc:spChg>
        <pc:spChg chg="del">
          <ac:chgData name="Briana Mendoza" userId="c91bfef7-954f-4b54-95a0-187db890a228" providerId="ADAL" clId="{DE0A7EBB-A71E-E244-9638-CA7B1C0FB579}" dt="2020-02-11T15:36:41.101" v="1"/>
          <ac:spMkLst>
            <pc:docMk/>
            <pc:sldMk cId="801574221" sldId="1239"/>
            <ac:spMk id="3" creationId="{2AC26678-36D1-1940-989C-87092E5FFD6F}"/>
          </ac:spMkLst>
        </pc:spChg>
        <pc:spChg chg="add del mod">
          <ac:chgData name="Briana Mendoza" userId="c91bfef7-954f-4b54-95a0-187db890a228" providerId="ADAL" clId="{DE0A7EBB-A71E-E244-9638-CA7B1C0FB579}" dt="2020-02-11T15:37:01.634" v="2"/>
          <ac:spMkLst>
            <pc:docMk/>
            <pc:sldMk cId="801574221" sldId="1239"/>
            <ac:spMk id="4" creationId="{40755D8C-6560-E04B-A898-B88A03B4DA47}"/>
          </ac:spMkLst>
        </pc:spChg>
        <pc:spChg chg="add del mod">
          <ac:chgData name="Briana Mendoza" userId="c91bfef7-954f-4b54-95a0-187db890a228" providerId="ADAL" clId="{DE0A7EBB-A71E-E244-9638-CA7B1C0FB579}" dt="2020-02-11T15:37:01.634" v="2"/>
          <ac:spMkLst>
            <pc:docMk/>
            <pc:sldMk cId="801574221" sldId="1239"/>
            <ac:spMk id="5" creationId="{EA190C6B-83CF-FA44-B2A2-0FC1B75C04A6}"/>
          </ac:spMkLst>
        </pc:spChg>
        <pc:spChg chg="add del mod">
          <ac:chgData name="Briana Mendoza" userId="c91bfef7-954f-4b54-95a0-187db890a228" providerId="ADAL" clId="{DE0A7EBB-A71E-E244-9638-CA7B1C0FB579}" dt="2020-02-11T15:37:01.634" v="2"/>
          <ac:spMkLst>
            <pc:docMk/>
            <pc:sldMk cId="801574221" sldId="1239"/>
            <ac:spMk id="6" creationId="{8E679A29-6F90-6C4C-970A-85B34E6A8B5C}"/>
          </ac:spMkLst>
        </pc:spChg>
        <pc:spChg chg="add del mod">
          <ac:chgData name="Briana Mendoza" userId="c91bfef7-954f-4b54-95a0-187db890a228" providerId="ADAL" clId="{DE0A7EBB-A71E-E244-9638-CA7B1C0FB579}" dt="2020-02-11T15:37:01.634" v="2"/>
          <ac:spMkLst>
            <pc:docMk/>
            <pc:sldMk cId="801574221" sldId="1239"/>
            <ac:spMk id="7" creationId="{E541A164-7EC1-2246-A6BF-402A097BD6ED}"/>
          </ac:spMkLst>
        </pc:spChg>
        <pc:spChg chg="add del mod">
          <ac:chgData name="Briana Mendoza" userId="c91bfef7-954f-4b54-95a0-187db890a228" providerId="ADAL" clId="{DE0A7EBB-A71E-E244-9638-CA7B1C0FB579}" dt="2020-02-11T15:37:01.634" v="2"/>
          <ac:spMkLst>
            <pc:docMk/>
            <pc:sldMk cId="801574221" sldId="1239"/>
            <ac:spMk id="8" creationId="{F64460B3-2375-9D4D-8234-4174BC3B6295}"/>
          </ac:spMkLst>
        </pc:spChg>
        <pc:spChg chg="add del mod">
          <ac:chgData name="Briana Mendoza" userId="c91bfef7-954f-4b54-95a0-187db890a228" providerId="ADAL" clId="{DE0A7EBB-A71E-E244-9638-CA7B1C0FB579}" dt="2020-02-11T15:37:01.634" v="2"/>
          <ac:spMkLst>
            <pc:docMk/>
            <pc:sldMk cId="801574221" sldId="1239"/>
            <ac:spMk id="9" creationId="{18176AEF-88AB-C24B-8F30-A8413B879A09}"/>
          </ac:spMkLst>
        </pc:spChg>
        <pc:spChg chg="add mod">
          <ac:chgData name="Briana Mendoza" userId="c91bfef7-954f-4b54-95a0-187db890a228" providerId="ADAL" clId="{DE0A7EBB-A71E-E244-9638-CA7B1C0FB579}" dt="2020-02-11T15:37:01.634" v="2"/>
          <ac:spMkLst>
            <pc:docMk/>
            <pc:sldMk cId="801574221" sldId="1239"/>
            <ac:spMk id="10" creationId="{FE6F92B3-0A64-344F-AACB-4E6E187DC37E}"/>
          </ac:spMkLst>
        </pc:spChg>
        <pc:spChg chg="add mod">
          <ac:chgData name="Briana Mendoza" userId="c91bfef7-954f-4b54-95a0-187db890a228" providerId="ADAL" clId="{DE0A7EBB-A71E-E244-9638-CA7B1C0FB579}" dt="2020-02-11T15:37:01.634" v="2"/>
          <ac:spMkLst>
            <pc:docMk/>
            <pc:sldMk cId="801574221" sldId="1239"/>
            <ac:spMk id="11" creationId="{C4182C9D-1897-824D-B491-0F7A8B610D23}"/>
          </ac:spMkLst>
        </pc:spChg>
        <pc:spChg chg="add mod">
          <ac:chgData name="Briana Mendoza" userId="c91bfef7-954f-4b54-95a0-187db890a228" providerId="ADAL" clId="{DE0A7EBB-A71E-E244-9638-CA7B1C0FB579}" dt="2020-02-11T15:37:01.634" v="2"/>
          <ac:spMkLst>
            <pc:docMk/>
            <pc:sldMk cId="801574221" sldId="1239"/>
            <ac:spMk id="12" creationId="{0BB31010-45BB-7746-BE81-D42559C95C3A}"/>
          </ac:spMkLst>
        </pc:spChg>
        <pc:spChg chg="add mod">
          <ac:chgData name="Briana Mendoza" userId="c91bfef7-954f-4b54-95a0-187db890a228" providerId="ADAL" clId="{DE0A7EBB-A71E-E244-9638-CA7B1C0FB579}" dt="2020-02-11T15:37:01.634" v="2"/>
          <ac:spMkLst>
            <pc:docMk/>
            <pc:sldMk cId="801574221" sldId="1239"/>
            <ac:spMk id="13" creationId="{D89F69B0-8928-7C44-AAF4-023C48E652CF}"/>
          </ac:spMkLst>
        </pc:spChg>
        <pc:spChg chg="add mod">
          <ac:chgData name="Briana Mendoza" userId="c91bfef7-954f-4b54-95a0-187db890a228" providerId="ADAL" clId="{DE0A7EBB-A71E-E244-9638-CA7B1C0FB579}" dt="2020-02-11T15:37:01.634" v="2"/>
          <ac:spMkLst>
            <pc:docMk/>
            <pc:sldMk cId="801574221" sldId="1239"/>
            <ac:spMk id="14" creationId="{16B6D339-815F-5140-BA2E-F4D179F7E23F}"/>
          </ac:spMkLst>
        </pc:spChg>
        <pc:spChg chg="add mod">
          <ac:chgData name="Briana Mendoza" userId="c91bfef7-954f-4b54-95a0-187db890a228" providerId="ADAL" clId="{DE0A7EBB-A71E-E244-9638-CA7B1C0FB579}" dt="2020-02-11T15:37:01.634" v="2"/>
          <ac:spMkLst>
            <pc:docMk/>
            <pc:sldMk cId="801574221" sldId="1239"/>
            <ac:spMk id="15" creationId="{3028D1EB-7057-3649-9CA8-4717FC9099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E746818D-8EB4-40E0-B412-1AB8722040CC}" type="datetimeFigureOut">
              <a:rPr lang="en-GB"/>
              <a:pPr>
                <a:defRPr/>
              </a:pPr>
              <a:t>30/03/2020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A7524555-7A4A-402C-AA8C-9E148724DB57}" type="slidenum">
              <a:rPr lang="en-GB"/>
              <a:pPr>
                <a:defRPr/>
              </a:pPr>
              <a:t>‹№›</a:t>
            </a:fld>
            <a:endParaRPr lang="en-GB"/>
          </a:p>
        </p:txBody>
      </p:sp>
    </p:spTree>
    <p:extLst>
      <p:ext uri="{BB962C8B-B14F-4D97-AF65-F5344CB8AC3E}">
        <p14:creationId xmlns:p14="http://schemas.microsoft.com/office/powerpoint/2010/main" val="6655913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uk-UA"/>
          </a:p>
        </p:txBody>
      </p:sp>
      <p:sp>
        <p:nvSpPr>
          <p:cNvPr id="4" name="Slide Number Placeholder 3"/>
          <p:cNvSpPr>
            <a:spLocks noGrp="1"/>
          </p:cNvSpPr>
          <p:nvPr>
            <p:ph type="sldNum" sz="quarter" idx="5"/>
          </p:nvPr>
        </p:nvSpPr>
        <p:spPr/>
        <p:txBody>
          <a:bodyPr/>
          <a:lstStyle/>
          <a:p>
            <a:pPr>
              <a:defRPr/>
            </a:pPr>
            <a:fld id="{A7524555-7A4A-402C-AA8C-9E148724DB57}" type="slidenum">
              <a:rPr lang="en-GB" smtClean="0"/>
              <a:pPr>
                <a:defRPr/>
              </a:pPr>
              <a:t>1</a:t>
            </a:fld>
            <a:endParaRPr lang="en-GB"/>
          </a:p>
        </p:txBody>
      </p:sp>
    </p:spTree>
    <p:extLst>
      <p:ext uri="{BB962C8B-B14F-4D97-AF65-F5344CB8AC3E}">
        <p14:creationId xmlns:p14="http://schemas.microsoft.com/office/powerpoint/2010/main" val="3109304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5</a:t>
            </a:fld>
            <a:endParaRPr lang="en-GB"/>
          </a:p>
        </p:txBody>
      </p:sp>
    </p:spTree>
    <p:extLst>
      <p:ext uri="{BB962C8B-B14F-4D97-AF65-F5344CB8AC3E}">
        <p14:creationId xmlns:p14="http://schemas.microsoft.com/office/powerpoint/2010/main" val="289055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11</a:t>
            </a:fld>
            <a:endParaRPr lang="en-GB"/>
          </a:p>
        </p:txBody>
      </p:sp>
    </p:spTree>
    <p:extLst>
      <p:ext uri="{BB962C8B-B14F-4D97-AF65-F5344CB8AC3E}">
        <p14:creationId xmlns:p14="http://schemas.microsoft.com/office/powerpoint/2010/main" val="2042846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18</a:t>
            </a:fld>
            <a:endParaRPr lang="en-GB"/>
          </a:p>
        </p:txBody>
      </p:sp>
    </p:spTree>
    <p:extLst>
      <p:ext uri="{BB962C8B-B14F-4D97-AF65-F5344CB8AC3E}">
        <p14:creationId xmlns:p14="http://schemas.microsoft.com/office/powerpoint/2010/main" val="1138260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19</a:t>
            </a:fld>
            <a:endParaRPr lang="en-GB"/>
          </a:p>
        </p:txBody>
      </p:sp>
    </p:spTree>
    <p:extLst>
      <p:ext uri="{BB962C8B-B14F-4D97-AF65-F5344CB8AC3E}">
        <p14:creationId xmlns:p14="http://schemas.microsoft.com/office/powerpoint/2010/main" val="3552058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endParaRPr lang="uk-UA" dirty="0"/>
          </a:p>
        </p:txBody>
      </p:sp>
      <p:sp>
        <p:nvSpPr>
          <p:cNvPr id="4" name="Місце для номера слайда 3"/>
          <p:cNvSpPr>
            <a:spLocks noGrp="1"/>
          </p:cNvSpPr>
          <p:nvPr>
            <p:ph type="sldNum" sz="quarter" idx="10"/>
          </p:nvPr>
        </p:nvSpPr>
        <p:spPr/>
        <p:txBody>
          <a:bodyPr/>
          <a:lstStyle/>
          <a:p>
            <a:pPr>
              <a:defRPr/>
            </a:pPr>
            <a:fld id="{A7524555-7A4A-402C-AA8C-9E148724DB57}" type="slidenum">
              <a:rPr lang="en-GB" smtClean="0"/>
              <a:pPr>
                <a:defRPr/>
              </a:pPr>
              <a:t>20</a:t>
            </a:fld>
            <a:endParaRPr lang="en-GB"/>
          </a:p>
        </p:txBody>
      </p:sp>
    </p:spTree>
    <p:extLst>
      <p:ext uri="{BB962C8B-B14F-4D97-AF65-F5344CB8AC3E}">
        <p14:creationId xmlns:p14="http://schemas.microsoft.com/office/powerpoint/2010/main" val="41095407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81653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34923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2905492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NE-COLUMN-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14" name="TextBox 13"/>
          <p:cNvSpPr txBox="1"/>
          <p:nvPr userDrawn="1"/>
        </p:nvSpPr>
        <p:spPr>
          <a:xfrm>
            <a:off x="9486900" y="236808"/>
            <a:ext cx="2121626" cy="261610"/>
          </a:xfrm>
          <a:prstGeom prst="rect">
            <a:avLst/>
          </a:prstGeom>
          <a:noFill/>
        </p:spPr>
        <p:txBody>
          <a:bodyPr wrap="square" rtlCol="0">
            <a:spAutoFit/>
          </a:bodyPr>
          <a:lstStyle/>
          <a:p>
            <a:pPr algn="r"/>
            <a:r>
              <a:rPr lang="en-US" sz="1100" b="0" i="0">
                <a:solidFill>
                  <a:prstClr val="black"/>
                </a:solidFill>
                <a:latin typeface="Open Sans Regular" panose="020B0606030504020204" pitchFamily="34" charset="0"/>
                <a:ea typeface="Open Sans Regular" panose="020B0606030504020204" pitchFamily="34" charset="0"/>
                <a:cs typeface="Open Sans Regular" panose="020B0606030504020204" pitchFamily="34" charset="0"/>
              </a:rPr>
              <a:t>SoftServe Confidential</a:t>
            </a:r>
          </a:p>
        </p:txBody>
      </p:sp>
    </p:spTree>
    <p:extLst>
      <p:ext uri="{BB962C8B-B14F-4D97-AF65-F5344CB8AC3E}">
        <p14:creationId xmlns:p14="http://schemas.microsoft.com/office/powerpoint/2010/main" val="668672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SLIDE-GRADIENT-1">
    <p:bg>
      <p:bgPr>
        <a:gradFill flip="none" rotWithShape="1">
          <a:gsLst>
            <a:gs pos="0">
              <a:srgbClr val="8F2585"/>
            </a:gs>
            <a:gs pos="100000">
              <a:srgbClr val="F26D26"/>
            </a:gs>
          </a:gsLst>
          <a:lin ang="10800000" scaled="0"/>
          <a:tileRect/>
        </a:gra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
        <p:nvSpPr>
          <p:cNvPr id="10" name="Title 8">
            <a:extLst>
              <a:ext uri="{FF2B5EF4-FFF2-40B4-BE49-F238E27FC236}">
                <a16:creationId xmlns:a16="http://schemas.microsoft.com/office/drawing/2014/main" id="{353C5CCE-34CF-4745-B8D7-AF744DB56245}"/>
              </a:ext>
            </a:extLst>
          </p:cNvPr>
          <p:cNvSpPr>
            <a:spLocks noGrp="1"/>
          </p:cNvSpPr>
          <p:nvPr>
            <p:ph type="title" hasCustomPrompt="1"/>
          </p:nvPr>
        </p:nvSpPr>
        <p:spPr>
          <a:xfrm>
            <a:off x="-208308" y="174928"/>
            <a:ext cx="12390783" cy="6683071"/>
          </a:xfrm>
          <a:prstGeom prst="rect">
            <a:avLst/>
          </a:prstGeom>
        </p:spPr>
        <p:txBody>
          <a:bodyPr anchor="t">
            <a:noAutofit/>
          </a:bodyPr>
          <a:lstStyle>
            <a:lvl1pPr>
              <a:lnSpc>
                <a:spcPts val="11000"/>
              </a:lnSpc>
              <a:defRPr sz="15000">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Tree>
    <p:extLst>
      <p:ext uri="{BB962C8B-B14F-4D97-AF65-F5344CB8AC3E}">
        <p14:creationId xmlns:p14="http://schemas.microsoft.com/office/powerpoint/2010/main" val="4199888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748765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31246408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R ICONS">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044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22737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246667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7637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SLIDE-GRADIENT-2">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17924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5723897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2967322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708236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SIDETEXT-PROCESS-GRADIENT">
    <p:bg>
      <p:bgPr>
        <a:gradFill>
          <a:gsLst>
            <a:gs pos="0">
              <a:srgbClr val="8F2585"/>
            </a:gs>
            <a:gs pos="100000">
              <a:srgbClr val="F26D26"/>
            </a:gs>
          </a:gsLst>
          <a:lin ang="10800000" scaled="0"/>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2" name="Text Placeholder 6"/>
          <p:cNvSpPr>
            <a:spLocks noGrp="1"/>
          </p:cNvSpPr>
          <p:nvPr>
            <p:ph type="body" sz="quarter" idx="14" hasCustomPrompt="1"/>
          </p:nvPr>
        </p:nvSpPr>
        <p:spPr>
          <a:xfrm>
            <a:off x="28956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3" name="Text Placeholder 6"/>
          <p:cNvSpPr>
            <a:spLocks noGrp="1"/>
          </p:cNvSpPr>
          <p:nvPr>
            <p:ph type="body" sz="quarter" idx="15" hasCustomPrompt="1"/>
          </p:nvPr>
        </p:nvSpPr>
        <p:spPr>
          <a:xfrm>
            <a:off x="51054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4" name="Text Placeholder 6"/>
          <p:cNvSpPr>
            <a:spLocks noGrp="1"/>
          </p:cNvSpPr>
          <p:nvPr>
            <p:ph type="body" sz="quarter" idx="16" hasCustomPrompt="1"/>
          </p:nvPr>
        </p:nvSpPr>
        <p:spPr>
          <a:xfrm>
            <a:off x="7315200" y="2057400"/>
            <a:ext cx="1981200" cy="685801"/>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25" name="Text Placeholder 6"/>
          <p:cNvSpPr>
            <a:spLocks noGrp="1"/>
          </p:cNvSpPr>
          <p:nvPr>
            <p:ph type="body" sz="quarter" idx="17" hasCustomPrompt="1"/>
          </p:nvPr>
        </p:nvSpPr>
        <p:spPr>
          <a:xfrm>
            <a:off x="9525000" y="2057401"/>
            <a:ext cx="1981200" cy="685800"/>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
        <p:nvSpPr>
          <p:cNvPr id="10" name="Title 1">
            <a:extLst>
              <a:ext uri="{FF2B5EF4-FFF2-40B4-BE49-F238E27FC236}">
                <a16:creationId xmlns:a16="http://schemas.microsoft.com/office/drawing/2014/main" id="{B4B68A2E-49F8-4BDA-BD1A-488169336555}"/>
              </a:ext>
            </a:extLst>
          </p:cNvPr>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Tree>
    <p:extLst>
      <p:ext uri="{BB962C8B-B14F-4D97-AF65-F5344CB8AC3E}">
        <p14:creationId xmlns:p14="http://schemas.microsoft.com/office/powerpoint/2010/main" val="3666243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SLIDE-DARK-1">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208308" y="174928"/>
            <a:ext cx="12390783" cy="5459753"/>
          </a:xfrm>
          <a:prstGeom prst="rect">
            <a:avLst/>
          </a:prstGeom>
        </p:spPr>
        <p:txBody>
          <a:bodyPr anchor="t">
            <a:noAutofit/>
          </a:bodyPr>
          <a:lstStyle>
            <a:lvl1pPr>
              <a:lnSpc>
                <a:spcPts val="10500"/>
              </a:lnSpc>
              <a:defRPr sz="15000">
                <a:solidFill>
                  <a:schemeClr val="tx1"/>
                </a:solidFill>
                <a:latin typeface="Proxima Nova Black" panose="02000506030000020004" pitchFamily="50" charset="0"/>
              </a:defRPr>
            </a:lvl1pPr>
          </a:lstStyle>
          <a:p>
            <a:r>
              <a:rPr lang="en-US"/>
              <a:t>TITLE</a:t>
            </a:r>
            <a:r>
              <a:rPr lang="uk-UA"/>
              <a:t/>
            </a:r>
            <a:br>
              <a:rPr lang="uk-UA"/>
            </a:br>
            <a:r>
              <a:rPr lang="en-US"/>
              <a:t>TO</a:t>
            </a:r>
            <a:r>
              <a:rPr lang="uk-UA"/>
              <a:t> </a:t>
            </a:r>
            <a:r>
              <a:rPr lang="en-US"/>
              <a:t>BE</a:t>
            </a:r>
            <a:r>
              <a:rPr lang="uk-UA"/>
              <a:t> </a:t>
            </a:r>
            <a:r>
              <a:rPr lang="en-US"/>
              <a:t>CAPI</a:t>
            </a:r>
            <a:r>
              <a:rPr lang="uk-UA"/>
              <a:t/>
            </a:r>
            <a:br>
              <a:rPr lang="uk-UA"/>
            </a:br>
            <a:r>
              <a:rPr lang="en-US"/>
              <a:t>TALIZED</a:t>
            </a:r>
          </a:p>
        </p:txBody>
      </p:sp>
      <p:sp>
        <p:nvSpPr>
          <p:cNvPr id="20"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8" name="Picture 7">
            <a:extLst>
              <a:ext uri="{FF2B5EF4-FFF2-40B4-BE49-F238E27FC236}">
                <a16:creationId xmlns:a16="http://schemas.microsoft.com/office/drawing/2014/main" id="{1CF45043-0DF6-7844-A454-194D648F98F1}"/>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34970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DARK-2">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9" name="Title 8"/>
          <p:cNvSpPr>
            <a:spLocks noGrp="1"/>
          </p:cNvSpPr>
          <p:nvPr>
            <p:ph type="title" hasCustomPrompt="1"/>
          </p:nvPr>
        </p:nvSpPr>
        <p:spPr>
          <a:xfrm>
            <a:off x="685801" y="685799"/>
            <a:ext cx="10820400" cy="4800601"/>
          </a:xfrm>
          <a:prstGeom prst="rect">
            <a:avLst/>
          </a:prstGeom>
        </p:spPr>
        <p:txBody>
          <a:bodyPr lIns="0" anchor="t">
            <a:noAutofit/>
          </a:bodyPr>
          <a:lstStyle>
            <a:lvl1pPr>
              <a:lnSpc>
                <a:spcPts val="11000"/>
              </a:lnSpc>
              <a:defRPr sz="12500">
                <a:solidFill>
                  <a:schemeClr val="tx1"/>
                </a:solidFill>
                <a:latin typeface="Proxima Nova Black" panose="02000506030000020004" pitchFamily="50" charset="0"/>
              </a:defRPr>
            </a:lvl1pPr>
          </a:lstStyle>
          <a:p>
            <a:r>
              <a:rPr lang="en-US"/>
              <a:t>TITLE TO BE CAPITALIZED</a:t>
            </a:r>
          </a:p>
        </p:txBody>
      </p:sp>
      <p:sp>
        <p:nvSpPr>
          <p:cNvPr id="4" name="Text Placeholder 19"/>
          <p:cNvSpPr>
            <a:spLocks noGrp="1"/>
          </p:cNvSpPr>
          <p:nvPr>
            <p:ph type="body" sz="quarter" idx="10" hasCustomPrompt="1"/>
          </p:nvPr>
        </p:nvSpPr>
        <p:spPr>
          <a:xfrm>
            <a:off x="685800" y="5915025"/>
            <a:ext cx="3467100" cy="295275"/>
          </a:xfrm>
          <a:prstGeom prst="rect">
            <a:avLst/>
          </a:prstGeom>
        </p:spPr>
        <p:txBody>
          <a:bodyPr lIns="0"/>
          <a:lstStyle>
            <a:lvl1pPr marL="0" indent="0">
              <a:buNone/>
              <a:defRPr sz="200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by Speaker</a:t>
            </a:r>
          </a:p>
        </p:txBody>
      </p:sp>
      <p:pic>
        <p:nvPicPr>
          <p:cNvPr id="7" name="Picture 6">
            <a:extLst>
              <a:ext uri="{FF2B5EF4-FFF2-40B4-BE49-F238E27FC236}">
                <a16:creationId xmlns:a16="http://schemas.microsoft.com/office/drawing/2014/main" id="{19906801-963A-2748-A48D-2607EEFEA3B7}"/>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36848546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EXT-ONE-COLUMN-DARK">
    <p:bg>
      <p:bgPr>
        <a:gradFill flip="none" rotWithShape="1">
          <a:gsLst>
            <a:gs pos="0">
              <a:schemeClr val="accent6"/>
            </a:gs>
            <a:gs pos="30000">
              <a:schemeClr val="accent6"/>
            </a:gs>
            <a:gs pos="100000">
              <a:srgbClr val="7030A0"/>
            </a:gs>
          </a:gsLst>
          <a:lin ang="10800000" scaled="0"/>
          <a:tileRect/>
        </a:gradFill>
        <a:effectLst/>
      </p:bgPr>
    </p:bg>
    <p:spTree>
      <p:nvGrpSpPr>
        <p:cNvPr id="1" name=""/>
        <p:cNvGrpSpPr/>
        <p:nvPr/>
      </p:nvGrpSpPr>
      <p:grpSpPr>
        <a:xfrm>
          <a:off x="0" y="0"/>
          <a:ext cx="0" cy="0"/>
          <a:chOff x="0" y="0"/>
          <a:chExt cx="0" cy="0"/>
        </a:xfrm>
      </p:grpSpPr>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
        <p:nvSpPr>
          <p:cNvPr id="6" name="Text Placeholder 6">
            <a:extLst>
              <a:ext uri="{FF2B5EF4-FFF2-40B4-BE49-F238E27FC236}">
                <a16:creationId xmlns:a16="http://schemas.microsoft.com/office/drawing/2014/main" id="{6DDF5AB6-195E-47F9-91E3-98E599C01EFB}"/>
              </a:ext>
            </a:extLst>
          </p:cNvPr>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39531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TEXT-ONE-COLUMN-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9" name="Picture 8">
            <a:extLst>
              <a:ext uri="{FF2B5EF4-FFF2-40B4-BE49-F238E27FC236}">
                <a16:creationId xmlns:a16="http://schemas.microsoft.com/office/drawing/2014/main" id="{320D1B1E-8401-8049-8729-0C74A6C1928C}"/>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18536307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FOR ICONS">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27206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563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EXT-ONE-COLUMN-DARK">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CC0A6A9-FB31-4A19-A170-D23A18C938E0}"/>
              </a:ext>
            </a:extLst>
          </p:cNvPr>
          <p:cNvSpPr/>
          <p:nvPr userDrawn="1"/>
        </p:nvSpPr>
        <p:spPr>
          <a:xfrm>
            <a:off x="0" y="0"/>
            <a:ext cx="12192000" cy="6858000"/>
          </a:xfrm>
          <a:prstGeom prst="rect">
            <a:avLst/>
          </a:prstGeom>
          <a:gradFill flip="none" rotWithShape="1">
            <a:gsLst>
              <a:gs pos="0">
                <a:schemeClr val="accent6"/>
              </a:gs>
              <a:gs pos="30000">
                <a:schemeClr val="accent6"/>
              </a:gs>
              <a:gs pos="100000">
                <a:schemeClr val="accent4"/>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3" name="Rectangle 2"/>
          <p:cNvSpPr/>
          <p:nvPr userDrawn="1"/>
        </p:nvSpPr>
        <p:spPr>
          <a:xfrm>
            <a:off x="0" y="1744980"/>
            <a:ext cx="12192000" cy="51130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uk-UA"/>
          </a:p>
        </p:txBody>
      </p:sp>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961750" y="5906728"/>
            <a:ext cx="1541845" cy="265471"/>
          </a:xfrm>
          <a:prstGeom prst="rect">
            <a:avLst/>
          </a:prstGeom>
        </p:spPr>
      </p:pic>
    </p:spTree>
    <p:extLst>
      <p:ext uri="{BB962C8B-B14F-4D97-AF65-F5344CB8AC3E}">
        <p14:creationId xmlns:p14="http://schemas.microsoft.com/office/powerpoint/2010/main" val="103784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EXT-TWO-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7112178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TEXT-THREE-COLUMNS-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831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LE-DESCRIPTION-SIDETEXT-GRADIENT">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25208856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PHOTO-LEFT-GRADIENT">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6210300" y="2743200"/>
            <a:ext cx="5295900" cy="27432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210300" y="1371601"/>
            <a:ext cx="5295900" cy="1371600"/>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 BE CAPITALIZED</a:t>
            </a:r>
          </a:p>
        </p:txBody>
      </p:sp>
      <p:sp>
        <p:nvSpPr>
          <p:cNvPr id="4" name="Picture Placeholder 3"/>
          <p:cNvSpPr>
            <a:spLocks noGrp="1"/>
          </p:cNvSpPr>
          <p:nvPr>
            <p:ph type="pic" sz="quarter" idx="13"/>
          </p:nvPr>
        </p:nvSpPr>
        <p:spPr>
          <a:xfrm>
            <a:off x="0" y="0"/>
            <a:ext cx="5295900" cy="6858000"/>
          </a:xfrm>
          <a:prstGeom prst="rect">
            <a:avLst/>
          </a:prstGeom>
        </p:spPr>
        <p:txBody>
          <a:bodyPr/>
          <a:lstStyle/>
          <a:p>
            <a:r>
              <a:rPr lang="en-US"/>
              <a:t>Click icon to add picture</a:t>
            </a:r>
          </a:p>
        </p:txBody>
      </p:sp>
    </p:spTree>
    <p:extLst>
      <p:ext uri="{BB962C8B-B14F-4D97-AF65-F5344CB8AC3E}">
        <p14:creationId xmlns:p14="http://schemas.microsoft.com/office/powerpoint/2010/main" val="2388575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TIMELINE-DARK">
    <p:bg>
      <p:bgPr>
        <a:gradFill flip="none" rotWithShape="1">
          <a:gsLst>
            <a:gs pos="98000">
              <a:srgbClr val="00BCDE"/>
            </a:gs>
            <a:gs pos="1000">
              <a:srgbClr val="562D7F"/>
            </a:gs>
          </a:gsLst>
          <a:lin ang="10800000" scaled="0"/>
          <a:tileRect/>
        </a:gradFill>
        <a:effectLst/>
      </p:bgPr>
    </p:bg>
    <p:spTree>
      <p:nvGrpSpPr>
        <p:cNvPr id="1" name=""/>
        <p:cNvGrpSpPr/>
        <p:nvPr/>
      </p:nvGrpSpPr>
      <p:grpSpPr>
        <a:xfrm>
          <a:off x="0" y="0"/>
          <a:ext cx="0" cy="0"/>
          <a:chOff x="0" y="0"/>
          <a:chExt cx="0" cy="0"/>
        </a:xfrm>
      </p:grpSpPr>
      <p:sp>
        <p:nvSpPr>
          <p:cNvPr id="20" name="Text Placeholder 6"/>
          <p:cNvSpPr>
            <a:spLocks noGrp="1"/>
          </p:cNvSpPr>
          <p:nvPr>
            <p:ph type="body" sz="quarter" idx="13" hasCustomPrompt="1"/>
          </p:nvPr>
        </p:nvSpPr>
        <p:spPr>
          <a:xfrm>
            <a:off x="6858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21"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cxnSp>
        <p:nvCxnSpPr>
          <p:cNvPr id="6" name="Straight Connector 5"/>
          <p:cNvCxnSpPr/>
          <p:nvPr userDrawn="1"/>
        </p:nvCxnSpPr>
        <p:spPr>
          <a:xfrm>
            <a:off x="-28575" y="2743200"/>
            <a:ext cx="12252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Oval 6"/>
          <p:cNvSpPr/>
          <p:nvPr userDrawn="1"/>
        </p:nvSpPr>
        <p:spPr>
          <a:xfrm>
            <a:off x="6172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28270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50368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Oval 27"/>
          <p:cNvSpPr/>
          <p:nvPr userDrawn="1"/>
        </p:nvSpPr>
        <p:spPr>
          <a:xfrm>
            <a:off x="72466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Oval 28"/>
          <p:cNvSpPr/>
          <p:nvPr userDrawn="1"/>
        </p:nvSpPr>
        <p:spPr>
          <a:xfrm>
            <a:off x="9456420" y="2674620"/>
            <a:ext cx="137160" cy="13716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ext Placeholder 6"/>
          <p:cNvSpPr>
            <a:spLocks noGrp="1"/>
          </p:cNvSpPr>
          <p:nvPr>
            <p:ph type="body" sz="quarter" idx="18" hasCustomPrompt="1"/>
          </p:nvPr>
        </p:nvSpPr>
        <p:spPr>
          <a:xfrm>
            <a:off x="28956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1" name="Text Placeholder 6"/>
          <p:cNvSpPr>
            <a:spLocks noGrp="1"/>
          </p:cNvSpPr>
          <p:nvPr>
            <p:ph type="body" sz="quarter" idx="19" hasCustomPrompt="1"/>
          </p:nvPr>
        </p:nvSpPr>
        <p:spPr>
          <a:xfrm>
            <a:off x="5114925" y="2057400"/>
            <a:ext cx="1466850" cy="809897"/>
          </a:xfrm>
          <a:prstGeom prst="rect">
            <a:avLst/>
          </a:prstGeom>
          <a:noFill/>
          <a:ln>
            <a:noFill/>
          </a:ln>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2" name="Text Placeholder 6"/>
          <p:cNvSpPr>
            <a:spLocks noGrp="1"/>
          </p:cNvSpPr>
          <p:nvPr>
            <p:ph type="body" sz="quarter" idx="20" hasCustomPrompt="1"/>
          </p:nvPr>
        </p:nvSpPr>
        <p:spPr>
          <a:xfrm>
            <a:off x="7315200" y="205740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3" name="Text Placeholder 6"/>
          <p:cNvSpPr>
            <a:spLocks noGrp="1"/>
          </p:cNvSpPr>
          <p:nvPr>
            <p:ph type="body" sz="quarter" idx="21" hasCustomPrompt="1"/>
          </p:nvPr>
        </p:nvSpPr>
        <p:spPr>
          <a:xfrm>
            <a:off x="9534525" y="2076450"/>
            <a:ext cx="1466850" cy="809897"/>
          </a:xfrm>
          <a:prstGeom prst="rect">
            <a:avLst/>
          </a:prstGeom>
        </p:spPr>
        <p:txBody>
          <a:bodyPr lIns="0"/>
          <a:lstStyle>
            <a:lvl1pPr marL="0" indent="0" algn="l">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4" name="Text Placeholder 6"/>
          <p:cNvSpPr>
            <a:spLocks noGrp="1"/>
          </p:cNvSpPr>
          <p:nvPr>
            <p:ph type="body" sz="quarter" idx="12" hasCustomPrompt="1"/>
          </p:nvPr>
        </p:nvSpPr>
        <p:spPr>
          <a:xfrm>
            <a:off x="6858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5" name="Text Placeholder 6"/>
          <p:cNvSpPr>
            <a:spLocks noGrp="1"/>
          </p:cNvSpPr>
          <p:nvPr>
            <p:ph type="body" sz="quarter" idx="22" hasCustomPrompt="1"/>
          </p:nvPr>
        </p:nvSpPr>
        <p:spPr>
          <a:xfrm>
            <a:off x="28956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6" name="Text Placeholder 6"/>
          <p:cNvSpPr>
            <a:spLocks noGrp="1"/>
          </p:cNvSpPr>
          <p:nvPr>
            <p:ph type="body" sz="quarter" idx="23" hasCustomPrompt="1"/>
          </p:nvPr>
        </p:nvSpPr>
        <p:spPr>
          <a:xfrm>
            <a:off x="511492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7" name="Text Placeholder 6"/>
          <p:cNvSpPr>
            <a:spLocks noGrp="1"/>
          </p:cNvSpPr>
          <p:nvPr>
            <p:ph type="body" sz="quarter" idx="24" hasCustomPrompt="1"/>
          </p:nvPr>
        </p:nvSpPr>
        <p:spPr>
          <a:xfrm>
            <a:off x="7315200" y="3076575"/>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sp>
        <p:nvSpPr>
          <p:cNvPr id="38" name="Text Placeholder 6"/>
          <p:cNvSpPr>
            <a:spLocks noGrp="1"/>
          </p:cNvSpPr>
          <p:nvPr>
            <p:ph type="body" sz="quarter" idx="25" hasCustomPrompt="1"/>
          </p:nvPr>
        </p:nvSpPr>
        <p:spPr>
          <a:xfrm>
            <a:off x="9515475" y="3076574"/>
            <a:ext cx="1981200" cy="2276475"/>
          </a:xfrm>
          <a:prstGeom prst="rect">
            <a:avLst/>
          </a:prstGeom>
        </p:spPr>
        <p:txBody>
          <a:bodyPr lIns="0"/>
          <a:lstStyle>
            <a:lvl1pPr marL="0" indent="0">
              <a:lnSpc>
                <a:spcPct val="10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a:t>
            </a:r>
          </a:p>
        </p:txBody>
      </p:sp>
      <p:pic>
        <p:nvPicPr>
          <p:cNvPr id="22" name="Picture 21">
            <a:extLst>
              <a:ext uri="{FF2B5EF4-FFF2-40B4-BE49-F238E27FC236}">
                <a16:creationId xmlns:a16="http://schemas.microsoft.com/office/drawing/2014/main" id="{D2C70A87-6824-3248-B448-307E7C5BC0C9}"/>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983028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FOR ICONS">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151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R ICO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10820400" cy="3429000"/>
          </a:xfrm>
          <a:prstGeom prst="rect">
            <a:avLst/>
          </a:prstGeom>
        </p:spPr>
        <p:txBody>
          <a:bodyPr lIns="0"/>
          <a:lstStyle>
            <a:lvl1pPr marL="0" indent="0">
              <a:lnSpc>
                <a:spcPct val="100000"/>
              </a:lnSpc>
              <a:buNone/>
              <a:defRPr sz="2000" b="0" i="0">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buNone/>
              <a:defRPr sz="1800" b="0" i="0">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buNone/>
              <a:defRPr sz="1600" b="0" i="0">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buNone/>
              <a:defRPr sz="1400" b="0" i="0">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buNone/>
              <a:defRPr sz="1200" b="0" i="0">
                <a:latin typeface="Open Sans Regular" panose="020B0606030504020204" pitchFamily="34" charset="0"/>
                <a:ea typeface="Open Sans Regular" panose="020B0606030504020204" pitchFamily="34" charset="0"/>
                <a:cs typeface="Open Sans Regular"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5045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CKGROUND_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C47469-3B03-E44C-89B5-F697BC2200BB}"/>
              </a:ext>
            </a:extLst>
          </p:cNvPr>
          <p:cNvPicPr>
            <a:picLocks noChangeAspect="1"/>
          </p:cNvPicPr>
          <p:nvPr userDrawn="1"/>
        </p:nvPicPr>
        <p:blipFill>
          <a:blip r:embed="rId2"/>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4132872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TWO-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5174998"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6330696" y="2057400"/>
            <a:ext cx="5175504"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7914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THREE-COLUMNS-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685801"/>
            <a:ext cx="10820400" cy="685800"/>
          </a:xfrm>
          <a:prstGeom prst="rect">
            <a:avLst/>
          </a:prstGeom>
        </p:spPr>
        <p:txBody>
          <a:bodyPr lIns="0"/>
          <a:lstStyle>
            <a:lvl1pPr>
              <a:defRPr baseline="0">
                <a:latin typeface="Proxima Nova Black" panose="02000506030000020004" pitchFamily="50" charset="0"/>
              </a:defRPr>
            </a:lvl1pPr>
          </a:lstStyle>
          <a:p>
            <a:r>
              <a:rPr lang="en-US"/>
              <a:t>TITLE TO BE CAPITALIZED</a:t>
            </a:r>
          </a:p>
        </p:txBody>
      </p:sp>
      <p:sp>
        <p:nvSpPr>
          <p:cNvPr id="7" name="Text Placeholder 6"/>
          <p:cNvSpPr>
            <a:spLocks noGrp="1"/>
          </p:cNvSpPr>
          <p:nvPr>
            <p:ph type="body" sz="quarter" idx="10" hasCustomPrompt="1"/>
          </p:nvPr>
        </p:nvSpPr>
        <p:spPr>
          <a:xfrm>
            <a:off x="6858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6" name="Text Placeholder 6"/>
          <p:cNvSpPr>
            <a:spLocks noGrp="1"/>
          </p:cNvSpPr>
          <p:nvPr>
            <p:ph type="body" sz="quarter" idx="11" hasCustomPrompt="1"/>
          </p:nvPr>
        </p:nvSpPr>
        <p:spPr>
          <a:xfrm>
            <a:off x="4363212" y="2057400"/>
            <a:ext cx="3465576"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5" name="Text Placeholder 6"/>
          <p:cNvSpPr>
            <a:spLocks noGrp="1"/>
          </p:cNvSpPr>
          <p:nvPr>
            <p:ph type="body" sz="quarter" idx="12" hasCustomPrompt="1"/>
          </p:nvPr>
        </p:nvSpPr>
        <p:spPr>
          <a:xfrm>
            <a:off x="8039100" y="2057400"/>
            <a:ext cx="3467100" cy="3429000"/>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43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DESCRIPTION-SIDETEXT-GRADIENT">
    <p:bg>
      <p:bgPr>
        <a:gradFill>
          <a:gsLst>
            <a:gs pos="0">
              <a:schemeClr val="accent6"/>
            </a:gs>
            <a:gs pos="30000">
              <a:schemeClr val="accent6"/>
            </a:gs>
            <a:gs pos="100000">
              <a:schemeClr val="accent4"/>
            </a:gs>
          </a:gsLst>
          <a:lin ang="10800000" scaled="0"/>
        </a:gradFill>
        <a:effectLst/>
      </p:bgPr>
    </p:bg>
    <p:spTree>
      <p:nvGrpSpPr>
        <p:cNvPr id="1" name=""/>
        <p:cNvGrpSpPr/>
        <p:nvPr/>
      </p:nvGrpSpPr>
      <p:grpSpPr>
        <a:xfrm>
          <a:off x="0" y="0"/>
          <a:ext cx="0" cy="0"/>
          <a:chOff x="0" y="0"/>
          <a:chExt cx="0" cy="0"/>
        </a:xfrm>
      </p:grpSpPr>
      <p:sp>
        <p:nvSpPr>
          <p:cNvPr id="5" name="Text Placeholder 6"/>
          <p:cNvSpPr>
            <a:spLocks noGrp="1"/>
          </p:cNvSpPr>
          <p:nvPr>
            <p:ph type="body" sz="quarter" idx="12" hasCustomPrompt="1"/>
          </p:nvPr>
        </p:nvSpPr>
        <p:spPr>
          <a:xfrm>
            <a:off x="4381500" y="1382486"/>
            <a:ext cx="7124700" cy="4103914"/>
          </a:xfrm>
          <a:prstGeom prst="rect">
            <a:avLst/>
          </a:prstGeom>
        </p:spPr>
        <p:txBody>
          <a:bodyPr lIns="0"/>
          <a:lstStyle>
            <a:lvl1pPr marL="0" indent="0">
              <a:lnSpc>
                <a:spcPct val="10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hasCustomPrompt="1"/>
          </p:nvPr>
        </p:nvSpPr>
        <p:spPr>
          <a:xfrm>
            <a:off x="685800" y="1382486"/>
            <a:ext cx="3467100" cy="1913709"/>
          </a:xfrm>
          <a:prstGeom prst="rect">
            <a:avLst/>
          </a:prstGeom>
        </p:spPr>
        <p:txBody>
          <a:bodyPr lIns="0"/>
          <a:lstStyle>
            <a:lvl1pPr>
              <a:lnSpc>
                <a:spcPct val="80000"/>
              </a:lnSpc>
              <a:defRPr baseline="0">
                <a:latin typeface="Proxima Nova Black" panose="02000506030000020004" pitchFamily="50" charset="0"/>
              </a:defRPr>
            </a:lvl1pPr>
          </a:lstStyle>
          <a:p>
            <a:r>
              <a:rPr lang="en-US"/>
              <a:t>TITLE TO</a:t>
            </a:r>
            <a:r>
              <a:rPr lang="uk-UA"/>
              <a:t/>
            </a:r>
            <a:br>
              <a:rPr lang="uk-UA"/>
            </a:br>
            <a:r>
              <a:rPr lang="en-US"/>
              <a:t>BE CAPITA</a:t>
            </a:r>
            <a:r>
              <a:rPr lang="uk-UA"/>
              <a:t/>
            </a:r>
            <a:br>
              <a:rPr lang="uk-UA"/>
            </a:br>
            <a:r>
              <a:rPr lang="en-US"/>
              <a:t>LIZED</a:t>
            </a:r>
          </a:p>
        </p:txBody>
      </p:sp>
      <p:sp>
        <p:nvSpPr>
          <p:cNvPr id="8" name="Text Placeholder 6"/>
          <p:cNvSpPr>
            <a:spLocks noGrp="1"/>
          </p:cNvSpPr>
          <p:nvPr>
            <p:ph type="body" sz="quarter" idx="13" hasCustomPrompt="1"/>
          </p:nvPr>
        </p:nvSpPr>
        <p:spPr>
          <a:xfrm>
            <a:off x="685800" y="3429001"/>
            <a:ext cx="3467100" cy="2057400"/>
          </a:xfrm>
          <a:prstGeom prst="rect">
            <a:avLst/>
          </a:prstGeom>
        </p:spPr>
        <p:txBody>
          <a:bodyPr lIns="0"/>
          <a:lstStyle>
            <a:lvl1pPr marL="0" indent="0">
              <a:lnSpc>
                <a:spcPct val="100000"/>
              </a:lnSpc>
              <a:buNone/>
              <a:defRPr sz="1600">
                <a:latin typeface="Proxima Nova Black" panose="02000506030000020004" pitchFamily="50" charset="0"/>
                <a:ea typeface="Open Sans" panose="020B0606030504020204" pitchFamily="34" charset="0"/>
                <a:cs typeface="Open Sans" panose="020B0606030504020204" pitchFamily="34" charset="0"/>
              </a:defRPr>
            </a:lvl1pPr>
            <a:lvl2pPr marL="457200" indent="0">
              <a:buNone/>
              <a:defRPr sz="1800">
                <a:latin typeface="Open Sans" panose="020B0606030504020204" pitchFamily="34" charset="0"/>
                <a:ea typeface="Open Sans" panose="020B0606030504020204" pitchFamily="34" charset="0"/>
                <a:cs typeface="Open Sans" panose="020B0606030504020204" pitchFamily="34" charset="0"/>
              </a:defRPr>
            </a:lvl2pPr>
            <a:lvl3pPr marL="914400" indent="0">
              <a:buNone/>
              <a:defRPr sz="1600">
                <a:latin typeface="Open Sans" panose="020B0606030504020204" pitchFamily="34" charset="0"/>
                <a:ea typeface="Open Sans" panose="020B0606030504020204" pitchFamily="34" charset="0"/>
                <a:cs typeface="Open Sans" panose="020B0606030504020204" pitchFamily="34" charset="0"/>
              </a:defRPr>
            </a:lvl3pPr>
            <a:lvl4pPr marL="1371600" indent="0">
              <a:buNone/>
              <a:defRPr sz="1400">
                <a:latin typeface="Open Sans" panose="020B0606030504020204" pitchFamily="34" charset="0"/>
                <a:ea typeface="Open Sans" panose="020B0606030504020204" pitchFamily="34" charset="0"/>
                <a:cs typeface="Open Sans" panose="020B0606030504020204" pitchFamily="34" charset="0"/>
              </a:defRPr>
            </a:lvl4pPr>
            <a:lvl5pPr marL="1828800" indent="0">
              <a:buNone/>
              <a:defRPr sz="1200">
                <a:latin typeface="Open Sans" panose="020B0606030504020204" pitchFamily="34" charset="0"/>
                <a:ea typeface="Open Sans" panose="020B0606030504020204" pitchFamily="34" charset="0"/>
                <a:cs typeface="Open Sans" panose="020B0606030504020204" pitchFamily="34" charset="0"/>
              </a:defRPr>
            </a:lvl5pPr>
          </a:lstStyle>
          <a:p>
            <a:pPr lvl="0"/>
            <a:r>
              <a:rPr lang="en-US"/>
              <a:t>Click to edit the text </a:t>
            </a:r>
          </a:p>
        </p:txBody>
      </p:sp>
    </p:spTree>
    <p:extLst>
      <p:ext uri="{BB962C8B-B14F-4D97-AF65-F5344CB8AC3E}">
        <p14:creationId xmlns:p14="http://schemas.microsoft.com/office/powerpoint/2010/main" val="3179948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4"/>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674229508"/>
      </p:ext>
    </p:extLst>
  </p:cSld>
  <p:clrMap bg1="dk1" tx1="lt1" bg2="dk2" tx2="lt2" accent1="accent1" accent2="accent2" accent3="accent3" accent4="accent4" accent5="accent5" accent6="accent6" hlink="hlink" folHlink="folHlink"/>
  <p:sldLayoutIdLst>
    <p:sldLayoutId id="2147484778" r:id="rId1"/>
    <p:sldLayoutId id="2147484779" r:id="rId2"/>
    <p:sldLayoutId id="2147484780" r:id="rId3"/>
    <p:sldLayoutId id="2147484802" r:id="rId4"/>
    <p:sldLayoutId id="2147484781" r:id="rId5"/>
    <p:sldLayoutId id="2147484782" r:id="rId6"/>
    <p:sldLayoutId id="2147484783" r:id="rId7"/>
    <p:sldLayoutId id="2147484784" r:id="rId8"/>
    <p:sldLayoutId id="2147484785" r:id="rId9"/>
    <p:sldLayoutId id="2147484786" r:id="rId10"/>
    <p:sldLayoutId id="2147484787" r:id="rId11"/>
    <p:sldLayoutId id="214748478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41790936"/>
      </p:ext>
    </p:extLst>
  </p:cSld>
  <p:clrMap bg1="dk1" tx1="lt1" bg2="dk2" tx2="lt2" accent1="accent1" accent2="accent2" accent3="accent3" accent4="accent4" accent5="accent5" accent6="accent6" hlink="hlink" folHlink="folHlink"/>
  <p:sldLayoutIdLst>
    <p:sldLayoutId id="2147484790" r:id="rId1"/>
    <p:sldLayoutId id="2147484791" r:id="rId2"/>
    <p:sldLayoutId id="2147484792" r:id="rId3"/>
    <p:sldLayoutId id="2147484793" r:id="rId4"/>
    <p:sldLayoutId id="2147484803" r:id="rId5"/>
    <p:sldLayoutId id="2147484794" r:id="rId6"/>
    <p:sldLayoutId id="2147484795" r:id="rId7"/>
    <p:sldLayoutId id="2147484796" r:id="rId8"/>
    <p:sldLayoutId id="2147484797" r:id="rId9"/>
    <p:sldLayoutId id="2147484798" r:id="rId10"/>
    <p:sldLayoutId id="214748479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13"/>
          <a:stretch>
            <a:fillRect/>
          </a:stretch>
        </p:blipFill>
        <p:spPr>
          <a:xfrm>
            <a:off x="9959145" y="5906728"/>
            <a:ext cx="1547055" cy="265471"/>
          </a:xfrm>
          <a:prstGeom prst="rect">
            <a:avLst/>
          </a:prstGeom>
        </p:spPr>
      </p:pic>
    </p:spTree>
    <p:extLst>
      <p:ext uri="{BB962C8B-B14F-4D97-AF65-F5344CB8AC3E}">
        <p14:creationId xmlns:p14="http://schemas.microsoft.com/office/powerpoint/2010/main" val="3849270835"/>
      </p:ext>
    </p:extLst>
  </p:cSld>
  <p:clrMap bg1="dk1" tx1="lt1" bg2="dk2" tx2="lt2" accent1="accent1" accent2="accent2" accent3="accent3" accent4="accent4" accent5="accent5" accent6="accent6" hlink="hlink" folHlink="folHlink"/>
  <p:sldLayoutIdLst>
    <p:sldLayoutId id="2147484844" r:id="rId1"/>
    <p:sldLayoutId id="2147484845" r:id="rId2"/>
    <p:sldLayoutId id="2147484850" r:id="rId3"/>
    <p:sldLayoutId id="2147484849" r:id="rId4"/>
    <p:sldLayoutId id="2147484853" r:id="rId5"/>
    <p:sldLayoutId id="2147484854" r:id="rId6"/>
    <p:sldLayoutId id="2147484855" r:id="rId7"/>
    <p:sldLayoutId id="2147484856" r:id="rId8"/>
    <p:sldLayoutId id="2147484857" r:id="rId9"/>
    <p:sldLayoutId id="2147484858" r:id="rId10"/>
    <p:sldLayoutId id="214748485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32">
          <p15:clr>
            <a:srgbClr val="F26B43"/>
          </p15:clr>
        </p15:guide>
        <p15:guide id="4" pos="7248">
          <p15:clr>
            <a:srgbClr val="F26B43"/>
          </p15:clr>
        </p15:guide>
        <p15:guide id="5" orient="horz" pos="432">
          <p15:clr>
            <a:srgbClr val="F26B43"/>
          </p15:clr>
        </p15:guide>
        <p15:guide id="6" orient="horz" pos="864">
          <p15:clr>
            <a:srgbClr val="F26B43"/>
          </p15:clr>
        </p15:guide>
        <p15:guide id="7" orient="horz" pos="3456">
          <p15:clr>
            <a:srgbClr val="F26B43"/>
          </p15:clr>
        </p15:guide>
        <p15:guide id="8" orient="horz" pos="3888">
          <p15:clr>
            <a:srgbClr val="F26B43"/>
          </p15:clr>
        </p15:guide>
        <p15:guide id="9" pos="1680">
          <p15:clr>
            <a:srgbClr val="F26B43"/>
          </p15:clr>
        </p15:guide>
        <p15:guide id="10" pos="1824">
          <p15:clr>
            <a:srgbClr val="F26B43"/>
          </p15:clr>
        </p15:guide>
        <p15:guide id="11" pos="2616">
          <p15:clr>
            <a:srgbClr val="F26B43"/>
          </p15:clr>
        </p15:guide>
        <p15:guide id="12" pos="3072">
          <p15:clr>
            <a:srgbClr val="F26B43"/>
          </p15:clr>
        </p15:guide>
        <p15:guide id="13" pos="2760">
          <p15:clr>
            <a:srgbClr val="F26B43"/>
          </p15:clr>
        </p15:guide>
        <p15:guide id="14" pos="3216">
          <p15:clr>
            <a:srgbClr val="F26B43"/>
          </p15:clr>
        </p15:guide>
        <p15:guide id="15" pos="4464">
          <p15:clr>
            <a:srgbClr val="F26B43"/>
          </p15:clr>
        </p15:guide>
        <p15:guide id="16" pos="4608">
          <p15:clr>
            <a:srgbClr val="F26B43"/>
          </p15:clr>
        </p15:guide>
        <p15:guide id="17" pos="4920">
          <p15:clr>
            <a:srgbClr val="F26B43"/>
          </p15:clr>
        </p15:guide>
        <p15:guide id="18" pos="5064">
          <p15:clr>
            <a:srgbClr val="F26B43"/>
          </p15:clr>
        </p15:guide>
        <p15:guide id="19" pos="5856">
          <p15:clr>
            <a:srgbClr val="F26B43"/>
          </p15:clr>
        </p15:guide>
        <p15:guide id="20" pos="6000">
          <p15:clr>
            <a:srgbClr val="F26B43"/>
          </p15:clr>
        </p15:guide>
        <p15:guide id="21" orient="horz" pos="1296">
          <p15:clr>
            <a:srgbClr val="F26B43"/>
          </p15:clr>
        </p15:guide>
        <p15:guide id="22" orient="horz" pos="1728">
          <p15:clr>
            <a:srgbClr val="F26B43"/>
          </p15:clr>
        </p15:guide>
        <p15:guide id="23" pos="3768">
          <p15:clr>
            <a:srgbClr val="F26B43"/>
          </p15:clr>
        </p15:guide>
        <p15:guide id="24" pos="391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6BFCD7C-0C79-467A-9369-0675D4B541D4}"/>
              </a:ext>
            </a:extLst>
          </p:cNvPr>
          <p:cNvSpPr>
            <a:spLocks noGrp="1"/>
          </p:cNvSpPr>
          <p:nvPr>
            <p:ph type="body" sz="quarter" idx="10"/>
          </p:nvPr>
        </p:nvSpPr>
        <p:spPr/>
        <p:txBody>
          <a:bodyPr/>
          <a:lstStyle/>
          <a:p>
            <a:r>
              <a:rPr lang="en-US" dirty="0" smtClean="0"/>
              <a:t>By Taras Dyda</a:t>
            </a:r>
            <a:endParaRPr lang="uk-UA" dirty="0"/>
          </a:p>
        </p:txBody>
      </p:sp>
      <p:sp>
        <p:nvSpPr>
          <p:cNvPr id="2" name="Title 1">
            <a:extLst>
              <a:ext uri="{FF2B5EF4-FFF2-40B4-BE49-F238E27FC236}">
                <a16:creationId xmlns:a16="http://schemas.microsoft.com/office/drawing/2014/main" id="{3F314A52-F715-4894-9739-384FC3085337}"/>
              </a:ext>
            </a:extLst>
          </p:cNvPr>
          <p:cNvSpPr>
            <a:spLocks noGrp="1"/>
          </p:cNvSpPr>
          <p:nvPr>
            <p:ph type="title"/>
          </p:nvPr>
        </p:nvSpPr>
        <p:spPr>
          <a:prstGeom prst="rect">
            <a:avLst/>
          </a:prstGeom>
        </p:spPr>
        <p:txBody>
          <a:bodyPr/>
          <a:lstStyle/>
          <a:p>
            <a:pPr lvl="0"/>
            <a:r>
              <a:rPr lang="en-US" dirty="0"/>
              <a:t>WELCOME TO THE FUTURE</a:t>
            </a:r>
          </a:p>
        </p:txBody>
      </p:sp>
    </p:spTree>
    <p:extLst>
      <p:ext uri="{BB962C8B-B14F-4D97-AF65-F5344CB8AC3E}">
        <p14:creationId xmlns:p14="http://schemas.microsoft.com/office/powerpoint/2010/main" val="40011932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Media queries</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126" y="2775855"/>
            <a:ext cx="5688874" cy="3255547"/>
          </a:xfrm>
          <a:prstGeom prst="rect">
            <a:avLst/>
          </a:prstGeom>
        </p:spPr>
      </p:pic>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7"/>
            <a:ext cx="10820400" cy="381000"/>
          </a:xfrm>
          <a:prstGeom prst="rect">
            <a:avLst/>
          </a:prstGeom>
        </p:spPr>
        <p:txBody>
          <a:bodyPr/>
          <a:lstStyle/>
          <a:p>
            <a:pPr marL="0" indent="0">
              <a:buNone/>
            </a:pPr>
            <a:r>
              <a:rPr lang="en-US" sz="1800" dirty="0">
                <a:solidFill>
                  <a:schemeClr val="bg2">
                    <a:lumMod val="95000"/>
                    <a:lumOff val="5000"/>
                  </a:schemeClr>
                </a:solidFill>
                <a:latin typeface="Times New Roman" panose="02020603050405020304" pitchFamily="18" charset="0"/>
                <a:cs typeface="Times New Roman" panose="02020603050405020304" pitchFamily="18" charset="0"/>
              </a:rPr>
              <a:t>Media queries are a popular technique for delivering a tailored style sheet to different devices</a:t>
            </a:r>
            <a:r>
              <a:rPr lang="en-US" sz="1800" dirty="0" smtClean="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media</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en-US" altLang="uk-UA" sz="1800" dirty="0" smtClean="0">
                <a:solidFill>
                  <a:schemeClr val="bg2">
                    <a:lumMod val="95000"/>
                    <a:lumOff val="5000"/>
                  </a:schemeClr>
                </a:solidFill>
                <a:latin typeface="Times New Roman" panose="02020603050405020304" pitchFamily="18" charset="0"/>
                <a:cs typeface="Times New Roman" panose="02020603050405020304" pitchFamily="18" charset="0"/>
              </a:rPr>
              <a:t>uses to</a:t>
            </a:r>
            <a:r>
              <a:rPr lang="uk-UA" altLang="uk-UA" sz="1800" dirty="0" smtClean="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include</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block</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of</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CSS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properties</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only</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if</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certain</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condition</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is</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r>
              <a:rPr lang="uk-UA" altLang="uk-UA" sz="1800" dirty="0" err="1">
                <a:solidFill>
                  <a:schemeClr val="bg2">
                    <a:lumMod val="95000"/>
                    <a:lumOff val="5000"/>
                  </a:schemeClr>
                </a:solidFill>
                <a:latin typeface="Times New Roman" panose="02020603050405020304" pitchFamily="18" charset="0"/>
                <a:cs typeface="Times New Roman" panose="02020603050405020304" pitchFamily="18" charset="0"/>
              </a:rPr>
              <a:t>true</a:t>
            </a:r>
            <a:r>
              <a:rPr lang="uk-UA" altLang="uk-UA" sz="1800" dirty="0">
                <a:solidFill>
                  <a:schemeClr val="bg2">
                    <a:lumMod val="95000"/>
                    <a:lumOff val="5000"/>
                  </a:schemeClr>
                </a:solidFill>
                <a:latin typeface="Times New Roman" panose="02020603050405020304" pitchFamily="18" charset="0"/>
                <a:cs typeface="Times New Roman" panose="02020603050405020304" pitchFamily="18" charset="0"/>
              </a:rPr>
              <a:t>. </a:t>
            </a:r>
          </a:p>
          <a:p>
            <a:endParaRPr lang="uk-UA" dirty="0">
              <a:solidFill>
                <a:schemeClr val="bg2">
                  <a:lumMod val="95000"/>
                  <a:lumOff val="5000"/>
                </a:schemeClr>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0637" y="3019695"/>
            <a:ext cx="4552793" cy="2579916"/>
          </a:xfrm>
          <a:prstGeom prst="rect">
            <a:avLst/>
          </a:prstGeom>
        </p:spPr>
      </p:pic>
    </p:spTree>
    <p:extLst>
      <p:ext uri="{BB962C8B-B14F-4D97-AF65-F5344CB8AC3E}">
        <p14:creationId xmlns:p14="http://schemas.microsoft.com/office/powerpoint/2010/main" val="3845844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a:xfrm>
            <a:off x="685800" y="407126"/>
            <a:ext cx="10820400" cy="685800"/>
          </a:xfrm>
        </p:spPr>
        <p:txBody>
          <a:bodyPr/>
          <a:lstStyle/>
          <a:p>
            <a:pPr algn="ctr"/>
            <a:r>
              <a:rPr lang="en-US" dirty="0" smtClean="0"/>
              <a:t>Types of media queries</a:t>
            </a:r>
            <a:endParaRPr lang="uk-UA" dirty="0"/>
          </a:p>
        </p:txBody>
      </p:sp>
      <p:graphicFrame>
        <p:nvGraphicFramePr>
          <p:cNvPr id="4" name="Таблиця 3"/>
          <p:cNvGraphicFramePr>
            <a:graphicFrameLocks noGrp="1"/>
          </p:cNvGraphicFramePr>
          <p:nvPr>
            <p:extLst>
              <p:ext uri="{D42A27DB-BD31-4B8C-83A1-F6EECF244321}">
                <p14:modId xmlns:p14="http://schemas.microsoft.com/office/powerpoint/2010/main" val="549350653"/>
              </p:ext>
            </p:extLst>
          </p:nvPr>
        </p:nvGraphicFramePr>
        <p:xfrm>
          <a:off x="1166947" y="1371601"/>
          <a:ext cx="9858106" cy="4471720"/>
        </p:xfrm>
        <a:graphic>
          <a:graphicData uri="http://schemas.openxmlformats.org/drawingml/2006/table">
            <a:tbl>
              <a:tblPr firstRow="1" bandRow="1">
                <a:tableStyleId>{7DF18680-E054-41AD-8BC1-D1AEF772440D}</a:tableStyleId>
              </a:tblPr>
              <a:tblGrid>
                <a:gridCol w="4929053">
                  <a:extLst>
                    <a:ext uri="{9D8B030D-6E8A-4147-A177-3AD203B41FA5}">
                      <a16:colId xmlns:a16="http://schemas.microsoft.com/office/drawing/2014/main" val="539638062"/>
                    </a:ext>
                  </a:extLst>
                </a:gridCol>
                <a:gridCol w="4929053">
                  <a:extLst>
                    <a:ext uri="{9D8B030D-6E8A-4147-A177-3AD203B41FA5}">
                      <a16:colId xmlns:a16="http://schemas.microsoft.com/office/drawing/2014/main" val="362962554"/>
                    </a:ext>
                  </a:extLst>
                </a:gridCol>
              </a:tblGrid>
              <a:tr h="334169">
                <a:tc>
                  <a:txBody>
                    <a:bodyPr/>
                    <a:lstStyle/>
                    <a:p>
                      <a:r>
                        <a:rPr lang="en-US" dirty="0" smtClean="0"/>
                        <a:t>Type</a:t>
                      </a:r>
                      <a:endParaRPr lang="uk-UA" dirty="0"/>
                    </a:p>
                  </a:txBody>
                  <a:tcPr/>
                </a:tc>
                <a:tc>
                  <a:txBody>
                    <a:bodyPr/>
                    <a:lstStyle/>
                    <a:p>
                      <a:r>
                        <a:rPr lang="en-US" dirty="0" smtClean="0"/>
                        <a:t>Explanation</a:t>
                      </a:r>
                      <a:endParaRPr lang="uk-UA" dirty="0"/>
                    </a:p>
                  </a:txBody>
                  <a:tcPr/>
                </a:tc>
                <a:extLst>
                  <a:ext uri="{0D108BD9-81ED-4DB2-BD59-A6C34878D82A}">
                    <a16:rowId xmlns:a16="http://schemas.microsoft.com/office/drawing/2014/main" val="228222552"/>
                  </a:ext>
                </a:extLst>
              </a:tr>
              <a:tr h="334169">
                <a:tc>
                  <a:txBody>
                    <a:bodyPr/>
                    <a:lstStyle/>
                    <a:p>
                      <a:r>
                        <a:rPr lang="en-US" dirty="0" smtClean="0"/>
                        <a:t>all</a:t>
                      </a:r>
                      <a:endParaRPr lang="uk-UA" dirty="0"/>
                    </a:p>
                  </a:txBody>
                  <a:tcPr/>
                </a:tc>
                <a:tc>
                  <a:txBody>
                    <a:bodyPr/>
                    <a:lstStyle/>
                    <a:p>
                      <a:r>
                        <a:rPr lang="en-US" sz="1800" kern="1200" dirty="0" smtClean="0">
                          <a:effectLst/>
                        </a:rPr>
                        <a:t>Used for all media type devices</a:t>
                      </a:r>
                      <a:endParaRPr lang="uk-UA" dirty="0"/>
                    </a:p>
                  </a:txBody>
                  <a:tcPr/>
                </a:tc>
                <a:extLst>
                  <a:ext uri="{0D108BD9-81ED-4DB2-BD59-A6C34878D82A}">
                    <a16:rowId xmlns:a16="http://schemas.microsoft.com/office/drawing/2014/main" val="762649672"/>
                  </a:ext>
                </a:extLst>
              </a:tr>
              <a:tr h="420061">
                <a:tc>
                  <a:txBody>
                    <a:bodyPr/>
                    <a:lstStyle/>
                    <a:p>
                      <a:r>
                        <a:rPr lang="en-US" dirty="0" smtClean="0"/>
                        <a:t>aural</a:t>
                      </a:r>
                      <a:endParaRPr lang="uk-UA" dirty="0"/>
                    </a:p>
                  </a:txBody>
                  <a:tcPr/>
                </a:tc>
                <a:tc>
                  <a:txBody>
                    <a:bodyPr/>
                    <a:lstStyle/>
                    <a:p>
                      <a:r>
                        <a:rPr lang="en-US" sz="1800" kern="1200" dirty="0" smtClean="0">
                          <a:effectLst/>
                        </a:rPr>
                        <a:t>Used for speech and sound synthesizers</a:t>
                      </a:r>
                      <a:endParaRPr lang="uk-UA" dirty="0"/>
                    </a:p>
                  </a:txBody>
                  <a:tcPr/>
                </a:tc>
                <a:extLst>
                  <a:ext uri="{0D108BD9-81ED-4DB2-BD59-A6C34878D82A}">
                    <a16:rowId xmlns:a16="http://schemas.microsoft.com/office/drawing/2014/main" val="2485397516"/>
                  </a:ext>
                </a:extLst>
              </a:tr>
              <a:tr h="420061">
                <a:tc>
                  <a:txBody>
                    <a:bodyPr/>
                    <a:lstStyle/>
                    <a:p>
                      <a:r>
                        <a:rPr lang="en-US" dirty="0" smtClean="0"/>
                        <a:t>braille</a:t>
                      </a:r>
                      <a:endParaRPr lang="uk-UA" dirty="0"/>
                    </a:p>
                  </a:txBody>
                  <a:tcPr/>
                </a:tc>
                <a:tc>
                  <a:txBody>
                    <a:bodyPr/>
                    <a:lstStyle/>
                    <a:p>
                      <a:r>
                        <a:rPr lang="en-US" sz="1800" kern="1200" dirty="0" smtClean="0">
                          <a:effectLst/>
                        </a:rPr>
                        <a:t>Used for braille tactile feedback devices</a:t>
                      </a:r>
                      <a:endParaRPr lang="uk-UA" dirty="0"/>
                    </a:p>
                  </a:txBody>
                  <a:tcPr/>
                </a:tc>
                <a:extLst>
                  <a:ext uri="{0D108BD9-81ED-4DB2-BD59-A6C34878D82A}">
                    <a16:rowId xmlns:a16="http://schemas.microsoft.com/office/drawing/2014/main" val="1894936811"/>
                  </a:ext>
                </a:extLst>
              </a:tr>
              <a:tr h="334169">
                <a:tc>
                  <a:txBody>
                    <a:bodyPr/>
                    <a:lstStyle/>
                    <a:p>
                      <a:r>
                        <a:rPr lang="en-US" dirty="0" smtClean="0"/>
                        <a:t>embossed</a:t>
                      </a:r>
                      <a:endParaRPr lang="uk-UA" dirty="0"/>
                    </a:p>
                  </a:txBody>
                  <a:tcPr/>
                </a:tc>
                <a:tc>
                  <a:txBody>
                    <a:bodyPr/>
                    <a:lstStyle/>
                    <a:p>
                      <a:r>
                        <a:rPr lang="en-US" sz="1800" kern="1200" dirty="0" smtClean="0">
                          <a:effectLst/>
                        </a:rPr>
                        <a:t>Used for paged braille printers</a:t>
                      </a:r>
                      <a:endParaRPr lang="uk-UA" dirty="0"/>
                    </a:p>
                  </a:txBody>
                  <a:tcPr/>
                </a:tc>
                <a:extLst>
                  <a:ext uri="{0D108BD9-81ED-4DB2-BD59-A6C34878D82A}">
                    <a16:rowId xmlns:a16="http://schemas.microsoft.com/office/drawing/2014/main" val="2099578059"/>
                  </a:ext>
                </a:extLst>
              </a:tr>
              <a:tr h="334169">
                <a:tc>
                  <a:txBody>
                    <a:bodyPr/>
                    <a:lstStyle/>
                    <a:p>
                      <a:r>
                        <a:rPr lang="en-US" dirty="0" smtClean="0"/>
                        <a:t>handheld</a:t>
                      </a:r>
                      <a:endParaRPr lang="uk-UA" dirty="0"/>
                    </a:p>
                  </a:txBody>
                  <a:tcPr/>
                </a:tc>
                <a:tc>
                  <a:txBody>
                    <a:bodyPr/>
                    <a:lstStyle/>
                    <a:p>
                      <a:r>
                        <a:rPr lang="en-US" sz="1800" kern="1200" dirty="0" smtClean="0">
                          <a:effectLst/>
                        </a:rPr>
                        <a:t>Used for small or handheld devices</a:t>
                      </a:r>
                      <a:endParaRPr lang="uk-UA" dirty="0"/>
                    </a:p>
                  </a:txBody>
                  <a:tcPr/>
                </a:tc>
                <a:extLst>
                  <a:ext uri="{0D108BD9-81ED-4DB2-BD59-A6C34878D82A}">
                    <a16:rowId xmlns:a16="http://schemas.microsoft.com/office/drawing/2014/main" val="3102002888"/>
                  </a:ext>
                </a:extLst>
              </a:tr>
              <a:tr h="334169">
                <a:tc>
                  <a:txBody>
                    <a:bodyPr/>
                    <a:lstStyle/>
                    <a:p>
                      <a:r>
                        <a:rPr lang="en-US" dirty="0" smtClean="0"/>
                        <a:t>print</a:t>
                      </a:r>
                    </a:p>
                  </a:txBody>
                  <a:tcPr/>
                </a:tc>
                <a:tc>
                  <a:txBody>
                    <a:bodyPr/>
                    <a:lstStyle/>
                    <a:p>
                      <a:r>
                        <a:rPr lang="en-US" sz="1800" kern="1200" dirty="0" smtClean="0">
                          <a:effectLst/>
                        </a:rPr>
                        <a:t>Used for printers</a:t>
                      </a:r>
                      <a:endParaRPr lang="uk-UA" dirty="0"/>
                    </a:p>
                  </a:txBody>
                  <a:tcPr/>
                </a:tc>
                <a:extLst>
                  <a:ext uri="{0D108BD9-81ED-4DB2-BD59-A6C34878D82A}">
                    <a16:rowId xmlns:a16="http://schemas.microsoft.com/office/drawing/2014/main" val="1588054479"/>
                  </a:ext>
                </a:extLst>
              </a:tr>
              <a:tr h="431198">
                <a:tc>
                  <a:txBody>
                    <a:bodyPr/>
                    <a:lstStyle/>
                    <a:p>
                      <a:r>
                        <a:rPr lang="en-US" dirty="0" smtClean="0"/>
                        <a:t>projection</a:t>
                      </a:r>
                      <a:endParaRPr lang="uk-UA" dirty="0"/>
                    </a:p>
                  </a:txBody>
                  <a:tcPr/>
                </a:tc>
                <a:tc>
                  <a:txBody>
                    <a:bodyPr/>
                    <a:lstStyle/>
                    <a:p>
                      <a:r>
                        <a:rPr lang="en-US" sz="1800" kern="1200" dirty="0" smtClean="0">
                          <a:effectLst/>
                        </a:rPr>
                        <a:t>Used for projected presentations, like slides</a:t>
                      </a:r>
                      <a:endParaRPr lang="uk-UA" dirty="0"/>
                    </a:p>
                  </a:txBody>
                  <a:tcPr/>
                </a:tc>
                <a:extLst>
                  <a:ext uri="{0D108BD9-81ED-4DB2-BD59-A6C34878D82A}">
                    <a16:rowId xmlns:a16="http://schemas.microsoft.com/office/drawing/2014/main" val="4106258098"/>
                  </a:ext>
                </a:extLst>
              </a:tr>
              <a:tr h="334169">
                <a:tc>
                  <a:txBody>
                    <a:bodyPr/>
                    <a:lstStyle/>
                    <a:p>
                      <a:r>
                        <a:rPr lang="en-US" dirty="0" smtClean="0"/>
                        <a:t>screen</a:t>
                      </a:r>
                      <a:endParaRPr lang="uk-UA" dirty="0"/>
                    </a:p>
                  </a:txBody>
                  <a:tcPr/>
                </a:tc>
                <a:tc>
                  <a:txBody>
                    <a:bodyPr/>
                    <a:lstStyle/>
                    <a:p>
                      <a:r>
                        <a:rPr lang="en-US" sz="1800" kern="1200" dirty="0" smtClean="0">
                          <a:effectLst/>
                        </a:rPr>
                        <a:t>Used for computer screens</a:t>
                      </a:r>
                      <a:endParaRPr lang="uk-UA" dirty="0"/>
                    </a:p>
                  </a:txBody>
                  <a:tcPr/>
                </a:tc>
                <a:extLst>
                  <a:ext uri="{0D108BD9-81ED-4DB2-BD59-A6C34878D82A}">
                    <a16:rowId xmlns:a16="http://schemas.microsoft.com/office/drawing/2014/main" val="3359718662"/>
                  </a:ext>
                </a:extLst>
              </a:tr>
              <a:tr h="600087">
                <a:tc>
                  <a:txBody>
                    <a:bodyPr/>
                    <a:lstStyle/>
                    <a:p>
                      <a:r>
                        <a:rPr lang="en-US" dirty="0" err="1" smtClean="0"/>
                        <a:t>tty</a:t>
                      </a:r>
                      <a:endParaRPr lang="uk-UA" dirty="0"/>
                    </a:p>
                  </a:txBody>
                  <a:tcPr/>
                </a:tc>
                <a:tc>
                  <a:txBody>
                    <a:bodyPr/>
                    <a:lstStyle/>
                    <a:p>
                      <a:r>
                        <a:rPr lang="en-US" sz="1800" kern="1200" dirty="0" smtClean="0">
                          <a:effectLst/>
                        </a:rPr>
                        <a:t>Used for media using a fixed-pitch character grid, like teletypes and terminals</a:t>
                      </a:r>
                      <a:endParaRPr lang="en-US" sz="1800" b="0" i="0" kern="1200" dirty="0" smtClean="0">
                        <a:solidFill>
                          <a:schemeClr val="dk1"/>
                        </a:solidFill>
                        <a:effectLst/>
                        <a:latin typeface="+mn-lt"/>
                        <a:ea typeface="+mn-ea"/>
                        <a:cs typeface="+mn-cs"/>
                      </a:endParaRPr>
                    </a:p>
                  </a:txBody>
                  <a:tcPr/>
                </a:tc>
                <a:extLst>
                  <a:ext uri="{0D108BD9-81ED-4DB2-BD59-A6C34878D82A}">
                    <a16:rowId xmlns:a16="http://schemas.microsoft.com/office/drawing/2014/main" val="4076001885"/>
                  </a:ext>
                </a:extLst>
              </a:tr>
              <a:tr h="334169">
                <a:tc>
                  <a:txBody>
                    <a:bodyPr/>
                    <a:lstStyle/>
                    <a:p>
                      <a:r>
                        <a:rPr lang="en-US" dirty="0" err="1" smtClean="0"/>
                        <a:t>tv</a:t>
                      </a:r>
                      <a:endParaRPr lang="uk-UA" dirty="0"/>
                    </a:p>
                  </a:txBody>
                  <a:tcPr/>
                </a:tc>
                <a:tc>
                  <a:txBody>
                    <a:bodyPr/>
                    <a:lstStyle/>
                    <a:p>
                      <a:r>
                        <a:rPr lang="en-US" sz="1800" b="0" i="0" kern="1200" dirty="0" smtClean="0">
                          <a:solidFill>
                            <a:schemeClr val="dk1"/>
                          </a:solidFill>
                          <a:effectLst/>
                          <a:latin typeface="+mn-lt"/>
                          <a:ea typeface="+mn-ea"/>
                          <a:cs typeface="+mn-cs"/>
                        </a:rPr>
                        <a:t>Used for television-type devices</a:t>
                      </a:r>
                      <a:endParaRPr lang="uk-UA" dirty="0"/>
                    </a:p>
                  </a:txBody>
                  <a:tcPr/>
                </a:tc>
                <a:extLst>
                  <a:ext uri="{0D108BD9-81ED-4DB2-BD59-A6C34878D82A}">
                    <a16:rowId xmlns:a16="http://schemas.microsoft.com/office/drawing/2014/main" val="2061137065"/>
                  </a:ext>
                </a:extLst>
              </a:tr>
            </a:tbl>
          </a:graphicData>
        </a:graphic>
      </p:graphicFrame>
    </p:spTree>
    <p:extLst>
      <p:ext uri="{BB962C8B-B14F-4D97-AF65-F5344CB8AC3E}">
        <p14:creationId xmlns:p14="http://schemas.microsoft.com/office/powerpoint/2010/main" val="12666556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Structure </a:t>
            </a:r>
            <a:r>
              <a:rPr lang="en-US" dirty="0"/>
              <a:t>of media queries</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9124" y="2012738"/>
            <a:ext cx="3552911" cy="3548109"/>
          </a:xfrm>
          <a:prstGeom prst="rect">
            <a:avLst/>
          </a:prstGeom>
        </p:spPr>
      </p:pic>
      <p:sp>
        <p:nvSpPr>
          <p:cNvPr id="4" name="Прямокутник 3"/>
          <p:cNvSpPr/>
          <p:nvPr/>
        </p:nvSpPr>
        <p:spPr>
          <a:xfrm>
            <a:off x="418010" y="2081575"/>
            <a:ext cx="3596640" cy="1477328"/>
          </a:xfrm>
          <a:prstGeom prst="rect">
            <a:avLst/>
          </a:prstGeom>
        </p:spPr>
        <p:txBody>
          <a:bodyPr wrap="square">
            <a:spAutoFit/>
          </a:bodyPr>
          <a:lstStyle/>
          <a:p>
            <a:r>
              <a:rPr lang="en-US" dirty="0">
                <a:solidFill>
                  <a:srgbClr val="C00000"/>
                </a:solidFill>
                <a:latin typeface="Consolas" panose="020B0609020204030204" pitchFamily="49" charset="0"/>
              </a:rPr>
              <a:t>@media (min-width:400px</a:t>
            </a:r>
            <a:r>
              <a:rPr lang="en-US" dirty="0" smtClean="0">
                <a:solidFill>
                  <a:srgbClr val="C00000"/>
                </a:solidFill>
                <a:latin typeface="Consolas" panose="020B0609020204030204" pitchFamily="49" charset="0"/>
              </a:rPr>
              <a:t>) </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  </a:t>
            </a:r>
            <a:r>
              <a:rPr lang="en-US" dirty="0" smtClean="0">
                <a:solidFill>
                  <a:schemeClr val="bg1">
                    <a:lumMod val="95000"/>
                    <a:lumOff val="5000"/>
                  </a:schemeClr>
                </a:solidFill>
                <a:latin typeface="Consolas" panose="020B0609020204030204" pitchFamily="49" charset="0"/>
              </a:rPr>
              <a:t>.</a:t>
            </a:r>
            <a:r>
              <a:rPr lang="en-US" dirty="0" smtClean="0">
                <a:solidFill>
                  <a:srgbClr val="C00000"/>
                </a:solidFill>
                <a:latin typeface="Consolas" panose="020B0609020204030204" pitchFamily="49" charset="0"/>
              </a:rPr>
              <a:t>form</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r>
              <a:rPr lang="en-US" dirty="0">
                <a:solidFill>
                  <a:srgbClr val="C00000"/>
                </a:solidFill>
                <a:latin typeface="Consolas" panose="020B0609020204030204" pitchFamily="49" charset="0"/>
              </a:rPr>
              <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rgbClr val="FFC000"/>
                </a:solidFill>
                <a:latin typeface="Consolas" panose="020B0609020204030204" pitchFamily="49" charset="0"/>
              </a:rPr>
              <a:t>width:</a:t>
            </a:r>
            <a:r>
              <a:rPr lang="en-US" dirty="0">
                <a:solidFill>
                  <a:srgbClr val="C00000"/>
                </a:solidFill>
                <a:latin typeface="Consolas" panose="020B0609020204030204" pitchFamily="49" charset="0"/>
              </a:rPr>
              <a:t> </a:t>
            </a:r>
            <a:r>
              <a:rPr lang="en-US" dirty="0">
                <a:solidFill>
                  <a:srgbClr val="0070C0"/>
                </a:solidFill>
                <a:latin typeface="Consolas" panose="020B0609020204030204" pitchFamily="49" charset="0"/>
              </a:rPr>
              <a:t>100%</a:t>
            </a:r>
            <a:r>
              <a:rPr lang="en-US" dirty="0">
                <a:solidFill>
                  <a:srgbClr val="C00000"/>
                </a:solidFill>
                <a:latin typeface="Consolas" panose="020B0609020204030204" pitchFamily="49" charset="0"/>
              </a:rPr>
              <a:t>;</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 }</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a:t>
            </a:r>
            <a:endParaRPr lang="uk-UA" dirty="0">
              <a:solidFill>
                <a:schemeClr val="bg1">
                  <a:lumMod val="95000"/>
                  <a:lumOff val="5000"/>
                </a:schemeClr>
              </a:solidFill>
              <a:latin typeface="Consolas" panose="020B0609020204030204" pitchFamily="49" charset="0"/>
            </a:endParaRPr>
          </a:p>
        </p:txBody>
      </p:sp>
      <p:sp>
        <p:nvSpPr>
          <p:cNvPr id="8" name="Прямокутник 7"/>
          <p:cNvSpPr/>
          <p:nvPr/>
        </p:nvSpPr>
        <p:spPr>
          <a:xfrm>
            <a:off x="256900" y="4022559"/>
            <a:ext cx="3757749" cy="1754326"/>
          </a:xfrm>
          <a:prstGeom prst="rect">
            <a:avLst/>
          </a:prstGeom>
        </p:spPr>
        <p:txBody>
          <a:bodyPr wrap="square">
            <a:spAutoFit/>
          </a:bodyPr>
          <a:lstStyle/>
          <a:p>
            <a:r>
              <a:rPr lang="en-US" dirty="0">
                <a:solidFill>
                  <a:srgbClr val="C00000"/>
                </a:solidFill>
                <a:latin typeface="Consolas" panose="020B0609020204030204" pitchFamily="49" charset="0"/>
              </a:rPr>
              <a:t>@media (min-width:400px</a:t>
            </a:r>
            <a:r>
              <a:rPr lang="en-US" dirty="0" smtClean="0">
                <a:solidFill>
                  <a:srgbClr val="C00000"/>
                </a:solidFill>
                <a:latin typeface="Consolas" panose="020B0609020204030204" pitchFamily="49" charset="0"/>
              </a:rPr>
              <a:t>), </a:t>
            </a:r>
          </a:p>
          <a:p>
            <a:r>
              <a:rPr lang="en-US" dirty="0" smtClean="0">
                <a:solidFill>
                  <a:srgbClr val="C00000"/>
                </a:solidFill>
                <a:latin typeface="Consolas" panose="020B0609020204030204" pitchFamily="49" charset="0"/>
              </a:rPr>
              <a:t>(min-height:500px)</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  </a:t>
            </a:r>
            <a:r>
              <a:rPr lang="en-US" dirty="0" smtClean="0">
                <a:solidFill>
                  <a:schemeClr val="bg1">
                    <a:lumMod val="95000"/>
                    <a:lumOff val="5000"/>
                  </a:schemeClr>
                </a:solidFill>
                <a:latin typeface="Consolas" panose="020B0609020204030204" pitchFamily="49" charset="0"/>
              </a:rPr>
              <a:t>.</a:t>
            </a:r>
            <a:r>
              <a:rPr lang="en-US" dirty="0" smtClean="0">
                <a:solidFill>
                  <a:srgbClr val="C00000"/>
                </a:solidFill>
                <a:latin typeface="Consolas" panose="020B0609020204030204" pitchFamily="49" charset="0"/>
              </a:rPr>
              <a:t>form</a:t>
            </a: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a:t>
            </a:r>
            <a:r>
              <a:rPr lang="en-US" dirty="0">
                <a:solidFill>
                  <a:srgbClr val="C00000"/>
                </a:solidFill>
                <a:latin typeface="Consolas" panose="020B0609020204030204" pitchFamily="49" charset="0"/>
              </a:rPr>
              <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rgbClr val="FFC000"/>
                </a:solidFill>
                <a:latin typeface="Consolas" panose="020B0609020204030204" pitchFamily="49" charset="0"/>
              </a:rPr>
              <a:t>width:</a:t>
            </a:r>
            <a:r>
              <a:rPr lang="en-US" dirty="0">
                <a:solidFill>
                  <a:srgbClr val="C00000"/>
                </a:solidFill>
                <a:latin typeface="Consolas" panose="020B0609020204030204" pitchFamily="49" charset="0"/>
              </a:rPr>
              <a:t> </a:t>
            </a:r>
            <a:r>
              <a:rPr lang="en-US" dirty="0">
                <a:solidFill>
                  <a:srgbClr val="0070C0"/>
                </a:solidFill>
                <a:latin typeface="Consolas" panose="020B0609020204030204" pitchFamily="49" charset="0"/>
              </a:rPr>
              <a:t>100%</a:t>
            </a:r>
            <a:r>
              <a:rPr lang="en-US" dirty="0">
                <a:solidFill>
                  <a:srgbClr val="C00000"/>
                </a:solidFill>
                <a:latin typeface="Consolas" panose="020B0609020204030204" pitchFamily="49" charset="0"/>
              </a:rPr>
              <a:t>;</a:t>
            </a:r>
            <a:br>
              <a:rPr lang="en-US" dirty="0">
                <a:solidFill>
                  <a:srgbClr val="C00000"/>
                </a:solidFill>
                <a:latin typeface="Consolas" panose="020B0609020204030204" pitchFamily="49" charset="0"/>
              </a:rPr>
            </a:br>
            <a:r>
              <a:rPr lang="en-US" dirty="0">
                <a:solidFill>
                  <a:srgbClr val="C00000"/>
                </a:solidFill>
                <a:latin typeface="Consolas" panose="020B0609020204030204" pitchFamily="49" charset="0"/>
              </a:rPr>
              <a:t> </a:t>
            </a:r>
            <a:r>
              <a:rPr lang="en-US" dirty="0">
                <a:solidFill>
                  <a:schemeClr val="bg1">
                    <a:lumMod val="95000"/>
                    <a:lumOff val="5000"/>
                  </a:schemeClr>
                </a:solidFill>
                <a:latin typeface="Consolas" panose="020B0609020204030204" pitchFamily="49" charset="0"/>
              </a:rPr>
              <a:t> }</a:t>
            </a:r>
            <a:br>
              <a:rPr lang="en-US" dirty="0">
                <a:solidFill>
                  <a:schemeClr val="bg1">
                    <a:lumMod val="95000"/>
                    <a:lumOff val="5000"/>
                  </a:schemeClr>
                </a:solidFill>
                <a:latin typeface="Consolas" panose="020B0609020204030204" pitchFamily="49" charset="0"/>
              </a:rPr>
            </a:br>
            <a:r>
              <a:rPr lang="en-US" dirty="0">
                <a:solidFill>
                  <a:schemeClr val="bg1">
                    <a:lumMod val="95000"/>
                    <a:lumOff val="5000"/>
                  </a:schemeClr>
                </a:solidFill>
                <a:latin typeface="Consolas" panose="020B0609020204030204" pitchFamily="49" charset="0"/>
              </a:rPr>
              <a:t>}</a:t>
            </a:r>
            <a:endParaRPr lang="uk-UA" dirty="0">
              <a:solidFill>
                <a:schemeClr val="bg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1882483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Not, Only, And</a:t>
            </a:r>
            <a:endParaRPr lang="uk-UA" dirty="0"/>
          </a:p>
        </p:txBody>
      </p:sp>
      <p:sp>
        <p:nvSpPr>
          <p:cNvPr id="2" name="TextBox 1"/>
          <p:cNvSpPr txBox="1"/>
          <p:nvPr/>
        </p:nvSpPr>
        <p:spPr>
          <a:xfrm>
            <a:off x="857793" y="2229394"/>
            <a:ext cx="10128069" cy="2308324"/>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The </a:t>
            </a:r>
            <a:r>
              <a:rPr lang="en-US" b="1" i="1" dirty="0">
                <a:solidFill>
                  <a:schemeClr val="bg1">
                    <a:lumMod val="95000"/>
                    <a:lumOff val="5000"/>
                  </a:schemeClr>
                </a:solidFill>
                <a:latin typeface="Times New Roman" panose="02020603050405020304" pitchFamily="18" charset="0"/>
                <a:cs typeface="Times New Roman" panose="02020603050405020304" pitchFamily="18" charset="0"/>
              </a:rPr>
              <a:t>AND</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keyword combines a media feature with a media type or other media features</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The </a:t>
            </a:r>
            <a:r>
              <a:rPr lang="en-US" b="1" i="1" dirty="0">
                <a:solidFill>
                  <a:schemeClr val="bg1">
                    <a:lumMod val="95000"/>
                    <a:lumOff val="5000"/>
                  </a:schemeClr>
                </a:solidFill>
                <a:latin typeface="Times New Roman" panose="02020603050405020304" pitchFamily="18" charset="0"/>
                <a:cs typeface="Times New Roman" panose="02020603050405020304" pitchFamily="18" charset="0"/>
              </a:rPr>
              <a:t>ONLY</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 keyword prevents older browsers that do not support media queries with media features from applying the specified styles. </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It has no effect on modern browsers</a:t>
            </a: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a:t>
            </a:r>
          </a:p>
          <a:p>
            <a:pPr algn="just"/>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solidFill>
                  <a:schemeClr val="bg1">
                    <a:lumMod val="95000"/>
                    <a:lumOff val="5000"/>
                  </a:schemeClr>
                </a:solidFill>
                <a:latin typeface="Times New Roman" panose="02020603050405020304" pitchFamily="18" charset="0"/>
                <a:cs typeface="Times New Roman" panose="02020603050405020304" pitchFamily="18" charset="0"/>
              </a:rPr>
              <a:t>The </a:t>
            </a:r>
            <a:r>
              <a:rPr lang="en-US" b="1" i="1" dirty="0" smtClean="0">
                <a:solidFill>
                  <a:schemeClr val="bg1">
                    <a:lumMod val="95000"/>
                    <a:lumOff val="5000"/>
                  </a:schemeClr>
                </a:solidFill>
                <a:latin typeface="Times New Roman" panose="02020603050405020304" pitchFamily="18" charset="0"/>
                <a:cs typeface="Times New Roman" panose="02020603050405020304" pitchFamily="18" charset="0"/>
              </a:rPr>
              <a:t>NOT</a:t>
            </a: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keyword reverts the meaning of an entire media query.</a:t>
            </a:r>
            <a:endParaRPr lang="en-US" b="1"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en-US"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sp>
        <p:nvSpPr>
          <p:cNvPr id="3" name="TextBox 2"/>
          <p:cNvSpPr txBox="1"/>
          <p:nvPr/>
        </p:nvSpPr>
        <p:spPr>
          <a:xfrm>
            <a:off x="685800" y="4537718"/>
            <a:ext cx="2669320" cy="1384995"/>
          </a:xfrm>
          <a:prstGeom prst="rect">
            <a:avLst/>
          </a:prstGeom>
          <a:noFill/>
        </p:spPr>
        <p:txBody>
          <a:bodyPr wrap="none" rtlCol="0">
            <a:spAutoFit/>
          </a:bodyPr>
          <a:lstStyle/>
          <a:p>
            <a:r>
              <a:rPr lang="en-US" sz="1400" dirty="0">
                <a:solidFill>
                  <a:srgbClr val="C00000"/>
                </a:solidFill>
                <a:latin typeface="Consolas" panose="020B0609020204030204" pitchFamily="49" charset="0"/>
              </a:rPr>
              <a:t>@media </a:t>
            </a:r>
            <a:r>
              <a:rPr lang="en-US" sz="1400" dirty="0" smtClean="0">
                <a:solidFill>
                  <a:srgbClr val="C00000"/>
                </a:solidFill>
                <a:latin typeface="Consolas" panose="020B0609020204030204" pitchFamily="49" charset="0"/>
              </a:rPr>
              <a:t>(min-width:400px) </a:t>
            </a:r>
          </a:p>
          <a:p>
            <a:r>
              <a:rPr lang="en-US" sz="1400" dirty="0" smtClean="0">
                <a:solidFill>
                  <a:srgbClr val="C00000"/>
                </a:solidFill>
                <a:latin typeface="Consolas" panose="020B0609020204030204" pitchFamily="49" charset="0"/>
              </a:rPr>
              <a:t>and </a:t>
            </a:r>
            <a:r>
              <a:rPr lang="en-US" sz="1400" dirty="0">
                <a:solidFill>
                  <a:srgbClr val="C00000"/>
                </a:solidFill>
                <a:latin typeface="Consolas" panose="020B0609020204030204" pitchFamily="49" charset="0"/>
              </a:rPr>
              <a:t>(max-width: 600px) </a:t>
            </a:r>
            <a:r>
              <a:rPr lang="en-US" sz="1400" dirty="0">
                <a:solidFill>
                  <a:schemeClr val="bg1">
                    <a:lumMod val="95000"/>
                    <a:lumOff val="5000"/>
                  </a:schemeClr>
                </a:solidFill>
                <a:latin typeface="Consolas" panose="020B0609020204030204" pitchFamily="49" charset="0"/>
              </a:rPr>
              <a:t>{</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  .</a:t>
            </a:r>
            <a:r>
              <a:rPr lang="en-US" sz="1400" dirty="0">
                <a:solidFill>
                  <a:srgbClr val="C00000"/>
                </a:solidFill>
                <a:latin typeface="Consolas" panose="020B0609020204030204" pitchFamily="49" charset="0"/>
              </a:rPr>
              <a:t>column </a:t>
            </a:r>
            <a:r>
              <a:rPr lang="en-US" sz="1400" dirty="0">
                <a:solidFill>
                  <a:schemeClr val="bg1">
                    <a:lumMod val="95000"/>
                    <a:lumOff val="5000"/>
                  </a:schemeClr>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rgbClr val="FFC000"/>
                </a:solidFill>
                <a:latin typeface="Consolas" panose="020B0609020204030204" pitchFamily="49" charset="0"/>
              </a:rPr>
              <a:t>width:</a:t>
            </a:r>
            <a:r>
              <a:rPr lang="en-US" sz="1400" dirty="0">
                <a:solidFill>
                  <a:srgbClr val="C00000"/>
                </a:solidFill>
                <a:latin typeface="Consolas" panose="020B0609020204030204" pitchFamily="49" charset="0"/>
              </a:rPr>
              <a:t> </a:t>
            </a:r>
            <a:r>
              <a:rPr lang="en-US" sz="1400" dirty="0">
                <a:solidFill>
                  <a:srgbClr val="0070C0"/>
                </a:solidFill>
                <a:latin typeface="Consolas" panose="020B0609020204030204" pitchFamily="49" charset="0"/>
              </a:rPr>
              <a:t>100%</a:t>
            </a:r>
            <a:r>
              <a:rPr lang="en-US" sz="1400" dirty="0">
                <a:solidFill>
                  <a:srgbClr val="C00000"/>
                </a:solidFill>
                <a:latin typeface="Consolas" panose="020B0609020204030204" pitchFamily="49" charset="0"/>
              </a:rPr>
              <a:t>;</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 }</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a:t>
            </a:r>
            <a:endParaRPr lang="uk-UA" sz="1400" dirty="0">
              <a:solidFill>
                <a:schemeClr val="bg1">
                  <a:lumMod val="95000"/>
                  <a:lumOff val="5000"/>
                </a:schemeClr>
              </a:solidFill>
              <a:latin typeface="Consolas" panose="020B0609020204030204" pitchFamily="49" charset="0"/>
            </a:endParaRPr>
          </a:p>
        </p:txBody>
      </p:sp>
      <p:sp>
        <p:nvSpPr>
          <p:cNvPr id="5" name="TextBox 4"/>
          <p:cNvSpPr txBox="1"/>
          <p:nvPr/>
        </p:nvSpPr>
        <p:spPr>
          <a:xfrm>
            <a:off x="4208417" y="4537717"/>
            <a:ext cx="3166251" cy="1384995"/>
          </a:xfrm>
          <a:prstGeom prst="rect">
            <a:avLst/>
          </a:prstGeom>
          <a:noFill/>
        </p:spPr>
        <p:txBody>
          <a:bodyPr wrap="none" rtlCol="0">
            <a:spAutoFit/>
          </a:bodyPr>
          <a:lstStyle/>
          <a:p>
            <a:r>
              <a:rPr lang="en-US" sz="1400" dirty="0">
                <a:solidFill>
                  <a:srgbClr val="C00000"/>
                </a:solidFill>
                <a:latin typeface="Consolas" panose="020B0609020204030204" pitchFamily="49" charset="0"/>
              </a:rPr>
              <a:t>@media </a:t>
            </a:r>
            <a:r>
              <a:rPr lang="en-US" sz="1400" dirty="0" smtClean="0">
                <a:solidFill>
                  <a:srgbClr val="C00000"/>
                </a:solidFill>
                <a:latin typeface="Consolas" panose="020B0609020204030204" pitchFamily="49" charset="0"/>
              </a:rPr>
              <a:t>only screen </a:t>
            </a:r>
          </a:p>
          <a:p>
            <a:r>
              <a:rPr lang="en-US" sz="1400" dirty="0" smtClean="0">
                <a:solidFill>
                  <a:srgbClr val="C00000"/>
                </a:solidFill>
                <a:latin typeface="Consolas" panose="020B0609020204030204" pitchFamily="49" charset="0"/>
              </a:rPr>
              <a:t>and (orientation: landscape)</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  </a:t>
            </a:r>
            <a:r>
              <a:rPr lang="en-US" sz="1400" dirty="0" smtClean="0">
                <a:solidFill>
                  <a:schemeClr val="bg1">
                    <a:lumMod val="95000"/>
                    <a:lumOff val="5000"/>
                  </a:schemeClr>
                </a:solidFill>
                <a:latin typeface="Consolas" panose="020B0609020204030204" pitchFamily="49" charset="0"/>
              </a:rPr>
              <a:t>.</a:t>
            </a:r>
            <a:r>
              <a:rPr lang="en-US" sz="1400" dirty="0" smtClean="0">
                <a:solidFill>
                  <a:srgbClr val="C00000"/>
                </a:solidFill>
                <a:latin typeface="Consolas" panose="020B0609020204030204" pitchFamily="49" charset="0"/>
              </a:rPr>
              <a:t>form</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smtClean="0">
                <a:solidFill>
                  <a:srgbClr val="FFC000"/>
                </a:solidFill>
                <a:latin typeface="Consolas" panose="020B0609020204030204" pitchFamily="49" charset="0"/>
              </a:rPr>
              <a:t>background-color:</a:t>
            </a:r>
            <a:r>
              <a:rPr lang="en-US" sz="1400" dirty="0">
                <a:solidFill>
                  <a:srgbClr val="C00000"/>
                </a:solidFill>
                <a:latin typeface="Consolas" panose="020B0609020204030204" pitchFamily="49" charset="0"/>
              </a:rPr>
              <a:t> </a:t>
            </a:r>
            <a:r>
              <a:rPr lang="en-US" sz="1400" dirty="0" smtClean="0">
                <a:solidFill>
                  <a:srgbClr val="0070C0"/>
                </a:solidFill>
                <a:latin typeface="Consolas" panose="020B0609020204030204" pitchFamily="49" charset="0"/>
              </a:rPr>
              <a:t>red</a:t>
            </a:r>
            <a:r>
              <a:rPr lang="en-US" sz="1400" dirty="0" smtClean="0">
                <a:solidFill>
                  <a:srgbClr val="C00000"/>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 }</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a:t>
            </a:r>
            <a:endParaRPr lang="uk-UA" sz="1400" dirty="0">
              <a:solidFill>
                <a:schemeClr val="bg1">
                  <a:lumMod val="95000"/>
                  <a:lumOff val="5000"/>
                </a:schemeClr>
              </a:solidFill>
              <a:latin typeface="Consolas" panose="020B0609020204030204" pitchFamily="49" charset="0"/>
            </a:endParaRPr>
          </a:p>
        </p:txBody>
      </p:sp>
      <p:sp>
        <p:nvSpPr>
          <p:cNvPr id="7" name="TextBox 6"/>
          <p:cNvSpPr txBox="1"/>
          <p:nvPr/>
        </p:nvSpPr>
        <p:spPr>
          <a:xfrm>
            <a:off x="7991604" y="4472403"/>
            <a:ext cx="2967479" cy="1384995"/>
          </a:xfrm>
          <a:prstGeom prst="rect">
            <a:avLst/>
          </a:prstGeom>
          <a:noFill/>
        </p:spPr>
        <p:txBody>
          <a:bodyPr wrap="none" rtlCol="0">
            <a:spAutoFit/>
          </a:bodyPr>
          <a:lstStyle/>
          <a:p>
            <a:r>
              <a:rPr lang="en-US" sz="1400" dirty="0">
                <a:solidFill>
                  <a:srgbClr val="C00000"/>
                </a:solidFill>
                <a:latin typeface="Consolas" panose="020B0609020204030204" pitchFamily="49" charset="0"/>
              </a:rPr>
              <a:t>@media </a:t>
            </a:r>
            <a:r>
              <a:rPr lang="en-US" sz="1400" dirty="0" smtClean="0">
                <a:solidFill>
                  <a:srgbClr val="C00000"/>
                </a:solidFill>
                <a:latin typeface="Consolas" panose="020B0609020204030204" pitchFamily="49" charset="0"/>
              </a:rPr>
              <a:t>not screen </a:t>
            </a:r>
          </a:p>
          <a:p>
            <a:r>
              <a:rPr lang="en-US" sz="1400" dirty="0" smtClean="0">
                <a:solidFill>
                  <a:srgbClr val="C00000"/>
                </a:solidFill>
                <a:latin typeface="Consolas" panose="020B0609020204030204" pitchFamily="49" charset="0"/>
              </a:rPr>
              <a:t>and (device-width: 768px)</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  </a:t>
            </a:r>
            <a:r>
              <a:rPr lang="en-US" sz="1400" dirty="0" smtClean="0">
                <a:solidFill>
                  <a:schemeClr val="bg1">
                    <a:lumMod val="95000"/>
                    <a:lumOff val="5000"/>
                  </a:schemeClr>
                </a:solidFill>
                <a:latin typeface="Consolas" panose="020B0609020204030204" pitchFamily="49" charset="0"/>
              </a:rPr>
              <a:t>.</a:t>
            </a:r>
            <a:r>
              <a:rPr lang="en-US" sz="1400" dirty="0" smtClean="0">
                <a:solidFill>
                  <a:srgbClr val="C00000"/>
                </a:solidFill>
                <a:latin typeface="Consolas" panose="020B0609020204030204" pitchFamily="49" charset="0"/>
              </a:rPr>
              <a:t>form</a:t>
            </a: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smtClean="0">
                <a:solidFill>
                  <a:srgbClr val="FFC000"/>
                </a:solidFill>
                <a:latin typeface="Consolas" panose="020B0609020204030204" pitchFamily="49" charset="0"/>
              </a:rPr>
              <a:t>color:</a:t>
            </a:r>
            <a:r>
              <a:rPr lang="en-US" sz="1400" dirty="0">
                <a:solidFill>
                  <a:srgbClr val="C00000"/>
                </a:solidFill>
                <a:latin typeface="Consolas" panose="020B0609020204030204" pitchFamily="49" charset="0"/>
              </a:rPr>
              <a:t> </a:t>
            </a:r>
            <a:r>
              <a:rPr lang="en-US" sz="1400" dirty="0" smtClean="0">
                <a:solidFill>
                  <a:srgbClr val="0070C0"/>
                </a:solidFill>
                <a:latin typeface="Consolas" panose="020B0609020204030204" pitchFamily="49" charset="0"/>
              </a:rPr>
              <a:t>white</a:t>
            </a:r>
            <a:r>
              <a:rPr lang="en-US" sz="1400" dirty="0" smtClean="0">
                <a:solidFill>
                  <a:srgbClr val="C00000"/>
                </a:solidFill>
                <a:latin typeface="Consolas" panose="020B0609020204030204" pitchFamily="49" charset="0"/>
              </a:rPr>
              <a:t>;</a:t>
            </a:r>
            <a:r>
              <a:rPr lang="en-US" sz="1400" dirty="0">
                <a:solidFill>
                  <a:srgbClr val="C00000"/>
                </a:solidFill>
                <a:latin typeface="Consolas" panose="020B0609020204030204" pitchFamily="49" charset="0"/>
              </a:rPr>
              <a:t/>
            </a:r>
            <a:br>
              <a:rPr lang="en-US" sz="1400" dirty="0">
                <a:solidFill>
                  <a:srgbClr val="C00000"/>
                </a:solidFill>
                <a:latin typeface="Consolas" panose="020B0609020204030204" pitchFamily="49" charset="0"/>
              </a:rPr>
            </a:br>
            <a:r>
              <a:rPr lang="en-US" sz="1400" dirty="0">
                <a:solidFill>
                  <a:srgbClr val="C00000"/>
                </a:solidFill>
                <a:latin typeface="Consolas" panose="020B0609020204030204" pitchFamily="49" charset="0"/>
              </a:rPr>
              <a:t> </a:t>
            </a:r>
            <a:r>
              <a:rPr lang="en-US" sz="1400" dirty="0">
                <a:solidFill>
                  <a:schemeClr val="bg1">
                    <a:lumMod val="95000"/>
                    <a:lumOff val="5000"/>
                  </a:schemeClr>
                </a:solidFill>
                <a:latin typeface="Consolas" panose="020B0609020204030204" pitchFamily="49" charset="0"/>
              </a:rPr>
              <a:t> }</a:t>
            </a:r>
            <a:br>
              <a:rPr lang="en-US" sz="1400" dirty="0">
                <a:solidFill>
                  <a:schemeClr val="bg1">
                    <a:lumMod val="95000"/>
                    <a:lumOff val="5000"/>
                  </a:schemeClr>
                </a:solidFill>
                <a:latin typeface="Consolas" panose="020B0609020204030204" pitchFamily="49" charset="0"/>
              </a:rPr>
            </a:br>
            <a:r>
              <a:rPr lang="en-US" sz="1400" dirty="0">
                <a:solidFill>
                  <a:schemeClr val="bg1">
                    <a:lumMod val="95000"/>
                    <a:lumOff val="5000"/>
                  </a:schemeClr>
                </a:solidFill>
                <a:latin typeface="Consolas" panose="020B0609020204030204" pitchFamily="49" charset="0"/>
              </a:rPr>
              <a:t>}</a:t>
            </a:r>
            <a:endParaRPr lang="uk-UA" sz="1400" dirty="0">
              <a:solidFill>
                <a:schemeClr val="bg1">
                  <a:lumMod val="95000"/>
                  <a:lumOff val="5000"/>
                </a:schemeClr>
              </a:solidFill>
              <a:latin typeface="Consolas" panose="020B0609020204030204" pitchFamily="49" charset="0"/>
            </a:endParaRPr>
          </a:p>
        </p:txBody>
      </p:sp>
    </p:spTree>
    <p:extLst>
      <p:ext uri="{BB962C8B-B14F-4D97-AF65-F5344CB8AC3E}">
        <p14:creationId xmlns:p14="http://schemas.microsoft.com/office/powerpoint/2010/main" val="389884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barn(inVertical)">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Meta tag</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7"/>
            <a:ext cx="10820400" cy="381000"/>
          </a:xfrm>
          <a:prstGeom prst="rect">
            <a:avLst/>
          </a:prstGeom>
        </p:spPr>
        <p:txBody>
          <a:bodyPr/>
          <a:lstStyle/>
          <a:p>
            <a:pPr marL="0" indent="0">
              <a:buNone/>
            </a:pPr>
            <a:r>
              <a:rPr lang="en-US" sz="1800" dirty="0">
                <a:solidFill>
                  <a:schemeClr val="accent3">
                    <a:lumMod val="75000"/>
                  </a:schemeClr>
                </a:solidFill>
              </a:rPr>
              <a:t>&lt;</a:t>
            </a:r>
            <a:r>
              <a:rPr lang="en-US" sz="1800" dirty="0">
                <a:solidFill>
                  <a:srgbClr val="BA124A"/>
                </a:solidFill>
              </a:rPr>
              <a:t>meta</a:t>
            </a:r>
            <a:r>
              <a:rPr lang="en-US" sz="1800" dirty="0"/>
              <a:t> </a:t>
            </a:r>
            <a:r>
              <a:rPr lang="en-US" sz="1800" dirty="0">
                <a:solidFill>
                  <a:srgbClr val="FF0000"/>
                </a:solidFill>
              </a:rPr>
              <a:t>name</a:t>
            </a:r>
            <a:r>
              <a:rPr lang="en-US" sz="1800" dirty="0">
                <a:solidFill>
                  <a:schemeClr val="accent3">
                    <a:lumMod val="75000"/>
                  </a:schemeClr>
                </a:solidFill>
              </a:rPr>
              <a:t>="viewport"</a:t>
            </a:r>
            <a:r>
              <a:rPr lang="en-US" sz="1800" dirty="0"/>
              <a:t> </a:t>
            </a:r>
            <a:r>
              <a:rPr lang="en-US" sz="1800" dirty="0">
                <a:solidFill>
                  <a:srgbClr val="FF0000"/>
                </a:solidFill>
              </a:rPr>
              <a:t>content</a:t>
            </a:r>
            <a:r>
              <a:rPr lang="en-US" sz="1800" dirty="0">
                <a:solidFill>
                  <a:schemeClr val="accent3">
                    <a:lumMod val="75000"/>
                  </a:schemeClr>
                </a:solidFill>
              </a:rPr>
              <a:t>="width=device-width, initial-scale=1.0"&gt; !!!</a:t>
            </a:r>
            <a:endParaRPr lang="uk-UA" dirty="0">
              <a:solidFill>
                <a:schemeClr val="bg2">
                  <a:lumMod val="95000"/>
                  <a:lumOff val="5000"/>
                </a:schemeClr>
              </a:solidFill>
            </a:endParaRPr>
          </a:p>
        </p:txBody>
      </p:sp>
      <p:sp>
        <p:nvSpPr>
          <p:cNvPr id="3" name="TextBox 2"/>
          <p:cNvSpPr txBox="1"/>
          <p:nvPr/>
        </p:nvSpPr>
        <p:spPr>
          <a:xfrm>
            <a:off x="6668589" y="3006633"/>
            <a:ext cx="4143913" cy="1754326"/>
          </a:xfrm>
          <a:prstGeom prst="rect">
            <a:avLst/>
          </a:prstGeom>
          <a:noFill/>
        </p:spPr>
        <p:txBody>
          <a:bodyPr wrap="square" rtlCol="0">
            <a:spAutoFit/>
          </a:bodyPr>
          <a:lstStyle/>
          <a:p>
            <a:r>
              <a:rPr lang="en-US" dirty="0">
                <a:solidFill>
                  <a:srgbClr val="159B3B"/>
                </a:solidFill>
              </a:rPr>
              <a:t>@media only screen </a:t>
            </a:r>
            <a:endParaRPr lang="en-US" dirty="0" smtClean="0">
              <a:solidFill>
                <a:srgbClr val="159B3B"/>
              </a:solidFill>
            </a:endParaRPr>
          </a:p>
          <a:p>
            <a:r>
              <a:rPr lang="en-US" dirty="0" smtClean="0">
                <a:solidFill>
                  <a:srgbClr val="159B3B"/>
                </a:solidFill>
              </a:rPr>
              <a:t>and </a:t>
            </a:r>
            <a:r>
              <a:rPr lang="en-US" dirty="0">
                <a:solidFill>
                  <a:srgbClr val="0F45B1"/>
                </a:solidFill>
              </a:rPr>
              <a:t>(min-device-width: </a:t>
            </a:r>
            <a:r>
              <a:rPr lang="en-US" dirty="0">
                <a:solidFill>
                  <a:srgbClr val="FF0000"/>
                </a:solidFill>
              </a:rPr>
              <a:t>414</a:t>
            </a:r>
            <a:r>
              <a:rPr lang="en-US" dirty="0">
                <a:solidFill>
                  <a:srgbClr val="159B3B"/>
                </a:solidFill>
              </a:rPr>
              <a:t>px</a:t>
            </a:r>
            <a:r>
              <a:rPr lang="en-US" dirty="0">
                <a:solidFill>
                  <a:srgbClr val="0F45B1"/>
                </a:solidFill>
              </a:rPr>
              <a:t>)</a:t>
            </a:r>
            <a:r>
              <a:rPr lang="en-US" dirty="0">
                <a:solidFill>
                  <a:schemeClr val="bg2">
                    <a:lumMod val="95000"/>
                    <a:lumOff val="5000"/>
                  </a:schemeClr>
                </a:solidFill>
              </a:rPr>
              <a:t> </a:t>
            </a:r>
            <a:endParaRPr lang="en-US" dirty="0" smtClean="0">
              <a:solidFill>
                <a:schemeClr val="bg2">
                  <a:lumMod val="95000"/>
                  <a:lumOff val="5000"/>
                </a:schemeClr>
              </a:solidFill>
            </a:endParaRPr>
          </a:p>
          <a:p>
            <a:r>
              <a:rPr lang="en-US" dirty="0" smtClean="0">
                <a:solidFill>
                  <a:srgbClr val="159B3B"/>
                </a:solidFill>
              </a:rPr>
              <a:t>and</a:t>
            </a:r>
            <a:r>
              <a:rPr lang="en-US" dirty="0" smtClean="0">
                <a:solidFill>
                  <a:schemeClr val="bg2">
                    <a:lumMod val="95000"/>
                    <a:lumOff val="5000"/>
                  </a:schemeClr>
                </a:solidFill>
              </a:rPr>
              <a:t> </a:t>
            </a:r>
            <a:r>
              <a:rPr lang="en-US" dirty="0">
                <a:solidFill>
                  <a:srgbClr val="0F45B1"/>
                </a:solidFill>
              </a:rPr>
              <a:t>(max-device-width: </a:t>
            </a:r>
            <a:r>
              <a:rPr lang="en-US" dirty="0">
                <a:solidFill>
                  <a:srgbClr val="FF0000"/>
                </a:solidFill>
              </a:rPr>
              <a:t>736</a:t>
            </a:r>
            <a:r>
              <a:rPr lang="en-US" dirty="0">
                <a:solidFill>
                  <a:srgbClr val="159B3B"/>
                </a:solidFill>
              </a:rPr>
              <a:t>px</a:t>
            </a:r>
            <a:r>
              <a:rPr lang="en-US" dirty="0">
                <a:solidFill>
                  <a:srgbClr val="0F45B1"/>
                </a:solidFill>
              </a:rPr>
              <a:t>) </a:t>
            </a:r>
            <a:r>
              <a:rPr lang="en-US" dirty="0" smtClean="0">
                <a:solidFill>
                  <a:srgbClr val="0F45B1"/>
                </a:solidFill>
              </a:rPr>
              <a:t>{</a:t>
            </a:r>
          </a:p>
          <a:p>
            <a:r>
              <a:rPr lang="en-US" dirty="0" smtClean="0">
                <a:solidFill>
                  <a:schemeClr val="bg2">
                    <a:lumMod val="95000"/>
                    <a:lumOff val="5000"/>
                  </a:schemeClr>
                </a:solidFill>
              </a:rPr>
              <a:t>…</a:t>
            </a:r>
            <a:endParaRPr lang="en-US" dirty="0">
              <a:solidFill>
                <a:schemeClr val="bg2">
                  <a:lumMod val="95000"/>
                  <a:lumOff val="5000"/>
                </a:schemeClr>
              </a:solidFill>
            </a:endParaRPr>
          </a:p>
          <a:p>
            <a:r>
              <a:rPr lang="en-US" dirty="0" smtClean="0">
                <a:solidFill>
                  <a:srgbClr val="0F45B1"/>
                </a:solidFill>
              </a:rPr>
              <a:t>} </a:t>
            </a:r>
            <a:r>
              <a:rPr lang="en-US" dirty="0">
                <a:solidFill>
                  <a:schemeClr val="bg2">
                    <a:lumMod val="95000"/>
                    <a:lumOff val="5000"/>
                  </a:schemeClr>
                </a:solidFill>
              </a:rPr>
              <a:t/>
            </a:r>
            <a:br>
              <a:rPr lang="en-US" dirty="0">
                <a:solidFill>
                  <a:schemeClr val="bg2">
                    <a:lumMod val="95000"/>
                    <a:lumOff val="5000"/>
                  </a:schemeClr>
                </a:solidFill>
              </a:rPr>
            </a:br>
            <a:endParaRPr lang="uk-UA" dirty="0">
              <a:solidFill>
                <a:schemeClr val="bg2">
                  <a:lumMod val="95000"/>
                  <a:lumOff val="5000"/>
                </a:schemeClr>
              </a:solidFill>
            </a:endParaRPr>
          </a:p>
        </p:txBody>
      </p:sp>
      <p:sp>
        <p:nvSpPr>
          <p:cNvPr id="7" name="TextBox 6"/>
          <p:cNvSpPr txBox="1"/>
          <p:nvPr/>
        </p:nvSpPr>
        <p:spPr>
          <a:xfrm>
            <a:off x="1143001" y="2893421"/>
            <a:ext cx="4143913" cy="2308324"/>
          </a:xfrm>
          <a:prstGeom prst="rect">
            <a:avLst/>
          </a:prstGeom>
          <a:noFill/>
        </p:spPr>
        <p:txBody>
          <a:bodyPr wrap="square" rtlCol="0">
            <a:spAutoFit/>
          </a:bodyPr>
          <a:lstStyle/>
          <a:p>
            <a:r>
              <a:rPr lang="en-US" dirty="0">
                <a:solidFill>
                  <a:srgbClr val="159B3B"/>
                </a:solidFill>
              </a:rPr>
              <a:t>@media only screen </a:t>
            </a:r>
            <a:endParaRPr lang="en-US" dirty="0" smtClean="0">
              <a:solidFill>
                <a:srgbClr val="159B3B"/>
              </a:solidFill>
            </a:endParaRPr>
          </a:p>
          <a:p>
            <a:r>
              <a:rPr lang="en-US" dirty="0" smtClean="0">
                <a:solidFill>
                  <a:srgbClr val="159B3B"/>
                </a:solidFill>
              </a:rPr>
              <a:t>and </a:t>
            </a:r>
            <a:r>
              <a:rPr lang="en-US" dirty="0">
                <a:solidFill>
                  <a:srgbClr val="0F45B1"/>
                </a:solidFill>
              </a:rPr>
              <a:t>(min-device-width: </a:t>
            </a:r>
            <a:r>
              <a:rPr lang="en-US" dirty="0">
                <a:solidFill>
                  <a:srgbClr val="FF0000"/>
                </a:solidFill>
              </a:rPr>
              <a:t>414</a:t>
            </a:r>
            <a:r>
              <a:rPr lang="en-US" dirty="0">
                <a:solidFill>
                  <a:srgbClr val="159B3B"/>
                </a:solidFill>
              </a:rPr>
              <a:t>px</a:t>
            </a:r>
            <a:r>
              <a:rPr lang="en-US" dirty="0">
                <a:solidFill>
                  <a:srgbClr val="0F45B1"/>
                </a:solidFill>
              </a:rPr>
              <a:t>)</a:t>
            </a:r>
            <a:r>
              <a:rPr lang="en-US" dirty="0">
                <a:solidFill>
                  <a:schemeClr val="bg2">
                    <a:lumMod val="95000"/>
                    <a:lumOff val="5000"/>
                  </a:schemeClr>
                </a:solidFill>
              </a:rPr>
              <a:t> </a:t>
            </a:r>
            <a:endParaRPr lang="en-US" dirty="0" smtClean="0">
              <a:solidFill>
                <a:schemeClr val="bg2">
                  <a:lumMod val="95000"/>
                  <a:lumOff val="5000"/>
                </a:schemeClr>
              </a:solidFill>
            </a:endParaRPr>
          </a:p>
          <a:p>
            <a:r>
              <a:rPr lang="en-US" dirty="0" smtClean="0">
                <a:solidFill>
                  <a:srgbClr val="159B3B"/>
                </a:solidFill>
              </a:rPr>
              <a:t>and</a:t>
            </a:r>
            <a:r>
              <a:rPr lang="en-US" dirty="0" smtClean="0">
                <a:solidFill>
                  <a:schemeClr val="bg2">
                    <a:lumMod val="95000"/>
                    <a:lumOff val="5000"/>
                  </a:schemeClr>
                </a:solidFill>
              </a:rPr>
              <a:t> </a:t>
            </a:r>
            <a:r>
              <a:rPr lang="en-US" dirty="0">
                <a:solidFill>
                  <a:srgbClr val="0F45B1"/>
                </a:solidFill>
              </a:rPr>
              <a:t>(max-device-width: </a:t>
            </a:r>
            <a:r>
              <a:rPr lang="en-US" dirty="0">
                <a:solidFill>
                  <a:srgbClr val="FF0000"/>
                </a:solidFill>
              </a:rPr>
              <a:t>736</a:t>
            </a:r>
            <a:r>
              <a:rPr lang="en-US" dirty="0">
                <a:solidFill>
                  <a:srgbClr val="159B3B"/>
                </a:solidFill>
              </a:rPr>
              <a:t>px</a:t>
            </a:r>
            <a:r>
              <a:rPr lang="en-US" dirty="0">
                <a:solidFill>
                  <a:srgbClr val="0F45B1"/>
                </a:solidFill>
              </a:rPr>
              <a:t>) </a:t>
            </a:r>
            <a:endParaRPr lang="en-US" dirty="0" smtClean="0">
              <a:solidFill>
                <a:srgbClr val="0F45B1"/>
              </a:solidFill>
            </a:endParaRPr>
          </a:p>
          <a:p>
            <a:r>
              <a:rPr lang="en-US" dirty="0" smtClean="0">
                <a:solidFill>
                  <a:srgbClr val="159B3B"/>
                </a:solidFill>
              </a:rPr>
              <a:t>and</a:t>
            </a:r>
            <a:r>
              <a:rPr lang="en-US" dirty="0" smtClean="0">
                <a:solidFill>
                  <a:schemeClr val="bg2">
                    <a:lumMod val="95000"/>
                    <a:lumOff val="5000"/>
                  </a:schemeClr>
                </a:solidFill>
              </a:rPr>
              <a:t> </a:t>
            </a:r>
            <a:r>
              <a:rPr lang="en-US" dirty="0" smtClean="0">
                <a:solidFill>
                  <a:srgbClr val="0F45B1"/>
                </a:solidFill>
              </a:rPr>
              <a:t>(device-pixel-ratio</a:t>
            </a:r>
            <a:r>
              <a:rPr lang="en-US" dirty="0">
                <a:solidFill>
                  <a:srgbClr val="0F45B1"/>
                </a:solidFill>
              </a:rPr>
              <a:t>: </a:t>
            </a:r>
            <a:r>
              <a:rPr lang="en-US" dirty="0">
                <a:solidFill>
                  <a:srgbClr val="FF0000"/>
                </a:solidFill>
              </a:rPr>
              <a:t>3</a:t>
            </a:r>
            <a:r>
              <a:rPr lang="en-US" dirty="0">
                <a:solidFill>
                  <a:srgbClr val="0F45B1"/>
                </a:solidFill>
              </a:rPr>
              <a:t>)</a:t>
            </a:r>
            <a:r>
              <a:rPr lang="en-US" dirty="0">
                <a:solidFill>
                  <a:schemeClr val="bg2">
                    <a:lumMod val="95000"/>
                    <a:lumOff val="5000"/>
                  </a:schemeClr>
                </a:solidFill>
              </a:rPr>
              <a:t> </a:t>
            </a:r>
            <a:endParaRPr lang="en-US" dirty="0" smtClean="0">
              <a:solidFill>
                <a:schemeClr val="bg2">
                  <a:lumMod val="95000"/>
                  <a:lumOff val="5000"/>
                </a:schemeClr>
              </a:solidFill>
            </a:endParaRPr>
          </a:p>
          <a:p>
            <a:r>
              <a:rPr lang="en-US" dirty="0" smtClean="0">
                <a:solidFill>
                  <a:srgbClr val="159B3B"/>
                </a:solidFill>
              </a:rPr>
              <a:t>and</a:t>
            </a:r>
            <a:r>
              <a:rPr lang="en-US" dirty="0" smtClean="0">
                <a:solidFill>
                  <a:schemeClr val="bg2">
                    <a:lumMod val="95000"/>
                    <a:lumOff val="5000"/>
                  </a:schemeClr>
                </a:solidFill>
              </a:rPr>
              <a:t> </a:t>
            </a:r>
            <a:r>
              <a:rPr lang="en-US" dirty="0">
                <a:solidFill>
                  <a:srgbClr val="0F45B1"/>
                </a:solidFill>
              </a:rPr>
              <a:t>(orientation: </a:t>
            </a:r>
            <a:r>
              <a:rPr lang="en-US" dirty="0" smtClean="0">
                <a:solidFill>
                  <a:srgbClr val="FF0000"/>
                </a:solidFill>
              </a:rPr>
              <a:t>portrait</a:t>
            </a:r>
            <a:r>
              <a:rPr lang="en-US" dirty="0" smtClean="0">
                <a:solidFill>
                  <a:srgbClr val="0F45B1"/>
                </a:solidFill>
              </a:rPr>
              <a:t>) {</a:t>
            </a:r>
          </a:p>
          <a:p>
            <a:r>
              <a:rPr lang="en-US" dirty="0" smtClean="0">
                <a:solidFill>
                  <a:schemeClr val="bg2">
                    <a:lumMod val="95000"/>
                    <a:lumOff val="5000"/>
                  </a:schemeClr>
                </a:solidFill>
              </a:rPr>
              <a:t>…</a:t>
            </a:r>
            <a:endParaRPr lang="en-US" dirty="0">
              <a:solidFill>
                <a:schemeClr val="bg2">
                  <a:lumMod val="95000"/>
                  <a:lumOff val="5000"/>
                </a:schemeClr>
              </a:solidFill>
            </a:endParaRPr>
          </a:p>
          <a:p>
            <a:r>
              <a:rPr lang="en-US" dirty="0" smtClean="0">
                <a:solidFill>
                  <a:srgbClr val="0F45B1"/>
                </a:solidFill>
              </a:rPr>
              <a:t>} </a:t>
            </a:r>
            <a:r>
              <a:rPr lang="en-US" dirty="0">
                <a:solidFill>
                  <a:schemeClr val="bg2">
                    <a:lumMod val="95000"/>
                    <a:lumOff val="5000"/>
                  </a:schemeClr>
                </a:solidFill>
              </a:rPr>
              <a:t/>
            </a:r>
            <a:br>
              <a:rPr lang="en-US" dirty="0">
                <a:solidFill>
                  <a:schemeClr val="bg2">
                    <a:lumMod val="95000"/>
                    <a:lumOff val="5000"/>
                  </a:schemeClr>
                </a:solidFill>
              </a:rPr>
            </a:br>
            <a:endParaRPr lang="uk-UA" dirty="0">
              <a:solidFill>
                <a:schemeClr val="bg2">
                  <a:lumMod val="95000"/>
                  <a:lumOff val="5000"/>
                </a:schemeClr>
              </a:solidFill>
            </a:endParaRPr>
          </a:p>
        </p:txBody>
      </p:sp>
    </p:spTree>
    <p:extLst>
      <p:ext uri="{BB962C8B-B14F-4D97-AF65-F5344CB8AC3E}">
        <p14:creationId xmlns:p14="http://schemas.microsoft.com/office/powerpoint/2010/main" val="21384990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Example</a:t>
            </a:r>
            <a:endParaRPr lang="uk-UA" dirty="0"/>
          </a:p>
        </p:txBody>
      </p:sp>
      <p:sp>
        <p:nvSpPr>
          <p:cNvPr id="7" name="TextBox 6"/>
          <p:cNvSpPr txBox="1"/>
          <p:nvPr/>
        </p:nvSpPr>
        <p:spPr>
          <a:xfrm>
            <a:off x="495298" y="2015422"/>
            <a:ext cx="4467498" cy="1477328"/>
          </a:xfrm>
          <a:prstGeom prst="rect">
            <a:avLst/>
          </a:prstGeom>
          <a:noFill/>
        </p:spPr>
        <p:txBody>
          <a:bodyPr wrap="square" rtlCol="0">
            <a:spAutoFit/>
          </a:bodyPr>
          <a:lstStyle/>
          <a:p>
            <a:pPr lvl="0"/>
            <a:r>
              <a:rPr lang="uk-UA" altLang="uk-UA" dirty="0">
                <a:solidFill>
                  <a:srgbClr val="FFC000"/>
                </a:solidFill>
                <a:latin typeface="Consolas" panose="020B0609020204030204" pitchFamily="49" charset="0"/>
              </a:rPr>
              <a:t>&lt;div </a:t>
            </a:r>
            <a:r>
              <a:rPr lang="uk-UA" altLang="uk-UA" dirty="0" err="1" smtClean="0">
                <a:solidFill>
                  <a:schemeClr val="accent3">
                    <a:lumMod val="75000"/>
                  </a:schemeClr>
                </a:solidFill>
                <a:latin typeface="Consolas" panose="020B0609020204030204" pitchFamily="49" charset="0"/>
              </a:rPr>
              <a:t>class</a:t>
            </a:r>
            <a:r>
              <a:rPr lang="uk-UA" altLang="uk-UA" dirty="0" smtClean="0">
                <a:solidFill>
                  <a:srgbClr val="92D050"/>
                </a:solidFill>
                <a:latin typeface="Consolas" panose="020B0609020204030204" pitchFamily="49" charset="0"/>
              </a:rPr>
              <a:t>="</a:t>
            </a:r>
            <a:r>
              <a:rPr lang="uk-UA" altLang="uk-UA" dirty="0" err="1" smtClean="0">
                <a:solidFill>
                  <a:srgbClr val="92D050"/>
                </a:solidFill>
                <a:latin typeface="Consolas" panose="020B0609020204030204" pitchFamily="49" charset="0"/>
              </a:rPr>
              <a:t>container</a:t>
            </a:r>
            <a:r>
              <a:rPr lang="uk-UA" altLang="uk-UA" dirty="0" smtClean="0">
                <a:solidFill>
                  <a:srgbClr val="92D050"/>
                </a:solidFill>
                <a:latin typeface="Consolas" panose="020B0609020204030204" pitchFamily="49" charset="0"/>
              </a:rPr>
              <a:t>"&gt;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chemeClr val="accent3">
                    <a:lumMod val="75000"/>
                  </a:schemeClr>
                </a:solidFill>
                <a:latin typeface="Consolas" panose="020B0609020204030204" pitchFamily="49" charset="0"/>
              </a:rPr>
              <a:t>class</a:t>
            </a:r>
            <a:r>
              <a:rPr lang="uk-UA" altLang="uk-UA" dirty="0">
                <a:solidFill>
                  <a:srgbClr val="92D050"/>
                </a:solidFill>
                <a:latin typeface="Consolas" panose="020B0609020204030204" pitchFamily="49" charset="0"/>
              </a:rPr>
              <a:t>="</a:t>
            </a:r>
            <a:r>
              <a:rPr lang="uk-UA" altLang="uk-UA" dirty="0" err="1" smtClean="0">
                <a:solidFill>
                  <a:srgbClr val="92D050"/>
                </a:solidFill>
                <a:latin typeface="Consolas" panose="020B0609020204030204" pitchFamily="49" charset="0"/>
              </a:rPr>
              <a:t>col</a:t>
            </a:r>
            <a:r>
              <a:rPr lang="uk-UA" altLang="uk-UA" dirty="0">
                <a:solidFill>
                  <a:srgbClr val="92D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smtClean="0">
                <a:solidFill>
                  <a:schemeClr val="accent3">
                    <a:lumMod val="75000"/>
                  </a:schemeClr>
                </a:solidFill>
                <a:latin typeface="Consolas" panose="020B0609020204030204" pitchFamily="49" charset="0"/>
              </a:rPr>
              <a:t>Block#1</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chemeClr val="accent3">
                    <a:lumMod val="75000"/>
                  </a:schemeClr>
                </a:solidFill>
                <a:latin typeface="Consolas" panose="020B0609020204030204" pitchFamily="49" charset="0"/>
              </a:rPr>
              <a:t>class</a:t>
            </a:r>
            <a:r>
              <a:rPr lang="uk-UA" altLang="uk-UA" dirty="0">
                <a:solidFill>
                  <a:srgbClr val="92D050"/>
                </a:solidFill>
                <a:latin typeface="Consolas" panose="020B0609020204030204" pitchFamily="49" charset="0"/>
              </a:rPr>
              <a:t>="</a:t>
            </a:r>
            <a:r>
              <a:rPr lang="uk-UA" altLang="uk-UA" dirty="0" err="1">
                <a:solidFill>
                  <a:srgbClr val="92D050"/>
                </a:solidFill>
                <a:latin typeface="Consolas" panose="020B0609020204030204" pitchFamily="49" charset="0"/>
              </a:rPr>
              <a:t>col</a:t>
            </a:r>
            <a:r>
              <a:rPr lang="uk-UA" altLang="uk-UA" dirty="0">
                <a:solidFill>
                  <a:srgbClr val="92D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smtClean="0">
                <a:solidFill>
                  <a:schemeClr val="accent3">
                    <a:lumMod val="75000"/>
                  </a:schemeClr>
                </a:solidFill>
                <a:latin typeface="Consolas" panose="020B0609020204030204" pitchFamily="49" charset="0"/>
              </a:rPr>
              <a:t>Block#2</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chemeClr val="accent3">
                    <a:lumMod val="75000"/>
                  </a:schemeClr>
                </a:solidFill>
                <a:latin typeface="Consolas" panose="020B0609020204030204" pitchFamily="49" charset="0"/>
              </a:rPr>
              <a:t>class</a:t>
            </a:r>
            <a:r>
              <a:rPr lang="uk-UA" altLang="uk-UA" dirty="0">
                <a:solidFill>
                  <a:srgbClr val="92D050"/>
                </a:solidFill>
                <a:latin typeface="Consolas" panose="020B0609020204030204" pitchFamily="49" charset="0"/>
              </a:rPr>
              <a:t>="</a:t>
            </a:r>
            <a:r>
              <a:rPr lang="uk-UA" altLang="uk-UA" dirty="0" err="1">
                <a:solidFill>
                  <a:srgbClr val="92D050"/>
                </a:solidFill>
                <a:latin typeface="Consolas" panose="020B0609020204030204" pitchFamily="49" charset="0"/>
              </a:rPr>
              <a:t>col</a:t>
            </a:r>
            <a:r>
              <a:rPr lang="uk-UA" altLang="uk-UA" dirty="0">
                <a:solidFill>
                  <a:srgbClr val="92D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smtClean="0">
                <a:solidFill>
                  <a:schemeClr val="accent3">
                    <a:lumMod val="75000"/>
                  </a:schemeClr>
                </a:solidFill>
                <a:latin typeface="Consolas" panose="020B0609020204030204" pitchFamily="49" charset="0"/>
              </a:rPr>
              <a:t>Block#3</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FFC000"/>
                </a:solidFill>
                <a:latin typeface="Consolas" panose="020B0609020204030204" pitchFamily="49" charset="0"/>
              </a:rPr>
              <a:t>&lt;/div</a:t>
            </a:r>
            <a:r>
              <a:rPr lang="uk-UA" altLang="uk-UA" dirty="0" smtClean="0">
                <a:solidFill>
                  <a:srgbClr val="FFC000"/>
                </a:solidFill>
                <a:latin typeface="Consolas" panose="020B0609020204030204" pitchFamily="49" charset="0"/>
              </a:rPr>
              <a:t>&gt;</a:t>
            </a:r>
            <a:endParaRPr lang="uk-UA" dirty="0">
              <a:solidFill>
                <a:srgbClr val="FFC000"/>
              </a:solidFill>
            </a:endParaRPr>
          </a:p>
        </p:txBody>
      </p:sp>
      <p:sp>
        <p:nvSpPr>
          <p:cNvPr id="9" name="TextBox 8"/>
          <p:cNvSpPr txBox="1"/>
          <p:nvPr/>
        </p:nvSpPr>
        <p:spPr>
          <a:xfrm>
            <a:off x="6635933" y="2229392"/>
            <a:ext cx="2899954" cy="2092881"/>
          </a:xfrm>
          <a:prstGeom prst="rect">
            <a:avLst/>
          </a:prstGeom>
          <a:noFill/>
        </p:spPr>
        <p:txBody>
          <a:bodyPr wrap="square" rtlCol="0">
            <a:spAutoFit/>
          </a:bodyPr>
          <a:lstStyle/>
          <a:p>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container</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smtClean="0">
                <a:solidFill>
                  <a:srgbClr val="BABABA"/>
                </a:solidFill>
                <a:latin typeface="Consolas" panose="020B0609020204030204" pitchFamily="49" charset="0"/>
              </a:rPr>
              <a:t>display</a:t>
            </a:r>
            <a:r>
              <a:rPr lang="uk-UA" altLang="uk-UA" dirty="0" err="1" smtClean="0">
                <a:solidFill>
                  <a:srgbClr val="A9B7C6"/>
                </a:solidFill>
                <a:latin typeface="Consolas" panose="020B0609020204030204" pitchFamily="49" charset="0"/>
              </a:rPr>
              <a:t>:</a:t>
            </a:r>
            <a:r>
              <a:rPr lang="uk-UA" altLang="uk-UA" dirty="0" err="1" smtClean="0">
                <a:solidFill>
                  <a:srgbClr val="A5C261"/>
                </a:solidFill>
                <a:latin typeface="Consolas" panose="020B0609020204030204" pitchFamily="49" charset="0"/>
              </a:rPr>
              <a:t>flex</a:t>
            </a:r>
            <a:r>
              <a:rPr lang="uk-UA" altLang="uk-UA" dirty="0" smtClean="0">
                <a:solidFill>
                  <a:srgbClr val="CC7832"/>
                </a:solidFill>
                <a:latin typeface="Consolas" panose="020B0609020204030204" pitchFamily="49" charset="0"/>
              </a:rPr>
              <a:t>;</a:t>
            </a:r>
            <a:br>
              <a:rPr lang="uk-UA" altLang="uk-UA" dirty="0" smtClean="0">
                <a:solidFill>
                  <a:srgbClr val="CC7832"/>
                </a:solidFill>
                <a:latin typeface="Consolas" panose="020B0609020204030204" pitchFamily="49" charset="0"/>
              </a:rPr>
            </a:br>
            <a:r>
              <a:rPr lang="uk-UA" altLang="uk-UA" dirty="0" smtClean="0">
                <a:solidFill>
                  <a:srgbClr val="CC7832"/>
                </a:solidFill>
                <a:latin typeface="Consolas" panose="020B0609020204030204" pitchFamily="49" charset="0"/>
              </a:rPr>
              <a:t>    </a:t>
            </a:r>
            <a:r>
              <a:rPr lang="uk-UA" altLang="uk-UA" dirty="0" smtClean="0">
                <a:solidFill>
                  <a:srgbClr val="BABABA"/>
                </a:solidFill>
                <a:latin typeface="Consolas" panose="020B0609020204030204" pitchFamily="49" charset="0"/>
              </a:rPr>
              <a:t>height</a:t>
            </a:r>
            <a:r>
              <a:rPr lang="uk-UA" altLang="uk-UA" dirty="0" smtClean="0">
                <a:solidFill>
                  <a:srgbClr val="A9B7C6"/>
                </a:solidFill>
                <a:latin typeface="Consolas" panose="020B0609020204030204" pitchFamily="49" charset="0"/>
              </a:rPr>
              <a:t>:</a:t>
            </a:r>
            <a:r>
              <a:rPr lang="uk-UA" altLang="uk-UA" dirty="0" smtClean="0">
                <a:solidFill>
                  <a:schemeClr val="accent3">
                    <a:lumMod val="75000"/>
                  </a:schemeClr>
                </a:solidFill>
                <a:latin typeface="Consolas" panose="020B0609020204030204" pitchFamily="49" charset="0"/>
              </a:rPr>
              <a:t>100</a:t>
            </a:r>
            <a:r>
              <a:rPr lang="uk-UA" altLang="uk-UA" dirty="0" smtClean="0">
                <a:solidFill>
                  <a:srgbClr val="A5C261"/>
                </a:solidFill>
                <a:latin typeface="Consolas" panose="020B0609020204030204" pitchFamily="49" charset="0"/>
              </a:rPr>
              <a:t>px</a:t>
            </a:r>
            <a:r>
              <a:rPr lang="uk-UA" altLang="uk-UA" dirty="0" smtClean="0">
                <a:solidFill>
                  <a:srgbClr val="CC7832"/>
                </a:solidFill>
                <a:latin typeface="Consolas" panose="020B0609020204030204" pitchFamily="49" charset="0"/>
              </a:rPr>
              <a:t>;</a:t>
            </a:r>
            <a:endParaRPr lang="en-US" altLang="uk-UA" dirty="0" smtClean="0">
              <a:solidFill>
                <a:srgbClr val="CC7832"/>
              </a:solidFill>
              <a:latin typeface="Consolas" panose="020B0609020204030204" pitchFamily="49" charset="0"/>
            </a:endParaRPr>
          </a:p>
          <a:p>
            <a:r>
              <a:rPr lang="en-US" altLang="uk-UA" dirty="0" smtClean="0">
                <a:solidFill>
                  <a:schemeClr val="tx1">
                    <a:lumMod val="75000"/>
                  </a:schemeClr>
                </a:solidFill>
                <a:latin typeface="Consolas" panose="020B0609020204030204" pitchFamily="49" charset="0"/>
              </a:rPr>
              <a:t>}</a:t>
            </a:r>
          </a:p>
          <a:p>
            <a:endParaRPr lang="uk-UA" altLang="uk-UA" sz="4000" dirty="0" smtClean="0">
              <a:latin typeface="Arial" panose="020B0604020202020204" pitchFamily="34" charset="0"/>
            </a:endParaRPr>
          </a:p>
          <a:p>
            <a:endParaRPr lang="uk-UA" dirty="0"/>
          </a:p>
        </p:txBody>
      </p:sp>
      <p:sp>
        <p:nvSpPr>
          <p:cNvPr id="12" name="TextBox 11"/>
          <p:cNvSpPr txBox="1"/>
          <p:nvPr/>
        </p:nvSpPr>
        <p:spPr>
          <a:xfrm>
            <a:off x="495298" y="3657601"/>
            <a:ext cx="4086497" cy="3477875"/>
          </a:xfrm>
          <a:prstGeom prst="rect">
            <a:avLst/>
          </a:prstGeom>
          <a:noFill/>
        </p:spPr>
        <p:txBody>
          <a:bodyPr wrap="square" rtlCol="0">
            <a:spAutoFit/>
          </a:bodyPr>
          <a:lstStyle/>
          <a:p>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col</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a:solidFill>
                  <a:srgbClr val="BABABA"/>
                </a:solidFill>
                <a:latin typeface="Consolas" panose="020B0609020204030204" pitchFamily="49" charset="0"/>
              </a:rPr>
              <a:t>height</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100</a:t>
            </a:r>
            <a:r>
              <a:rPr lang="uk-UA" altLang="uk-UA" dirty="0">
                <a:solidFill>
                  <a:srgbClr val="A9B7C6"/>
                </a:solidFill>
                <a:latin typeface="Consolas" panose="020B0609020204030204" pitchFamily="49" charset="0"/>
              </a:rPr>
              <a:t>%</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width</a:t>
            </a:r>
            <a:r>
              <a:rPr lang="uk-UA" altLang="uk-UA" dirty="0">
                <a:solidFill>
                  <a:srgbClr val="A9B7C6"/>
                </a:solidFill>
                <a:latin typeface="Consolas" panose="020B0609020204030204" pitchFamily="49" charset="0"/>
              </a:rPr>
              <a:t>: </a:t>
            </a:r>
            <a:r>
              <a:rPr lang="uk-UA" altLang="uk-UA" dirty="0" err="1">
                <a:solidFill>
                  <a:srgbClr val="FFC000"/>
                </a:solidFill>
                <a:latin typeface="Consolas" panose="020B0609020204030204" pitchFamily="49" charset="0"/>
              </a:rPr>
              <a:t>calc</a:t>
            </a:r>
            <a:r>
              <a:rPr lang="uk-UA" altLang="uk-UA" dirty="0">
                <a:solidFill>
                  <a:srgbClr val="A9B7C6"/>
                </a:solidFill>
                <a:latin typeface="Consolas" panose="020B0609020204030204" pitchFamily="49" charset="0"/>
              </a:rPr>
              <a:t>(</a:t>
            </a:r>
            <a:r>
              <a:rPr lang="uk-UA" altLang="uk-UA" dirty="0">
                <a:solidFill>
                  <a:schemeClr val="accent3">
                    <a:lumMod val="75000"/>
                  </a:schemeClr>
                </a:solidFill>
                <a:latin typeface="Consolas" panose="020B0609020204030204" pitchFamily="49" charset="0"/>
              </a:rPr>
              <a:t>100</a:t>
            </a:r>
            <a:r>
              <a:rPr lang="uk-UA" altLang="uk-UA" dirty="0">
                <a:solidFill>
                  <a:srgbClr val="A9B7C6"/>
                </a:solidFill>
                <a:latin typeface="Consolas" panose="020B0609020204030204" pitchFamily="49" charset="0"/>
              </a:rPr>
              <a:t>% / </a:t>
            </a:r>
            <a:r>
              <a:rPr lang="uk-UA" altLang="uk-UA" dirty="0">
                <a:solidFill>
                  <a:schemeClr val="accent3">
                    <a:lumMod val="75000"/>
                  </a:schemeClr>
                </a:solidFill>
                <a:latin typeface="Consolas" panose="020B0609020204030204" pitchFamily="49" charset="0"/>
              </a:rPr>
              <a:t>3</a:t>
            </a:r>
            <a:r>
              <a:rPr lang="uk-UA" altLang="uk-UA" dirty="0">
                <a:solidFill>
                  <a:srgbClr val="A9B7C6"/>
                </a:solidFill>
                <a:latin typeface="Consolas" panose="020B0609020204030204" pitchFamily="49" charset="0"/>
              </a:rPr>
              <a:t>)</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display</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flex</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justify-content</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center</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align-items</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center</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color</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white</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font-family</a:t>
            </a:r>
            <a:r>
              <a:rPr lang="uk-UA" altLang="uk-UA" dirty="0">
                <a:solidFill>
                  <a:srgbClr val="A9B7C6"/>
                </a:solidFill>
                <a:latin typeface="Consolas" panose="020B0609020204030204" pitchFamily="49" charset="0"/>
              </a:rPr>
              <a:t>: </a:t>
            </a:r>
            <a:r>
              <a:rPr lang="uk-UA" altLang="uk-UA" dirty="0" err="1">
                <a:solidFill>
                  <a:srgbClr val="FFC000"/>
                </a:solidFill>
                <a:latin typeface="Consolas" panose="020B0609020204030204" pitchFamily="49" charset="0"/>
              </a:rPr>
              <a:t>Verdana</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font-size</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25</a:t>
            </a:r>
            <a:r>
              <a:rPr lang="uk-UA" altLang="uk-UA" dirty="0">
                <a:solidFill>
                  <a:srgbClr val="92D050"/>
                </a:solidFill>
                <a:latin typeface="Consolas" panose="020B0609020204030204" pitchFamily="49" charset="0"/>
              </a:rPr>
              <a:t>px</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A9B7C6"/>
                </a:solidFill>
                <a:latin typeface="Consolas" panose="020B0609020204030204" pitchFamily="49" charset="0"/>
              </a:rPr>
              <a:t>}</a:t>
            </a:r>
            <a:endParaRPr lang="uk-UA" altLang="uk-UA" sz="4000" dirty="0">
              <a:latin typeface="Arial" panose="020B0604020202020204" pitchFamily="34" charset="0"/>
            </a:endParaRPr>
          </a:p>
          <a:p>
            <a:endParaRPr lang="uk-UA" dirty="0"/>
          </a:p>
        </p:txBody>
      </p:sp>
      <p:pic>
        <p:nvPicPr>
          <p:cNvPr id="13" name="Рисунок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2742" y="3891631"/>
            <a:ext cx="7563687" cy="1974201"/>
          </a:xfrm>
          <a:prstGeom prst="rect">
            <a:avLst/>
          </a:prstGeom>
        </p:spPr>
      </p:pic>
    </p:spTree>
    <p:extLst>
      <p:ext uri="{BB962C8B-B14F-4D97-AF65-F5344CB8AC3E}">
        <p14:creationId xmlns:p14="http://schemas.microsoft.com/office/powerpoint/2010/main" val="3057140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arn(inVertic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Example</a:t>
            </a:r>
            <a:endParaRPr lang="uk-UA" dirty="0"/>
          </a:p>
        </p:txBody>
      </p:sp>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30145" y="2323096"/>
            <a:ext cx="3233054" cy="2953771"/>
          </a:xfrm>
          <a:prstGeom prst="rect">
            <a:avLst/>
          </a:prstGeom>
        </p:spPr>
      </p:pic>
      <p:sp>
        <p:nvSpPr>
          <p:cNvPr id="8" name="TextBox 7"/>
          <p:cNvSpPr txBox="1"/>
          <p:nvPr/>
        </p:nvSpPr>
        <p:spPr>
          <a:xfrm>
            <a:off x="1140822" y="2403565"/>
            <a:ext cx="4490332" cy="3754874"/>
          </a:xfrm>
          <a:prstGeom prst="rect">
            <a:avLst/>
          </a:prstGeom>
          <a:noFill/>
        </p:spPr>
        <p:txBody>
          <a:bodyPr wrap="none" rtlCol="0">
            <a:spAutoFit/>
          </a:bodyPr>
          <a:lstStyle/>
          <a:p>
            <a:r>
              <a:rPr lang="uk-UA" altLang="uk-UA" dirty="0">
                <a:solidFill>
                  <a:srgbClr val="CC7832"/>
                </a:solidFill>
                <a:latin typeface="Consolas" panose="020B0609020204030204" pitchFamily="49" charset="0"/>
              </a:rPr>
              <a:t>@</a:t>
            </a:r>
            <a:r>
              <a:rPr lang="uk-UA" altLang="uk-UA" dirty="0" err="1">
                <a:solidFill>
                  <a:srgbClr val="CC7832"/>
                </a:solidFill>
                <a:latin typeface="Consolas" panose="020B0609020204030204" pitchFamily="49" charset="0"/>
              </a:rPr>
              <a:t>media</a:t>
            </a:r>
            <a:r>
              <a:rPr lang="uk-UA" altLang="uk-UA" dirty="0">
                <a:solidFill>
                  <a:srgbClr val="CC7832"/>
                </a:solidFill>
                <a:latin typeface="Consolas" panose="020B0609020204030204" pitchFamily="49" charset="0"/>
              </a:rPr>
              <a:t> </a:t>
            </a:r>
            <a:r>
              <a:rPr lang="uk-UA" altLang="uk-UA" dirty="0" err="1">
                <a:solidFill>
                  <a:srgbClr val="92D050"/>
                </a:solidFill>
                <a:latin typeface="Consolas" panose="020B0609020204030204" pitchFamily="49" charset="0"/>
              </a:rPr>
              <a:t>all</a:t>
            </a:r>
            <a:r>
              <a:rPr lang="uk-UA" altLang="uk-UA" dirty="0">
                <a:solidFill>
                  <a:srgbClr val="A5C261"/>
                </a:solidFill>
                <a:latin typeface="Consolas" panose="020B0609020204030204" pitchFamily="49" charset="0"/>
              </a:rPr>
              <a:t> </a:t>
            </a:r>
            <a:r>
              <a:rPr lang="uk-UA" altLang="uk-UA" dirty="0">
                <a:solidFill>
                  <a:srgbClr val="FFC000"/>
                </a:solidFill>
                <a:latin typeface="Consolas" panose="020B0609020204030204" pitchFamily="49" charset="0"/>
              </a:rPr>
              <a:t>and</a:t>
            </a:r>
            <a:r>
              <a:rPr lang="uk-UA" altLang="uk-UA" dirty="0">
                <a:solidFill>
                  <a:srgbClr val="E8BF6A"/>
                </a:solidFill>
                <a:latin typeface="Consolas" panose="020B0609020204030204" pitchFamily="49" charset="0"/>
              </a:rPr>
              <a:t> </a:t>
            </a:r>
            <a:r>
              <a:rPr lang="uk-UA" altLang="uk-UA" dirty="0">
                <a:solidFill>
                  <a:srgbClr val="A9B7C6"/>
                </a:solidFill>
                <a:latin typeface="Consolas" panose="020B0609020204030204" pitchFamily="49" charset="0"/>
              </a:rPr>
              <a:t>(</a:t>
            </a:r>
            <a:r>
              <a:rPr lang="uk-UA" altLang="uk-UA" dirty="0" err="1">
                <a:solidFill>
                  <a:srgbClr val="BABABA"/>
                </a:solidFill>
                <a:latin typeface="Consolas" panose="020B0609020204030204" pitchFamily="49" charset="0"/>
              </a:rPr>
              <a:t>max-width</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700</a:t>
            </a:r>
            <a:r>
              <a:rPr lang="uk-UA" altLang="uk-UA" dirty="0">
                <a:solidFill>
                  <a:srgbClr val="92D050"/>
                </a:solidFill>
                <a:latin typeface="Consolas" panose="020B0609020204030204" pitchFamily="49" charset="0"/>
              </a:rPr>
              <a:t>px</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container</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a:solidFill>
                  <a:srgbClr val="BABABA"/>
                </a:solidFill>
                <a:latin typeface="Consolas" panose="020B0609020204030204" pitchFamily="49" charset="0"/>
              </a:rPr>
              <a:t>flex-direction</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column</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align-items</a:t>
            </a:r>
            <a:r>
              <a:rPr lang="uk-UA" altLang="uk-UA" dirty="0">
                <a:solidFill>
                  <a:srgbClr val="A9B7C6"/>
                </a:solidFill>
                <a:latin typeface="Consolas" panose="020B0609020204030204" pitchFamily="49" charset="0"/>
              </a:rPr>
              <a:t>: </a:t>
            </a:r>
            <a:r>
              <a:rPr lang="uk-UA" altLang="uk-UA" dirty="0" err="1">
                <a:solidFill>
                  <a:srgbClr val="92D050"/>
                </a:solidFill>
                <a:latin typeface="Consolas" panose="020B0609020204030204" pitchFamily="49" charset="0"/>
              </a:rPr>
              <a:t>center</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err="1">
                <a:solidFill>
                  <a:srgbClr val="BABABA"/>
                </a:solidFill>
                <a:latin typeface="Consolas" panose="020B0609020204030204" pitchFamily="49" charset="0"/>
              </a:rPr>
              <a:t>height</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500</a:t>
            </a:r>
            <a:r>
              <a:rPr lang="uk-UA" altLang="uk-UA" dirty="0">
                <a:solidFill>
                  <a:srgbClr val="92D050"/>
                </a:solidFill>
                <a:latin typeface="Consolas" panose="020B0609020204030204" pitchFamily="49" charset="0"/>
              </a:rPr>
              <a:t>px</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a:solidFill>
                  <a:srgbClr val="FFC000"/>
                </a:solidFill>
                <a:latin typeface="Consolas" panose="020B0609020204030204" pitchFamily="49" charset="0"/>
              </a:rPr>
              <a:t>.</a:t>
            </a:r>
            <a:r>
              <a:rPr lang="uk-UA" altLang="uk-UA" dirty="0" err="1">
                <a:solidFill>
                  <a:srgbClr val="FFC000"/>
                </a:solidFill>
                <a:latin typeface="Consolas" panose="020B0609020204030204" pitchFamily="49" charset="0"/>
              </a:rPr>
              <a:t>col</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        </a:t>
            </a:r>
            <a:r>
              <a:rPr lang="uk-UA" altLang="uk-UA" dirty="0" err="1">
                <a:solidFill>
                  <a:srgbClr val="BABABA"/>
                </a:solidFill>
                <a:latin typeface="Consolas" panose="020B0609020204030204" pitchFamily="49" charset="0"/>
              </a:rPr>
              <a:t>width</a:t>
            </a:r>
            <a:r>
              <a:rPr lang="uk-UA" altLang="uk-UA" dirty="0">
                <a:solidFill>
                  <a:srgbClr val="A9B7C6"/>
                </a:solidFill>
                <a:latin typeface="Consolas" panose="020B0609020204030204" pitchFamily="49" charset="0"/>
              </a:rPr>
              <a:t>: </a:t>
            </a:r>
            <a:r>
              <a:rPr lang="uk-UA" altLang="uk-UA" dirty="0">
                <a:solidFill>
                  <a:schemeClr val="accent3">
                    <a:lumMod val="75000"/>
                  </a:schemeClr>
                </a:solidFill>
                <a:latin typeface="Consolas" panose="020B0609020204030204" pitchFamily="49" charset="0"/>
              </a:rPr>
              <a:t>80</a:t>
            </a:r>
            <a:r>
              <a:rPr lang="uk-UA" altLang="uk-UA" dirty="0">
                <a:solidFill>
                  <a:srgbClr val="A9B7C6"/>
                </a:solidFill>
                <a:latin typeface="Consolas" panose="020B0609020204030204" pitchFamily="49" charset="0"/>
              </a:rPr>
              <a:t>%</a:t>
            </a:r>
            <a:r>
              <a:rPr lang="uk-UA" altLang="uk-UA" dirty="0">
                <a:solidFill>
                  <a:srgbClr val="CC7832"/>
                </a:solidFill>
                <a:latin typeface="Consolas" panose="020B0609020204030204" pitchFamily="49" charset="0"/>
              </a:rPr>
              <a:t>;</a:t>
            </a:r>
            <a:br>
              <a:rPr lang="uk-UA" altLang="uk-UA" dirty="0">
                <a:solidFill>
                  <a:srgbClr val="CC7832"/>
                </a:solidFill>
                <a:latin typeface="Consolas" panose="020B0609020204030204" pitchFamily="49" charset="0"/>
              </a:rPr>
            </a:br>
            <a:r>
              <a:rPr lang="uk-UA" altLang="uk-UA" dirty="0">
                <a:solidFill>
                  <a:srgbClr val="CC7832"/>
                </a:solidFill>
                <a:latin typeface="Consolas" panose="020B0609020204030204" pitchFamily="49" charset="0"/>
              </a:rPr>
              <a:t>    </a:t>
            </a:r>
            <a:r>
              <a:rPr lang="uk-UA" altLang="uk-UA" dirty="0">
                <a:solidFill>
                  <a:srgbClr val="A9B7C6"/>
                </a:solidFill>
                <a:latin typeface="Consolas" panose="020B0609020204030204" pitchFamily="49" charset="0"/>
              </a:rPr>
              <a:t>}</a:t>
            </a:r>
            <a:br>
              <a:rPr lang="uk-UA" altLang="uk-UA" dirty="0">
                <a:solidFill>
                  <a:srgbClr val="A9B7C6"/>
                </a:solidFill>
                <a:latin typeface="Consolas" panose="020B0609020204030204" pitchFamily="49" charset="0"/>
              </a:rPr>
            </a:br>
            <a:r>
              <a:rPr lang="uk-UA" altLang="uk-UA" dirty="0">
                <a:solidFill>
                  <a:srgbClr val="A9B7C6"/>
                </a:solidFill>
                <a:latin typeface="Consolas" panose="020B0609020204030204" pitchFamily="49" charset="0"/>
              </a:rPr>
              <a:t>}</a:t>
            </a:r>
            <a:endParaRPr lang="uk-UA" altLang="uk-UA" sz="4000" dirty="0">
              <a:latin typeface="Arial" panose="020B0604020202020204" pitchFamily="34" charset="0"/>
            </a:endParaRPr>
          </a:p>
          <a:p>
            <a:endParaRPr lang="uk-UA" dirty="0"/>
          </a:p>
        </p:txBody>
      </p:sp>
    </p:spTree>
    <p:extLst>
      <p:ext uri="{BB962C8B-B14F-4D97-AF65-F5344CB8AC3E}">
        <p14:creationId xmlns:p14="http://schemas.microsoft.com/office/powerpoint/2010/main" val="1044433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37755"/>
            <a:ext cx="10820400" cy="685800"/>
          </a:xfrm>
        </p:spPr>
        <p:txBody>
          <a:bodyPr/>
          <a:lstStyle/>
          <a:p>
            <a:pPr algn="ctr"/>
            <a:r>
              <a:rPr lang="en-US" dirty="0" smtClean="0"/>
              <a:t>Bootstrap 4 grid system</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r>
              <a:rPr lang="en-US" sz="1800" dirty="0">
                <a:solidFill>
                  <a:schemeClr val="bg1">
                    <a:lumMod val="95000"/>
                    <a:lumOff val="5000"/>
                  </a:schemeClr>
                </a:solidFill>
              </a:rPr>
              <a:t>Bootstrap’s grid system uses a series of containers, rows, and columns to layout and align content. It’s built with </a:t>
            </a:r>
            <a:r>
              <a:rPr lang="en-US" sz="1800" dirty="0" smtClean="0">
                <a:solidFill>
                  <a:schemeClr val="bg1">
                    <a:lumMod val="95000"/>
                    <a:lumOff val="5000"/>
                  </a:schemeClr>
                </a:solidFill>
              </a:rPr>
              <a:t>flexbox</a:t>
            </a:r>
            <a:r>
              <a:rPr lang="en-US" sz="1800" dirty="0">
                <a:solidFill>
                  <a:schemeClr val="bg1">
                    <a:lumMod val="95000"/>
                    <a:lumOff val="5000"/>
                  </a:schemeClr>
                </a:solidFill>
              </a:rPr>
              <a:t> and is fully responsive</a:t>
            </a:r>
            <a:r>
              <a:rPr lang="uk-UA" altLang="uk-UA" sz="1800" dirty="0" smtClean="0">
                <a:solidFill>
                  <a:schemeClr val="bg1">
                    <a:lumMod val="95000"/>
                    <a:lumOff val="5000"/>
                  </a:schemeClr>
                </a:solidFill>
                <a:latin typeface="Times New Roman" panose="02020603050405020304" pitchFamily="18" charset="0"/>
                <a:cs typeface="Times New Roman" panose="02020603050405020304" pitchFamily="18" charset="0"/>
              </a:rPr>
              <a:t>. </a:t>
            </a:r>
            <a:endParaRPr lang="en-US" altLang="uk-UA" sz="18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US" altLang="uk-UA" sz="1800" dirty="0" smtClean="0">
              <a:solidFill>
                <a:schemeClr val="bg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pic>
        <p:nvPicPr>
          <p:cNvPr id="3" name="Рисунок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160" y="3219991"/>
            <a:ext cx="8460074" cy="1778728"/>
          </a:xfrm>
          <a:prstGeom prst="rect">
            <a:avLst/>
          </a:prstGeom>
        </p:spPr>
      </p:pic>
    </p:spTree>
    <p:extLst>
      <p:ext uri="{BB962C8B-B14F-4D97-AF65-F5344CB8AC3E}">
        <p14:creationId xmlns:p14="http://schemas.microsoft.com/office/powerpoint/2010/main" val="377687878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Bootstrap’s grid system rules</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sp>
        <p:nvSpPr>
          <p:cNvPr id="2" name="TextBox 1"/>
          <p:cNvSpPr txBox="1"/>
          <p:nvPr/>
        </p:nvSpPr>
        <p:spPr>
          <a:xfrm>
            <a:off x="685802" y="2420981"/>
            <a:ext cx="6402976" cy="3139321"/>
          </a:xfrm>
          <a:prstGeom prst="rect">
            <a:avLst/>
          </a:prstGeom>
          <a:noFill/>
        </p:spPr>
        <p:txBody>
          <a:bodyPr wrap="square" rtlCol="0">
            <a:spAutoFit/>
          </a:bodyPr>
          <a:lstStyle/>
          <a:p>
            <a:pPr marL="342900" indent="-342900" algn="just">
              <a:buAutoNum type="arabicPeriod"/>
            </a:pPr>
            <a:r>
              <a:rPr lang="uk-UA" altLang="uk-UA" dirty="0" err="1" smtClean="0">
                <a:solidFill>
                  <a:srgbClr val="000000"/>
                </a:solidFill>
                <a:latin typeface="Verdana" panose="020B0604030504040204" pitchFamily="34" charset="0"/>
              </a:rPr>
              <a:t>Rows</a:t>
            </a:r>
            <a:r>
              <a:rPr lang="uk-UA" altLang="uk-UA" dirty="0" smtClean="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must</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be</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placed</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within</a:t>
            </a:r>
            <a:r>
              <a:rPr lang="uk-UA" altLang="uk-UA" dirty="0">
                <a:solidFill>
                  <a:srgbClr val="000000"/>
                </a:solidFill>
                <a:latin typeface="Verdana" panose="020B0604030504040204" pitchFamily="34" charset="0"/>
              </a:rPr>
              <a:t> a </a:t>
            </a:r>
            <a:r>
              <a:rPr lang="uk-UA" altLang="uk-UA" dirty="0">
                <a:solidFill>
                  <a:srgbClr val="DC143C"/>
                </a:solidFill>
                <a:latin typeface="Consolas" panose="020B0609020204030204" pitchFamily="49" charset="0"/>
              </a:rPr>
              <a:t>.</a:t>
            </a:r>
            <a:r>
              <a:rPr lang="uk-UA" altLang="uk-UA" dirty="0" err="1">
                <a:solidFill>
                  <a:srgbClr val="DC143C"/>
                </a:solidFill>
                <a:latin typeface="Consolas" panose="020B0609020204030204" pitchFamily="49" charset="0"/>
              </a:rPr>
              <a:t>container</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fixed-width</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or</a:t>
            </a:r>
            <a:r>
              <a:rPr lang="uk-UA" altLang="uk-UA" dirty="0">
                <a:solidFill>
                  <a:srgbClr val="000000"/>
                </a:solidFill>
                <a:latin typeface="Verdana" panose="020B0604030504040204" pitchFamily="34" charset="0"/>
              </a:rPr>
              <a:t> </a:t>
            </a:r>
            <a:r>
              <a:rPr lang="uk-UA" altLang="uk-UA" dirty="0">
                <a:solidFill>
                  <a:srgbClr val="DC143C"/>
                </a:solidFill>
                <a:latin typeface="Consolas" panose="020B0609020204030204" pitchFamily="49" charset="0"/>
              </a:rPr>
              <a:t>.</a:t>
            </a:r>
            <a:r>
              <a:rPr lang="uk-UA" altLang="uk-UA" dirty="0" err="1">
                <a:solidFill>
                  <a:srgbClr val="DC143C"/>
                </a:solidFill>
                <a:latin typeface="Consolas" panose="020B0609020204030204" pitchFamily="49" charset="0"/>
              </a:rPr>
              <a:t>container-fluid</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full-width</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for</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proper</a:t>
            </a:r>
            <a:r>
              <a:rPr lang="uk-UA" altLang="uk-UA" dirty="0">
                <a:solidFill>
                  <a:srgbClr val="000000"/>
                </a:solidFill>
                <a:latin typeface="Verdana" panose="020B0604030504040204" pitchFamily="34" charset="0"/>
              </a:rPr>
              <a:t> </a:t>
            </a:r>
            <a:r>
              <a:rPr lang="uk-UA" altLang="uk-UA" dirty="0" err="1">
                <a:solidFill>
                  <a:srgbClr val="000000"/>
                </a:solidFill>
                <a:latin typeface="Verdana" panose="020B0604030504040204" pitchFamily="34" charset="0"/>
              </a:rPr>
              <a:t>alignment</a:t>
            </a:r>
            <a:r>
              <a:rPr lang="uk-UA" altLang="uk-UA" dirty="0">
                <a:solidFill>
                  <a:srgbClr val="000000"/>
                </a:solidFill>
                <a:latin typeface="Verdana" panose="020B0604030504040204" pitchFamily="34" charset="0"/>
              </a:rPr>
              <a:t> and </a:t>
            </a:r>
            <a:r>
              <a:rPr lang="uk-UA" altLang="uk-UA" dirty="0" err="1" smtClean="0">
                <a:solidFill>
                  <a:srgbClr val="000000"/>
                </a:solidFill>
                <a:latin typeface="Verdana" panose="020B0604030504040204" pitchFamily="34" charset="0"/>
              </a:rPr>
              <a:t>paddin</a:t>
            </a:r>
            <a:r>
              <a:rPr lang="en-US" altLang="uk-UA" dirty="0" smtClean="0">
                <a:solidFill>
                  <a:srgbClr val="000000"/>
                </a:solidFill>
                <a:latin typeface="Verdana" panose="020B0604030504040204" pitchFamily="34" charset="0"/>
              </a:rPr>
              <a:t>g;</a:t>
            </a:r>
          </a:p>
          <a:p>
            <a:pPr marL="342900" indent="-342900" algn="just">
              <a:buAutoNum type="arabicPeriod"/>
            </a:pPr>
            <a:r>
              <a:rPr lang="en-US" altLang="uk-UA" dirty="0" smtClean="0">
                <a:solidFill>
                  <a:srgbClr val="000000"/>
                </a:solidFill>
                <a:latin typeface="Verdana" panose="020B0604030504040204" pitchFamily="34" charset="0"/>
              </a:rPr>
              <a:t>Use rows to create horizontal groups of columns;</a:t>
            </a:r>
          </a:p>
          <a:p>
            <a:pPr marL="342900" indent="-342900" algn="just">
              <a:buAutoNum type="arabicPeriod"/>
            </a:pPr>
            <a:r>
              <a:rPr lang="en-US" altLang="uk-UA" dirty="0" smtClean="0">
                <a:solidFill>
                  <a:srgbClr val="000000"/>
                </a:solidFill>
                <a:latin typeface="Verdana" panose="020B0604030504040204" pitchFamily="34" charset="0"/>
              </a:rPr>
              <a:t>Column widths are in percentage, so they are always fluid and sized relative to their parent element</a:t>
            </a:r>
          </a:p>
          <a:p>
            <a:pPr marL="342900" indent="-342900" algn="just">
              <a:buAutoNum type="arabicPeriod"/>
            </a:pPr>
            <a:r>
              <a:rPr lang="en-US" altLang="uk-UA" dirty="0" smtClean="0">
                <a:solidFill>
                  <a:srgbClr val="000000"/>
                </a:solidFill>
                <a:latin typeface="Verdana" panose="020B0604030504040204" pitchFamily="34" charset="0"/>
              </a:rPr>
              <a:t>Grid columns are created by specifying the number of 12 available columns you wish to span. For example, three equal columns would use three </a:t>
            </a:r>
            <a:r>
              <a:rPr lang="uk-UA" altLang="uk-UA" dirty="0">
                <a:solidFill>
                  <a:srgbClr val="DC143C"/>
                </a:solidFill>
                <a:latin typeface="Consolas" panose="020B0609020204030204" pitchFamily="49" charset="0"/>
              </a:rPr>
              <a:t>.</a:t>
            </a:r>
            <a:r>
              <a:rPr lang="uk-UA" altLang="uk-UA" dirty="0" smtClean="0">
                <a:solidFill>
                  <a:srgbClr val="DC143C"/>
                </a:solidFill>
                <a:latin typeface="Consolas" panose="020B0609020204030204" pitchFamily="49" charset="0"/>
              </a:rPr>
              <a:t>c</a:t>
            </a:r>
            <a:r>
              <a:rPr lang="en-US" altLang="uk-UA" dirty="0" smtClean="0">
                <a:solidFill>
                  <a:srgbClr val="DC143C"/>
                </a:solidFill>
                <a:latin typeface="Consolas" panose="020B0609020204030204" pitchFamily="49" charset="0"/>
              </a:rPr>
              <a:t>ol-sm-4</a:t>
            </a:r>
            <a:endParaRPr lang="en-US" altLang="uk-UA" dirty="0" smtClean="0">
              <a:solidFill>
                <a:srgbClr val="000000"/>
              </a:solidFill>
              <a:latin typeface="Verdana" panose="020B0604030504040204" pitchFamily="34" charset="0"/>
            </a:endParaRPr>
          </a:p>
        </p:txBody>
      </p:sp>
      <p:pic>
        <p:nvPicPr>
          <p:cNvPr id="9" name="Рисунок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1288" y="2546821"/>
            <a:ext cx="3927155" cy="2399648"/>
          </a:xfrm>
          <a:prstGeom prst="rect">
            <a:avLst/>
          </a:prstGeom>
        </p:spPr>
      </p:pic>
    </p:spTree>
    <p:extLst>
      <p:ext uri="{BB962C8B-B14F-4D97-AF65-F5344CB8AC3E}">
        <p14:creationId xmlns:p14="http://schemas.microsoft.com/office/powerpoint/2010/main" val="6136460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Example</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pic>
        <p:nvPicPr>
          <p:cNvPr id="3" name="Рисунок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7720" y="2659577"/>
            <a:ext cx="6888480" cy="866218"/>
          </a:xfrm>
          <a:prstGeom prst="rect">
            <a:avLst/>
          </a:prstGeom>
        </p:spPr>
      </p:pic>
      <p:pic>
        <p:nvPicPr>
          <p:cNvPr id="4" name="Рисунок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12823" y="3899374"/>
            <a:ext cx="4415246" cy="1822630"/>
          </a:xfrm>
          <a:prstGeom prst="rect">
            <a:avLst/>
          </a:prstGeom>
        </p:spPr>
      </p:pic>
      <p:sp>
        <p:nvSpPr>
          <p:cNvPr id="8" name="TextBox 7"/>
          <p:cNvSpPr txBox="1"/>
          <p:nvPr/>
        </p:nvSpPr>
        <p:spPr>
          <a:xfrm>
            <a:off x="685801" y="2577737"/>
            <a:ext cx="3389810" cy="3200876"/>
          </a:xfrm>
          <a:prstGeom prst="rect">
            <a:avLst/>
          </a:prstGeom>
          <a:noFill/>
        </p:spPr>
        <p:txBody>
          <a:bodyPr wrap="square" rtlCol="0">
            <a:spAutoFit/>
          </a:bodyPr>
          <a:lstStyle/>
          <a:p>
            <a:pPr lvl="0"/>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a:t>
            </a:r>
            <a:r>
              <a:rPr lang="uk-UA" altLang="uk-UA" dirty="0" err="1">
                <a:solidFill>
                  <a:srgbClr val="00B050"/>
                </a:solidFill>
                <a:latin typeface="Consolas" panose="020B0609020204030204" pitchFamily="49" charset="0"/>
              </a:rPr>
              <a:t>row</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="col-md-4 </a:t>
            </a:r>
            <a:r>
              <a:rPr lang="uk-UA" altLang="uk-UA" dirty="0" err="1">
                <a:solidFill>
                  <a:srgbClr val="00B050"/>
                </a:solidFill>
                <a:latin typeface="Consolas" panose="020B0609020204030204" pitchFamily="49" charset="0"/>
              </a:rPr>
              <a:t>bg-primary</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err="1">
                <a:solidFill>
                  <a:srgbClr val="0070C0"/>
                </a:solidFill>
                <a:latin typeface="Consolas" panose="020B0609020204030204" pitchFamily="49" charset="0"/>
              </a:rPr>
              <a:t>Block</a:t>
            </a:r>
            <a:r>
              <a:rPr lang="uk-UA" altLang="uk-UA" dirty="0">
                <a:solidFill>
                  <a:srgbClr val="0070C0"/>
                </a:solidFill>
                <a:latin typeface="Consolas" panose="020B0609020204030204" pitchFamily="49" charset="0"/>
              </a:rPr>
              <a:t> #1</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="col-md-4 </a:t>
            </a:r>
            <a:r>
              <a:rPr lang="uk-UA" altLang="uk-UA" dirty="0" err="1">
                <a:solidFill>
                  <a:srgbClr val="00B050"/>
                </a:solidFill>
                <a:latin typeface="Consolas" panose="020B0609020204030204" pitchFamily="49" charset="0"/>
              </a:rPr>
              <a:t>bg-danger</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err="1">
                <a:solidFill>
                  <a:srgbClr val="0070C0"/>
                </a:solidFill>
                <a:latin typeface="Consolas" panose="020B0609020204030204" pitchFamily="49" charset="0"/>
              </a:rPr>
              <a:t>Block</a:t>
            </a:r>
            <a:r>
              <a:rPr lang="uk-UA" altLang="uk-UA" dirty="0">
                <a:solidFill>
                  <a:srgbClr val="0070C0"/>
                </a:solidFill>
                <a:latin typeface="Consolas" panose="020B0609020204030204" pitchFamily="49" charset="0"/>
              </a:rPr>
              <a:t> #2</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E8BF6A"/>
                </a:solidFill>
                <a:latin typeface="Consolas" panose="020B0609020204030204" pitchFamily="49" charset="0"/>
              </a:rPr>
              <a:t>    </a:t>
            </a:r>
            <a:r>
              <a:rPr lang="uk-UA" altLang="uk-UA" dirty="0">
                <a:solidFill>
                  <a:srgbClr val="FFC000"/>
                </a:solidFill>
                <a:latin typeface="Consolas" panose="020B0609020204030204" pitchFamily="49" charset="0"/>
              </a:rPr>
              <a:t>&lt;div </a:t>
            </a:r>
            <a:r>
              <a:rPr lang="uk-UA" altLang="uk-UA" dirty="0" err="1">
                <a:solidFill>
                  <a:srgbClr val="0070C0"/>
                </a:solidFill>
                <a:latin typeface="Consolas" panose="020B0609020204030204" pitchFamily="49" charset="0"/>
              </a:rPr>
              <a:t>class</a:t>
            </a:r>
            <a:r>
              <a:rPr lang="uk-UA" altLang="uk-UA" dirty="0">
                <a:solidFill>
                  <a:srgbClr val="00B050"/>
                </a:solidFill>
                <a:latin typeface="Consolas" panose="020B0609020204030204" pitchFamily="49" charset="0"/>
              </a:rPr>
              <a:t>="col-md-4 </a:t>
            </a:r>
            <a:r>
              <a:rPr lang="uk-UA" altLang="uk-UA" dirty="0" err="1">
                <a:solidFill>
                  <a:srgbClr val="00B050"/>
                </a:solidFill>
                <a:latin typeface="Consolas" panose="020B0609020204030204" pitchFamily="49" charset="0"/>
              </a:rPr>
              <a:t>bg-warning</a:t>
            </a:r>
            <a:r>
              <a:rPr lang="uk-UA" altLang="uk-UA" dirty="0">
                <a:solidFill>
                  <a:srgbClr val="00B050"/>
                </a:solidFill>
                <a:latin typeface="Consolas" panose="020B0609020204030204" pitchFamily="49" charset="0"/>
              </a:rPr>
              <a:t>"</a:t>
            </a:r>
            <a:r>
              <a:rPr lang="uk-UA" altLang="uk-UA" dirty="0">
                <a:solidFill>
                  <a:srgbClr val="FFC000"/>
                </a:solidFill>
                <a:latin typeface="Consolas" panose="020B0609020204030204" pitchFamily="49" charset="0"/>
              </a:rPr>
              <a:t>&gt;</a:t>
            </a:r>
            <a:r>
              <a:rPr lang="uk-UA" altLang="uk-UA" dirty="0" err="1">
                <a:solidFill>
                  <a:srgbClr val="0070C0"/>
                </a:solidFill>
                <a:latin typeface="Consolas" panose="020B0609020204030204" pitchFamily="49" charset="0"/>
              </a:rPr>
              <a:t>Block</a:t>
            </a:r>
            <a:r>
              <a:rPr lang="uk-UA" altLang="uk-UA" dirty="0">
                <a:solidFill>
                  <a:srgbClr val="0070C0"/>
                </a:solidFill>
                <a:latin typeface="Consolas" panose="020B0609020204030204" pitchFamily="49" charset="0"/>
              </a:rPr>
              <a:t> #3</a:t>
            </a:r>
            <a:r>
              <a:rPr lang="uk-UA" altLang="uk-UA" dirty="0">
                <a:solidFill>
                  <a:srgbClr val="FFC000"/>
                </a:solidFill>
                <a:latin typeface="Consolas" panose="020B0609020204030204" pitchFamily="49" charset="0"/>
              </a:rPr>
              <a:t>&lt;/div&gt;</a:t>
            </a:r>
            <a:r>
              <a:rPr lang="uk-UA" altLang="uk-UA" dirty="0">
                <a:solidFill>
                  <a:srgbClr val="E8BF6A"/>
                </a:solidFill>
                <a:latin typeface="Consolas" panose="020B0609020204030204" pitchFamily="49" charset="0"/>
              </a:rPr>
              <a:t/>
            </a:r>
            <a:br>
              <a:rPr lang="uk-UA" altLang="uk-UA" dirty="0">
                <a:solidFill>
                  <a:srgbClr val="E8BF6A"/>
                </a:solidFill>
                <a:latin typeface="Consolas" panose="020B0609020204030204" pitchFamily="49" charset="0"/>
              </a:rPr>
            </a:br>
            <a:r>
              <a:rPr lang="uk-UA" altLang="uk-UA" dirty="0">
                <a:solidFill>
                  <a:srgbClr val="FFC000"/>
                </a:solidFill>
                <a:latin typeface="Consolas" panose="020B0609020204030204" pitchFamily="49" charset="0"/>
              </a:rPr>
              <a:t>&lt;/div&gt;</a:t>
            </a:r>
            <a:endParaRPr lang="uk-UA" altLang="uk-UA" sz="4000" dirty="0">
              <a:solidFill>
                <a:srgbClr val="FFC000"/>
              </a:solidFill>
              <a:latin typeface="Arial" panose="020B0604020202020204" pitchFamily="34" charset="0"/>
            </a:endParaRPr>
          </a:p>
        </p:txBody>
      </p:sp>
    </p:spTree>
    <p:extLst>
      <p:ext uri="{BB962C8B-B14F-4D97-AF65-F5344CB8AC3E}">
        <p14:creationId xmlns:p14="http://schemas.microsoft.com/office/powerpoint/2010/main" val="265710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Responsive/adaptive web design</a:t>
            </a:r>
            <a:endParaRPr lang="uk-UA" dirty="0"/>
          </a:p>
        </p:txBody>
      </p:sp>
      <p:sp>
        <p:nvSpPr>
          <p:cNvPr id="7" name="Text Placeholder 6">
            <a:extLst>
              <a:ext uri="{FF2B5EF4-FFF2-40B4-BE49-F238E27FC236}">
                <a16:creationId xmlns:a16="http://schemas.microsoft.com/office/drawing/2014/main" id="{B3EDC24C-EE02-4845-99B9-F77A9B3BC1BB}"/>
              </a:ext>
            </a:extLst>
          </p:cNvPr>
          <p:cNvSpPr>
            <a:spLocks noGrp="1"/>
          </p:cNvSpPr>
          <p:nvPr>
            <p:ph type="body" sz="quarter" idx="10"/>
          </p:nvPr>
        </p:nvSpPr>
        <p:spPr>
          <a:xfrm>
            <a:off x="746760" y="2919548"/>
            <a:ext cx="4783183" cy="2105298"/>
          </a:xfrm>
        </p:spPr>
        <p:txBody>
          <a:bodyPr/>
          <a:lstStyle/>
          <a:p>
            <a:pPr marL="457200" indent="-457200">
              <a:buAutoNum type="arabicPeriod"/>
            </a:pPr>
            <a:r>
              <a:rPr lang="en-US" dirty="0" smtClean="0"/>
              <a:t>Wha</a:t>
            </a:r>
            <a:r>
              <a:rPr lang="en-US" dirty="0" smtClean="0"/>
              <a:t>t is it?</a:t>
            </a:r>
          </a:p>
          <a:p>
            <a:pPr marL="457200" indent="-457200">
              <a:buAutoNum type="arabicPeriod"/>
            </a:pPr>
            <a:r>
              <a:rPr lang="en-US" dirty="0" smtClean="0"/>
              <a:t>Difference between responsive and adaptive</a:t>
            </a:r>
          </a:p>
          <a:p>
            <a:pPr marL="457200" indent="-457200">
              <a:buAutoNum type="arabicPeriod"/>
            </a:pPr>
            <a:r>
              <a:rPr lang="en-US" dirty="0" smtClean="0"/>
              <a:t>Media queries</a:t>
            </a:r>
          </a:p>
          <a:p>
            <a:pPr marL="457200" indent="-457200">
              <a:buAutoNum type="arabicPeriod"/>
            </a:pPr>
            <a:r>
              <a:rPr lang="en-US" dirty="0" smtClean="0"/>
              <a:t>Bootstrap 4 grid system</a:t>
            </a:r>
          </a:p>
          <a:p>
            <a:pPr marL="457200" indent="-457200">
              <a:buAutoNum type="arabicPeriod"/>
            </a:pP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2164030"/>
            <a:ext cx="5789749" cy="3392037"/>
          </a:xfrm>
          <a:prstGeom prst="rect">
            <a:avLst/>
          </a:prstGeom>
        </p:spPr>
      </p:pic>
    </p:spTree>
    <p:extLst>
      <p:ext uri="{BB962C8B-B14F-4D97-AF65-F5344CB8AC3E}">
        <p14:creationId xmlns:p14="http://schemas.microsoft.com/office/powerpoint/2010/main" val="7595340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a:xfrm>
            <a:off x="685800" y="563881"/>
            <a:ext cx="10820400" cy="685800"/>
          </a:xfrm>
        </p:spPr>
        <p:txBody>
          <a:bodyPr/>
          <a:lstStyle/>
          <a:p>
            <a:pPr algn="ctr"/>
            <a:r>
              <a:rPr lang="en-US" dirty="0" smtClean="0"/>
              <a:t>The END!!</a:t>
            </a:r>
            <a:endParaRPr lang="uk-UA" dirty="0"/>
          </a:p>
        </p:txBody>
      </p:sp>
      <p:sp>
        <p:nvSpPr>
          <p:cNvPr id="5" name="Text Placeholder 4">
            <a:extLst>
              <a:ext uri="{FF2B5EF4-FFF2-40B4-BE49-F238E27FC236}">
                <a16:creationId xmlns:a16="http://schemas.microsoft.com/office/drawing/2014/main" id="{817D4F48-03D6-4A34-979F-5C60DD1330B6}"/>
              </a:ext>
            </a:extLst>
          </p:cNvPr>
          <p:cNvSpPr>
            <a:spLocks noGrp="1"/>
          </p:cNvSpPr>
          <p:nvPr>
            <p:ph type="body" sz="quarter" idx="4294967295"/>
          </p:nvPr>
        </p:nvSpPr>
        <p:spPr>
          <a:xfrm>
            <a:off x="685800" y="1830976"/>
            <a:ext cx="10820400" cy="572589"/>
          </a:xfrm>
          <a:prstGeom prst="rect">
            <a:avLst/>
          </a:prstGeom>
        </p:spPr>
        <p:txBody>
          <a:bodyPr/>
          <a:lstStyle/>
          <a:p>
            <a:pPr marL="0" indent="0" algn="just">
              <a:buNone/>
            </a:pPr>
            <a:endParaRPr lang="uk-UA" altLang="uk-UA" sz="1800" dirty="0">
              <a:solidFill>
                <a:schemeClr val="bg1">
                  <a:lumMod val="95000"/>
                  <a:lumOff val="5000"/>
                </a:schemeClr>
              </a:solidFill>
              <a:latin typeface="Times New Roman" panose="02020603050405020304" pitchFamily="18" charset="0"/>
              <a:cs typeface="Times New Roman" panose="02020603050405020304" pitchFamily="18" charset="0"/>
            </a:endParaRPr>
          </a:p>
          <a:p>
            <a:pPr algn="just"/>
            <a:endParaRPr lang="uk-UA" sz="1800" dirty="0">
              <a:solidFill>
                <a:schemeClr val="bg1">
                  <a:lumMod val="95000"/>
                  <a:lumOff val="5000"/>
                </a:schemeClr>
              </a:solidFill>
            </a:endParaRPr>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4761" y="1915068"/>
            <a:ext cx="7568839" cy="4263779"/>
          </a:xfrm>
          <a:prstGeom prst="rect">
            <a:avLst/>
          </a:prstGeom>
        </p:spPr>
      </p:pic>
    </p:spTree>
    <p:extLst>
      <p:ext uri="{BB962C8B-B14F-4D97-AF65-F5344CB8AC3E}">
        <p14:creationId xmlns:p14="http://schemas.microsoft.com/office/powerpoint/2010/main" val="341832303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asted-image.png"/>
          <p:cNvPicPr>
            <a:picLocks noChangeAspect="1"/>
          </p:cNvPicPr>
          <p:nvPr/>
        </p:nvPicPr>
        <p:blipFill>
          <a:blip r:embed="rId2"/>
          <a:stretch>
            <a:fillRect/>
          </a:stretch>
        </p:blipFill>
        <p:spPr>
          <a:xfrm>
            <a:off x="0" y="0"/>
            <a:ext cx="12192000" cy="6858000"/>
          </a:xfrm>
          <a:prstGeom prst="rect">
            <a:avLst/>
          </a:prstGeom>
          <a:ln w="12700">
            <a:miter lim="400000"/>
          </a:ln>
        </p:spPr>
      </p:pic>
    </p:spTree>
    <p:extLst>
      <p:ext uri="{BB962C8B-B14F-4D97-AF65-F5344CB8AC3E}">
        <p14:creationId xmlns:p14="http://schemas.microsoft.com/office/powerpoint/2010/main" val="17357588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What is Responsive </a:t>
            </a:r>
            <a:r>
              <a:rPr lang="en-US" dirty="0"/>
              <a:t>W</a:t>
            </a:r>
            <a:r>
              <a:rPr lang="en-US" dirty="0" smtClean="0"/>
              <a:t>eb Design?</a:t>
            </a:r>
            <a:endParaRPr lang="uk-UA" dirty="0"/>
          </a:p>
        </p:txBody>
      </p:sp>
      <p:sp>
        <p:nvSpPr>
          <p:cNvPr id="2" name="TextBox 1"/>
          <p:cNvSpPr txBox="1"/>
          <p:nvPr/>
        </p:nvSpPr>
        <p:spPr>
          <a:xfrm>
            <a:off x="931818" y="2185851"/>
            <a:ext cx="10676708" cy="646331"/>
          </a:xfrm>
          <a:prstGeom prst="rect">
            <a:avLst/>
          </a:prstGeom>
          <a:noFill/>
        </p:spPr>
        <p:txBody>
          <a:bodyPr wrap="square" rtlCol="0">
            <a:spAutoFit/>
          </a:bodyPr>
          <a:lstStyle/>
          <a:p>
            <a:pPr algn="just"/>
            <a:r>
              <a:rPr lang="en-US" dirty="0">
                <a:solidFill>
                  <a:schemeClr val="bg1">
                    <a:lumMod val="95000"/>
                    <a:lumOff val="5000"/>
                  </a:schemeClr>
                </a:solidFill>
              </a:rPr>
              <a:t>Responsive Web design is the approach that suggests that design and development should respond to the user’s behavior and environment based on screen size, platform and orientation.</a:t>
            </a:r>
            <a:endParaRPr lang="uk-UA" dirty="0">
              <a:solidFill>
                <a:schemeClr val="bg1">
                  <a:lumMod val="95000"/>
                  <a:lumOff val="5000"/>
                </a:schemeClr>
              </a:solidFill>
            </a:endParaRPr>
          </a:p>
        </p:txBody>
      </p:sp>
      <p:pic>
        <p:nvPicPr>
          <p:cNvPr id="8" name="Рисунок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59979" y="3088622"/>
            <a:ext cx="4612570" cy="3144934"/>
          </a:xfrm>
          <a:prstGeom prst="rect">
            <a:avLst/>
          </a:prstGeom>
        </p:spPr>
      </p:pic>
    </p:spTree>
    <p:extLst>
      <p:ext uri="{BB962C8B-B14F-4D97-AF65-F5344CB8AC3E}">
        <p14:creationId xmlns:p14="http://schemas.microsoft.com/office/powerpoint/2010/main" val="1846736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Advantages of responsive design</a:t>
            </a:r>
            <a:endParaRPr lang="uk-UA" dirty="0"/>
          </a:p>
        </p:txBody>
      </p:sp>
      <p:sp>
        <p:nvSpPr>
          <p:cNvPr id="3" name="TextBox 2"/>
          <p:cNvSpPr txBox="1"/>
          <p:nvPr/>
        </p:nvSpPr>
        <p:spPr>
          <a:xfrm>
            <a:off x="1062447" y="3091543"/>
            <a:ext cx="3194144" cy="1200329"/>
          </a:xfrm>
          <a:prstGeom prst="rect">
            <a:avLst/>
          </a:prstGeom>
          <a:noFill/>
        </p:spPr>
        <p:txBody>
          <a:bodyPr wrap="none" rtlCol="0">
            <a:spAutoFit/>
          </a:bodyPr>
          <a:lstStyle/>
          <a:p>
            <a:pPr marL="342900" indent="-342900">
              <a:buAutoNum type="arabicPeriod"/>
            </a:pP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Faster </a:t>
            </a:r>
            <a:r>
              <a:rPr lang="en-US" b="1" dirty="0">
                <a:solidFill>
                  <a:schemeClr val="bg1">
                    <a:lumMod val="95000"/>
                    <a:lumOff val="5000"/>
                  </a:schemeClr>
                </a:solidFill>
                <a:latin typeface="Times New Roman" panose="02020603050405020304" pitchFamily="18" charset="0"/>
                <a:cs typeface="Times New Roman" panose="02020603050405020304" pitchFamily="18" charset="0"/>
              </a:rPr>
              <a:t>mobile </a:t>
            </a: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development</a:t>
            </a:r>
          </a:p>
          <a:p>
            <a:pPr marL="342900" indent="-342900">
              <a:buAutoNum type="arabicPeriod"/>
            </a:pP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Cheaper</a:t>
            </a:r>
          </a:p>
          <a:p>
            <a:pPr marL="342900" indent="-342900">
              <a:buAutoNum type="arabicPeriod"/>
            </a:pPr>
            <a:r>
              <a:rPr lang="en-US" b="1" dirty="0">
                <a:solidFill>
                  <a:schemeClr val="bg1">
                    <a:lumMod val="95000"/>
                    <a:lumOff val="5000"/>
                  </a:schemeClr>
                </a:solidFill>
                <a:latin typeface="Times New Roman" panose="02020603050405020304" pitchFamily="18" charset="0"/>
                <a:cs typeface="Times New Roman" panose="02020603050405020304" pitchFamily="18" charset="0"/>
              </a:rPr>
              <a:t>Lower maintenance </a:t>
            </a:r>
            <a:r>
              <a:rPr lang="en-US" b="1" dirty="0" smtClean="0">
                <a:solidFill>
                  <a:schemeClr val="bg1">
                    <a:lumMod val="95000"/>
                    <a:lumOff val="5000"/>
                  </a:schemeClr>
                </a:solidFill>
                <a:latin typeface="Times New Roman" panose="02020603050405020304" pitchFamily="18" charset="0"/>
                <a:cs typeface="Times New Roman" panose="02020603050405020304" pitchFamily="18" charset="0"/>
              </a:rPr>
              <a:t>needs</a:t>
            </a:r>
          </a:p>
          <a:p>
            <a:pPr marL="342900" indent="-342900">
              <a:buAutoNum type="arabicPeriod"/>
            </a:pPr>
            <a:r>
              <a:rPr lang="en-US" b="1" dirty="0">
                <a:solidFill>
                  <a:schemeClr val="bg1">
                    <a:lumMod val="95000"/>
                    <a:lumOff val="5000"/>
                  </a:schemeClr>
                </a:solidFill>
                <a:latin typeface="Times New Roman" panose="02020603050405020304" pitchFamily="18" charset="0"/>
                <a:cs typeface="Times New Roman" panose="02020603050405020304" pitchFamily="18" charset="0"/>
              </a:rPr>
              <a:t>Easier analytics reporting</a:t>
            </a:r>
            <a:endParaRPr lang="uk-UA" dirty="0">
              <a:solidFill>
                <a:schemeClr val="bg1">
                  <a:lumMod val="95000"/>
                  <a:lumOff val="5000"/>
                </a:schemeClr>
              </a:solidFill>
              <a:latin typeface="Times New Roman" panose="02020603050405020304" pitchFamily="18" charset="0"/>
              <a:cs typeface="Times New Roman" panose="02020603050405020304" pitchFamily="18" charset="0"/>
            </a:endParaRPr>
          </a:p>
        </p:txBody>
      </p:sp>
      <p:pic>
        <p:nvPicPr>
          <p:cNvPr id="7" name="Рисунок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1405" y="2578476"/>
            <a:ext cx="5715798" cy="3077004"/>
          </a:xfrm>
          <a:prstGeom prst="rect">
            <a:avLst/>
          </a:prstGeom>
        </p:spPr>
      </p:pic>
    </p:spTree>
    <p:extLst>
      <p:ext uri="{BB962C8B-B14F-4D97-AF65-F5344CB8AC3E}">
        <p14:creationId xmlns:p14="http://schemas.microsoft.com/office/powerpoint/2010/main" val="28539943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26BA086-93B2-44A2-8B1B-22E693D2ABB6}"/>
              </a:ext>
            </a:extLst>
          </p:cNvPr>
          <p:cNvSpPr>
            <a:spLocks noGrp="1"/>
          </p:cNvSpPr>
          <p:nvPr>
            <p:ph type="title"/>
          </p:nvPr>
        </p:nvSpPr>
        <p:spPr/>
        <p:txBody>
          <a:bodyPr/>
          <a:lstStyle/>
          <a:p>
            <a:pPr algn="ctr"/>
            <a:r>
              <a:rPr lang="en-US" dirty="0" smtClean="0"/>
              <a:t>Adaptive and Responsive</a:t>
            </a:r>
            <a:endParaRPr lang="uk-UA" dirty="0"/>
          </a:p>
        </p:txBody>
      </p:sp>
      <p:pic>
        <p:nvPicPr>
          <p:cNvPr id="2" name="Рисунок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1680" y="2426697"/>
            <a:ext cx="8307977" cy="3147944"/>
          </a:xfrm>
          <a:prstGeom prst="rect">
            <a:avLst/>
          </a:prstGeom>
        </p:spPr>
      </p:pic>
    </p:spTree>
    <p:extLst>
      <p:ext uri="{BB962C8B-B14F-4D97-AF65-F5344CB8AC3E}">
        <p14:creationId xmlns:p14="http://schemas.microsoft.com/office/powerpoint/2010/main" val="22783603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E6F92B3-0A64-344F-AACB-4E6E187DC37E}"/>
              </a:ext>
            </a:extLst>
          </p:cNvPr>
          <p:cNvSpPr>
            <a:spLocks noGrp="1"/>
          </p:cNvSpPr>
          <p:nvPr>
            <p:ph type="title"/>
          </p:nvPr>
        </p:nvSpPr>
        <p:spPr/>
        <p:txBody>
          <a:bodyPr/>
          <a:lstStyle/>
          <a:p>
            <a:pPr algn="ctr"/>
            <a:r>
              <a:rPr lang="en-US" dirty="0" smtClean="0"/>
              <a:t>Responsive VS Adaptive</a:t>
            </a:r>
            <a:endParaRPr lang="en-US"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2612" y="1785258"/>
            <a:ext cx="5016138" cy="3135086"/>
          </a:xfrm>
          <a:prstGeom prst="rect">
            <a:avLst/>
          </a:prstGeom>
        </p:spPr>
      </p:pic>
      <p:sp>
        <p:nvSpPr>
          <p:cNvPr id="3" name="TextBox 2"/>
          <p:cNvSpPr txBox="1"/>
          <p:nvPr/>
        </p:nvSpPr>
        <p:spPr>
          <a:xfrm>
            <a:off x="513805" y="1785258"/>
            <a:ext cx="5408024" cy="2862322"/>
          </a:xfrm>
          <a:prstGeom prst="rect">
            <a:avLst/>
          </a:prstGeom>
          <a:noFill/>
        </p:spPr>
        <p:txBody>
          <a:bodyPr wrap="square" rtlCol="0">
            <a:spAutoFit/>
          </a:bodyPr>
          <a:lstStyle/>
          <a:p>
            <a:pPr marL="285750" indent="-285750" algn="just">
              <a:buFont typeface="Arial" panose="020B0604020202020204" pitchFamily="34" charset="0"/>
              <a:buChar char="•"/>
            </a:pPr>
            <a:r>
              <a:rPr lang="en-US" b="1" i="1" dirty="0"/>
              <a:t>Adaptive web design</a:t>
            </a:r>
            <a:r>
              <a:rPr lang="en-US" dirty="0"/>
              <a:t> uses distinct layouts for multiple screen sizes, the layout largely depends on the screen size being used so with each of these sizes in mind a layout would have to be designed for it</a:t>
            </a:r>
            <a:r>
              <a:rPr lang="en-US" dirty="0" smtClean="0"/>
              <a:t>.</a:t>
            </a:r>
          </a:p>
          <a:p>
            <a:pPr algn="just"/>
            <a:endParaRPr lang="en-US" dirty="0" smtClean="0"/>
          </a:p>
          <a:p>
            <a:pPr marL="285750" indent="-285750" algn="just">
              <a:buFont typeface="Arial" panose="020B0604020202020204" pitchFamily="34" charset="0"/>
              <a:buChar char="•"/>
            </a:pPr>
            <a:r>
              <a:rPr lang="en-US" b="1" i="1" dirty="0" smtClean="0"/>
              <a:t>Responsive </a:t>
            </a:r>
            <a:r>
              <a:rPr lang="en-US" b="1" i="1" dirty="0"/>
              <a:t>web design</a:t>
            </a:r>
            <a:r>
              <a:rPr lang="en-US" b="1" dirty="0"/>
              <a:t> </a:t>
            </a:r>
            <a:r>
              <a:rPr lang="en-US" dirty="0"/>
              <a:t>adapts to the size of the screen no matter what the target device screen size is. The layout is ‘fluid’ and uses CSS media to change styles, this ‘fluid’ grid enables the page to resize its width and height to adapt to different screen sizes and show correctly.</a:t>
            </a:r>
            <a:endParaRPr lang="en-US" dirty="0" smtClean="0"/>
          </a:p>
        </p:txBody>
      </p:sp>
    </p:spTree>
    <p:extLst>
      <p:ext uri="{BB962C8B-B14F-4D97-AF65-F5344CB8AC3E}">
        <p14:creationId xmlns:p14="http://schemas.microsoft.com/office/powerpoint/2010/main" val="8015742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B3B0FC-3F87-4318-A857-A0F462CAFFEA}"/>
              </a:ext>
            </a:extLst>
          </p:cNvPr>
          <p:cNvSpPr>
            <a:spLocks noGrp="1"/>
          </p:cNvSpPr>
          <p:nvPr>
            <p:ph type="title"/>
          </p:nvPr>
        </p:nvSpPr>
        <p:spPr>
          <a:xfrm>
            <a:off x="607423" y="468086"/>
            <a:ext cx="10820400" cy="685800"/>
          </a:xfrm>
        </p:spPr>
        <p:txBody>
          <a:bodyPr/>
          <a:lstStyle/>
          <a:p>
            <a:pPr algn="ctr"/>
            <a:r>
              <a:rPr lang="en-US" dirty="0" smtClean="0"/>
              <a:t>Pros and cons</a:t>
            </a: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223" y="1231867"/>
            <a:ext cx="10058400" cy="4644055"/>
          </a:xfrm>
          <a:prstGeom prst="rect">
            <a:avLst/>
          </a:prstGeom>
        </p:spPr>
      </p:pic>
    </p:spTree>
    <p:extLst>
      <p:ext uri="{BB962C8B-B14F-4D97-AF65-F5344CB8AC3E}">
        <p14:creationId xmlns:p14="http://schemas.microsoft.com/office/powerpoint/2010/main" val="27361049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C6E0AE2-DB35-40C9-B9A1-25494B29AECD}"/>
              </a:ext>
            </a:extLst>
          </p:cNvPr>
          <p:cNvSpPr>
            <a:spLocks noGrp="1"/>
          </p:cNvSpPr>
          <p:nvPr>
            <p:ph type="body" sz="quarter" idx="10"/>
          </p:nvPr>
        </p:nvSpPr>
        <p:spPr>
          <a:xfrm>
            <a:off x="1983376" y="611778"/>
            <a:ext cx="1543595" cy="502920"/>
          </a:xfrm>
        </p:spPr>
        <p:txBody>
          <a:bodyPr/>
          <a:lstStyle/>
          <a:p>
            <a:r>
              <a:rPr lang="en-US" sz="2600" dirty="0" smtClean="0"/>
              <a:t>Responsive</a:t>
            </a:r>
            <a:endParaRPr lang="uk-UA" sz="2600" dirty="0"/>
          </a:p>
        </p:txBody>
      </p:sp>
      <p:sp>
        <p:nvSpPr>
          <p:cNvPr id="6" name="Text Placeholder 4">
            <a:extLst>
              <a:ext uri="{FF2B5EF4-FFF2-40B4-BE49-F238E27FC236}">
                <a16:creationId xmlns:a16="http://schemas.microsoft.com/office/drawing/2014/main" id="{9C6E0AE2-DB35-40C9-B9A1-25494B29AECD}"/>
              </a:ext>
            </a:extLst>
          </p:cNvPr>
          <p:cNvSpPr txBox="1">
            <a:spLocks/>
          </p:cNvSpPr>
          <p:nvPr/>
        </p:nvSpPr>
        <p:spPr>
          <a:xfrm>
            <a:off x="8031479" y="611778"/>
            <a:ext cx="1156063" cy="502920"/>
          </a:xfrm>
          <a:prstGeom prst="rect">
            <a:avLst/>
          </a:prstGeom>
        </p:spPr>
        <p:txBody>
          <a:bodyPr lIns="0"/>
          <a:lstStyle>
            <a:lvl1pPr marL="0" indent="0" algn="l" defTabSz="914400" rtl="0" eaLnBrk="1" latinLnBrk="0" hangingPunct="1">
              <a:lnSpc>
                <a:spcPct val="100000"/>
              </a:lnSpc>
              <a:spcBef>
                <a:spcPts val="1000"/>
              </a:spcBef>
              <a:buFont typeface="Arial" panose="020B0604020202020204" pitchFamily="34" charset="0"/>
              <a:buNone/>
              <a:defRPr sz="20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2pPr>
            <a:lvl3pPr marL="914400" indent="0" algn="l"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3pPr>
            <a:lvl4pPr marL="1371600" indent="0" algn="l" defTabSz="914400" rtl="0" eaLnBrk="1" latinLnBrk="0" hangingPunct="1">
              <a:lnSpc>
                <a:spcPct val="90000"/>
              </a:lnSpc>
              <a:spcBef>
                <a:spcPts val="500"/>
              </a:spcBef>
              <a:buFont typeface="Arial" panose="020B0604020202020204" pitchFamily="34" charset="0"/>
              <a:buNone/>
              <a:defRPr sz="14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4pPr>
            <a:lvl5pPr marL="1828800" indent="0" algn="l" defTabSz="914400" rtl="0" eaLnBrk="1" latinLnBrk="0" hangingPunct="1">
              <a:lnSpc>
                <a:spcPct val="90000"/>
              </a:lnSpc>
              <a:spcBef>
                <a:spcPts val="500"/>
              </a:spcBef>
              <a:buFont typeface="Arial" panose="020B0604020202020204" pitchFamily="34" charset="0"/>
              <a:buNone/>
              <a:defRPr sz="1200" b="0" i="0" kern="1200">
                <a:solidFill>
                  <a:schemeClr val="tx1"/>
                </a:solidFill>
                <a:latin typeface="Open Sans Regular" panose="020B0606030504020204" pitchFamily="34" charset="0"/>
                <a:ea typeface="Open Sans Regular" panose="020B0606030504020204" pitchFamily="34" charset="0"/>
                <a:cs typeface="Open Sans Regular"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sz="2600" dirty="0" smtClean="0"/>
              <a:t>Adaptive</a:t>
            </a:r>
            <a:endParaRPr lang="uk-UA" sz="2600" dirty="0"/>
          </a:p>
        </p:txBody>
      </p:sp>
      <p:sp>
        <p:nvSpPr>
          <p:cNvPr id="9" name="Прямокутник 8"/>
          <p:cNvSpPr/>
          <p:nvPr/>
        </p:nvSpPr>
        <p:spPr>
          <a:xfrm>
            <a:off x="6017623" y="1203961"/>
            <a:ext cx="6008914" cy="5093702"/>
          </a:xfrm>
          <a:prstGeom prst="rect">
            <a:avLst/>
          </a:prstGeom>
        </p:spPr>
        <p:txBody>
          <a:bodyPr wrap="square">
            <a:spAutoFit/>
          </a:bodyPr>
          <a:lstStyle/>
          <a:p>
            <a:pPr lvl="0"/>
            <a:r>
              <a:rPr lang="uk-UA" altLang="uk-UA" sz="1300" dirty="0">
                <a:solidFill>
                  <a:srgbClr val="E8BF6A"/>
                </a:solidFill>
                <a:latin typeface="Consolas" panose="020B0609020204030204" pitchFamily="49" charset="0"/>
                <a:cs typeface="Times New Roman" panose="02020603050405020304" pitchFamily="18" charset="0"/>
              </a:rPr>
              <a:t>&lt;</a:t>
            </a:r>
            <a:r>
              <a:rPr lang="uk-UA" altLang="uk-UA" sz="1300" dirty="0" err="1">
                <a:solidFill>
                  <a:srgbClr val="E8BF6A"/>
                </a:solidFill>
                <a:latin typeface="Consolas" panose="020B0609020204030204" pitchFamily="49" charset="0"/>
                <a:cs typeface="Times New Roman" panose="02020603050405020304" pitchFamily="18" charset="0"/>
              </a:rPr>
              <a:t>head</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meta</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charset</a:t>
            </a:r>
            <a:r>
              <a:rPr lang="uk-UA" altLang="uk-UA" sz="1300" dirty="0">
                <a:solidFill>
                  <a:srgbClr val="A5C261"/>
                </a:solidFill>
                <a:latin typeface="Consolas" panose="020B0609020204030204" pitchFamily="49" charset="0"/>
                <a:cs typeface="Times New Roman" panose="02020603050405020304" pitchFamily="18" charset="0"/>
              </a:rPr>
              <a:t>="UTF-8" </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title</a:t>
            </a:r>
            <a:r>
              <a:rPr lang="uk-UA" altLang="uk-UA" sz="1300" dirty="0">
                <a:solidFill>
                  <a:srgbClr val="E8BF6A"/>
                </a:solidFill>
                <a:latin typeface="Consolas" panose="020B0609020204030204" pitchFamily="49" charset="0"/>
                <a:cs typeface="Times New Roman" panose="02020603050405020304" pitchFamily="18" charset="0"/>
              </a:rPr>
              <a:t>&gt;</a:t>
            </a:r>
            <a:r>
              <a:rPr lang="uk-UA" altLang="uk-UA" sz="1300" dirty="0" err="1">
                <a:solidFill>
                  <a:srgbClr val="A9B7C6"/>
                </a:solidFill>
                <a:latin typeface="Consolas" panose="020B0609020204030204" pitchFamily="49" charset="0"/>
                <a:cs typeface="Times New Roman" panose="02020603050405020304" pitchFamily="18" charset="0"/>
              </a:rPr>
              <a:t>Title</a:t>
            </a:r>
            <a:r>
              <a:rPr lang="uk-UA" altLang="uk-UA" sz="1300" dirty="0">
                <a:solidFill>
                  <a:srgbClr val="E8BF6A"/>
                </a:solidFill>
                <a:latin typeface="Consolas" panose="020B0609020204030204" pitchFamily="49" charset="0"/>
                <a:cs typeface="Times New Roman" panose="02020603050405020304" pitchFamily="18" charset="0"/>
              </a:rPr>
              <a:t>&lt;/</a:t>
            </a:r>
            <a:r>
              <a:rPr lang="uk-UA" altLang="uk-UA" sz="1300" dirty="0" err="1">
                <a:solidFill>
                  <a:srgbClr val="E8BF6A"/>
                </a:solidFill>
                <a:latin typeface="Consolas" panose="020B0609020204030204" pitchFamily="49" charset="0"/>
                <a:cs typeface="Times New Roman" panose="02020603050405020304" pitchFamily="18" charset="0"/>
              </a:rPr>
              <a:t>title</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/mobile.min.css"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760px)"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/720.css"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760px)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980px)"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/960.css"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980px)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1280px)"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/1200.css"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1280px)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1600px)"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/1560.css"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1600px)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1940x)"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/1920.css"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1940px) AND (</a:t>
            </a:r>
            <a:r>
              <a:rPr lang="uk-UA" altLang="uk-UA" sz="1300" dirty="0" err="1">
                <a:solidFill>
                  <a:srgbClr val="A5C261"/>
                </a:solidFill>
                <a:latin typeface="Consolas" panose="020B0609020204030204" pitchFamily="49" charset="0"/>
                <a:cs typeface="Times New Roman" panose="02020603050405020304" pitchFamily="18" charset="0"/>
              </a:rPr>
              <a:t>max-width</a:t>
            </a:r>
            <a:r>
              <a:rPr lang="uk-UA" altLang="uk-UA" sz="1300" dirty="0">
                <a:solidFill>
                  <a:srgbClr val="A5C261"/>
                </a:solidFill>
                <a:latin typeface="Consolas" panose="020B0609020204030204" pitchFamily="49" charset="0"/>
                <a:cs typeface="Times New Roman" panose="02020603050405020304" pitchFamily="18" charset="0"/>
              </a:rPr>
              <a:t>: 2540px)"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    &lt;</a:t>
            </a:r>
            <a:r>
              <a:rPr lang="uk-UA" altLang="uk-UA" sz="1300" dirty="0" err="1">
                <a:solidFill>
                  <a:srgbClr val="E8BF6A"/>
                </a:solidFill>
                <a:latin typeface="Consolas" panose="020B0609020204030204" pitchFamily="49" charset="0"/>
                <a:cs typeface="Times New Roman" panose="02020603050405020304" pitchFamily="18" charset="0"/>
              </a:rPr>
              <a:t>link</a:t>
            </a:r>
            <a:r>
              <a:rPr lang="uk-UA" altLang="uk-UA" sz="1300" dirty="0">
                <a:solidFill>
                  <a:srgbClr val="E8BF6A"/>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href</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css</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adapt</a:t>
            </a:r>
            <a:r>
              <a:rPr lang="uk-UA" altLang="uk-UA" sz="1300" dirty="0">
                <a:solidFill>
                  <a:srgbClr val="A5C261"/>
                </a:solidFill>
                <a:latin typeface="Consolas" panose="020B0609020204030204" pitchFamily="49" charset="0"/>
                <a:cs typeface="Times New Roman" panose="02020603050405020304" pitchFamily="18" charset="0"/>
              </a:rPr>
              <a:t>/2520.css" </a:t>
            </a:r>
            <a:r>
              <a:rPr lang="uk-UA" altLang="uk-UA" sz="1300" dirty="0" err="1">
                <a:solidFill>
                  <a:srgbClr val="BABABA"/>
                </a:solidFill>
                <a:latin typeface="Consolas" panose="020B0609020204030204" pitchFamily="49" charset="0"/>
                <a:cs typeface="Times New Roman" panose="02020603050405020304" pitchFamily="18" charset="0"/>
              </a:rPr>
              <a:t>rel</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stylesheet</a:t>
            </a:r>
            <a:r>
              <a:rPr lang="uk-UA" altLang="uk-UA" sz="1300" dirty="0">
                <a:solidFill>
                  <a:srgbClr val="A5C261"/>
                </a:solidFill>
                <a:latin typeface="Consolas" panose="020B0609020204030204" pitchFamily="49" charset="0"/>
                <a:cs typeface="Times New Roman" panose="02020603050405020304" pitchFamily="18" charset="0"/>
              </a:rPr>
              <a:t>" </a:t>
            </a:r>
            <a:r>
              <a:rPr lang="uk-UA" altLang="uk-UA" sz="1300" dirty="0" err="1">
                <a:solidFill>
                  <a:srgbClr val="BABABA"/>
                </a:solidFill>
                <a:latin typeface="Consolas" panose="020B0609020204030204" pitchFamily="49" charset="0"/>
                <a:cs typeface="Times New Roman" panose="02020603050405020304" pitchFamily="18" charset="0"/>
              </a:rPr>
              <a:t>media</a:t>
            </a:r>
            <a:r>
              <a:rPr lang="uk-UA" altLang="uk-UA" sz="1300" dirty="0">
                <a:solidFill>
                  <a:srgbClr val="A5C261"/>
                </a:solidFill>
                <a:latin typeface="Consolas" panose="020B0609020204030204" pitchFamily="49" charset="0"/>
                <a:cs typeface="Times New Roman" panose="02020603050405020304" pitchFamily="18" charset="0"/>
              </a:rPr>
              <a:t>="(</a:t>
            </a:r>
            <a:r>
              <a:rPr lang="uk-UA" altLang="uk-UA" sz="1300" dirty="0" err="1">
                <a:solidFill>
                  <a:srgbClr val="A5C261"/>
                </a:solidFill>
                <a:latin typeface="Consolas" panose="020B0609020204030204" pitchFamily="49" charset="0"/>
                <a:cs typeface="Times New Roman" panose="02020603050405020304" pitchFamily="18" charset="0"/>
              </a:rPr>
              <a:t>min-width</a:t>
            </a:r>
            <a:r>
              <a:rPr lang="uk-UA" altLang="uk-UA" sz="1300" dirty="0">
                <a:solidFill>
                  <a:srgbClr val="A5C261"/>
                </a:solidFill>
                <a:latin typeface="Consolas" panose="020B0609020204030204" pitchFamily="49" charset="0"/>
                <a:cs typeface="Times New Roman" panose="02020603050405020304" pitchFamily="18" charset="0"/>
              </a:rPr>
              <a:t>: 2540px)"</a:t>
            </a:r>
            <a:r>
              <a:rPr lang="uk-UA" altLang="uk-UA" sz="1300" dirty="0">
                <a:solidFill>
                  <a:srgbClr val="E8BF6A"/>
                </a:solidFill>
                <a:latin typeface="Consolas" panose="020B0609020204030204" pitchFamily="49" charset="0"/>
                <a:cs typeface="Times New Roman" panose="02020603050405020304" pitchFamily="18" charset="0"/>
              </a:rPr>
              <a:t>&gt;</a:t>
            </a:r>
            <a:br>
              <a:rPr lang="uk-UA" altLang="uk-UA" sz="1300" dirty="0">
                <a:solidFill>
                  <a:srgbClr val="E8BF6A"/>
                </a:solidFill>
                <a:latin typeface="Consolas" panose="020B0609020204030204" pitchFamily="49" charset="0"/>
                <a:cs typeface="Times New Roman" panose="02020603050405020304" pitchFamily="18" charset="0"/>
              </a:rPr>
            </a:br>
            <a:r>
              <a:rPr lang="uk-UA" altLang="uk-UA" sz="1300" dirty="0">
                <a:solidFill>
                  <a:srgbClr val="E8BF6A"/>
                </a:solidFill>
                <a:latin typeface="Consolas" panose="020B0609020204030204" pitchFamily="49" charset="0"/>
                <a:cs typeface="Times New Roman" panose="02020603050405020304" pitchFamily="18" charset="0"/>
              </a:rPr>
              <a:t>&lt;/</a:t>
            </a:r>
            <a:r>
              <a:rPr lang="uk-UA" altLang="uk-UA" sz="1300" dirty="0" err="1">
                <a:solidFill>
                  <a:srgbClr val="E8BF6A"/>
                </a:solidFill>
                <a:latin typeface="Consolas" panose="020B0609020204030204" pitchFamily="49" charset="0"/>
                <a:cs typeface="Times New Roman" panose="02020603050405020304" pitchFamily="18" charset="0"/>
              </a:rPr>
              <a:t>head</a:t>
            </a:r>
            <a:r>
              <a:rPr lang="uk-UA" altLang="uk-UA" sz="1300" dirty="0">
                <a:solidFill>
                  <a:srgbClr val="E8BF6A"/>
                </a:solidFill>
                <a:latin typeface="Consolas" panose="020B0609020204030204" pitchFamily="49" charset="0"/>
                <a:cs typeface="Times New Roman" panose="02020603050405020304" pitchFamily="18" charset="0"/>
              </a:rPr>
              <a:t>&gt;</a:t>
            </a:r>
            <a:endParaRPr lang="uk-UA" altLang="uk-UA" sz="1300" dirty="0">
              <a:latin typeface="Consolas" panose="020B0609020204030204" pitchFamily="49" charset="0"/>
              <a:cs typeface="Times New Roman" panose="02020603050405020304" pitchFamily="18" charset="0"/>
            </a:endParaRPr>
          </a:p>
        </p:txBody>
      </p:sp>
      <p:sp>
        <p:nvSpPr>
          <p:cNvPr id="12" name="TextBox 11"/>
          <p:cNvSpPr txBox="1"/>
          <p:nvPr/>
        </p:nvSpPr>
        <p:spPr>
          <a:xfrm>
            <a:off x="566057" y="1741714"/>
            <a:ext cx="5027338" cy="1692771"/>
          </a:xfrm>
          <a:prstGeom prst="rect">
            <a:avLst/>
          </a:prstGeom>
          <a:noFill/>
        </p:spPr>
        <p:txBody>
          <a:bodyPr wrap="none" rtlCol="0">
            <a:spAutoFit/>
          </a:bodyPr>
          <a:lstStyle/>
          <a:p>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head</a:t>
            </a:r>
            <a:r>
              <a:rPr lang="uk-UA" altLang="uk-UA" sz="1300" dirty="0">
                <a:solidFill>
                  <a:srgbClr val="FFC000"/>
                </a:solidFill>
                <a:latin typeface="Consolas" panose="020B0609020204030204" pitchFamily="49" charset="0"/>
              </a:rPr>
              <a:t>&gt;</a:t>
            </a:r>
            <a:br>
              <a:rPr lang="uk-UA" altLang="uk-UA" sz="1300" dirty="0">
                <a:solidFill>
                  <a:srgbClr val="FFC000"/>
                </a:solidFill>
                <a:latin typeface="Consolas" panose="020B0609020204030204" pitchFamily="49" charset="0"/>
              </a:rPr>
            </a:br>
            <a:r>
              <a:rPr lang="uk-UA" altLang="uk-UA" sz="1300" dirty="0">
                <a:solidFill>
                  <a:srgbClr val="FFC000"/>
                </a:solidFill>
                <a:latin typeface="Consolas" panose="020B0609020204030204" pitchFamily="49" charset="0"/>
              </a:rPr>
              <a:t>    &lt;</a:t>
            </a:r>
            <a:r>
              <a:rPr lang="uk-UA" altLang="uk-UA" sz="1300" dirty="0" err="1">
                <a:solidFill>
                  <a:srgbClr val="FFC000"/>
                </a:solidFill>
                <a:latin typeface="Consolas" panose="020B0609020204030204" pitchFamily="49" charset="0"/>
              </a:rPr>
              <a:t>meta</a:t>
            </a:r>
            <a:r>
              <a:rPr lang="uk-UA" altLang="uk-UA" sz="1300" dirty="0">
                <a:solidFill>
                  <a:srgbClr val="FFC000"/>
                </a:solidFill>
                <a:latin typeface="Consolas" panose="020B0609020204030204" pitchFamily="49" charset="0"/>
              </a:rPr>
              <a:t> </a:t>
            </a:r>
            <a:r>
              <a:rPr lang="uk-UA" altLang="uk-UA" sz="1300" dirty="0" err="1">
                <a:solidFill>
                  <a:srgbClr val="BABABA"/>
                </a:solidFill>
                <a:latin typeface="Consolas" panose="020B0609020204030204" pitchFamily="49" charset="0"/>
              </a:rPr>
              <a:t>charset</a:t>
            </a:r>
            <a:r>
              <a:rPr lang="uk-UA" altLang="uk-UA" sz="1300" dirty="0">
                <a:solidFill>
                  <a:srgbClr val="A5C261"/>
                </a:solidFill>
                <a:latin typeface="Consolas" panose="020B0609020204030204" pitchFamily="49" charset="0"/>
              </a:rPr>
              <a:t>="UTF-8" </a:t>
            </a:r>
            <a:r>
              <a:rPr lang="uk-UA" altLang="uk-UA" sz="1300" dirty="0">
                <a:solidFill>
                  <a:srgbClr val="FFC000"/>
                </a:solidFill>
                <a:latin typeface="Consolas" panose="020B0609020204030204" pitchFamily="49" charset="0"/>
              </a:rPr>
              <a:t>/&gt;</a:t>
            </a: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t>
            </a: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title</a:t>
            </a:r>
            <a:r>
              <a:rPr lang="uk-UA" altLang="uk-UA" sz="1300" dirty="0">
                <a:solidFill>
                  <a:srgbClr val="FFC000"/>
                </a:solidFill>
                <a:latin typeface="Consolas" panose="020B0609020204030204" pitchFamily="49" charset="0"/>
              </a:rPr>
              <a:t>&gt;</a:t>
            </a:r>
            <a:r>
              <a:rPr lang="uk-UA" altLang="uk-UA" sz="1300" dirty="0" err="1">
                <a:solidFill>
                  <a:srgbClr val="A9B7C6"/>
                </a:solidFill>
                <a:latin typeface="Consolas" panose="020B0609020204030204" pitchFamily="49" charset="0"/>
              </a:rPr>
              <a:t>Title</a:t>
            </a: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title</a:t>
            </a:r>
            <a:r>
              <a:rPr lang="uk-UA" altLang="uk-UA" sz="1300" dirty="0">
                <a:solidFill>
                  <a:srgbClr val="FFC000"/>
                </a:solidFill>
                <a:latin typeface="Consolas" panose="020B0609020204030204" pitchFamily="49" charset="0"/>
              </a:rPr>
              <a:t>&gt;</a:t>
            </a: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r>
            <a:br>
              <a:rPr lang="uk-UA" altLang="uk-UA" sz="1300" dirty="0">
                <a:solidFill>
                  <a:srgbClr val="E8BF6A"/>
                </a:solidFill>
                <a:latin typeface="Consolas" panose="020B0609020204030204" pitchFamily="49" charset="0"/>
              </a:rPr>
            </a:br>
            <a:r>
              <a:rPr lang="uk-UA" altLang="uk-UA" sz="1300" dirty="0">
                <a:solidFill>
                  <a:srgbClr val="E8BF6A"/>
                </a:solidFill>
                <a:latin typeface="Consolas" panose="020B0609020204030204" pitchFamily="49" charset="0"/>
              </a:rPr>
              <a:t>    </a:t>
            </a: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link</a:t>
            </a:r>
            <a:r>
              <a:rPr lang="uk-UA" altLang="uk-UA" sz="1300" dirty="0">
                <a:solidFill>
                  <a:srgbClr val="E8BF6A"/>
                </a:solidFill>
                <a:latin typeface="Consolas" panose="020B0609020204030204" pitchFamily="49" charset="0"/>
              </a:rPr>
              <a:t> </a:t>
            </a:r>
            <a:r>
              <a:rPr lang="uk-UA" altLang="uk-UA" sz="1300" dirty="0" err="1">
                <a:solidFill>
                  <a:srgbClr val="BABABA"/>
                </a:solidFill>
                <a:latin typeface="Consolas" panose="020B0609020204030204" pitchFamily="49" charset="0"/>
              </a:rPr>
              <a:t>href</a:t>
            </a:r>
            <a:r>
              <a:rPr lang="uk-UA" altLang="uk-UA" sz="1300" dirty="0">
                <a:solidFill>
                  <a:srgbClr val="A5C261"/>
                </a:solidFill>
                <a:latin typeface="Consolas" panose="020B0609020204030204" pitchFamily="49" charset="0"/>
              </a:rPr>
              <a:t>="</a:t>
            </a:r>
            <a:r>
              <a:rPr lang="uk-UA" altLang="uk-UA" sz="1300" dirty="0" err="1">
                <a:solidFill>
                  <a:srgbClr val="A5C261"/>
                </a:solidFill>
                <a:latin typeface="Consolas" panose="020B0609020204030204" pitchFamily="49" charset="0"/>
              </a:rPr>
              <a:t>css</a:t>
            </a:r>
            <a:r>
              <a:rPr lang="uk-UA" altLang="uk-UA" sz="1300" dirty="0">
                <a:solidFill>
                  <a:srgbClr val="A5C261"/>
                </a:solidFill>
                <a:latin typeface="Consolas" panose="020B0609020204030204" pitchFamily="49" charset="0"/>
              </a:rPr>
              <a:t>/responsive.css" </a:t>
            </a:r>
            <a:r>
              <a:rPr lang="uk-UA" altLang="uk-UA" sz="1300" dirty="0" err="1">
                <a:solidFill>
                  <a:srgbClr val="BABABA"/>
                </a:solidFill>
                <a:latin typeface="Consolas" panose="020B0609020204030204" pitchFamily="49" charset="0"/>
              </a:rPr>
              <a:t>rel</a:t>
            </a:r>
            <a:r>
              <a:rPr lang="uk-UA" altLang="uk-UA" sz="1300" dirty="0">
                <a:solidFill>
                  <a:srgbClr val="A5C261"/>
                </a:solidFill>
                <a:latin typeface="Consolas" panose="020B0609020204030204" pitchFamily="49" charset="0"/>
              </a:rPr>
              <a:t>="</a:t>
            </a:r>
            <a:r>
              <a:rPr lang="uk-UA" altLang="uk-UA" sz="1300" dirty="0" err="1">
                <a:solidFill>
                  <a:srgbClr val="A5C261"/>
                </a:solidFill>
                <a:latin typeface="Consolas" panose="020B0609020204030204" pitchFamily="49" charset="0"/>
              </a:rPr>
              <a:t>stylesheet</a:t>
            </a:r>
            <a:r>
              <a:rPr lang="uk-UA" altLang="uk-UA" sz="1300" dirty="0">
                <a:solidFill>
                  <a:srgbClr val="A5C261"/>
                </a:solidFill>
                <a:latin typeface="Consolas" panose="020B0609020204030204" pitchFamily="49" charset="0"/>
              </a:rPr>
              <a:t>"</a:t>
            </a:r>
            <a:r>
              <a:rPr lang="uk-UA" altLang="uk-UA" sz="1300" dirty="0">
                <a:solidFill>
                  <a:srgbClr val="FFC000"/>
                </a:solidFill>
                <a:latin typeface="Consolas" panose="020B0609020204030204" pitchFamily="49" charset="0"/>
              </a:rPr>
              <a:t>&gt;</a:t>
            </a:r>
            <a:br>
              <a:rPr lang="uk-UA" altLang="uk-UA" sz="1300" dirty="0">
                <a:solidFill>
                  <a:srgbClr val="FFC000"/>
                </a:solidFill>
                <a:latin typeface="Consolas" panose="020B0609020204030204" pitchFamily="49" charset="0"/>
              </a:rPr>
            </a:br>
            <a:r>
              <a:rPr lang="uk-UA" altLang="uk-UA" sz="1300" dirty="0">
                <a:solidFill>
                  <a:srgbClr val="FFC000"/>
                </a:solidFill>
                <a:latin typeface="Consolas" panose="020B0609020204030204" pitchFamily="49" charset="0"/>
              </a:rPr>
              <a:t>&lt;/</a:t>
            </a:r>
            <a:r>
              <a:rPr lang="uk-UA" altLang="uk-UA" sz="1300" dirty="0" err="1">
                <a:solidFill>
                  <a:srgbClr val="FFC000"/>
                </a:solidFill>
                <a:latin typeface="Consolas" panose="020B0609020204030204" pitchFamily="49" charset="0"/>
              </a:rPr>
              <a:t>head</a:t>
            </a:r>
            <a:r>
              <a:rPr lang="uk-UA" altLang="uk-UA" sz="1300" dirty="0">
                <a:solidFill>
                  <a:srgbClr val="FFC000"/>
                </a:solidFill>
                <a:latin typeface="Consolas" panose="020B0609020204030204" pitchFamily="49" charset="0"/>
              </a:rPr>
              <a:t>&gt;</a:t>
            </a:r>
          </a:p>
          <a:p>
            <a:endParaRPr lang="uk-UA" sz="1300" dirty="0">
              <a:latin typeface="Consolas" panose="020B0609020204030204" pitchFamily="49" charset="0"/>
            </a:endParaRPr>
          </a:p>
        </p:txBody>
      </p:sp>
    </p:spTree>
    <p:extLst>
      <p:ext uri="{BB962C8B-B14F-4D97-AF65-F5344CB8AC3E}">
        <p14:creationId xmlns:p14="http://schemas.microsoft.com/office/powerpoint/2010/main" val="19430364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C879ED0-FB0F-496C-A28D-E63CA7ACFAFF}"/>
              </a:ext>
            </a:extLst>
          </p:cNvPr>
          <p:cNvSpPr>
            <a:spLocks noGrp="1"/>
          </p:cNvSpPr>
          <p:nvPr>
            <p:ph type="title"/>
          </p:nvPr>
        </p:nvSpPr>
        <p:spPr/>
        <p:txBody>
          <a:bodyPr/>
          <a:lstStyle/>
          <a:p>
            <a:r>
              <a:rPr lang="en-US" dirty="0" smtClean="0"/>
              <a:t>Responsive web design</a:t>
            </a:r>
            <a:br>
              <a:rPr lang="en-US" dirty="0" smtClean="0"/>
            </a:br>
            <a:endParaRPr lang="uk-UA" dirty="0"/>
          </a:p>
        </p:txBody>
      </p:sp>
      <p:pic>
        <p:nvPicPr>
          <p:cNvPr id="2" name="Рисунок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1702" y="1537064"/>
            <a:ext cx="7931953" cy="3701578"/>
          </a:xfrm>
          <a:prstGeom prst="rect">
            <a:avLst/>
          </a:prstGeom>
        </p:spPr>
      </p:pic>
      <p:sp>
        <p:nvSpPr>
          <p:cNvPr id="3" name="TextBox 2"/>
          <p:cNvSpPr txBox="1"/>
          <p:nvPr/>
        </p:nvSpPr>
        <p:spPr>
          <a:xfrm>
            <a:off x="1219200" y="2743199"/>
            <a:ext cx="3648891" cy="954107"/>
          </a:xfrm>
          <a:prstGeom prst="rect">
            <a:avLst/>
          </a:prstGeom>
          <a:noFill/>
        </p:spPr>
        <p:txBody>
          <a:bodyPr wrap="square" rtlCol="0">
            <a:spAutoFit/>
          </a:bodyPr>
          <a:lstStyle/>
          <a:p>
            <a:pPr marL="342900" indent="-342900">
              <a:buAutoNum type="arabicPeriod"/>
            </a:pPr>
            <a:r>
              <a:rPr lang="en-US" sz="2800" dirty="0" smtClean="0"/>
              <a:t>Media queries</a:t>
            </a:r>
          </a:p>
          <a:p>
            <a:pPr marL="342900" indent="-342900">
              <a:buAutoNum type="arabicPeriod"/>
            </a:pPr>
            <a:r>
              <a:rPr lang="en-US" sz="2800" dirty="0" smtClean="0"/>
              <a:t>Twitter Bootstrap(4)</a:t>
            </a:r>
            <a:endParaRPr lang="uk-UA" sz="2800" dirty="0"/>
          </a:p>
        </p:txBody>
      </p:sp>
    </p:spTree>
    <p:extLst>
      <p:ext uri="{BB962C8B-B14F-4D97-AF65-F5344CB8AC3E}">
        <p14:creationId xmlns:p14="http://schemas.microsoft.com/office/powerpoint/2010/main" val="175485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1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2.xml><?xml version="1.0" encoding="utf-8"?>
<a:theme xmlns:a="http://schemas.openxmlformats.org/drawingml/2006/main" name="2_GRADIENT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3.xml><?xml version="1.0" encoding="utf-8"?>
<a:theme xmlns:a="http://schemas.openxmlformats.org/drawingml/2006/main" name="2_DARK THEME">
  <a:themeElements>
    <a:clrScheme name="SOFTSERVE">
      <a:dk1>
        <a:sysClr val="windowText" lastClr="000000"/>
      </a:dk1>
      <a:lt1>
        <a:sysClr val="window" lastClr="FFFFFF"/>
      </a:lt1>
      <a:dk2>
        <a:srgbClr val="000000"/>
      </a:dk2>
      <a:lt2>
        <a:srgbClr val="FFFFFF"/>
      </a:lt2>
      <a:accent1>
        <a:srgbClr val="00B188"/>
      </a:accent1>
      <a:accent2>
        <a:srgbClr val="9F26B5"/>
      </a:accent2>
      <a:accent3>
        <a:srgbClr val="4E5FAB"/>
      </a:accent3>
      <a:accent4>
        <a:srgbClr val="95D600"/>
      </a:accent4>
      <a:accent5>
        <a:srgbClr val="D41B5D"/>
      </a:accent5>
      <a:accent6>
        <a:srgbClr val="00A6CE"/>
      </a:accent6>
      <a:hlink>
        <a:srgbClr val="00A6CE"/>
      </a:hlink>
      <a:folHlink>
        <a:srgbClr val="4E5FAB"/>
      </a:folHlink>
    </a:clrScheme>
    <a:fontScheme name="Custom 1">
      <a:majorFont>
        <a:latin typeface="Proxima Nova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7" id="{EDBDD289-3946-6C44-95DC-76383EF7028A}" vid="{6D763B00-EF50-F542-BB8F-59F84E5659F4}"/>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x041a__x043e__x043c__x0435__x0442__x0430__x0440_ xmlns="835f28f2-30f1-4728-84d2-86d96e14348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4195FC54A15F344D83577B1CDDD67A5D" ma:contentTypeVersion="13" ma:contentTypeDescription="Create a new document." ma:contentTypeScope="" ma:versionID="30ded57c9b2156718eb8cc7b0e4246dc">
  <xsd:schema xmlns:xsd="http://www.w3.org/2001/XMLSchema" xmlns:xs="http://www.w3.org/2001/XMLSchema" xmlns:p="http://schemas.microsoft.com/office/2006/metadata/properties" xmlns:ns2="341e6018-ac0a-4dfb-8409-db9e0d25502e" xmlns:ns3="835f28f2-30f1-4728-84d2-86d96e143488" targetNamespace="http://schemas.microsoft.com/office/2006/metadata/properties" ma:root="true" ma:fieldsID="a0d1831635397921c92a19e568dfc949" ns2:_="" ns3:_="">
    <xsd:import namespace="341e6018-ac0a-4dfb-8409-db9e0d25502e"/>
    <xsd:import namespace="835f28f2-30f1-4728-84d2-86d96e143488"/>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_x041a__x043e__x043c__x0435__x0442__x0430__x0440_"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1e6018-ac0a-4dfb-8409-db9e0d25502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35f28f2-30f1-4728-84d2-86d96e143488"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DateTaken" ma:index="12" nillable="true" ma:displayName="MediaServiceDateTaken" ma:description="" ma:hidden="true" ma:internalName="MediaServiceDateTaken" ma:readOnly="true">
      <xsd:simpleType>
        <xsd:restriction base="dms:Text"/>
      </xsd:simpleType>
    </xsd:element>
    <xsd:element name="MediaServiceAutoTags" ma:index="13" nillable="true" ma:displayName="MediaServiceAutoTags" ma:description="" ma:internalName="MediaServiceAutoTags"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_x041a__x043e__x043c__x0435__x0442__x0430__x0440_" ma:index="16" nillable="true" ma:displayName="Кометар" ma:internalName="_x041a__x043e__x043c__x0435__x0442__x0430__x0440_">
      <xsd:simpleType>
        <xsd:restriction base="dms:Text">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033E08-7FE9-4F6D-B155-A8777B4A5A57}">
  <ds:schemaRefs>
    <ds:schemaRef ds:uri="835f28f2-30f1-4728-84d2-86d96e143488"/>
    <ds:schemaRef ds:uri="http://schemas.microsoft.com/office/2006/documentManagement/types"/>
    <ds:schemaRef ds:uri="http://purl.org/dc/dcmitype/"/>
    <ds:schemaRef ds:uri="http://purl.org/dc/elements/1.1/"/>
    <ds:schemaRef ds:uri="http://purl.org/dc/terms/"/>
    <ds:schemaRef ds:uri="http://www.w3.org/XML/1998/namespace"/>
    <ds:schemaRef ds:uri="http://schemas.microsoft.com/office/2006/metadata/properties"/>
    <ds:schemaRef ds:uri="341e6018-ac0a-4dfb-8409-db9e0d25502e"/>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5BCFD5A9-9FF3-42E0-89D7-BF5BFC61DD60}">
  <ds:schemaRefs>
    <ds:schemaRef ds:uri="341e6018-ac0a-4dfb-8409-db9e0d25502e"/>
    <ds:schemaRef ds:uri="835f28f2-30f1-4728-84d2-86d96e14348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296B3B9E-03D8-4766-BF45-6129617CF0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623</TotalTime>
  <Words>417</Words>
  <Application>Microsoft Office PowerPoint</Application>
  <PresentationFormat>Широкий екран</PresentationFormat>
  <Paragraphs>107</Paragraphs>
  <Slides>21</Slides>
  <Notes>6</Notes>
  <HiddenSlides>0</HiddenSlides>
  <MMClips>0</MMClips>
  <ScaleCrop>false</ScaleCrop>
  <HeadingPairs>
    <vt:vector size="6" baseType="variant">
      <vt:variant>
        <vt:lpstr>Використані шрифти</vt:lpstr>
      </vt:variant>
      <vt:variant>
        <vt:i4>8</vt:i4>
      </vt:variant>
      <vt:variant>
        <vt:lpstr>Тема</vt:lpstr>
      </vt:variant>
      <vt:variant>
        <vt:i4>3</vt:i4>
      </vt:variant>
      <vt:variant>
        <vt:lpstr>Заголовки слайдів</vt:lpstr>
      </vt:variant>
      <vt:variant>
        <vt:i4>21</vt:i4>
      </vt:variant>
    </vt:vector>
  </HeadingPairs>
  <TitlesOfParts>
    <vt:vector size="32" baseType="lpstr">
      <vt:lpstr>Arial</vt:lpstr>
      <vt:lpstr>Calibri</vt:lpstr>
      <vt:lpstr>Consolas</vt:lpstr>
      <vt:lpstr>Open Sans</vt:lpstr>
      <vt:lpstr>Open Sans Regular</vt:lpstr>
      <vt:lpstr>Proxima Nova Black</vt:lpstr>
      <vt:lpstr>Times New Roman</vt:lpstr>
      <vt:lpstr>Verdana</vt:lpstr>
      <vt:lpstr>1_GRADIENT THEME</vt:lpstr>
      <vt:lpstr>2_GRADIENT THEME</vt:lpstr>
      <vt:lpstr>2_DARK THEME</vt:lpstr>
      <vt:lpstr>WELCOME TO THE FUTURE</vt:lpstr>
      <vt:lpstr>Responsive/adaptive web design</vt:lpstr>
      <vt:lpstr>What is Responsive Web Design?</vt:lpstr>
      <vt:lpstr>Advantages of responsive design</vt:lpstr>
      <vt:lpstr>Adaptive and Responsive</vt:lpstr>
      <vt:lpstr>Responsive VS Adaptive</vt:lpstr>
      <vt:lpstr>Pros and cons</vt:lpstr>
      <vt:lpstr>Презентація PowerPoint</vt:lpstr>
      <vt:lpstr>Responsive web design </vt:lpstr>
      <vt:lpstr>Media queries</vt:lpstr>
      <vt:lpstr>Types of media queries</vt:lpstr>
      <vt:lpstr>Structure of media queries</vt:lpstr>
      <vt:lpstr>Not, Only, And</vt:lpstr>
      <vt:lpstr>Meta tag</vt:lpstr>
      <vt:lpstr>Example</vt:lpstr>
      <vt:lpstr>Example</vt:lpstr>
      <vt:lpstr>Bootstrap 4 grid system</vt:lpstr>
      <vt:lpstr>Bootstrap’s grid system rules</vt:lpstr>
      <vt:lpstr>Example</vt:lpstr>
      <vt:lpstr>The END!!</vt:lpstr>
      <vt:lpstr>Презентація PowerPoint</vt:lpstr>
    </vt:vector>
  </TitlesOfParts>
  <Company>Verint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508/WCAG SERVICE</dc:title>
  <dc:creator>Strutynska, Viktoriya</dc:creator>
  <cp:lastModifiedBy>Taras Dyda</cp:lastModifiedBy>
  <cp:revision>64</cp:revision>
  <dcterms:created xsi:type="dcterms:W3CDTF">2018-11-02T13:55:27Z</dcterms:created>
  <dcterms:modified xsi:type="dcterms:W3CDTF">2020-03-30T17:53:43Z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0x0101004195FC54A15F344D83577B1CDDD67A5D</vt:lpwstr>
  </property>
</Properties>
</file>