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4" r:id="rId16"/>
    <p:sldId id="273" r:id="rId17"/>
    <p:sldId id="272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444"/>
    <a:srgbClr val="4D75F8"/>
    <a:srgbClr val="7292FA"/>
    <a:srgbClr val="FFD642"/>
    <a:srgbClr val="251B5B"/>
    <a:srgbClr val="007D6E"/>
    <a:srgbClr val="1A603A"/>
    <a:srgbClr val="005C51"/>
    <a:srgbClr val="1FCB97"/>
    <a:srgbClr val="F1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1AF04-0D0D-4D4A-825C-80DBF296E3F5}" v="2" dt="2021-08-23T19:15:14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koniukhov" userId="d5694a1b-a366-44a4-9714-8e838c8eb7bf" providerId="ADAL" clId="{9081AF04-0D0D-4D4A-825C-80DBF296E3F5}"/>
    <pc:docChg chg="modSld">
      <pc:chgData name="taras koniukhov" userId="d5694a1b-a366-44a4-9714-8e838c8eb7bf" providerId="ADAL" clId="{9081AF04-0D0D-4D4A-825C-80DBF296E3F5}" dt="2021-08-23T19:15:14.887" v="1"/>
      <pc:docMkLst>
        <pc:docMk/>
      </pc:docMkLst>
      <pc:sldChg chg="setBg">
        <pc:chgData name="taras koniukhov" userId="d5694a1b-a366-44a4-9714-8e838c8eb7bf" providerId="ADAL" clId="{9081AF04-0D0D-4D4A-825C-80DBF296E3F5}" dt="2021-08-23T19:15:14.887" v="1"/>
        <pc:sldMkLst>
          <pc:docMk/>
          <pc:sldMk cId="3142278172" sldId="262"/>
        </pc:sldMkLst>
      </pc:sldChg>
    </pc:docChg>
  </pc:docChgLst>
  <pc:docChgLst>
    <pc:chgData name="Miguel Myers" userId="6aff6c08-092a-41b6-a903-0453fbb55b26" providerId="ADAL" clId="{42DBDF37-BA61-4E43-9BC9-EF58896829FF}"/>
    <pc:docChg chg="undo redo custSel addSld delSld modSld sldOrd">
      <pc:chgData name="Miguel Myers" userId="6aff6c08-092a-41b6-a903-0453fbb55b26" providerId="ADAL" clId="{42DBDF37-BA61-4E43-9BC9-EF58896829FF}" dt="2021-08-20T17:37:51.093" v="11864" actId="14100"/>
      <pc:docMkLst>
        <pc:docMk/>
      </pc:docMkLst>
      <pc:sldChg chg="addSp delSp modSp mod">
        <pc:chgData name="Miguel Myers" userId="6aff6c08-092a-41b6-a903-0453fbb55b26" providerId="ADAL" clId="{42DBDF37-BA61-4E43-9BC9-EF58896829FF}" dt="2021-08-20T10:44:53.549" v="11571" actId="478"/>
        <pc:sldMkLst>
          <pc:docMk/>
          <pc:sldMk cId="2939648374" sldId="256"/>
        </pc:sldMkLst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7" creationId="{A87EE05C-71FC-4201-8912-4C28E7B91947}"/>
          </ac:spMkLst>
        </pc:spChg>
        <pc:spChg chg="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11" creationId="{A47968A4-389A-4442-9ECF-84D001717F59}"/>
          </ac:spMkLst>
        </pc:spChg>
        <pc:spChg chg="mod">
          <ac:chgData name="Miguel Myers" userId="6aff6c08-092a-41b6-a903-0453fbb55b26" providerId="ADAL" clId="{42DBDF37-BA61-4E43-9BC9-EF58896829FF}" dt="2021-08-19T20:53:51.434" v="465" actId="552"/>
          <ac:spMkLst>
            <pc:docMk/>
            <pc:sldMk cId="2939648374" sldId="256"/>
            <ac:spMk id="28" creationId="{2713C541-1D48-4514-9C15-BA6FAEF8B9A9}"/>
          </ac:spMkLst>
        </pc:spChg>
        <pc:spChg chg="mod">
          <ac:chgData name="Miguel Myers" userId="6aff6c08-092a-41b6-a903-0453fbb55b26" providerId="ADAL" clId="{42DBDF37-BA61-4E43-9BC9-EF58896829FF}" dt="2021-08-19T23:58:16.684" v="1656" actId="207"/>
          <ac:spMkLst>
            <pc:docMk/>
            <pc:sldMk cId="2939648374" sldId="256"/>
            <ac:spMk id="36" creationId="{03B76B15-0AE9-4EB8-96D0-FB8C8401D7AC}"/>
          </ac:spMkLst>
        </pc:spChg>
        <pc:spChg chg="mod">
          <ac:chgData name="Miguel Myers" userId="6aff6c08-092a-41b6-a903-0453fbb55b26" providerId="ADAL" clId="{42DBDF37-BA61-4E43-9BC9-EF58896829FF}" dt="2021-08-19T23:58:16.684" v="1656" actId="207"/>
          <ac:spMkLst>
            <pc:docMk/>
            <pc:sldMk cId="2939648374" sldId="256"/>
            <ac:spMk id="37" creationId="{C3295D2B-B79D-45D8-A1B7-D7D7F49AC778}"/>
          </ac:spMkLst>
        </pc:spChg>
        <pc:spChg chg="mod">
          <ac:chgData name="Miguel Myers" userId="6aff6c08-092a-41b6-a903-0453fbb55b26" providerId="ADAL" clId="{42DBDF37-BA61-4E43-9BC9-EF58896829FF}" dt="2021-08-19T20:54:38.962" v="470" actId="2711"/>
          <ac:spMkLst>
            <pc:docMk/>
            <pc:sldMk cId="2939648374" sldId="256"/>
            <ac:spMk id="44" creationId="{772ADC82-2860-419E-BCB3-276AA080E492}"/>
          </ac:spMkLst>
        </pc:spChg>
        <pc:spChg chg="mod">
          <ac:chgData name="Miguel Myers" userId="6aff6c08-092a-41b6-a903-0453fbb55b26" providerId="ADAL" clId="{42DBDF37-BA61-4E43-9BC9-EF58896829FF}" dt="2021-08-19T20:54:45.923" v="471" actId="2711"/>
          <ac:spMkLst>
            <pc:docMk/>
            <pc:sldMk cId="2939648374" sldId="256"/>
            <ac:spMk id="49" creationId="{C575EF9F-CA4B-4180-9C22-B7CAB60DAE6D}"/>
          </ac:spMkLst>
        </pc:spChg>
        <pc:spChg chg="mod">
          <ac:chgData name="Miguel Myers" userId="6aff6c08-092a-41b6-a903-0453fbb55b26" providerId="ADAL" clId="{42DBDF37-BA61-4E43-9BC9-EF58896829FF}" dt="2021-08-19T23:58:16.684" v="1656" actId="207"/>
          <ac:spMkLst>
            <pc:docMk/>
            <pc:sldMk cId="2939648374" sldId="256"/>
            <ac:spMk id="51" creationId="{DC1E462D-2AB7-47F1-AE65-5641AF7BD04C}"/>
          </ac:spMkLst>
        </pc:spChg>
        <pc:spChg chg="mod">
          <ac:chgData name="Miguel Myers" userId="6aff6c08-092a-41b6-a903-0453fbb55b26" providerId="ADAL" clId="{42DBDF37-BA61-4E43-9BC9-EF58896829FF}" dt="2021-08-19T23:58:16.684" v="1656" actId="207"/>
          <ac:spMkLst>
            <pc:docMk/>
            <pc:sldMk cId="2939648374" sldId="256"/>
            <ac:spMk id="53" creationId="{FEF34825-236C-457A-96B4-C4E2061C352A}"/>
          </ac:spMkLst>
        </pc:spChg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7" creationId="{A0E28704-E075-46F3-B6F6-E13E6AE6D960}"/>
          </ac:spMkLst>
        </pc:spChg>
        <pc:spChg chg="mod topLvl">
          <ac:chgData name="Miguel Myers" userId="6aff6c08-092a-41b6-a903-0453fbb55b26" providerId="ADAL" clId="{42DBDF37-BA61-4E43-9BC9-EF58896829FF}" dt="2021-08-20T01:54:54.317" v="3422" actId="207"/>
          <ac:spMkLst>
            <pc:docMk/>
            <pc:sldMk cId="2939648374" sldId="256"/>
            <ac:spMk id="58" creationId="{6F7686E0-2551-4C2B-BC09-85F4D45BF852}"/>
          </ac:spMkLst>
        </pc:spChg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64" creationId="{EB6E08AA-79BD-4BAC-BEC0-456F9E56D856}"/>
          </ac:spMkLst>
        </pc:spChg>
        <pc:spChg chg="mod topLvl">
          <ac:chgData name="Miguel Myers" userId="6aff6c08-092a-41b6-a903-0453fbb55b26" providerId="ADAL" clId="{42DBDF37-BA61-4E43-9BC9-EF58896829FF}" dt="2021-08-20T04:58:00.986" v="6471" actId="207"/>
          <ac:spMkLst>
            <pc:docMk/>
            <pc:sldMk cId="2939648374" sldId="256"/>
            <ac:spMk id="66" creationId="{8BE4DCF9-017A-4D50-A1D2-6F5461CA9A5D}"/>
          </ac:spMkLst>
        </pc:spChg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68" creationId="{DBEC3712-5734-42E7-AA1A-96F4F8FCFF7F}"/>
          </ac:spMkLst>
        </pc:spChg>
        <pc:spChg chg="mod topLvl">
          <ac:chgData name="Miguel Myers" userId="6aff6c08-092a-41b6-a903-0453fbb55b26" providerId="ADAL" clId="{42DBDF37-BA61-4E43-9BC9-EF58896829FF}" dt="2021-08-20T06:11:35.114" v="7539" actId="207"/>
          <ac:spMkLst>
            <pc:docMk/>
            <pc:sldMk cId="2939648374" sldId="256"/>
            <ac:spMk id="70" creationId="{DB4E892E-6F47-4600-995D-F19014414EA6}"/>
          </ac:spMkLst>
        </pc:spChg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72" creationId="{A9287BB3-C62E-498A-821E-F7171977288D}"/>
          </ac:spMkLst>
        </pc:spChg>
        <pc:spChg chg="mod topLvl">
          <ac:chgData name="Miguel Myers" userId="6aff6c08-092a-41b6-a903-0453fbb55b26" providerId="ADAL" clId="{42DBDF37-BA61-4E43-9BC9-EF58896829FF}" dt="2021-08-20T10:36:21.443" v="11369" actId="207"/>
          <ac:spMkLst>
            <pc:docMk/>
            <pc:sldMk cId="2939648374" sldId="256"/>
            <ac:spMk id="74" creationId="{CF0C65A8-FB1E-475F-8AE3-17B3BCF89E3A}"/>
          </ac:spMkLst>
        </pc:spChg>
        <pc:spChg chg="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82" creationId="{6039E788-6225-48CD-81E4-915B74E69B8E}"/>
          </ac:spMkLst>
        </pc:spChg>
        <pc:spChg chg="del">
          <ac:chgData name="Miguel Myers" userId="6aff6c08-092a-41b6-a903-0453fbb55b26" providerId="ADAL" clId="{42DBDF37-BA61-4E43-9BC9-EF58896829FF}" dt="2021-08-20T00:01:56.634" v="1680" actId="478"/>
          <ac:spMkLst>
            <pc:docMk/>
            <pc:sldMk cId="2939648374" sldId="256"/>
            <ac:spMk id="84" creationId="{1CF4B2C3-3945-491C-94A9-20762E50C09E}"/>
          </ac:spMkLst>
        </pc:spChg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86" creationId="{4212B9E3-A7A5-4D2B-B21A-B7A1DA257A07}"/>
          </ac:spMkLst>
        </pc:spChg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94" creationId="{2EB7969D-4F4C-4710-B18E-364C84306935}"/>
          </ac:spMkLst>
        </pc:spChg>
        <pc:spChg chg="mod">
          <ac:chgData name="Miguel Myers" userId="6aff6c08-092a-41b6-a903-0453fbb55b26" providerId="ADAL" clId="{42DBDF37-BA61-4E43-9BC9-EF58896829FF}" dt="2021-08-19T20:53:44.741" v="464" actId="552"/>
          <ac:spMkLst>
            <pc:docMk/>
            <pc:sldMk cId="2939648374" sldId="256"/>
            <ac:spMk id="123" creationId="{BF01BE9C-4D7D-43E1-B9FB-1D53E4BCFE75}"/>
          </ac:spMkLst>
        </pc:spChg>
        <pc:spChg chg="mod">
          <ac:chgData name="Miguel Myers" userId="6aff6c08-092a-41b6-a903-0453fbb55b26" providerId="ADAL" clId="{42DBDF37-BA61-4E43-9BC9-EF58896829FF}" dt="2021-08-19T20:55:29.850" v="476" actId="2711"/>
          <ac:spMkLst>
            <pc:docMk/>
            <pc:sldMk cId="2939648374" sldId="256"/>
            <ac:spMk id="124" creationId="{00321DED-A476-4E6E-BF41-A5BD47B34FC5}"/>
          </ac:spMkLst>
        </pc:spChg>
        <pc:spChg chg="mod">
          <ac:chgData name="Miguel Myers" userId="6aff6c08-092a-41b6-a903-0453fbb55b26" providerId="ADAL" clId="{42DBDF37-BA61-4E43-9BC9-EF58896829FF}" dt="2021-08-19T20:54:57.164" v="472" actId="2711"/>
          <ac:spMkLst>
            <pc:docMk/>
            <pc:sldMk cId="2939648374" sldId="256"/>
            <ac:spMk id="125" creationId="{F365E365-C445-4497-9B14-54FB1498B9DD}"/>
          </ac:spMkLst>
        </pc:spChg>
        <pc:spChg chg="mod">
          <ac:chgData name="Miguel Myers" userId="6aff6c08-092a-41b6-a903-0453fbb55b26" providerId="ADAL" clId="{42DBDF37-BA61-4E43-9BC9-EF58896829FF}" dt="2021-08-19T20:55:23.351" v="475" actId="2711"/>
          <ac:spMkLst>
            <pc:docMk/>
            <pc:sldMk cId="2939648374" sldId="256"/>
            <ac:spMk id="129" creationId="{6424D307-F789-453D-897D-C85C3ABB20D7}"/>
          </ac:spMkLst>
        </pc:spChg>
        <pc:spChg chg="mod">
          <ac:chgData name="Miguel Myers" userId="6aff6c08-092a-41b6-a903-0453fbb55b26" providerId="ADAL" clId="{42DBDF37-BA61-4E43-9BC9-EF58896829FF}" dt="2021-08-19T20:53:37.785" v="463" actId="552"/>
          <ac:spMkLst>
            <pc:docMk/>
            <pc:sldMk cId="2939648374" sldId="256"/>
            <ac:spMk id="133" creationId="{C7199CA3-4CF3-4182-B553-0F79FD35CF38}"/>
          </ac:spMkLst>
        </pc:spChg>
        <pc:spChg chg="mod">
          <ac:chgData name="Miguel Myers" userId="6aff6c08-092a-41b6-a903-0453fbb55b26" providerId="ADAL" clId="{42DBDF37-BA61-4E43-9BC9-EF58896829FF}" dt="2021-08-19T20:55:34.389" v="477" actId="2711"/>
          <ac:spMkLst>
            <pc:docMk/>
            <pc:sldMk cId="2939648374" sldId="256"/>
            <ac:spMk id="134" creationId="{C8ACA716-8B06-40DD-B460-ACAF05637907}"/>
          </ac:spMkLst>
        </pc:spChg>
        <pc:spChg chg="mod">
          <ac:chgData name="Miguel Myers" userId="6aff6c08-092a-41b6-a903-0453fbb55b26" providerId="ADAL" clId="{42DBDF37-BA61-4E43-9BC9-EF58896829FF}" dt="2021-08-19T20:55:38.329" v="478" actId="2711"/>
          <ac:spMkLst>
            <pc:docMk/>
            <pc:sldMk cId="2939648374" sldId="256"/>
            <ac:spMk id="135" creationId="{A135E0E8-FE12-4D7D-8736-F6CC6D602B02}"/>
          </ac:spMkLst>
        </pc:spChg>
        <pc:spChg chg="mod">
          <ac:chgData name="Miguel Myers" userId="6aff6c08-092a-41b6-a903-0453fbb55b26" providerId="ADAL" clId="{42DBDF37-BA61-4E43-9BC9-EF58896829FF}" dt="2021-08-19T20:53:29.834" v="462" actId="552"/>
          <ac:spMkLst>
            <pc:docMk/>
            <pc:sldMk cId="2939648374" sldId="256"/>
            <ac:spMk id="138" creationId="{976109BA-6CF3-4E78-B372-FF130D2768FA}"/>
          </ac:spMkLst>
        </pc:spChg>
        <pc:spChg chg="mod">
          <ac:chgData name="Miguel Myers" userId="6aff6c08-092a-41b6-a903-0453fbb55b26" providerId="ADAL" clId="{42DBDF37-BA61-4E43-9BC9-EF58896829FF}" dt="2021-08-19T20:55:43.358" v="479" actId="2711"/>
          <ac:spMkLst>
            <pc:docMk/>
            <pc:sldMk cId="2939648374" sldId="256"/>
            <ac:spMk id="139" creationId="{16097ED3-30B7-4CBA-9181-41C189FB2DD4}"/>
          </ac:spMkLst>
        </pc:spChg>
        <pc:spChg chg="mod">
          <ac:chgData name="Miguel Myers" userId="6aff6c08-092a-41b6-a903-0453fbb55b26" providerId="ADAL" clId="{42DBDF37-BA61-4E43-9BC9-EF58896829FF}" dt="2021-08-19T20:55:47.588" v="480" actId="2711"/>
          <ac:spMkLst>
            <pc:docMk/>
            <pc:sldMk cId="2939648374" sldId="256"/>
            <ac:spMk id="140" creationId="{3E1B1EEB-595A-49BE-AF3C-EDAA2F1CF0F8}"/>
          </ac:spMkLst>
        </pc:spChg>
        <pc:spChg chg="mod">
          <ac:chgData name="Miguel Myers" userId="6aff6c08-092a-41b6-a903-0453fbb55b26" providerId="ADAL" clId="{42DBDF37-BA61-4E43-9BC9-EF58896829FF}" dt="2021-08-19T20:52:48.332" v="460" actId="552"/>
          <ac:spMkLst>
            <pc:docMk/>
            <pc:sldMk cId="2939648374" sldId="256"/>
            <ac:spMk id="142" creationId="{7F6752F5-DE03-46B0-885E-CCF2F73010AE}"/>
          </ac:spMkLst>
        </pc:spChg>
        <pc:spChg chg="mod">
          <ac:chgData name="Miguel Myers" userId="6aff6c08-092a-41b6-a903-0453fbb55b26" providerId="ADAL" clId="{42DBDF37-BA61-4E43-9BC9-EF58896829FF}" dt="2021-08-19T20:53:19.946" v="461" actId="552"/>
          <ac:spMkLst>
            <pc:docMk/>
            <pc:sldMk cId="2939648374" sldId="256"/>
            <ac:spMk id="143" creationId="{4378A51E-BB4B-4E1A-8F36-6D6A69F2EEF9}"/>
          </ac:spMkLst>
        </pc:spChg>
        <pc:spChg chg="mod">
          <ac:chgData name="Miguel Myers" userId="6aff6c08-092a-41b6-a903-0453fbb55b26" providerId="ADAL" clId="{42DBDF37-BA61-4E43-9BC9-EF58896829FF}" dt="2021-08-19T20:55:51.763" v="481" actId="2711"/>
          <ac:spMkLst>
            <pc:docMk/>
            <pc:sldMk cId="2939648374" sldId="256"/>
            <ac:spMk id="144" creationId="{29731F1E-5353-4CFA-BCF8-1E9038902994}"/>
          </ac:spMkLst>
        </pc:spChg>
        <pc:spChg chg="mod">
          <ac:chgData name="Miguel Myers" userId="6aff6c08-092a-41b6-a903-0453fbb55b26" providerId="ADAL" clId="{42DBDF37-BA61-4E43-9BC9-EF58896829FF}" dt="2021-08-19T20:55:59.270" v="482" actId="2711"/>
          <ac:spMkLst>
            <pc:docMk/>
            <pc:sldMk cId="2939648374" sldId="256"/>
            <ac:spMk id="145" creationId="{25D79FF2-C5B7-4B07-AD8D-24FA772E4822}"/>
          </ac:spMkLst>
        </pc:spChg>
        <pc:spChg chg="mod">
          <ac:chgData name="Miguel Myers" userId="6aff6c08-092a-41b6-a903-0453fbb55b26" providerId="ADAL" clId="{42DBDF37-BA61-4E43-9BC9-EF58896829FF}" dt="2021-08-19T21:48:08.929" v="953" actId="14100"/>
          <ac:spMkLst>
            <pc:docMk/>
            <pc:sldMk cId="2939648374" sldId="256"/>
            <ac:spMk id="149" creationId="{66885475-48CB-444B-A0FA-D4CE7EF374B8}"/>
          </ac:spMkLst>
        </pc:spChg>
        <pc:spChg chg="mod">
          <ac:chgData name="Miguel Myers" userId="6aff6c08-092a-41b6-a903-0453fbb55b26" providerId="ADAL" clId="{42DBDF37-BA61-4E43-9BC9-EF58896829FF}" dt="2021-08-19T20:56:11.723" v="484" actId="2711"/>
          <ac:spMkLst>
            <pc:docMk/>
            <pc:sldMk cId="2939648374" sldId="256"/>
            <ac:spMk id="150" creationId="{3D622965-7AF8-49D3-9E6D-FE652B02AF36}"/>
          </ac:spMkLst>
        </pc:spChg>
        <pc:spChg chg="mod">
          <ac:chgData name="Miguel Myers" userId="6aff6c08-092a-41b6-a903-0453fbb55b26" providerId="ADAL" clId="{42DBDF37-BA61-4E43-9BC9-EF58896829FF}" dt="2021-08-19T20:54:12.348" v="467" actId="552"/>
          <ac:spMkLst>
            <pc:docMk/>
            <pc:sldMk cId="2939648374" sldId="256"/>
            <ac:spMk id="153" creationId="{5009905E-03A7-43BF-AB97-D69D4304247B}"/>
          </ac:spMkLst>
        </pc:spChg>
        <pc:spChg chg="mod">
          <ac:chgData name="Miguel Myers" userId="6aff6c08-092a-41b6-a903-0453fbb55b26" providerId="ADAL" clId="{42DBDF37-BA61-4E43-9BC9-EF58896829FF}" dt="2021-08-19T20:56:21.114" v="485" actId="2711"/>
          <ac:spMkLst>
            <pc:docMk/>
            <pc:sldMk cId="2939648374" sldId="256"/>
            <ac:spMk id="154" creationId="{9CA7295E-1AD4-42B3-A5B7-166890CAC031}"/>
          </ac:spMkLst>
        </pc:spChg>
        <pc:spChg chg="mod">
          <ac:chgData name="Miguel Myers" userId="6aff6c08-092a-41b6-a903-0453fbb55b26" providerId="ADAL" clId="{42DBDF37-BA61-4E43-9BC9-EF58896829FF}" dt="2021-08-19T20:56:31.461" v="487" actId="2711"/>
          <ac:spMkLst>
            <pc:docMk/>
            <pc:sldMk cId="2939648374" sldId="256"/>
            <ac:spMk id="155" creationId="{85AA5235-F102-4C1F-92FE-A8E7FFF42897}"/>
          </ac:spMkLst>
        </pc:spChg>
        <pc:spChg chg="mod">
          <ac:chgData name="Miguel Myers" userId="6aff6c08-092a-41b6-a903-0453fbb55b26" providerId="ADAL" clId="{42DBDF37-BA61-4E43-9BC9-EF58896829FF}" dt="2021-08-19T20:54:18.511" v="468" actId="552"/>
          <ac:spMkLst>
            <pc:docMk/>
            <pc:sldMk cId="2939648374" sldId="256"/>
            <ac:spMk id="158" creationId="{B2106824-DEE4-41E6-90D5-DB75CC4EC0A0}"/>
          </ac:spMkLst>
        </pc:spChg>
        <pc:spChg chg="mod">
          <ac:chgData name="Miguel Myers" userId="6aff6c08-092a-41b6-a903-0453fbb55b26" providerId="ADAL" clId="{42DBDF37-BA61-4E43-9BC9-EF58896829FF}" dt="2021-08-19T20:56:26.256" v="486" actId="2711"/>
          <ac:spMkLst>
            <pc:docMk/>
            <pc:sldMk cId="2939648374" sldId="256"/>
            <ac:spMk id="159" creationId="{D04BE6B0-1544-4845-9B85-2FC0225C378E}"/>
          </ac:spMkLst>
        </pc:spChg>
        <pc:spChg chg="mod">
          <ac:chgData name="Miguel Myers" userId="6aff6c08-092a-41b6-a903-0453fbb55b26" providerId="ADAL" clId="{42DBDF37-BA61-4E43-9BC9-EF58896829FF}" dt="2021-08-19T20:56:38.111" v="488" actId="2711"/>
          <ac:spMkLst>
            <pc:docMk/>
            <pc:sldMk cId="2939648374" sldId="256"/>
            <ac:spMk id="160" creationId="{45B14BB3-FC03-4851-8874-20F54634D234}"/>
          </ac:spMkLst>
        </pc:spChg>
        <pc:spChg chg="mod">
          <ac:chgData name="Miguel Myers" userId="6aff6c08-092a-41b6-a903-0453fbb55b26" providerId="ADAL" clId="{42DBDF37-BA61-4E43-9BC9-EF58896829FF}" dt="2021-08-19T21:53:04.259" v="963" actId="14100"/>
          <ac:spMkLst>
            <pc:docMk/>
            <pc:sldMk cId="2939648374" sldId="256"/>
            <ac:spMk id="161" creationId="{08850553-EEBC-4FF8-A29A-54CC696675F7}"/>
          </ac:spMkLst>
        </pc:spChg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202" creationId="{A9052677-DE47-44D8-8A59-DE9C35FEB730}"/>
          </ac:spMkLst>
        </pc:spChg>
        <pc:spChg chg="del">
          <ac:chgData name="Miguel Myers" userId="6aff6c08-092a-41b6-a903-0453fbb55b26" providerId="ADAL" clId="{42DBDF37-BA61-4E43-9BC9-EF58896829FF}" dt="2021-08-19T23:21:51.595" v="1365" actId="478"/>
          <ac:spMkLst>
            <pc:docMk/>
            <pc:sldMk cId="2939648374" sldId="256"/>
            <ac:spMk id="204" creationId="{C027DEB4-29D4-46FD-AD85-D6AFD2332DD3}"/>
          </ac:spMkLst>
        </pc:spChg>
        <pc:spChg chg="del mod">
          <ac:chgData name="Miguel Myers" userId="6aff6c08-092a-41b6-a903-0453fbb55b26" providerId="ADAL" clId="{42DBDF37-BA61-4E43-9BC9-EF58896829FF}" dt="2021-08-19T23:22:48.619" v="1375" actId="478"/>
          <ac:spMkLst>
            <pc:docMk/>
            <pc:sldMk cId="2939648374" sldId="256"/>
            <ac:spMk id="210" creationId="{1D604E10-D034-4D36-A313-5904502B18AC}"/>
          </ac:spMkLst>
        </pc:spChg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212" creationId="{8846AAFC-F096-4768-81E9-73B026CF312B}"/>
          </ac:spMkLst>
        </pc:spChg>
        <pc:spChg chg="del">
          <ac:chgData name="Miguel Myers" userId="6aff6c08-092a-41b6-a903-0453fbb55b26" providerId="ADAL" clId="{42DBDF37-BA61-4E43-9BC9-EF58896829FF}" dt="2021-08-19T23:22:26.860" v="1370" actId="478"/>
          <ac:spMkLst>
            <pc:docMk/>
            <pc:sldMk cId="2939648374" sldId="256"/>
            <ac:spMk id="217" creationId="{3BB6AC2E-F0E2-4B2E-B27C-81B9BFA1F4C3}"/>
          </ac:spMkLst>
        </pc:spChg>
        <pc:spChg chg="add mod">
          <ac:chgData name="Miguel Myers" userId="6aff6c08-092a-41b6-a903-0453fbb55b26" providerId="ADAL" clId="{42DBDF37-BA61-4E43-9BC9-EF58896829FF}" dt="2021-08-19T19:33:49.351" v="19" actId="207"/>
          <ac:spMkLst>
            <pc:docMk/>
            <pc:sldMk cId="2939648374" sldId="256"/>
            <ac:spMk id="219" creationId="{BF82E5D0-7D42-415B-B4E8-EFE641CB303C}"/>
          </ac:spMkLst>
        </pc:spChg>
        <pc:spChg chg="add mod">
          <ac:chgData name="Miguel Myers" userId="6aff6c08-092a-41b6-a903-0453fbb55b26" providerId="ADAL" clId="{42DBDF37-BA61-4E43-9BC9-EF58896829FF}" dt="2021-08-19T23:11:46.811" v="1338" actId="14100"/>
          <ac:spMkLst>
            <pc:docMk/>
            <pc:sldMk cId="2939648374" sldId="256"/>
            <ac:spMk id="220" creationId="{9B29383A-C780-4A86-B0B2-E8B109AF0C2C}"/>
          </ac:spMkLst>
        </pc:spChg>
        <pc:spChg chg="add del mod">
          <ac:chgData name="Miguel Myers" userId="6aff6c08-092a-41b6-a903-0453fbb55b26" providerId="ADAL" clId="{42DBDF37-BA61-4E43-9BC9-EF58896829FF}" dt="2021-08-19T19:32:40.745" v="7"/>
          <ac:spMkLst>
            <pc:docMk/>
            <pc:sldMk cId="2939648374" sldId="256"/>
            <ac:spMk id="222" creationId="{D9B37E56-E74F-4429-99AB-FE3DB6E679AB}"/>
          </ac:spMkLst>
        </pc:spChg>
        <pc:spChg chg="add del mod">
          <ac:chgData name="Miguel Myers" userId="6aff6c08-092a-41b6-a903-0453fbb55b26" providerId="ADAL" clId="{42DBDF37-BA61-4E43-9BC9-EF58896829FF}" dt="2021-08-19T19:32:40.745" v="7"/>
          <ac:spMkLst>
            <pc:docMk/>
            <pc:sldMk cId="2939648374" sldId="256"/>
            <ac:spMk id="224" creationId="{2F4C40FC-C7E8-42F8-BAE3-8169DE4E70EE}"/>
          </ac:spMkLst>
        </pc:spChg>
        <pc:spChg chg="del mod">
          <ac:chgData name="Miguel Myers" userId="6aff6c08-092a-41b6-a903-0453fbb55b26" providerId="ADAL" clId="{42DBDF37-BA61-4E43-9BC9-EF58896829FF}" dt="2021-08-19T19:33:09.102" v="13" actId="478"/>
          <ac:spMkLst>
            <pc:docMk/>
            <pc:sldMk cId="2939648374" sldId="256"/>
            <ac:spMk id="225" creationId="{3F6CA522-4F27-4FAE-898A-12A6367D4335}"/>
          </ac:spMkLst>
        </pc:spChg>
        <pc:spChg chg="del mod topLvl">
          <ac:chgData name="Miguel Myers" userId="6aff6c08-092a-41b6-a903-0453fbb55b26" providerId="ADAL" clId="{42DBDF37-BA61-4E43-9BC9-EF58896829FF}" dt="2021-08-19T19:33:41.225" v="18"/>
          <ac:spMkLst>
            <pc:docMk/>
            <pc:sldMk cId="2939648374" sldId="256"/>
            <ac:spMk id="228" creationId="{A884148E-1082-4A41-97D2-71B4B4F04988}"/>
          </ac:spMkLst>
        </pc:spChg>
        <pc:spChg chg="del mod topLvl">
          <ac:chgData name="Miguel Myers" userId="6aff6c08-092a-41b6-a903-0453fbb55b26" providerId="ADAL" clId="{42DBDF37-BA61-4E43-9BC9-EF58896829FF}" dt="2021-08-19T19:33:41.225" v="18"/>
          <ac:spMkLst>
            <pc:docMk/>
            <pc:sldMk cId="2939648374" sldId="256"/>
            <ac:spMk id="229" creationId="{0F340208-2F27-46AB-B06D-FD6219CA5F00}"/>
          </ac:spMkLst>
        </pc:spChg>
        <pc:spChg chg="del mod">
          <ac:chgData name="Miguel Myers" userId="6aff6c08-092a-41b6-a903-0453fbb55b26" providerId="ADAL" clId="{42DBDF37-BA61-4E43-9BC9-EF58896829FF}" dt="2021-08-19T23:11:26.615" v="1337" actId="478"/>
          <ac:spMkLst>
            <pc:docMk/>
            <pc:sldMk cId="2939648374" sldId="256"/>
            <ac:spMk id="230" creationId="{68C52585-A272-42BC-9769-2BCF76D57447}"/>
          </ac:spMkLst>
        </pc:spChg>
        <pc:spChg chg="add del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231" creationId="{FC640936-4FAA-4F46-A888-11BB3F58DA24}"/>
          </ac:spMkLst>
        </pc:spChg>
        <pc:spChg chg="add mod">
          <ac:chgData name="Miguel Myers" userId="6aff6c08-092a-41b6-a903-0453fbb55b26" providerId="ADAL" clId="{42DBDF37-BA61-4E43-9BC9-EF58896829FF}" dt="2021-08-19T19:36:11.516" v="50" actId="1076"/>
          <ac:spMkLst>
            <pc:docMk/>
            <pc:sldMk cId="2939648374" sldId="256"/>
            <ac:spMk id="234" creationId="{251B31FA-47E1-4C16-9804-9E06E71D5AAA}"/>
          </ac:spMkLst>
        </pc:spChg>
        <pc:spChg chg="add mod">
          <ac:chgData name="Miguel Myers" userId="6aff6c08-092a-41b6-a903-0453fbb55b26" providerId="ADAL" clId="{42DBDF37-BA61-4E43-9BC9-EF58896829FF}" dt="2021-08-19T19:37:29.655" v="69" actId="1035"/>
          <ac:spMkLst>
            <pc:docMk/>
            <pc:sldMk cId="2939648374" sldId="256"/>
            <ac:spMk id="236" creationId="{19C1429E-1757-44A6-BDF3-7CD6C0601CBE}"/>
          </ac:spMkLst>
        </pc:spChg>
        <pc:spChg chg="add mod">
          <ac:chgData name="Miguel Myers" userId="6aff6c08-092a-41b6-a903-0453fbb55b26" providerId="ADAL" clId="{42DBDF37-BA61-4E43-9BC9-EF58896829FF}" dt="2021-08-19T19:37:27.759" v="65" actId="1035"/>
          <ac:spMkLst>
            <pc:docMk/>
            <pc:sldMk cId="2939648374" sldId="256"/>
            <ac:spMk id="238" creationId="{03BBB2DC-FFDD-4831-9865-2DB0190F044E}"/>
          </ac:spMkLst>
        </pc:spChg>
        <pc:spChg chg="add mod">
          <ac:chgData name="Miguel Myers" userId="6aff6c08-092a-41b6-a903-0453fbb55b26" providerId="ADAL" clId="{42DBDF37-BA61-4E43-9BC9-EF58896829FF}" dt="2021-08-19T19:38:53.086" v="73" actId="1076"/>
          <ac:spMkLst>
            <pc:docMk/>
            <pc:sldMk cId="2939648374" sldId="256"/>
            <ac:spMk id="241" creationId="{368E0573-6A06-4945-B928-83E442E74272}"/>
          </ac:spMkLst>
        </pc:spChg>
        <pc:spChg chg="add del mod">
          <ac:chgData name="Miguel Myers" userId="6aff6c08-092a-41b6-a903-0453fbb55b26" providerId="ADAL" clId="{42DBDF37-BA61-4E43-9BC9-EF58896829FF}" dt="2021-08-19T19:39:36.666" v="80"/>
          <ac:spMkLst>
            <pc:docMk/>
            <pc:sldMk cId="2939648374" sldId="256"/>
            <ac:spMk id="243" creationId="{07BE3739-D2AE-46C7-A2DC-4B8500D476D1}"/>
          </ac:spMkLst>
        </pc:spChg>
        <pc:spChg chg="add del">
          <ac:chgData name="Miguel Myers" userId="6aff6c08-092a-41b6-a903-0453fbb55b26" providerId="ADAL" clId="{42DBDF37-BA61-4E43-9BC9-EF58896829FF}" dt="2021-08-19T19:39:36.666" v="80"/>
          <ac:spMkLst>
            <pc:docMk/>
            <pc:sldMk cId="2939648374" sldId="256"/>
            <ac:spMk id="244" creationId="{C036A68D-1A1C-4CA4-A24B-D8DF3C20AECB}"/>
          </ac:spMkLst>
        </pc:spChg>
        <pc:spChg chg="del mod">
          <ac:chgData name="Miguel Myers" userId="6aff6c08-092a-41b6-a903-0453fbb55b26" providerId="ADAL" clId="{42DBDF37-BA61-4E43-9BC9-EF58896829FF}" dt="2021-08-19T19:40:05.360" v="84"/>
          <ac:spMkLst>
            <pc:docMk/>
            <pc:sldMk cId="2939648374" sldId="256"/>
            <ac:spMk id="245" creationId="{089F7566-7E65-4351-86DE-C614FE71376C}"/>
          </ac:spMkLst>
        </pc:spChg>
        <pc:spChg chg="add del mod">
          <ac:chgData name="Miguel Myers" userId="6aff6c08-092a-41b6-a903-0453fbb55b26" providerId="ADAL" clId="{42DBDF37-BA61-4E43-9BC9-EF58896829FF}" dt="2021-08-19T19:40:05.360" v="84"/>
          <ac:spMkLst>
            <pc:docMk/>
            <pc:sldMk cId="2939648374" sldId="256"/>
            <ac:spMk id="246" creationId="{58FF27DF-7326-4C11-9AC6-0B5C284D5A88}"/>
          </ac:spMkLst>
        </pc:spChg>
        <pc:spChg chg="mod">
          <ac:chgData name="Miguel Myers" userId="6aff6c08-092a-41b6-a903-0453fbb55b26" providerId="ADAL" clId="{42DBDF37-BA61-4E43-9BC9-EF58896829FF}" dt="2021-08-19T19:41:00.058" v="104" actId="555"/>
          <ac:spMkLst>
            <pc:docMk/>
            <pc:sldMk cId="2939648374" sldId="256"/>
            <ac:spMk id="247" creationId="{81EF25FA-6821-405B-8C68-DB1CBD205BD9}"/>
          </ac:spMkLst>
        </pc:spChg>
        <pc:spChg chg="add del">
          <ac:chgData name="Miguel Myers" userId="6aff6c08-092a-41b6-a903-0453fbb55b26" providerId="ADAL" clId="{42DBDF37-BA61-4E43-9BC9-EF58896829FF}" dt="2021-08-19T19:40:51.269" v="101"/>
          <ac:spMkLst>
            <pc:docMk/>
            <pc:sldMk cId="2939648374" sldId="256"/>
            <ac:spMk id="249" creationId="{682B7433-D061-4D6F-8F54-8CCE17DA03ED}"/>
          </ac:spMkLst>
        </pc:spChg>
        <pc:spChg chg="add del">
          <ac:chgData name="Miguel Myers" userId="6aff6c08-092a-41b6-a903-0453fbb55b26" providerId="ADAL" clId="{42DBDF37-BA61-4E43-9BC9-EF58896829FF}" dt="2021-08-19T19:40:51.269" v="101"/>
          <ac:spMkLst>
            <pc:docMk/>
            <pc:sldMk cId="2939648374" sldId="256"/>
            <ac:spMk id="251" creationId="{0623796C-D360-483D-B4E9-7ABBACADDE0E}"/>
          </ac:spMkLst>
        </pc:spChg>
        <pc:spChg chg="mod">
          <ac:chgData name="Miguel Myers" userId="6aff6c08-092a-41b6-a903-0453fbb55b26" providerId="ADAL" clId="{42DBDF37-BA61-4E43-9BC9-EF58896829FF}" dt="2021-08-19T19:41:04.551" v="105" actId="207"/>
          <ac:spMkLst>
            <pc:docMk/>
            <pc:sldMk cId="2939648374" sldId="256"/>
            <ac:spMk id="252" creationId="{882C0239-C656-4760-A424-0315810C3B5B}"/>
          </ac:spMkLst>
        </pc:spChg>
        <pc:spChg chg="add mod">
          <ac:chgData name="Miguel Myers" userId="6aff6c08-092a-41b6-a903-0453fbb55b26" providerId="ADAL" clId="{42DBDF37-BA61-4E43-9BC9-EF58896829FF}" dt="2021-08-19T19:45:28.836" v="144" actId="207"/>
          <ac:spMkLst>
            <pc:docMk/>
            <pc:sldMk cId="2939648374" sldId="256"/>
            <ac:spMk id="254" creationId="{1CC03EFF-CC50-4690-B5E4-D3DCCB0D4FEF}"/>
          </ac:spMkLst>
        </pc:spChg>
        <pc:spChg chg="add mod">
          <ac:chgData name="Miguel Myers" userId="6aff6c08-092a-41b6-a903-0453fbb55b26" providerId="ADAL" clId="{42DBDF37-BA61-4E43-9BC9-EF58896829FF}" dt="2021-08-19T19:46:43.883" v="151" actId="555"/>
          <ac:spMkLst>
            <pc:docMk/>
            <pc:sldMk cId="2939648374" sldId="256"/>
            <ac:spMk id="256" creationId="{0DB13DE8-3983-4DC2-BB9D-8F4EB6EB5E99}"/>
          </ac:spMkLst>
        </pc:spChg>
        <pc:spChg chg="add mod ord">
          <ac:chgData name="Miguel Myers" userId="6aff6c08-092a-41b6-a903-0453fbb55b26" providerId="ADAL" clId="{42DBDF37-BA61-4E43-9BC9-EF58896829FF}" dt="2021-08-19T19:46:58.506" v="153" actId="166"/>
          <ac:spMkLst>
            <pc:docMk/>
            <pc:sldMk cId="2939648374" sldId="256"/>
            <ac:spMk id="258" creationId="{DC62D665-E9E1-4EF6-8E0F-BEAE9742F5CA}"/>
          </ac:spMkLst>
        </pc:spChg>
        <pc:spChg chg="add del">
          <ac:chgData name="Miguel Myers" userId="6aff6c08-092a-41b6-a903-0453fbb55b26" providerId="ADAL" clId="{42DBDF37-BA61-4E43-9BC9-EF58896829FF}" dt="2021-08-19T19:46:27.231" v="147"/>
          <ac:spMkLst>
            <pc:docMk/>
            <pc:sldMk cId="2939648374" sldId="256"/>
            <ac:spMk id="260" creationId="{7F6AAAC5-3E76-4373-9D54-6402F711F05F}"/>
          </ac:spMkLst>
        </pc:spChg>
        <pc:spChg chg="add del">
          <ac:chgData name="Miguel Myers" userId="6aff6c08-092a-41b6-a903-0453fbb55b26" providerId="ADAL" clId="{42DBDF37-BA61-4E43-9BC9-EF58896829FF}" dt="2021-08-19T19:46:27.231" v="147"/>
          <ac:spMkLst>
            <pc:docMk/>
            <pc:sldMk cId="2939648374" sldId="256"/>
            <ac:spMk id="262" creationId="{47AAB92A-8643-40B9-A919-3CD538D308BC}"/>
          </ac:spMkLst>
        </pc:spChg>
        <pc:spChg chg="mod ord">
          <ac:chgData name="Miguel Myers" userId="6aff6c08-092a-41b6-a903-0453fbb55b26" providerId="ADAL" clId="{42DBDF37-BA61-4E43-9BC9-EF58896829FF}" dt="2021-08-19T20:27:47.694" v="201" actId="1036"/>
          <ac:spMkLst>
            <pc:docMk/>
            <pc:sldMk cId="2939648374" sldId="256"/>
            <ac:spMk id="263" creationId="{0986AA6B-366D-4582-81DA-B20AF4E47A41}"/>
          </ac:spMkLst>
        </pc:spChg>
        <pc:spChg chg="add del">
          <ac:chgData name="Miguel Myers" userId="6aff6c08-092a-41b6-a903-0453fbb55b26" providerId="ADAL" clId="{42DBDF37-BA61-4E43-9BC9-EF58896829FF}" dt="2021-08-19T20:25:36.071" v="174"/>
          <ac:spMkLst>
            <pc:docMk/>
            <pc:sldMk cId="2939648374" sldId="256"/>
            <ac:spMk id="266" creationId="{6A3D78DA-9A57-406F-9E08-93461D6B6C0E}"/>
          </ac:spMkLst>
        </pc:spChg>
        <pc:spChg chg="add del">
          <ac:chgData name="Miguel Myers" userId="6aff6c08-092a-41b6-a903-0453fbb55b26" providerId="ADAL" clId="{42DBDF37-BA61-4E43-9BC9-EF58896829FF}" dt="2021-08-19T20:25:36.071" v="174"/>
          <ac:spMkLst>
            <pc:docMk/>
            <pc:sldMk cId="2939648374" sldId="256"/>
            <ac:spMk id="268" creationId="{4E7F3181-521C-44FB-95D4-5D4C54F1202B}"/>
          </ac:spMkLst>
        </pc:spChg>
        <pc:spChg chg="mod">
          <ac:chgData name="Miguel Myers" userId="6aff6c08-092a-41b6-a903-0453fbb55b26" providerId="ADAL" clId="{42DBDF37-BA61-4E43-9BC9-EF58896829FF}" dt="2021-08-19T20:27:09.434" v="189" actId="207"/>
          <ac:spMkLst>
            <pc:docMk/>
            <pc:sldMk cId="2939648374" sldId="256"/>
            <ac:spMk id="269" creationId="{4106060B-578C-4CC2-A5E9-C4C0A7AAB027}"/>
          </ac:spMkLst>
        </pc:spChg>
        <pc:spChg chg="add mod">
          <ac:chgData name="Miguel Myers" userId="6aff6c08-092a-41b6-a903-0453fbb55b26" providerId="ADAL" clId="{42DBDF37-BA61-4E43-9BC9-EF58896829FF}" dt="2021-08-19T20:27:05.059" v="188" actId="207"/>
          <ac:spMkLst>
            <pc:docMk/>
            <pc:sldMk cId="2939648374" sldId="256"/>
            <ac:spMk id="271" creationId="{A1F33338-F747-4DE5-8588-94FA4EF5EFCB}"/>
          </ac:spMkLst>
        </pc:spChg>
        <pc:spChg chg="add del mod">
          <ac:chgData name="Miguel Myers" userId="6aff6c08-092a-41b6-a903-0453fbb55b26" providerId="ADAL" clId="{42DBDF37-BA61-4E43-9BC9-EF58896829FF}" dt="2021-08-19T20:26:35.956" v="183"/>
          <ac:spMkLst>
            <pc:docMk/>
            <pc:sldMk cId="2939648374" sldId="256"/>
            <ac:spMk id="273" creationId="{68E47D7D-944A-4545-AE4C-1419824433D0}"/>
          </ac:spMkLst>
        </pc:spChg>
        <pc:spChg chg="add del mod">
          <ac:chgData name="Miguel Myers" userId="6aff6c08-092a-41b6-a903-0453fbb55b26" providerId="ADAL" clId="{42DBDF37-BA61-4E43-9BC9-EF58896829FF}" dt="2021-08-19T20:26:35.956" v="183"/>
          <ac:spMkLst>
            <pc:docMk/>
            <pc:sldMk cId="2939648374" sldId="256"/>
            <ac:spMk id="275" creationId="{ABBF5E3C-27BA-43F1-A9DD-0C6AF676E08D}"/>
          </ac:spMkLst>
        </pc:spChg>
        <pc:spChg chg="mod">
          <ac:chgData name="Miguel Myers" userId="6aff6c08-092a-41b6-a903-0453fbb55b26" providerId="ADAL" clId="{42DBDF37-BA61-4E43-9BC9-EF58896829FF}" dt="2021-08-19T20:26:57.275" v="187" actId="207"/>
          <ac:spMkLst>
            <pc:docMk/>
            <pc:sldMk cId="2939648374" sldId="256"/>
            <ac:spMk id="276" creationId="{4213D643-9365-49F2-BE8F-09FF27AA60CD}"/>
          </ac:spMkLst>
        </pc:spChg>
        <pc:spChg chg="add del mod">
          <ac:chgData name="Miguel Myers" userId="6aff6c08-092a-41b6-a903-0453fbb55b26" providerId="ADAL" clId="{42DBDF37-BA61-4E43-9BC9-EF58896829FF}" dt="2021-08-19T21:14:27.054" v="690" actId="478"/>
          <ac:spMkLst>
            <pc:docMk/>
            <pc:sldMk cId="2939648374" sldId="256"/>
            <ac:spMk id="279" creationId="{C0F4AB9D-D6A7-4D78-90A7-9F148B8BC501}"/>
          </ac:spMkLst>
        </pc:spChg>
        <pc:spChg chg="add del mod">
          <ac:chgData name="Miguel Myers" userId="6aff6c08-092a-41b6-a903-0453fbb55b26" providerId="ADAL" clId="{42DBDF37-BA61-4E43-9BC9-EF58896829FF}" dt="2021-08-19T21:14:26.074" v="689" actId="478"/>
          <ac:spMkLst>
            <pc:docMk/>
            <pc:sldMk cId="2939648374" sldId="256"/>
            <ac:spMk id="281" creationId="{EFB1CE18-AE4E-474D-B991-F6E03BE44E55}"/>
          </ac:spMkLst>
        </pc:spChg>
        <pc:spChg chg="add mod">
          <ac:chgData name="Miguel Myers" userId="6aff6c08-092a-41b6-a903-0453fbb55b26" providerId="ADAL" clId="{42DBDF37-BA61-4E43-9BC9-EF58896829FF}" dt="2021-08-19T22:26:40.611" v="1105" actId="207"/>
          <ac:spMkLst>
            <pc:docMk/>
            <pc:sldMk cId="2939648374" sldId="256"/>
            <ac:spMk id="283" creationId="{1B47492C-BDE4-4E3C-B753-E861D646C166}"/>
          </ac:spMkLst>
        </pc:spChg>
        <pc:spChg chg="add del mod">
          <ac:chgData name="Miguel Myers" userId="6aff6c08-092a-41b6-a903-0453fbb55b26" providerId="ADAL" clId="{42DBDF37-BA61-4E43-9BC9-EF58896829FF}" dt="2021-08-19T20:33:07.072" v="229" actId="478"/>
          <ac:spMkLst>
            <pc:docMk/>
            <pc:sldMk cId="2939648374" sldId="256"/>
            <ac:spMk id="285" creationId="{B070E4D7-C496-4AA6-82EF-38466E1A0507}"/>
          </ac:spMkLst>
        </pc:spChg>
        <pc:spChg chg="add mod">
          <ac:chgData name="Miguel Myers" userId="6aff6c08-092a-41b6-a903-0453fbb55b26" providerId="ADAL" clId="{42DBDF37-BA61-4E43-9BC9-EF58896829FF}" dt="2021-08-19T22:34:50.021" v="1170" actId="14100"/>
          <ac:spMkLst>
            <pc:docMk/>
            <pc:sldMk cId="2939648374" sldId="256"/>
            <ac:spMk id="287" creationId="{59396BE0-E8DC-494B-8314-3E3BAAE7A9DE}"/>
          </ac:spMkLst>
        </pc:spChg>
        <pc:spChg chg="add del mod">
          <ac:chgData name="Miguel Myers" userId="6aff6c08-092a-41b6-a903-0453fbb55b26" providerId="ADAL" clId="{42DBDF37-BA61-4E43-9BC9-EF58896829FF}" dt="2021-08-19T20:34:33.150" v="237" actId="478"/>
          <ac:spMkLst>
            <pc:docMk/>
            <pc:sldMk cId="2939648374" sldId="256"/>
            <ac:spMk id="288" creationId="{2A5200D7-6701-48E3-8B9A-64CCC1EAB081}"/>
          </ac:spMkLst>
        </pc:spChg>
        <pc:spChg chg="add del mod">
          <ac:chgData name="Miguel Myers" userId="6aff6c08-092a-41b6-a903-0453fbb55b26" providerId="ADAL" clId="{42DBDF37-BA61-4E43-9BC9-EF58896829FF}" dt="2021-08-19T20:34:51.566" v="241" actId="11529"/>
          <ac:spMkLst>
            <pc:docMk/>
            <pc:sldMk cId="2939648374" sldId="256"/>
            <ac:spMk id="289" creationId="{00F01CD0-1D49-4397-A52B-0447158D1ED0}"/>
          </ac:spMkLst>
        </pc:spChg>
        <pc:spChg chg="add del mod ord">
          <ac:chgData name="Miguel Myers" userId="6aff6c08-092a-41b6-a903-0453fbb55b26" providerId="ADAL" clId="{42DBDF37-BA61-4E43-9BC9-EF58896829FF}" dt="2021-08-19T20:43:37.999" v="312" actId="478"/>
          <ac:spMkLst>
            <pc:docMk/>
            <pc:sldMk cId="2939648374" sldId="256"/>
            <ac:spMk id="290" creationId="{F23D9E55-460F-43BD-A7D5-CB3E59D292B9}"/>
          </ac:spMkLst>
        </pc:spChg>
        <pc:spChg chg="add mod">
          <ac:chgData name="Miguel Myers" userId="6aff6c08-092a-41b6-a903-0453fbb55b26" providerId="ADAL" clId="{42DBDF37-BA61-4E43-9BC9-EF58896829FF}" dt="2021-08-19T22:23:01.370" v="1093" actId="207"/>
          <ac:spMkLst>
            <pc:docMk/>
            <pc:sldMk cId="2939648374" sldId="256"/>
            <ac:spMk id="292" creationId="{87C34ECD-ADD8-481E-8535-77019BFF3272}"/>
          </ac:spMkLst>
        </pc:spChg>
        <pc:spChg chg="add mod topLvl">
          <ac:chgData name="Miguel Myers" userId="6aff6c08-092a-41b6-a903-0453fbb55b26" providerId="ADAL" clId="{42DBDF37-BA61-4E43-9BC9-EF58896829FF}" dt="2021-08-19T22:23:01.370" v="1093" actId="207"/>
          <ac:spMkLst>
            <pc:docMk/>
            <pc:sldMk cId="2939648374" sldId="256"/>
            <ac:spMk id="295" creationId="{931CDE34-32E2-4FA1-B320-67FB40A8E93C}"/>
          </ac:spMkLst>
        </pc:spChg>
        <pc:spChg chg="add del">
          <ac:chgData name="Miguel Myers" userId="6aff6c08-092a-41b6-a903-0453fbb55b26" providerId="ADAL" clId="{42DBDF37-BA61-4E43-9BC9-EF58896829FF}" dt="2021-08-19T20:40:09.594" v="282"/>
          <ac:spMkLst>
            <pc:docMk/>
            <pc:sldMk cId="2939648374" sldId="256"/>
            <ac:spMk id="297" creationId="{EDA8ECDA-3756-4DE1-8ACC-D5BB03048D31}"/>
          </ac:spMkLst>
        </pc:spChg>
        <pc:spChg chg="add del">
          <ac:chgData name="Miguel Myers" userId="6aff6c08-092a-41b6-a903-0453fbb55b26" providerId="ADAL" clId="{42DBDF37-BA61-4E43-9BC9-EF58896829FF}" dt="2021-08-19T20:40:09.594" v="282"/>
          <ac:spMkLst>
            <pc:docMk/>
            <pc:sldMk cId="2939648374" sldId="256"/>
            <ac:spMk id="299" creationId="{67E3F54A-DFAF-4122-81A6-F202DFD275EC}"/>
          </ac:spMkLst>
        </pc:spChg>
        <pc:spChg chg="del mod">
          <ac:chgData name="Miguel Myers" userId="6aff6c08-092a-41b6-a903-0453fbb55b26" providerId="ADAL" clId="{42DBDF37-BA61-4E43-9BC9-EF58896829FF}" dt="2021-08-19T20:42:41.814" v="305" actId="478"/>
          <ac:spMkLst>
            <pc:docMk/>
            <pc:sldMk cId="2939648374" sldId="256"/>
            <ac:spMk id="300" creationId="{ED2B6C2A-F2A9-4267-BB1A-1ED5AE13EEA7}"/>
          </ac:spMkLst>
        </pc:spChg>
        <pc:spChg chg="add mod ord">
          <ac:chgData name="Miguel Myers" userId="6aff6c08-092a-41b6-a903-0453fbb55b26" providerId="ADAL" clId="{42DBDF37-BA61-4E43-9BC9-EF58896829FF}" dt="2021-08-19T22:23:21.797" v="1095" actId="2085"/>
          <ac:spMkLst>
            <pc:docMk/>
            <pc:sldMk cId="2939648374" sldId="256"/>
            <ac:spMk id="301" creationId="{9EC185C2-F6CC-4AE1-9622-EA7F08F1FFF6}"/>
          </ac:spMkLst>
        </pc:spChg>
        <pc:spChg chg="add mod topLvl">
          <ac:chgData name="Miguel Myers" userId="6aff6c08-092a-41b6-a903-0453fbb55b26" providerId="ADAL" clId="{42DBDF37-BA61-4E43-9BC9-EF58896829FF}" dt="2021-08-19T22:23:13.276" v="1094" actId="207"/>
          <ac:spMkLst>
            <pc:docMk/>
            <pc:sldMk cId="2939648374" sldId="256"/>
            <ac:spMk id="303" creationId="{D4B859D3-08BE-4A5E-860A-B786D74FB989}"/>
          </ac:spMkLst>
        </pc:spChg>
        <pc:spChg chg="add del mod topLvl">
          <ac:chgData name="Miguel Myers" userId="6aff6c08-092a-41b6-a903-0453fbb55b26" providerId="ADAL" clId="{42DBDF37-BA61-4E43-9BC9-EF58896829FF}" dt="2021-08-19T22:26:34.694" v="1104" actId="207"/>
          <ac:spMkLst>
            <pc:docMk/>
            <pc:sldMk cId="2939648374" sldId="256"/>
            <ac:spMk id="304" creationId="{FEA6C881-5685-4DEF-B3B0-48DEB70284C5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307" creationId="{8D5210DA-9CB6-4EA6-84EB-6A179FA762DE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309" creationId="{D91B70D1-4DF7-4485-B948-CFB0FB105479}"/>
          </ac:spMkLst>
        </pc:spChg>
        <pc:spChg chg="add del">
          <ac:chgData name="Miguel Myers" userId="6aff6c08-092a-41b6-a903-0453fbb55b26" providerId="ADAL" clId="{42DBDF37-BA61-4E43-9BC9-EF58896829FF}" dt="2021-08-19T20:49:20.248" v="432"/>
          <ac:spMkLst>
            <pc:docMk/>
            <pc:sldMk cId="2939648374" sldId="256"/>
            <ac:spMk id="311" creationId="{14DB38F5-8016-4079-8208-C190C81A471E}"/>
          </ac:spMkLst>
        </pc:spChg>
        <pc:spChg chg="add del">
          <ac:chgData name="Miguel Myers" userId="6aff6c08-092a-41b6-a903-0453fbb55b26" providerId="ADAL" clId="{42DBDF37-BA61-4E43-9BC9-EF58896829FF}" dt="2021-08-19T20:49:20.248" v="432"/>
          <ac:spMkLst>
            <pc:docMk/>
            <pc:sldMk cId="2939648374" sldId="256"/>
            <ac:spMk id="313" creationId="{A1A85B94-626A-4897-BDA8-26EAAC924453}"/>
          </ac:spMkLst>
        </pc:spChg>
        <pc:spChg chg="del mod">
          <ac:chgData name="Miguel Myers" userId="6aff6c08-092a-41b6-a903-0453fbb55b26" providerId="ADAL" clId="{42DBDF37-BA61-4E43-9BC9-EF58896829FF}" dt="2021-08-19T23:16:22.801" v="1345" actId="478"/>
          <ac:spMkLst>
            <pc:docMk/>
            <pc:sldMk cId="2939648374" sldId="256"/>
            <ac:spMk id="314" creationId="{EB8C5EF3-4AB1-4BBD-BAE1-BB573C0904EF}"/>
          </ac:spMkLst>
        </pc:spChg>
        <pc:spChg chg="add del">
          <ac:chgData name="Miguel Myers" userId="6aff6c08-092a-41b6-a903-0453fbb55b26" providerId="ADAL" clId="{42DBDF37-BA61-4E43-9BC9-EF58896829FF}" dt="2021-08-19T20:50:40.257" v="444" actId="478"/>
          <ac:spMkLst>
            <pc:docMk/>
            <pc:sldMk cId="2939648374" sldId="256"/>
            <ac:spMk id="316" creationId="{B229E2C6-1566-499D-917F-99997ED0979D}"/>
          </ac:spMkLst>
        </pc:spChg>
        <pc:spChg chg="add del">
          <ac:chgData name="Miguel Myers" userId="6aff6c08-092a-41b6-a903-0453fbb55b26" providerId="ADAL" clId="{42DBDF37-BA61-4E43-9BC9-EF58896829FF}" dt="2021-08-19T20:50:40.257" v="444" actId="478"/>
          <ac:spMkLst>
            <pc:docMk/>
            <pc:sldMk cId="2939648374" sldId="256"/>
            <ac:spMk id="318" creationId="{D05BD1C4-544B-4616-A60F-1C7C4771B8F9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320" creationId="{81D27A33-2A04-473B-821A-360214E486B3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323" creationId="{6CB1EBB4-07F6-4EBC-87EC-49F3518CB387}"/>
          </ac:spMkLst>
        </pc:spChg>
        <pc:spChg chg="add del mod">
          <ac:chgData name="Miguel Myers" userId="6aff6c08-092a-41b6-a903-0453fbb55b26" providerId="ADAL" clId="{42DBDF37-BA61-4E43-9BC9-EF58896829FF}" dt="2021-08-19T21:14:25.259" v="688" actId="478"/>
          <ac:spMkLst>
            <pc:docMk/>
            <pc:sldMk cId="2939648374" sldId="256"/>
            <ac:spMk id="326" creationId="{EB05DE0B-C57D-47F9-8174-AFDE4A348AF4}"/>
          </ac:spMkLst>
        </pc:spChg>
        <pc:spChg chg="add del mod topLvl">
          <ac:chgData name="Miguel Myers" userId="6aff6c08-092a-41b6-a903-0453fbb55b26" providerId="ADAL" clId="{42DBDF37-BA61-4E43-9BC9-EF58896829FF}" dt="2021-08-19T21:02:17.555" v="550"/>
          <ac:spMkLst>
            <pc:docMk/>
            <pc:sldMk cId="2939648374" sldId="256"/>
            <ac:spMk id="328" creationId="{2614A3D2-A101-49FA-AD6C-DD2D1A1DBADB}"/>
          </ac:spMkLst>
        </pc:spChg>
        <pc:spChg chg="add del mod topLvl">
          <ac:chgData name="Miguel Myers" userId="6aff6c08-092a-41b6-a903-0453fbb55b26" providerId="ADAL" clId="{42DBDF37-BA61-4E43-9BC9-EF58896829FF}" dt="2021-08-19T21:02:17.555" v="550"/>
          <ac:spMkLst>
            <pc:docMk/>
            <pc:sldMk cId="2939648374" sldId="256"/>
            <ac:spMk id="329" creationId="{57FA0D51-CB48-40D9-A2CB-41B270478B78}"/>
          </ac:spMkLst>
        </pc:spChg>
        <pc:spChg chg="add del mod topLvl">
          <ac:chgData name="Miguel Myers" userId="6aff6c08-092a-41b6-a903-0453fbb55b26" providerId="ADAL" clId="{42DBDF37-BA61-4E43-9BC9-EF58896829FF}" dt="2021-08-19T21:02:17.555" v="550"/>
          <ac:spMkLst>
            <pc:docMk/>
            <pc:sldMk cId="2939648374" sldId="256"/>
            <ac:spMk id="330" creationId="{F86AA02D-75CC-45E8-9A33-014664E5C93D}"/>
          </ac:spMkLst>
        </pc:spChg>
        <pc:spChg chg="add del mod topLvl">
          <ac:chgData name="Miguel Myers" userId="6aff6c08-092a-41b6-a903-0453fbb55b26" providerId="ADAL" clId="{42DBDF37-BA61-4E43-9BC9-EF58896829FF}" dt="2021-08-19T21:02:17.555" v="550"/>
          <ac:spMkLst>
            <pc:docMk/>
            <pc:sldMk cId="2939648374" sldId="256"/>
            <ac:spMk id="331" creationId="{390391DD-887A-47AA-8D8B-6338532FA622}"/>
          </ac:spMkLst>
        </pc:spChg>
        <pc:spChg chg="add del mod topLvl">
          <ac:chgData name="Miguel Myers" userId="6aff6c08-092a-41b6-a903-0453fbb55b26" providerId="ADAL" clId="{42DBDF37-BA61-4E43-9BC9-EF58896829FF}" dt="2021-08-19T21:02:17.555" v="550"/>
          <ac:spMkLst>
            <pc:docMk/>
            <pc:sldMk cId="2939648374" sldId="256"/>
            <ac:spMk id="332" creationId="{9F247BFF-6E3E-44C9-83A0-4ED9ACE0522C}"/>
          </ac:spMkLst>
        </pc:spChg>
        <pc:spChg chg="add del mod topLvl">
          <ac:chgData name="Miguel Myers" userId="6aff6c08-092a-41b6-a903-0453fbb55b26" providerId="ADAL" clId="{42DBDF37-BA61-4E43-9BC9-EF58896829FF}" dt="2021-08-19T21:02:17.555" v="550"/>
          <ac:spMkLst>
            <pc:docMk/>
            <pc:sldMk cId="2939648374" sldId="256"/>
            <ac:spMk id="333" creationId="{A778C890-E8DB-4BC9-B036-FA0B07199866}"/>
          </ac:spMkLst>
        </pc:spChg>
        <pc:spChg chg="add del mod topLvl">
          <ac:chgData name="Miguel Myers" userId="6aff6c08-092a-41b6-a903-0453fbb55b26" providerId="ADAL" clId="{42DBDF37-BA61-4E43-9BC9-EF58896829FF}" dt="2021-08-19T21:02:17.555" v="550"/>
          <ac:spMkLst>
            <pc:docMk/>
            <pc:sldMk cId="2939648374" sldId="256"/>
            <ac:spMk id="335" creationId="{7F3FB8E2-99E4-4262-8075-45B055A5A71D}"/>
          </ac:spMkLst>
        </pc:spChg>
        <pc:spChg chg="add del mod topLvl">
          <ac:chgData name="Miguel Myers" userId="6aff6c08-092a-41b6-a903-0453fbb55b26" providerId="ADAL" clId="{42DBDF37-BA61-4E43-9BC9-EF58896829FF}" dt="2021-08-19T21:02:17.555" v="550"/>
          <ac:spMkLst>
            <pc:docMk/>
            <pc:sldMk cId="2939648374" sldId="256"/>
            <ac:spMk id="336" creationId="{C3EEF6EA-06F6-4C63-B101-2B92DC478B29}"/>
          </ac:spMkLst>
        </pc:spChg>
        <pc:spChg chg="add del mod topLvl">
          <ac:chgData name="Miguel Myers" userId="6aff6c08-092a-41b6-a903-0453fbb55b26" providerId="ADAL" clId="{42DBDF37-BA61-4E43-9BC9-EF58896829FF}" dt="2021-08-19T21:02:17.555" v="550"/>
          <ac:spMkLst>
            <pc:docMk/>
            <pc:sldMk cId="2939648374" sldId="256"/>
            <ac:spMk id="337" creationId="{BE7C300F-870E-4812-A5D2-6A1CAED82D41}"/>
          </ac:spMkLst>
        </pc:spChg>
        <pc:spChg chg="add del mod topLvl">
          <ac:chgData name="Miguel Myers" userId="6aff6c08-092a-41b6-a903-0453fbb55b26" providerId="ADAL" clId="{42DBDF37-BA61-4E43-9BC9-EF58896829FF}" dt="2021-08-19T21:02:17.555" v="550"/>
          <ac:spMkLst>
            <pc:docMk/>
            <pc:sldMk cId="2939648374" sldId="256"/>
            <ac:spMk id="338" creationId="{27B4A8FA-E5F6-4B6E-92FF-66693AA538D6}"/>
          </ac:spMkLst>
        </pc:spChg>
        <pc:spChg chg="add del mod topLvl">
          <ac:chgData name="Miguel Myers" userId="6aff6c08-092a-41b6-a903-0453fbb55b26" providerId="ADAL" clId="{42DBDF37-BA61-4E43-9BC9-EF58896829FF}" dt="2021-08-19T21:02:17.555" v="550"/>
          <ac:spMkLst>
            <pc:docMk/>
            <pc:sldMk cId="2939648374" sldId="256"/>
            <ac:spMk id="339" creationId="{6E59A4C0-61B6-4D26-B7D3-8D7CABC22C38}"/>
          </ac:spMkLst>
        </pc:spChg>
        <pc:spChg chg="add del mod topLvl">
          <ac:chgData name="Miguel Myers" userId="6aff6c08-092a-41b6-a903-0453fbb55b26" providerId="ADAL" clId="{42DBDF37-BA61-4E43-9BC9-EF58896829FF}" dt="2021-08-19T21:02:17.555" v="550"/>
          <ac:spMkLst>
            <pc:docMk/>
            <pc:sldMk cId="2939648374" sldId="256"/>
            <ac:spMk id="340" creationId="{066A79FD-4400-477E-87EB-B2F76E02DEDF}"/>
          </ac:spMkLst>
        </pc:spChg>
        <pc:spChg chg="mod">
          <ac:chgData name="Miguel Myers" userId="6aff6c08-092a-41b6-a903-0453fbb55b26" providerId="ADAL" clId="{42DBDF37-BA61-4E43-9BC9-EF58896829FF}" dt="2021-08-19T21:00:39.232" v="528"/>
          <ac:spMkLst>
            <pc:docMk/>
            <pc:sldMk cId="2939648374" sldId="256"/>
            <ac:spMk id="345" creationId="{FCFDDE1E-644F-4427-9EAD-F2F30B5D4670}"/>
          </ac:spMkLst>
        </pc:spChg>
        <pc:spChg chg="mod">
          <ac:chgData name="Miguel Myers" userId="6aff6c08-092a-41b6-a903-0453fbb55b26" providerId="ADAL" clId="{42DBDF37-BA61-4E43-9BC9-EF58896829FF}" dt="2021-08-19T21:00:39.232" v="528"/>
          <ac:spMkLst>
            <pc:docMk/>
            <pc:sldMk cId="2939648374" sldId="256"/>
            <ac:spMk id="346" creationId="{8BC6332D-8DDE-4FB2-9728-9E6EEBCA7EFF}"/>
          </ac:spMkLst>
        </pc:spChg>
        <pc:spChg chg="mod">
          <ac:chgData name="Miguel Myers" userId="6aff6c08-092a-41b6-a903-0453fbb55b26" providerId="ADAL" clId="{42DBDF37-BA61-4E43-9BC9-EF58896829FF}" dt="2021-08-19T21:00:39.232" v="528"/>
          <ac:spMkLst>
            <pc:docMk/>
            <pc:sldMk cId="2939648374" sldId="256"/>
            <ac:spMk id="347" creationId="{45B7CD71-E214-4290-AEB8-8EC34A058561}"/>
          </ac:spMkLst>
        </pc:spChg>
        <pc:spChg chg="mod">
          <ac:chgData name="Miguel Myers" userId="6aff6c08-092a-41b6-a903-0453fbb55b26" providerId="ADAL" clId="{42DBDF37-BA61-4E43-9BC9-EF58896829FF}" dt="2021-08-19T21:00:39.232" v="528"/>
          <ac:spMkLst>
            <pc:docMk/>
            <pc:sldMk cId="2939648374" sldId="256"/>
            <ac:spMk id="348" creationId="{C98AD2CB-81BA-4EF9-8B11-BD26FAE43F53}"/>
          </ac:spMkLst>
        </pc:spChg>
        <pc:spChg chg="mod">
          <ac:chgData name="Miguel Myers" userId="6aff6c08-092a-41b6-a903-0453fbb55b26" providerId="ADAL" clId="{42DBDF37-BA61-4E43-9BC9-EF58896829FF}" dt="2021-08-19T21:00:39.232" v="528"/>
          <ac:spMkLst>
            <pc:docMk/>
            <pc:sldMk cId="2939648374" sldId="256"/>
            <ac:spMk id="349" creationId="{E8238BA1-53C9-4302-BC9C-045D55821984}"/>
          </ac:spMkLst>
        </pc:spChg>
        <pc:spChg chg="mod">
          <ac:chgData name="Miguel Myers" userId="6aff6c08-092a-41b6-a903-0453fbb55b26" providerId="ADAL" clId="{42DBDF37-BA61-4E43-9BC9-EF58896829FF}" dt="2021-08-19T21:00:39.232" v="528"/>
          <ac:spMkLst>
            <pc:docMk/>
            <pc:sldMk cId="2939648374" sldId="256"/>
            <ac:spMk id="350" creationId="{E026F325-EF5D-4C37-BA79-FD8A5EDA8AC8}"/>
          </ac:spMkLst>
        </pc:spChg>
        <pc:spChg chg="mod">
          <ac:chgData name="Miguel Myers" userId="6aff6c08-092a-41b6-a903-0453fbb55b26" providerId="ADAL" clId="{42DBDF37-BA61-4E43-9BC9-EF58896829FF}" dt="2021-08-19T21:00:39.232" v="528"/>
          <ac:spMkLst>
            <pc:docMk/>
            <pc:sldMk cId="2939648374" sldId="256"/>
            <ac:spMk id="351" creationId="{1A892C86-5045-4529-A459-A24C869A1A23}"/>
          </ac:spMkLst>
        </pc:spChg>
        <pc:spChg chg="mod">
          <ac:chgData name="Miguel Myers" userId="6aff6c08-092a-41b6-a903-0453fbb55b26" providerId="ADAL" clId="{42DBDF37-BA61-4E43-9BC9-EF58896829FF}" dt="2021-08-19T21:00:39.232" v="528"/>
          <ac:spMkLst>
            <pc:docMk/>
            <pc:sldMk cId="2939648374" sldId="256"/>
            <ac:spMk id="352" creationId="{12D4B58B-FCE2-4E4C-A15A-A76825D3C4AA}"/>
          </ac:spMkLst>
        </pc:spChg>
        <pc:spChg chg="mod">
          <ac:chgData name="Miguel Myers" userId="6aff6c08-092a-41b6-a903-0453fbb55b26" providerId="ADAL" clId="{42DBDF37-BA61-4E43-9BC9-EF58896829FF}" dt="2021-08-19T21:00:39.232" v="528"/>
          <ac:spMkLst>
            <pc:docMk/>
            <pc:sldMk cId="2939648374" sldId="256"/>
            <ac:spMk id="353" creationId="{118048AB-DA1C-4578-B2BC-54F4B75F8048}"/>
          </ac:spMkLst>
        </pc:spChg>
        <pc:spChg chg="mod">
          <ac:chgData name="Miguel Myers" userId="6aff6c08-092a-41b6-a903-0453fbb55b26" providerId="ADAL" clId="{42DBDF37-BA61-4E43-9BC9-EF58896829FF}" dt="2021-08-19T21:00:39.232" v="528"/>
          <ac:spMkLst>
            <pc:docMk/>
            <pc:sldMk cId="2939648374" sldId="256"/>
            <ac:spMk id="354" creationId="{B6AB97BB-D15A-4919-B147-A86C6C991D58}"/>
          </ac:spMkLst>
        </pc:spChg>
        <pc:spChg chg="mod">
          <ac:chgData name="Miguel Myers" userId="6aff6c08-092a-41b6-a903-0453fbb55b26" providerId="ADAL" clId="{42DBDF37-BA61-4E43-9BC9-EF58896829FF}" dt="2021-08-19T21:00:39.232" v="528"/>
          <ac:spMkLst>
            <pc:docMk/>
            <pc:sldMk cId="2939648374" sldId="256"/>
            <ac:spMk id="355" creationId="{D23E0441-F932-4B98-AEC9-53004683541B}"/>
          </ac:spMkLst>
        </pc:spChg>
        <pc:spChg chg="mod">
          <ac:chgData name="Miguel Myers" userId="6aff6c08-092a-41b6-a903-0453fbb55b26" providerId="ADAL" clId="{42DBDF37-BA61-4E43-9BC9-EF58896829FF}" dt="2021-08-19T21:00:39.232" v="528"/>
          <ac:spMkLst>
            <pc:docMk/>
            <pc:sldMk cId="2939648374" sldId="256"/>
            <ac:spMk id="356" creationId="{0DF0C26F-3E0E-4AB3-AA7F-70073B794891}"/>
          </ac:spMkLst>
        </pc:spChg>
        <pc:spChg chg="mod">
          <ac:chgData name="Miguel Myers" userId="6aff6c08-092a-41b6-a903-0453fbb55b26" providerId="ADAL" clId="{42DBDF37-BA61-4E43-9BC9-EF58896829FF}" dt="2021-08-19T21:02:06.140" v="549"/>
          <ac:spMkLst>
            <pc:docMk/>
            <pc:sldMk cId="2939648374" sldId="256"/>
            <ac:spMk id="358" creationId="{1642D25E-7B1A-4182-BFBF-93B4177DDD21}"/>
          </ac:spMkLst>
        </pc:spChg>
        <pc:spChg chg="add del mod">
          <ac:chgData name="Miguel Myers" userId="6aff6c08-092a-41b6-a903-0453fbb55b26" providerId="ADAL" clId="{42DBDF37-BA61-4E43-9BC9-EF58896829FF}" dt="2021-08-19T21:02:05.720" v="548" actId="22"/>
          <ac:spMkLst>
            <pc:docMk/>
            <pc:sldMk cId="2939648374" sldId="256"/>
            <ac:spMk id="360" creationId="{A50220D7-FE3C-47A6-A17D-75AFACDBE99E}"/>
          </ac:spMkLst>
        </pc:spChg>
        <pc:spChg chg="mod">
          <ac:chgData name="Miguel Myers" userId="6aff6c08-092a-41b6-a903-0453fbb55b26" providerId="ADAL" clId="{42DBDF37-BA61-4E43-9BC9-EF58896829FF}" dt="2021-08-19T21:08:35.918" v="619" actId="207"/>
          <ac:spMkLst>
            <pc:docMk/>
            <pc:sldMk cId="2939648374" sldId="256"/>
            <ac:spMk id="361" creationId="{88EF9302-E208-43DF-9E96-2F3A9B468689}"/>
          </ac:spMkLst>
        </pc:spChg>
        <pc:spChg chg="add del mod">
          <ac:chgData name="Miguel Myers" userId="6aff6c08-092a-41b6-a903-0453fbb55b26" providerId="ADAL" clId="{42DBDF37-BA61-4E43-9BC9-EF58896829FF}" dt="2021-08-19T21:05:26.477" v="587" actId="478"/>
          <ac:spMkLst>
            <pc:docMk/>
            <pc:sldMk cId="2939648374" sldId="256"/>
            <ac:spMk id="363" creationId="{32BC4370-F32F-43D1-8C32-A3E5F825D147}"/>
          </ac:spMkLst>
        </pc:spChg>
        <pc:spChg chg="add del mod">
          <ac:chgData name="Miguel Myers" userId="6aff6c08-092a-41b6-a903-0453fbb55b26" providerId="ADAL" clId="{42DBDF37-BA61-4E43-9BC9-EF58896829FF}" dt="2021-08-19T21:05:21.073" v="585" actId="478"/>
          <ac:spMkLst>
            <pc:docMk/>
            <pc:sldMk cId="2939648374" sldId="256"/>
            <ac:spMk id="365" creationId="{3C5C5391-9809-42A2-A20C-5AC75D8753A9}"/>
          </ac:spMkLst>
        </pc:spChg>
        <pc:spChg chg="add del mod topLvl">
          <ac:chgData name="Miguel Myers" userId="6aff6c08-092a-41b6-a903-0453fbb55b26" providerId="ADAL" clId="{42DBDF37-BA61-4E43-9BC9-EF58896829FF}" dt="2021-08-19T21:07:43.559" v="611" actId="478"/>
          <ac:spMkLst>
            <pc:docMk/>
            <pc:sldMk cId="2939648374" sldId="256"/>
            <ac:spMk id="367" creationId="{7389FA90-0218-4D78-BB25-8BD6D2780A07}"/>
          </ac:spMkLst>
        </pc:spChg>
        <pc:spChg chg="add del mod topLvl">
          <ac:chgData name="Miguel Myers" userId="6aff6c08-092a-41b6-a903-0453fbb55b26" providerId="ADAL" clId="{42DBDF37-BA61-4E43-9BC9-EF58896829FF}" dt="2021-08-19T21:07:41.407" v="610" actId="478"/>
          <ac:spMkLst>
            <pc:docMk/>
            <pc:sldMk cId="2939648374" sldId="256"/>
            <ac:spMk id="369" creationId="{E2CC3A01-102F-44BA-A187-573DEB68A4B5}"/>
          </ac:spMkLst>
        </pc:spChg>
        <pc:spChg chg="add del mod topLvl">
          <ac:chgData name="Miguel Myers" userId="6aff6c08-092a-41b6-a903-0453fbb55b26" providerId="ADAL" clId="{42DBDF37-BA61-4E43-9BC9-EF58896829FF}" dt="2021-08-19T21:06:44.766" v="599" actId="478"/>
          <ac:spMkLst>
            <pc:docMk/>
            <pc:sldMk cId="2939648374" sldId="256"/>
            <ac:spMk id="371" creationId="{B4842E5B-1207-432F-9547-5E4CEBCE8602}"/>
          </ac:spMkLst>
        </pc:spChg>
        <pc:spChg chg="add del mod topLvl">
          <ac:chgData name="Miguel Myers" userId="6aff6c08-092a-41b6-a903-0453fbb55b26" providerId="ADAL" clId="{42DBDF37-BA61-4E43-9BC9-EF58896829FF}" dt="2021-08-19T21:07:38.966" v="609" actId="478"/>
          <ac:spMkLst>
            <pc:docMk/>
            <pc:sldMk cId="2939648374" sldId="256"/>
            <ac:spMk id="373" creationId="{5220AC2C-F650-49CE-B250-92752857B017}"/>
          </ac:spMkLst>
        </pc:spChg>
        <pc:spChg chg="add del mod">
          <ac:chgData name="Miguel Myers" userId="6aff6c08-092a-41b6-a903-0453fbb55b26" providerId="ADAL" clId="{42DBDF37-BA61-4E43-9BC9-EF58896829FF}" dt="2021-08-19T21:05:24.195" v="586" actId="478"/>
          <ac:spMkLst>
            <pc:docMk/>
            <pc:sldMk cId="2939648374" sldId="256"/>
            <ac:spMk id="375" creationId="{C97719C7-3145-449B-9763-011EE0458B6B}"/>
          </ac:spMkLst>
        </pc:spChg>
        <pc:spChg chg="add del mod">
          <ac:chgData name="Miguel Myers" userId="6aff6c08-092a-41b6-a903-0453fbb55b26" providerId="ADAL" clId="{42DBDF37-BA61-4E43-9BC9-EF58896829FF}" dt="2021-08-19T21:05:31.824" v="589" actId="478"/>
          <ac:spMkLst>
            <pc:docMk/>
            <pc:sldMk cId="2939648374" sldId="256"/>
            <ac:spMk id="377" creationId="{95DC3403-DAB1-451D-9979-7166C0094860}"/>
          </ac:spMkLst>
        </pc:spChg>
        <pc:spChg chg="add del mod topLvl">
          <ac:chgData name="Miguel Myers" userId="6aff6c08-092a-41b6-a903-0453fbb55b26" providerId="ADAL" clId="{42DBDF37-BA61-4E43-9BC9-EF58896829FF}" dt="2021-08-19T21:05:47.348" v="591" actId="478"/>
          <ac:spMkLst>
            <pc:docMk/>
            <pc:sldMk cId="2939648374" sldId="256"/>
            <ac:spMk id="379" creationId="{63701578-405A-413F-AB65-DB209BE7569D}"/>
          </ac:spMkLst>
        </pc:spChg>
        <pc:spChg chg="add del mod topLvl">
          <ac:chgData name="Miguel Myers" userId="6aff6c08-092a-41b6-a903-0453fbb55b26" providerId="ADAL" clId="{42DBDF37-BA61-4E43-9BC9-EF58896829FF}" dt="2021-08-19T21:06:49.889" v="600" actId="478"/>
          <ac:spMkLst>
            <pc:docMk/>
            <pc:sldMk cId="2939648374" sldId="256"/>
            <ac:spMk id="381" creationId="{EF1E6D6B-BFC5-41F3-B6D4-47B97E555F68}"/>
          </ac:spMkLst>
        </pc:spChg>
        <pc:spChg chg="add mod topLvl">
          <ac:chgData name="Miguel Myers" userId="6aff6c08-092a-41b6-a903-0453fbb55b26" providerId="ADAL" clId="{42DBDF37-BA61-4E43-9BC9-EF58896829FF}" dt="2021-08-19T21:07:27.657" v="607" actId="1076"/>
          <ac:spMkLst>
            <pc:docMk/>
            <pc:sldMk cId="2939648374" sldId="256"/>
            <ac:spMk id="383" creationId="{267E87E7-9352-4EFF-93CC-7DD756164677}"/>
          </ac:spMkLst>
        </pc:spChg>
        <pc:spChg chg="add mod topLvl">
          <ac:chgData name="Miguel Myers" userId="6aff6c08-092a-41b6-a903-0453fbb55b26" providerId="ADAL" clId="{42DBDF37-BA61-4E43-9BC9-EF58896829FF}" dt="2021-08-19T21:08:09.340" v="618" actId="12788"/>
          <ac:spMkLst>
            <pc:docMk/>
            <pc:sldMk cId="2939648374" sldId="256"/>
            <ac:spMk id="385" creationId="{90DD4261-E094-4CDF-BA70-BF1BAF5325D5}"/>
          </ac:spMkLst>
        </pc:spChg>
        <pc:spChg chg="add mod">
          <ac:chgData name="Miguel Myers" userId="6aff6c08-092a-41b6-a903-0453fbb55b26" providerId="ADAL" clId="{42DBDF37-BA61-4E43-9BC9-EF58896829FF}" dt="2021-08-19T21:07:51.474" v="613" actId="688"/>
          <ac:spMkLst>
            <pc:docMk/>
            <pc:sldMk cId="2939648374" sldId="256"/>
            <ac:spMk id="389" creationId="{341422D2-397C-4BF2-8F2A-157037E17D54}"/>
          </ac:spMkLst>
        </pc:spChg>
        <pc:spChg chg="add mod">
          <ac:chgData name="Miguel Myers" userId="6aff6c08-092a-41b6-a903-0453fbb55b26" providerId="ADAL" clId="{42DBDF37-BA61-4E43-9BC9-EF58896829FF}" dt="2021-08-19T21:07:51.474" v="613" actId="688"/>
          <ac:spMkLst>
            <pc:docMk/>
            <pc:sldMk cId="2939648374" sldId="256"/>
            <ac:spMk id="391" creationId="{DD86692C-0B17-47D8-A9E8-DC3264459229}"/>
          </ac:spMkLst>
        </pc:spChg>
        <pc:spChg chg="add mod">
          <ac:chgData name="Miguel Myers" userId="6aff6c08-092a-41b6-a903-0453fbb55b26" providerId="ADAL" clId="{42DBDF37-BA61-4E43-9BC9-EF58896829FF}" dt="2021-08-19T21:10:18.002" v="645" actId="692"/>
          <ac:spMkLst>
            <pc:docMk/>
            <pc:sldMk cId="2939648374" sldId="256"/>
            <ac:spMk id="395" creationId="{D97B6CA7-7935-44E8-A9FD-41E1D7D63AB1}"/>
          </ac:spMkLst>
        </pc:spChg>
        <pc:spChg chg="add mod">
          <ac:chgData name="Miguel Myers" userId="6aff6c08-092a-41b6-a903-0453fbb55b26" providerId="ADAL" clId="{42DBDF37-BA61-4E43-9BC9-EF58896829FF}" dt="2021-08-19T22:34:57.458" v="1171" actId="14100"/>
          <ac:spMkLst>
            <pc:docMk/>
            <pc:sldMk cId="2939648374" sldId="256"/>
            <ac:spMk id="398" creationId="{D998669B-E402-4070-AF09-8959C2B86878}"/>
          </ac:spMkLst>
        </pc:spChg>
        <pc:spChg chg="add mod">
          <ac:chgData name="Miguel Myers" userId="6aff6c08-092a-41b6-a903-0453fbb55b26" providerId="ADAL" clId="{42DBDF37-BA61-4E43-9BC9-EF58896829FF}" dt="2021-08-19T22:48:58.987" v="1216" actId="14100"/>
          <ac:spMkLst>
            <pc:docMk/>
            <pc:sldMk cId="2939648374" sldId="256"/>
            <ac:spMk id="401" creationId="{DDC88691-7690-47FF-8EF4-C4E6250118B7}"/>
          </ac:spMkLst>
        </pc:spChg>
        <pc:spChg chg="add mod">
          <ac:chgData name="Miguel Myers" userId="6aff6c08-092a-41b6-a903-0453fbb55b26" providerId="ADAL" clId="{42DBDF37-BA61-4E43-9BC9-EF58896829FF}" dt="2021-08-19T21:21:00.324" v="772" actId="207"/>
          <ac:spMkLst>
            <pc:docMk/>
            <pc:sldMk cId="2939648374" sldId="256"/>
            <ac:spMk id="405" creationId="{4BAF9AED-4DCC-48E0-896E-0E3D521956D7}"/>
          </ac:spMkLst>
        </pc:spChg>
        <pc:spChg chg="add mod">
          <ac:chgData name="Miguel Myers" userId="6aff6c08-092a-41b6-a903-0453fbb55b26" providerId="ADAL" clId="{42DBDF37-BA61-4E43-9BC9-EF58896829FF}" dt="2021-08-19T21:24:21.253" v="878" actId="207"/>
          <ac:spMkLst>
            <pc:docMk/>
            <pc:sldMk cId="2939648374" sldId="256"/>
            <ac:spMk id="407" creationId="{DF0A31EA-E1F2-4DA5-A239-C3F098E59E08}"/>
          </ac:spMkLst>
        </pc:spChg>
        <pc:spChg chg="add mod">
          <ac:chgData name="Miguel Myers" userId="6aff6c08-092a-41b6-a903-0453fbb55b26" providerId="ADAL" clId="{42DBDF37-BA61-4E43-9BC9-EF58896829FF}" dt="2021-08-19T21:21:12.401" v="788" actId="207"/>
          <ac:spMkLst>
            <pc:docMk/>
            <pc:sldMk cId="2939648374" sldId="256"/>
            <ac:spMk id="409" creationId="{16B44479-0000-4A20-8C71-50A07EFAE360}"/>
          </ac:spMkLst>
        </pc:spChg>
        <pc:spChg chg="add del">
          <ac:chgData name="Miguel Myers" userId="6aff6c08-092a-41b6-a903-0453fbb55b26" providerId="ADAL" clId="{42DBDF37-BA61-4E43-9BC9-EF58896829FF}" dt="2021-08-19T21:20:17.283" v="763"/>
          <ac:spMkLst>
            <pc:docMk/>
            <pc:sldMk cId="2939648374" sldId="256"/>
            <ac:spMk id="411" creationId="{53E19779-8931-4A66-AE94-122BC5078065}"/>
          </ac:spMkLst>
        </pc:spChg>
        <pc:spChg chg="add del">
          <ac:chgData name="Miguel Myers" userId="6aff6c08-092a-41b6-a903-0453fbb55b26" providerId="ADAL" clId="{42DBDF37-BA61-4E43-9BC9-EF58896829FF}" dt="2021-08-19T21:20:17.283" v="763"/>
          <ac:spMkLst>
            <pc:docMk/>
            <pc:sldMk cId="2939648374" sldId="256"/>
            <ac:spMk id="413" creationId="{02672E00-8059-4565-9A2D-CD3D447CBAE4}"/>
          </ac:spMkLst>
        </pc:spChg>
        <pc:spChg chg="mod">
          <ac:chgData name="Miguel Myers" userId="6aff6c08-092a-41b6-a903-0453fbb55b26" providerId="ADAL" clId="{42DBDF37-BA61-4E43-9BC9-EF58896829FF}" dt="2021-08-19T21:23:12.120" v="843" actId="207"/>
          <ac:spMkLst>
            <pc:docMk/>
            <pc:sldMk cId="2939648374" sldId="256"/>
            <ac:spMk id="414" creationId="{B7C0D12A-C629-4A7F-B609-B3BEBAEB162B}"/>
          </ac:spMkLst>
        </pc:spChg>
        <pc:spChg chg="add del">
          <ac:chgData name="Miguel Myers" userId="6aff6c08-092a-41b6-a903-0453fbb55b26" providerId="ADAL" clId="{42DBDF37-BA61-4E43-9BC9-EF58896829FF}" dt="2021-08-19T21:20:32.489" v="766"/>
          <ac:spMkLst>
            <pc:docMk/>
            <pc:sldMk cId="2939648374" sldId="256"/>
            <ac:spMk id="416" creationId="{1DC7206E-08AE-4D17-A21B-04787B12D4FC}"/>
          </ac:spMkLst>
        </pc:spChg>
        <pc:spChg chg="add del">
          <ac:chgData name="Miguel Myers" userId="6aff6c08-092a-41b6-a903-0453fbb55b26" providerId="ADAL" clId="{42DBDF37-BA61-4E43-9BC9-EF58896829FF}" dt="2021-08-19T21:20:32.489" v="766"/>
          <ac:spMkLst>
            <pc:docMk/>
            <pc:sldMk cId="2939648374" sldId="256"/>
            <ac:spMk id="418" creationId="{0438AAA2-EE80-4315-9330-74188EBE4D5D}"/>
          </ac:spMkLst>
        </pc:spChg>
        <pc:spChg chg="mod">
          <ac:chgData name="Miguel Myers" userId="6aff6c08-092a-41b6-a903-0453fbb55b26" providerId="ADAL" clId="{42DBDF37-BA61-4E43-9BC9-EF58896829FF}" dt="2021-08-19T21:23:16.056" v="844" actId="207"/>
          <ac:spMkLst>
            <pc:docMk/>
            <pc:sldMk cId="2939648374" sldId="256"/>
            <ac:spMk id="419" creationId="{C3B0E9D5-B87F-4B24-949E-3286B9BCEEF8}"/>
          </ac:spMkLst>
        </pc:spChg>
        <pc:spChg chg="add del">
          <ac:chgData name="Miguel Myers" userId="6aff6c08-092a-41b6-a903-0453fbb55b26" providerId="ADAL" clId="{42DBDF37-BA61-4E43-9BC9-EF58896829FF}" dt="2021-08-19T21:20:42.296" v="769"/>
          <ac:spMkLst>
            <pc:docMk/>
            <pc:sldMk cId="2939648374" sldId="256"/>
            <ac:spMk id="421" creationId="{75D1B29B-C2E4-44AB-8F14-A3F5574F12E8}"/>
          </ac:spMkLst>
        </pc:spChg>
        <pc:spChg chg="add del">
          <ac:chgData name="Miguel Myers" userId="6aff6c08-092a-41b6-a903-0453fbb55b26" providerId="ADAL" clId="{42DBDF37-BA61-4E43-9BC9-EF58896829FF}" dt="2021-08-19T21:20:42.296" v="769"/>
          <ac:spMkLst>
            <pc:docMk/>
            <pc:sldMk cId="2939648374" sldId="256"/>
            <ac:spMk id="423" creationId="{20CA1325-9F51-4207-91A5-A14F63251904}"/>
          </ac:spMkLst>
        </pc:spChg>
        <pc:spChg chg="mod">
          <ac:chgData name="Miguel Myers" userId="6aff6c08-092a-41b6-a903-0453fbb55b26" providerId="ADAL" clId="{42DBDF37-BA61-4E43-9BC9-EF58896829FF}" dt="2021-08-19T21:23:19.915" v="845" actId="207"/>
          <ac:spMkLst>
            <pc:docMk/>
            <pc:sldMk cId="2939648374" sldId="256"/>
            <ac:spMk id="424" creationId="{21708819-8507-47D4-B46D-EC3F0B274B85}"/>
          </ac:spMkLst>
        </pc:spChg>
        <pc:spChg chg="add del mod">
          <ac:chgData name="Miguel Myers" userId="6aff6c08-092a-41b6-a903-0453fbb55b26" providerId="ADAL" clId="{42DBDF37-BA61-4E43-9BC9-EF58896829FF}" dt="2021-08-19T21:22:55.608" v="840"/>
          <ac:spMkLst>
            <pc:docMk/>
            <pc:sldMk cId="2939648374" sldId="256"/>
            <ac:spMk id="426" creationId="{10C2F984-A8AB-4709-BF0F-1DF6F09EC3EE}"/>
          </ac:spMkLst>
        </pc:spChg>
        <pc:spChg chg="add del mod">
          <ac:chgData name="Miguel Myers" userId="6aff6c08-092a-41b6-a903-0453fbb55b26" providerId="ADAL" clId="{42DBDF37-BA61-4E43-9BC9-EF58896829FF}" dt="2021-08-19T21:22:55.608" v="840"/>
          <ac:spMkLst>
            <pc:docMk/>
            <pc:sldMk cId="2939648374" sldId="256"/>
            <ac:spMk id="428" creationId="{955FF0D0-58F1-4101-AFCC-35A8D3AA8B71}"/>
          </ac:spMkLst>
        </pc:spChg>
        <pc:spChg chg="add del mod">
          <ac:chgData name="Miguel Myers" userId="6aff6c08-092a-41b6-a903-0453fbb55b26" providerId="ADAL" clId="{42DBDF37-BA61-4E43-9BC9-EF58896829FF}" dt="2021-08-19T21:22:55.608" v="840"/>
          <ac:spMkLst>
            <pc:docMk/>
            <pc:sldMk cId="2939648374" sldId="256"/>
            <ac:spMk id="430" creationId="{CC29E0B2-8C57-45A0-B06D-5699D9D8AA48}"/>
          </ac:spMkLst>
        </pc:spChg>
        <pc:spChg chg="mod">
          <ac:chgData name="Miguel Myers" userId="6aff6c08-092a-41b6-a903-0453fbb55b26" providerId="ADAL" clId="{42DBDF37-BA61-4E43-9BC9-EF58896829FF}" dt="2021-08-19T21:23:39.194" v="857" actId="1035"/>
          <ac:spMkLst>
            <pc:docMk/>
            <pc:sldMk cId="2939648374" sldId="256"/>
            <ac:spMk id="431" creationId="{65AB1D5D-8671-4BFB-858F-CC6EF6E57D03}"/>
          </ac:spMkLst>
        </pc:spChg>
        <pc:spChg chg="add del mod topLvl">
          <ac:chgData name="Miguel Myers" userId="6aff6c08-092a-41b6-a903-0453fbb55b26" providerId="ADAL" clId="{42DBDF37-BA61-4E43-9BC9-EF58896829FF}" dt="2021-08-19T21:29:33.006" v="897"/>
          <ac:spMkLst>
            <pc:docMk/>
            <pc:sldMk cId="2939648374" sldId="256"/>
            <ac:spMk id="433" creationId="{E0ACBC35-419B-4C06-AB2F-9AE4C0D6C563}"/>
          </ac:spMkLst>
        </pc:spChg>
        <pc:spChg chg="add del mod topLvl">
          <ac:chgData name="Miguel Myers" userId="6aff6c08-092a-41b6-a903-0453fbb55b26" providerId="ADAL" clId="{42DBDF37-BA61-4E43-9BC9-EF58896829FF}" dt="2021-08-19T21:29:33.006" v="897"/>
          <ac:spMkLst>
            <pc:docMk/>
            <pc:sldMk cId="2939648374" sldId="256"/>
            <ac:spMk id="435" creationId="{73CD1641-B3FF-48B9-9B35-03803E115F98}"/>
          </ac:spMkLst>
        </pc:spChg>
        <pc:spChg chg="add mod">
          <ac:chgData name="Miguel Myers" userId="6aff6c08-092a-41b6-a903-0453fbb55b26" providerId="ADAL" clId="{42DBDF37-BA61-4E43-9BC9-EF58896829FF}" dt="2021-08-19T21:29:50.306" v="902" actId="555"/>
          <ac:spMkLst>
            <pc:docMk/>
            <pc:sldMk cId="2939648374" sldId="256"/>
            <ac:spMk id="437" creationId="{2E40BD4B-9A32-4283-BFF4-949EB8881799}"/>
          </ac:spMkLst>
        </pc:spChg>
        <pc:spChg chg="mod">
          <ac:chgData name="Miguel Myers" userId="6aff6c08-092a-41b6-a903-0453fbb55b26" providerId="ADAL" clId="{42DBDF37-BA61-4E43-9BC9-EF58896829FF}" dt="2021-08-19T21:34:33.379" v="929" actId="14100"/>
          <ac:spMkLst>
            <pc:docMk/>
            <pc:sldMk cId="2939648374" sldId="256"/>
            <ac:spMk id="438" creationId="{3B70E059-F930-4FB0-8D16-D0805790ECAA}"/>
          </ac:spMkLst>
        </pc:spChg>
        <pc:spChg chg="add del">
          <ac:chgData name="Miguel Myers" userId="6aff6c08-092a-41b6-a903-0453fbb55b26" providerId="ADAL" clId="{42DBDF37-BA61-4E43-9BC9-EF58896829FF}" dt="2021-08-19T21:29:42.976" v="899"/>
          <ac:spMkLst>
            <pc:docMk/>
            <pc:sldMk cId="2939648374" sldId="256"/>
            <ac:spMk id="440" creationId="{FC5ADA3E-16CD-46C9-A188-6A65B92C8773}"/>
          </ac:spMkLst>
        </pc:spChg>
        <pc:spChg chg="add del">
          <ac:chgData name="Miguel Myers" userId="6aff6c08-092a-41b6-a903-0453fbb55b26" providerId="ADAL" clId="{42DBDF37-BA61-4E43-9BC9-EF58896829FF}" dt="2021-08-19T21:29:42.976" v="899"/>
          <ac:spMkLst>
            <pc:docMk/>
            <pc:sldMk cId="2939648374" sldId="256"/>
            <ac:spMk id="442" creationId="{C9754A9E-A284-4D5B-8A28-3CFABF5792C6}"/>
          </ac:spMkLst>
        </pc:spChg>
        <pc:spChg chg="mod">
          <ac:chgData name="Miguel Myers" userId="6aff6c08-092a-41b6-a903-0453fbb55b26" providerId="ADAL" clId="{42DBDF37-BA61-4E43-9BC9-EF58896829FF}" dt="2021-08-19T21:30:45.569" v="905" actId="552"/>
          <ac:spMkLst>
            <pc:docMk/>
            <pc:sldMk cId="2939648374" sldId="256"/>
            <ac:spMk id="443" creationId="{EF904CD1-55F2-4A4B-930D-3ACCA24F9D8B}"/>
          </ac:spMkLst>
        </pc:spChg>
        <pc:spChg chg="add del mod">
          <ac:chgData name="Miguel Myers" userId="6aff6c08-092a-41b6-a903-0453fbb55b26" providerId="ADAL" clId="{42DBDF37-BA61-4E43-9BC9-EF58896829FF}" dt="2021-08-19T23:46:44.221" v="1597" actId="478"/>
          <ac:spMkLst>
            <pc:docMk/>
            <pc:sldMk cId="2939648374" sldId="256"/>
            <ac:spMk id="445" creationId="{3F41A7D6-19C8-4CBE-BC38-069072E919E4}"/>
          </ac:spMkLst>
        </pc:spChg>
        <pc:spChg chg="add del mod">
          <ac:chgData name="Miguel Myers" userId="6aff6c08-092a-41b6-a903-0453fbb55b26" providerId="ADAL" clId="{42DBDF37-BA61-4E43-9BC9-EF58896829FF}" dt="2021-08-19T21:33:34.737" v="927" actId="478"/>
          <ac:spMkLst>
            <pc:docMk/>
            <pc:sldMk cId="2939648374" sldId="256"/>
            <ac:spMk id="447" creationId="{5857E7D2-C48A-46DF-9AB9-90042536AE48}"/>
          </ac:spMkLst>
        </pc:spChg>
        <pc:spChg chg="add del mod">
          <ac:chgData name="Miguel Myers" userId="6aff6c08-092a-41b6-a903-0453fbb55b26" providerId="ADAL" clId="{42DBDF37-BA61-4E43-9BC9-EF58896829FF}" dt="2021-08-19T22:08:03.453" v="983" actId="478"/>
          <ac:spMkLst>
            <pc:docMk/>
            <pc:sldMk cId="2939648374" sldId="256"/>
            <ac:spMk id="450" creationId="{86236432-D33D-4DA5-A1D7-E86ACCA4FC07}"/>
          </ac:spMkLst>
        </pc:spChg>
        <pc:spChg chg="mod topLvl">
          <ac:chgData name="Miguel Myers" userId="6aff6c08-092a-41b6-a903-0453fbb55b26" providerId="ADAL" clId="{42DBDF37-BA61-4E43-9BC9-EF58896829FF}" dt="2021-08-19T23:03:31.505" v="1264" actId="207"/>
          <ac:spMkLst>
            <pc:docMk/>
            <pc:sldMk cId="2939648374" sldId="256"/>
            <ac:spMk id="452" creationId="{7E7138A4-A937-44D8-9125-AF954829C407}"/>
          </ac:spMkLst>
        </pc:spChg>
        <pc:spChg chg="del mod">
          <ac:chgData name="Miguel Myers" userId="6aff6c08-092a-41b6-a903-0453fbb55b26" providerId="ADAL" clId="{42DBDF37-BA61-4E43-9BC9-EF58896829FF}" dt="2021-08-19T22:08:25.540" v="986" actId="478"/>
          <ac:spMkLst>
            <pc:docMk/>
            <pc:sldMk cId="2939648374" sldId="256"/>
            <ac:spMk id="453" creationId="{8A8CE009-007D-467C-8FE7-ACE31A1EF31B}"/>
          </ac:spMkLst>
        </pc:spChg>
        <pc:spChg chg="del mod topLvl">
          <ac:chgData name="Miguel Myers" userId="6aff6c08-092a-41b6-a903-0453fbb55b26" providerId="ADAL" clId="{42DBDF37-BA61-4E43-9BC9-EF58896829FF}" dt="2021-08-19T22:09:59.913" v="987" actId="478"/>
          <ac:spMkLst>
            <pc:docMk/>
            <pc:sldMk cId="2939648374" sldId="256"/>
            <ac:spMk id="454" creationId="{596A6CAA-220A-44C7-965E-9CB5074DD68E}"/>
          </ac:spMkLst>
        </pc:spChg>
        <pc:spChg chg="add mod">
          <ac:chgData name="Miguel Myers" userId="6aff6c08-092a-41b6-a903-0453fbb55b26" providerId="ADAL" clId="{42DBDF37-BA61-4E43-9BC9-EF58896829FF}" dt="2021-08-19T23:03:50.641" v="1266" actId="14100"/>
          <ac:spMkLst>
            <pc:docMk/>
            <pc:sldMk cId="2939648374" sldId="256"/>
            <ac:spMk id="455" creationId="{E05524A2-B0AD-4547-95A4-36B3CEFE95EC}"/>
          </ac:spMkLst>
        </pc:spChg>
        <pc:spChg chg="add del">
          <ac:chgData name="Miguel Myers" userId="6aff6c08-092a-41b6-a903-0453fbb55b26" providerId="ADAL" clId="{42DBDF37-BA61-4E43-9BC9-EF58896829FF}" dt="2021-08-19T22:11:13.634" v="997"/>
          <ac:spMkLst>
            <pc:docMk/>
            <pc:sldMk cId="2939648374" sldId="256"/>
            <ac:spMk id="457" creationId="{5892C885-2F0F-4965-A8DC-6545D47DBB6B}"/>
          </ac:spMkLst>
        </pc:spChg>
        <pc:spChg chg="add del">
          <ac:chgData name="Miguel Myers" userId="6aff6c08-092a-41b6-a903-0453fbb55b26" providerId="ADAL" clId="{42DBDF37-BA61-4E43-9BC9-EF58896829FF}" dt="2021-08-19T22:11:13.634" v="997"/>
          <ac:spMkLst>
            <pc:docMk/>
            <pc:sldMk cId="2939648374" sldId="256"/>
            <ac:spMk id="459" creationId="{E3BB4DCB-36A9-47C1-B8FD-3C2878B94DC0}"/>
          </ac:spMkLst>
        </pc:spChg>
        <pc:spChg chg="del mod">
          <ac:chgData name="Miguel Myers" userId="6aff6c08-092a-41b6-a903-0453fbb55b26" providerId="ADAL" clId="{42DBDF37-BA61-4E43-9BC9-EF58896829FF}" dt="2021-08-19T23:03:58.107" v="1268" actId="21"/>
          <ac:spMkLst>
            <pc:docMk/>
            <pc:sldMk cId="2939648374" sldId="256"/>
            <ac:spMk id="460" creationId="{0D74CB89-98FF-4A5D-BF71-A4A02CEE60B0}"/>
          </ac:spMkLst>
        </pc:spChg>
        <pc:spChg chg="add mod">
          <ac:chgData name="Miguel Myers" userId="6aff6c08-092a-41b6-a903-0453fbb55b26" providerId="ADAL" clId="{42DBDF37-BA61-4E43-9BC9-EF58896829FF}" dt="2021-08-19T23:04:37.734" v="1279" actId="1035"/>
          <ac:spMkLst>
            <pc:docMk/>
            <pc:sldMk cId="2939648374" sldId="256"/>
            <ac:spMk id="463" creationId="{505F3079-98CC-4B09-9FEB-C8E20D15BFAE}"/>
          </ac:spMkLst>
        </pc:spChg>
        <pc:spChg chg="add del mod">
          <ac:chgData name="Miguel Myers" userId="6aff6c08-092a-41b6-a903-0453fbb55b26" providerId="ADAL" clId="{42DBDF37-BA61-4E43-9BC9-EF58896829FF}" dt="2021-08-19T23:05:44.023" v="1287" actId="478"/>
          <ac:spMkLst>
            <pc:docMk/>
            <pc:sldMk cId="2939648374" sldId="256"/>
            <ac:spMk id="465" creationId="{6DF74F49-920D-486E-BFF2-062516344374}"/>
          </ac:spMkLst>
        </pc:spChg>
        <pc:spChg chg="add mod">
          <ac:chgData name="Miguel Myers" userId="6aff6c08-092a-41b6-a903-0453fbb55b26" providerId="ADAL" clId="{42DBDF37-BA61-4E43-9BC9-EF58896829FF}" dt="2021-08-19T23:02:42.083" v="1260" actId="14100"/>
          <ac:spMkLst>
            <pc:docMk/>
            <pc:sldMk cId="2939648374" sldId="256"/>
            <ac:spMk id="467" creationId="{6A6BA4BD-14D1-4055-AF47-37A7E20E3D13}"/>
          </ac:spMkLst>
        </pc:spChg>
        <pc:spChg chg="add mod">
          <ac:chgData name="Miguel Myers" userId="6aff6c08-092a-41b6-a903-0453fbb55b26" providerId="ADAL" clId="{42DBDF37-BA61-4E43-9BC9-EF58896829FF}" dt="2021-08-19T22:18:27.544" v="1048" actId="1037"/>
          <ac:spMkLst>
            <pc:docMk/>
            <pc:sldMk cId="2939648374" sldId="256"/>
            <ac:spMk id="469" creationId="{FAA703D6-AF6B-4634-B098-4310D55C4063}"/>
          </ac:spMkLst>
        </pc:spChg>
        <pc:spChg chg="add mod">
          <ac:chgData name="Miguel Myers" userId="6aff6c08-092a-41b6-a903-0453fbb55b26" providerId="ADAL" clId="{42DBDF37-BA61-4E43-9BC9-EF58896829FF}" dt="2021-08-19T22:21:47.074" v="1086" actId="14100"/>
          <ac:spMkLst>
            <pc:docMk/>
            <pc:sldMk cId="2939648374" sldId="256"/>
            <ac:spMk id="471" creationId="{37DEEEB8-768F-4138-BEB5-0BADF617DEAD}"/>
          </ac:spMkLst>
        </pc:spChg>
        <pc:spChg chg="add mod">
          <ac:chgData name="Miguel Myers" userId="6aff6c08-092a-41b6-a903-0453fbb55b26" providerId="ADAL" clId="{42DBDF37-BA61-4E43-9BC9-EF58896829FF}" dt="2021-08-19T23:02:56.502" v="1262" actId="14100"/>
          <ac:spMkLst>
            <pc:docMk/>
            <pc:sldMk cId="2939648374" sldId="256"/>
            <ac:spMk id="473" creationId="{7E5172C7-2E69-468D-9C76-24D6C20FE560}"/>
          </ac:spMkLst>
        </pc:spChg>
        <pc:spChg chg="add mod">
          <ac:chgData name="Miguel Myers" userId="6aff6c08-092a-41b6-a903-0453fbb55b26" providerId="ADAL" clId="{42DBDF37-BA61-4E43-9BC9-EF58896829FF}" dt="2021-08-19T22:20:41.416" v="1075" actId="552"/>
          <ac:spMkLst>
            <pc:docMk/>
            <pc:sldMk cId="2939648374" sldId="256"/>
            <ac:spMk id="475" creationId="{331C0022-AF8A-4A8D-A43E-06D3C7F97C88}"/>
          </ac:spMkLst>
        </pc:spChg>
        <pc:spChg chg="add mod">
          <ac:chgData name="Miguel Myers" userId="6aff6c08-092a-41b6-a903-0453fbb55b26" providerId="ADAL" clId="{42DBDF37-BA61-4E43-9BC9-EF58896829FF}" dt="2021-08-19T22:21:12.877" v="1081" actId="553"/>
          <ac:spMkLst>
            <pc:docMk/>
            <pc:sldMk cId="2939648374" sldId="256"/>
            <ac:spMk id="477" creationId="{40749CB4-CA5C-4C4C-8725-35DDC2AD92DA}"/>
          </ac:spMkLst>
        </pc:spChg>
        <pc:spChg chg="add mod">
          <ac:chgData name="Miguel Myers" userId="6aff6c08-092a-41b6-a903-0453fbb55b26" providerId="ADAL" clId="{42DBDF37-BA61-4E43-9BC9-EF58896829FF}" dt="2021-08-19T22:20:53.165" v="1076" actId="555"/>
          <ac:spMkLst>
            <pc:docMk/>
            <pc:sldMk cId="2939648374" sldId="256"/>
            <ac:spMk id="479" creationId="{94365B76-8FEC-47A1-B199-56EE99FD14E6}"/>
          </ac:spMkLst>
        </pc:spChg>
        <pc:spChg chg="add mod">
          <ac:chgData name="Miguel Myers" userId="6aff6c08-092a-41b6-a903-0453fbb55b26" providerId="ADAL" clId="{42DBDF37-BA61-4E43-9BC9-EF58896829FF}" dt="2021-08-19T22:21:12.877" v="1081" actId="553"/>
          <ac:spMkLst>
            <pc:docMk/>
            <pc:sldMk cId="2939648374" sldId="256"/>
            <ac:spMk id="481" creationId="{115B5734-A379-4BD3-ADA2-81A2678AA2F3}"/>
          </ac:spMkLst>
        </pc:spChg>
        <pc:spChg chg="add mod">
          <ac:chgData name="Miguel Myers" userId="6aff6c08-092a-41b6-a903-0453fbb55b26" providerId="ADAL" clId="{42DBDF37-BA61-4E43-9BC9-EF58896829FF}" dt="2021-08-19T22:21:23.862" v="1083" actId="1036"/>
          <ac:spMkLst>
            <pc:docMk/>
            <pc:sldMk cId="2939648374" sldId="256"/>
            <ac:spMk id="483" creationId="{4777D976-005F-454F-9951-60674908C013}"/>
          </ac:spMkLst>
        </pc:spChg>
        <pc:spChg chg="add mod">
          <ac:chgData name="Miguel Myers" userId="6aff6c08-092a-41b6-a903-0453fbb55b26" providerId="ADAL" clId="{42DBDF37-BA61-4E43-9BC9-EF58896829FF}" dt="2021-08-19T22:27:38.944" v="1111" actId="207"/>
          <ac:spMkLst>
            <pc:docMk/>
            <pc:sldMk cId="2939648374" sldId="256"/>
            <ac:spMk id="485" creationId="{A7AD2809-01DC-4142-8BB1-DC941A868A9B}"/>
          </ac:spMkLst>
        </pc:spChg>
        <pc:spChg chg="add mod">
          <ac:chgData name="Miguel Myers" userId="6aff6c08-092a-41b6-a903-0453fbb55b26" providerId="ADAL" clId="{42DBDF37-BA61-4E43-9BC9-EF58896829FF}" dt="2021-08-19T22:28:04.158" v="1117" actId="554"/>
          <ac:spMkLst>
            <pc:docMk/>
            <pc:sldMk cId="2939648374" sldId="256"/>
            <ac:spMk id="487" creationId="{9C9EAA81-57B0-4642-859F-FE8125EF546B}"/>
          </ac:spMkLst>
        </pc:spChg>
        <pc:spChg chg="add del">
          <ac:chgData name="Miguel Myers" userId="6aff6c08-092a-41b6-a903-0453fbb55b26" providerId="ADAL" clId="{42DBDF37-BA61-4E43-9BC9-EF58896829FF}" dt="2021-08-19T22:27:58.651" v="1115"/>
          <ac:spMkLst>
            <pc:docMk/>
            <pc:sldMk cId="2939648374" sldId="256"/>
            <ac:spMk id="489" creationId="{92226D36-04D2-4D4D-82B5-B4BA8DB3DE8D}"/>
          </ac:spMkLst>
        </pc:spChg>
        <pc:spChg chg="add del">
          <ac:chgData name="Miguel Myers" userId="6aff6c08-092a-41b6-a903-0453fbb55b26" providerId="ADAL" clId="{42DBDF37-BA61-4E43-9BC9-EF58896829FF}" dt="2021-08-19T22:27:58.651" v="1115"/>
          <ac:spMkLst>
            <pc:docMk/>
            <pc:sldMk cId="2939648374" sldId="256"/>
            <ac:spMk id="491" creationId="{B72381F3-F8B3-4002-9096-B32338409EE2}"/>
          </ac:spMkLst>
        </pc:spChg>
        <pc:spChg chg="mod">
          <ac:chgData name="Miguel Myers" userId="6aff6c08-092a-41b6-a903-0453fbb55b26" providerId="ADAL" clId="{42DBDF37-BA61-4E43-9BC9-EF58896829FF}" dt="2021-08-19T22:30:09.611" v="1132" actId="2085"/>
          <ac:spMkLst>
            <pc:docMk/>
            <pc:sldMk cId="2939648374" sldId="256"/>
            <ac:spMk id="492" creationId="{6200D076-EAC4-46FF-BC2C-B6B58C3C58A9}"/>
          </ac:spMkLst>
        </pc:spChg>
        <pc:spChg chg="add mod">
          <ac:chgData name="Miguel Myers" userId="6aff6c08-092a-41b6-a903-0453fbb55b26" providerId="ADAL" clId="{42DBDF37-BA61-4E43-9BC9-EF58896829FF}" dt="2021-08-19T23:49:58.251" v="1602" actId="207"/>
          <ac:spMkLst>
            <pc:docMk/>
            <pc:sldMk cId="2939648374" sldId="256"/>
            <ac:spMk id="494" creationId="{C0E5A4CD-34CF-4585-888C-B1DA11583F54}"/>
          </ac:spMkLst>
        </pc:spChg>
        <pc:spChg chg="add mod">
          <ac:chgData name="Miguel Myers" userId="6aff6c08-092a-41b6-a903-0453fbb55b26" providerId="ADAL" clId="{42DBDF37-BA61-4E43-9BC9-EF58896829FF}" dt="2021-08-19T22:48:04.635" v="1212" actId="555"/>
          <ac:spMkLst>
            <pc:docMk/>
            <pc:sldMk cId="2939648374" sldId="256"/>
            <ac:spMk id="497" creationId="{183AE5C4-6B2E-4CBE-999F-782CE5C0235D}"/>
          </ac:spMkLst>
        </pc:spChg>
        <pc:spChg chg="add mod">
          <ac:chgData name="Miguel Myers" userId="6aff6c08-092a-41b6-a903-0453fbb55b26" providerId="ADAL" clId="{42DBDF37-BA61-4E43-9BC9-EF58896829FF}" dt="2021-08-19T22:33:25.994" v="1157" actId="207"/>
          <ac:spMkLst>
            <pc:docMk/>
            <pc:sldMk cId="2939648374" sldId="256"/>
            <ac:spMk id="499" creationId="{748692E6-9F13-4BB5-8B2A-4D0B149D887B}"/>
          </ac:spMkLst>
        </pc:spChg>
        <pc:spChg chg="add mod">
          <ac:chgData name="Miguel Myers" userId="6aff6c08-092a-41b6-a903-0453fbb55b26" providerId="ADAL" clId="{42DBDF37-BA61-4E43-9BC9-EF58896829FF}" dt="2021-08-19T22:48:44.060" v="1215" actId="14100"/>
          <ac:spMkLst>
            <pc:docMk/>
            <pc:sldMk cId="2939648374" sldId="256"/>
            <ac:spMk id="501" creationId="{FEDD9A18-8919-49C1-ABC8-21DD9EC106EB}"/>
          </ac:spMkLst>
        </pc:spChg>
        <pc:spChg chg="add mod">
          <ac:chgData name="Miguel Myers" userId="6aff6c08-092a-41b6-a903-0453fbb55b26" providerId="ADAL" clId="{42DBDF37-BA61-4E43-9BC9-EF58896829FF}" dt="2021-08-19T22:33:50.372" v="1163" actId="554"/>
          <ac:spMkLst>
            <pc:docMk/>
            <pc:sldMk cId="2939648374" sldId="256"/>
            <ac:spMk id="503" creationId="{CBC8D9E4-EA2D-4A24-A7F1-1079F5B111B8}"/>
          </ac:spMkLst>
        </pc:spChg>
        <pc:spChg chg="add del">
          <ac:chgData name="Miguel Myers" userId="6aff6c08-092a-41b6-a903-0453fbb55b26" providerId="ADAL" clId="{42DBDF37-BA61-4E43-9BC9-EF58896829FF}" dt="2021-08-19T22:32:27.299" v="1150" actId="478"/>
          <ac:spMkLst>
            <pc:docMk/>
            <pc:sldMk cId="2939648374" sldId="256"/>
            <ac:spMk id="505" creationId="{F46C421B-0059-4312-9B01-175C754FB60B}"/>
          </ac:spMkLst>
        </pc:spChg>
        <pc:spChg chg="add mod">
          <ac:chgData name="Miguel Myers" userId="6aff6c08-092a-41b6-a903-0453fbb55b26" providerId="ADAL" clId="{42DBDF37-BA61-4E43-9BC9-EF58896829FF}" dt="2021-08-19T22:33:14.264" v="1156" actId="554"/>
          <ac:spMkLst>
            <pc:docMk/>
            <pc:sldMk cId="2939648374" sldId="256"/>
            <ac:spMk id="507" creationId="{9016AA90-88E0-4E69-8E0E-D523DFE6A395}"/>
          </ac:spMkLst>
        </pc:spChg>
        <pc:spChg chg="add del">
          <ac:chgData name="Miguel Myers" userId="6aff6c08-092a-41b6-a903-0453fbb55b26" providerId="ADAL" clId="{42DBDF37-BA61-4E43-9BC9-EF58896829FF}" dt="2021-08-19T22:33:39.881" v="1159" actId="478"/>
          <ac:spMkLst>
            <pc:docMk/>
            <pc:sldMk cId="2939648374" sldId="256"/>
            <ac:spMk id="509" creationId="{81ECD62B-E5A6-42A2-AE8A-1E02740E95DE}"/>
          </ac:spMkLst>
        </pc:spChg>
        <pc:spChg chg="add mod">
          <ac:chgData name="Miguel Myers" userId="6aff6c08-092a-41b6-a903-0453fbb55b26" providerId="ADAL" clId="{42DBDF37-BA61-4E43-9BC9-EF58896829FF}" dt="2021-08-19T22:48:11.830" v="1213" actId="14100"/>
          <ac:spMkLst>
            <pc:docMk/>
            <pc:sldMk cId="2939648374" sldId="256"/>
            <ac:spMk id="511" creationId="{8C8F22BB-8397-4F62-9870-7CAFC25A8430}"/>
          </ac:spMkLst>
        </pc:spChg>
        <pc:spChg chg="add mod">
          <ac:chgData name="Miguel Myers" userId="6aff6c08-092a-41b6-a903-0453fbb55b26" providerId="ADAL" clId="{42DBDF37-BA61-4E43-9BC9-EF58896829FF}" dt="2021-08-19T22:48:38.704" v="1214" actId="555"/>
          <ac:spMkLst>
            <pc:docMk/>
            <pc:sldMk cId="2939648374" sldId="256"/>
            <ac:spMk id="513" creationId="{D9D7295E-516F-43C2-9108-36636F75B86A}"/>
          </ac:spMkLst>
        </pc:spChg>
        <pc:spChg chg="add del">
          <ac:chgData name="Miguel Myers" userId="6aff6c08-092a-41b6-a903-0453fbb55b26" providerId="ADAL" clId="{42DBDF37-BA61-4E43-9BC9-EF58896829FF}" dt="2021-08-19T22:37:00.329" v="1178" actId="478"/>
          <ac:spMkLst>
            <pc:docMk/>
            <pc:sldMk cId="2939648374" sldId="256"/>
            <ac:spMk id="515" creationId="{838E6755-1425-4281-9AE5-C73ECC4042FA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17" creationId="{1669D011-2077-4EAA-A8A2-F8FFDF996246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19" creationId="{108D7E38-A661-4317-9F16-63971DE774A4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21" creationId="{604725F4-C169-495F-AF52-71D853BC9657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23" creationId="{840DCA6F-572E-4463-A06A-C6C1930FF5A4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25" creationId="{9863F135-D690-4124-9090-0B9C74B3F29E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27" creationId="{D277ED41-A186-4573-AC6C-720FB56A2783}"/>
          </ac:spMkLst>
        </pc:spChg>
        <pc:spChg chg="add mod">
          <ac:chgData name="Miguel Myers" userId="6aff6c08-092a-41b6-a903-0453fbb55b26" providerId="ADAL" clId="{42DBDF37-BA61-4E43-9BC9-EF58896829FF}" dt="2021-08-19T22:53:14.085" v="1241" actId="1035"/>
          <ac:spMkLst>
            <pc:docMk/>
            <pc:sldMk cId="2939648374" sldId="256"/>
            <ac:spMk id="530" creationId="{8441291B-0E71-4A50-9690-9DEA1AAEC0BD}"/>
          </ac:spMkLst>
        </pc:spChg>
        <pc:spChg chg="add del">
          <ac:chgData name="Miguel Myers" userId="6aff6c08-092a-41b6-a903-0453fbb55b26" providerId="ADAL" clId="{42DBDF37-BA61-4E43-9BC9-EF58896829FF}" dt="2021-08-19T22:51:20.471" v="1226" actId="478"/>
          <ac:spMkLst>
            <pc:docMk/>
            <pc:sldMk cId="2939648374" sldId="256"/>
            <ac:spMk id="532" creationId="{77BB7178-C0EC-4A03-A100-7C96ECB3F0A2}"/>
          </ac:spMkLst>
        </pc:spChg>
        <pc:spChg chg="add mod">
          <ac:chgData name="Miguel Myers" userId="6aff6c08-092a-41b6-a903-0453fbb55b26" providerId="ADAL" clId="{42DBDF37-BA61-4E43-9BC9-EF58896829FF}" dt="2021-08-19T22:52:58.746" v="1239" actId="14100"/>
          <ac:spMkLst>
            <pc:docMk/>
            <pc:sldMk cId="2939648374" sldId="256"/>
            <ac:spMk id="533" creationId="{8C24DF73-95A4-4790-A50E-F25A8C267BE0}"/>
          </ac:spMkLst>
        </pc:spChg>
        <pc:spChg chg="add mod">
          <ac:chgData name="Miguel Myers" userId="6aff6c08-092a-41b6-a903-0453fbb55b26" providerId="ADAL" clId="{42DBDF37-BA61-4E43-9BC9-EF58896829FF}" dt="2021-08-19T22:51:50.248" v="1233" actId="14100"/>
          <ac:spMkLst>
            <pc:docMk/>
            <pc:sldMk cId="2939648374" sldId="256"/>
            <ac:spMk id="535" creationId="{C34C8979-56D6-403C-9F60-4BB54AFAEA39}"/>
          </ac:spMkLst>
        </pc:spChg>
        <pc:spChg chg="add mod">
          <ac:chgData name="Miguel Myers" userId="6aff6c08-092a-41b6-a903-0453fbb55b26" providerId="ADAL" clId="{42DBDF37-BA61-4E43-9BC9-EF58896829FF}" dt="2021-08-19T22:51:59.720" v="1235" actId="1076"/>
          <ac:spMkLst>
            <pc:docMk/>
            <pc:sldMk cId="2939648374" sldId="256"/>
            <ac:spMk id="537" creationId="{084E5B1F-5F74-4510-A524-B2F041186F30}"/>
          </ac:spMkLst>
        </pc:spChg>
        <pc:spChg chg="add del">
          <ac:chgData name="Miguel Myers" userId="6aff6c08-092a-41b6-a903-0453fbb55b26" providerId="ADAL" clId="{42DBDF37-BA61-4E43-9BC9-EF58896829FF}" dt="2021-08-19T23:04:06.617" v="1270"/>
          <ac:spMkLst>
            <pc:docMk/>
            <pc:sldMk cId="2939648374" sldId="256"/>
            <ac:spMk id="541" creationId="{D10CBA84-584A-4B65-A1E4-381C863326E9}"/>
          </ac:spMkLst>
        </pc:spChg>
        <pc:spChg chg="add del">
          <ac:chgData name="Miguel Myers" userId="6aff6c08-092a-41b6-a903-0453fbb55b26" providerId="ADAL" clId="{42DBDF37-BA61-4E43-9BC9-EF58896829FF}" dt="2021-08-19T23:04:06.617" v="1270"/>
          <ac:spMkLst>
            <pc:docMk/>
            <pc:sldMk cId="2939648374" sldId="256"/>
            <ac:spMk id="543" creationId="{FD22BA60-48FB-407B-BAB6-3B8D4D8AAA06}"/>
          </ac:spMkLst>
        </pc:spChg>
        <pc:spChg chg="mod topLvl">
          <ac:chgData name="Miguel Myers" userId="6aff6c08-092a-41b6-a903-0453fbb55b26" providerId="ADAL" clId="{42DBDF37-BA61-4E43-9BC9-EF58896829FF}" dt="2021-08-20T06:23:27.977" v="7727" actId="1038"/>
          <ac:spMkLst>
            <pc:docMk/>
            <pc:sldMk cId="2939648374" sldId="256"/>
            <ac:spMk id="544" creationId="{491FB2D1-3762-427A-A137-C85E94B023FF}"/>
          </ac:spMkLst>
        </pc:spChg>
        <pc:spChg chg="add del">
          <ac:chgData name="Miguel Myers" userId="6aff6c08-092a-41b6-a903-0453fbb55b26" providerId="ADAL" clId="{42DBDF37-BA61-4E43-9BC9-EF58896829FF}" dt="2021-08-19T23:05:41.629" v="1284" actId="22"/>
          <ac:spMkLst>
            <pc:docMk/>
            <pc:sldMk cId="2939648374" sldId="256"/>
            <ac:spMk id="546" creationId="{4B694F31-1027-4D79-9B35-C667C08FC774}"/>
          </ac:spMkLst>
        </pc:spChg>
        <pc:spChg chg="add del">
          <ac:chgData name="Miguel Myers" userId="6aff6c08-092a-41b6-a903-0453fbb55b26" providerId="ADAL" clId="{42DBDF37-BA61-4E43-9BC9-EF58896829FF}" dt="2021-08-19T23:05:41.629" v="1284" actId="22"/>
          <ac:spMkLst>
            <pc:docMk/>
            <pc:sldMk cId="2939648374" sldId="256"/>
            <ac:spMk id="548" creationId="{37116ADC-0AC8-498F-ACE1-45CDC5279A63}"/>
          </ac:spMkLst>
        </pc:spChg>
        <pc:spChg chg="del mod">
          <ac:chgData name="Miguel Myers" userId="6aff6c08-092a-41b6-a903-0453fbb55b26" providerId="ADAL" clId="{42DBDF37-BA61-4E43-9BC9-EF58896829FF}" dt="2021-08-19T23:06:41.600" v="1294" actId="478"/>
          <ac:spMkLst>
            <pc:docMk/>
            <pc:sldMk cId="2939648374" sldId="256"/>
            <ac:spMk id="551" creationId="{C2A1EB43-5682-447A-A5D2-A0032F033C8D}"/>
          </ac:spMkLst>
        </pc:spChg>
        <pc:spChg chg="del mod topLvl">
          <ac:chgData name="Miguel Myers" userId="6aff6c08-092a-41b6-a903-0453fbb55b26" providerId="ADAL" clId="{42DBDF37-BA61-4E43-9BC9-EF58896829FF}" dt="2021-08-19T23:18:28.893" v="1364" actId="478"/>
          <ac:spMkLst>
            <pc:docMk/>
            <pc:sldMk cId="2939648374" sldId="256"/>
            <ac:spMk id="552" creationId="{0B0FC802-EEBE-43C2-97D2-9AB4F69ED4EA}"/>
          </ac:spMkLst>
        </pc:spChg>
        <pc:spChg chg="del mod topLvl">
          <ac:chgData name="Miguel Myers" userId="6aff6c08-092a-41b6-a903-0453fbb55b26" providerId="ADAL" clId="{42DBDF37-BA61-4E43-9BC9-EF58896829FF}" dt="2021-08-19T23:18:28.161" v="1363" actId="478"/>
          <ac:spMkLst>
            <pc:docMk/>
            <pc:sldMk cId="2939648374" sldId="256"/>
            <ac:spMk id="553" creationId="{5F479809-3A45-49D0-B8FB-947093680874}"/>
          </ac:spMkLst>
        </pc:spChg>
        <pc:spChg chg="del mod">
          <ac:chgData name="Miguel Myers" userId="6aff6c08-092a-41b6-a903-0453fbb55b26" providerId="ADAL" clId="{42DBDF37-BA61-4E43-9BC9-EF58896829FF}" dt="2021-08-19T23:06:39.277" v="1293" actId="478"/>
          <ac:spMkLst>
            <pc:docMk/>
            <pc:sldMk cId="2939648374" sldId="256"/>
            <ac:spMk id="554" creationId="{3DF9E1EB-518D-4953-ABB3-713CDA207A03}"/>
          </ac:spMkLst>
        </pc:spChg>
        <pc:spChg chg="mod">
          <ac:chgData name="Miguel Myers" userId="6aff6c08-092a-41b6-a903-0453fbb55b26" providerId="ADAL" clId="{42DBDF37-BA61-4E43-9BC9-EF58896829FF}" dt="2021-08-19T23:06:46.281" v="1295"/>
          <ac:spMkLst>
            <pc:docMk/>
            <pc:sldMk cId="2939648374" sldId="256"/>
            <ac:spMk id="557" creationId="{D33228F4-A45D-4B35-97EB-8439E152A992}"/>
          </ac:spMkLst>
        </pc:spChg>
        <pc:spChg chg="mod">
          <ac:chgData name="Miguel Myers" userId="6aff6c08-092a-41b6-a903-0453fbb55b26" providerId="ADAL" clId="{42DBDF37-BA61-4E43-9BC9-EF58896829FF}" dt="2021-08-19T23:06:46.281" v="1295"/>
          <ac:spMkLst>
            <pc:docMk/>
            <pc:sldMk cId="2939648374" sldId="256"/>
            <ac:spMk id="558" creationId="{F3BF29A1-DF58-4E81-A8A8-39D19E5403EA}"/>
          </ac:spMkLst>
        </pc:spChg>
        <pc:spChg chg="mod">
          <ac:chgData name="Miguel Myers" userId="6aff6c08-092a-41b6-a903-0453fbb55b26" providerId="ADAL" clId="{42DBDF37-BA61-4E43-9BC9-EF58896829FF}" dt="2021-08-19T23:06:46.281" v="1295"/>
          <ac:spMkLst>
            <pc:docMk/>
            <pc:sldMk cId="2939648374" sldId="256"/>
            <ac:spMk id="559" creationId="{567D55EE-4FB9-4DFF-872D-69DE850717AE}"/>
          </ac:spMkLst>
        </pc:spChg>
        <pc:spChg chg="mod">
          <ac:chgData name="Miguel Myers" userId="6aff6c08-092a-41b6-a903-0453fbb55b26" providerId="ADAL" clId="{42DBDF37-BA61-4E43-9BC9-EF58896829FF}" dt="2021-08-19T23:06:46.281" v="1295"/>
          <ac:spMkLst>
            <pc:docMk/>
            <pc:sldMk cId="2939648374" sldId="256"/>
            <ac:spMk id="560" creationId="{6CC9993A-DC0C-4767-9A95-CD079D3401E5}"/>
          </ac:spMkLst>
        </pc:spChg>
        <pc:spChg chg="add del mod">
          <ac:chgData name="Miguel Myers" userId="6aff6c08-092a-41b6-a903-0453fbb55b26" providerId="ADAL" clId="{42DBDF37-BA61-4E43-9BC9-EF58896829FF}" dt="2021-08-19T23:18:27.315" v="1362" actId="478"/>
          <ac:spMkLst>
            <pc:docMk/>
            <pc:sldMk cId="2939648374" sldId="256"/>
            <ac:spMk id="562" creationId="{D521F320-0EAA-4FE2-9C74-8D7FBA40C468}"/>
          </ac:spMkLst>
        </pc:spChg>
        <pc:spChg chg="add del">
          <ac:chgData name="Miguel Myers" userId="6aff6c08-092a-41b6-a903-0453fbb55b26" providerId="ADAL" clId="{42DBDF37-BA61-4E43-9BC9-EF58896829FF}" dt="2021-08-19T23:07:19.560" v="1302"/>
          <ac:spMkLst>
            <pc:docMk/>
            <pc:sldMk cId="2939648374" sldId="256"/>
            <ac:spMk id="564" creationId="{22658AD5-6187-487D-823E-E3483831C140}"/>
          </ac:spMkLst>
        </pc:spChg>
        <pc:spChg chg="add del">
          <ac:chgData name="Miguel Myers" userId="6aff6c08-092a-41b6-a903-0453fbb55b26" providerId="ADAL" clId="{42DBDF37-BA61-4E43-9BC9-EF58896829FF}" dt="2021-08-19T23:07:19.560" v="1302"/>
          <ac:spMkLst>
            <pc:docMk/>
            <pc:sldMk cId="2939648374" sldId="256"/>
            <ac:spMk id="566" creationId="{EEFE795F-BCD4-4BEC-A97D-C25283ED521B}"/>
          </ac:spMkLst>
        </pc:spChg>
        <pc:spChg chg="del mod">
          <ac:chgData name="Miguel Myers" userId="6aff6c08-092a-41b6-a903-0453fbb55b26" providerId="ADAL" clId="{42DBDF37-BA61-4E43-9BC9-EF58896829FF}" dt="2021-08-19T23:09:36.561" v="1318" actId="478"/>
          <ac:spMkLst>
            <pc:docMk/>
            <pc:sldMk cId="2939648374" sldId="256"/>
            <ac:spMk id="567" creationId="{55890AE0-4CA6-4D96-8A18-7D8F64841047}"/>
          </ac:spMkLst>
        </pc:spChg>
        <pc:spChg chg="add del">
          <ac:chgData name="Miguel Myers" userId="6aff6c08-092a-41b6-a903-0453fbb55b26" providerId="ADAL" clId="{42DBDF37-BA61-4E43-9BC9-EF58896829FF}" dt="2021-08-19T23:09:55.854" v="1322"/>
          <ac:spMkLst>
            <pc:docMk/>
            <pc:sldMk cId="2939648374" sldId="256"/>
            <ac:spMk id="569" creationId="{703DB245-7A92-4C95-864F-35BF42DBC3BF}"/>
          </ac:spMkLst>
        </pc:spChg>
        <pc:spChg chg="add del">
          <ac:chgData name="Miguel Myers" userId="6aff6c08-092a-41b6-a903-0453fbb55b26" providerId="ADAL" clId="{42DBDF37-BA61-4E43-9BC9-EF58896829FF}" dt="2021-08-19T23:09:55.854" v="1322"/>
          <ac:spMkLst>
            <pc:docMk/>
            <pc:sldMk cId="2939648374" sldId="256"/>
            <ac:spMk id="571" creationId="{5752E82D-41E3-4764-ABD3-EA6867AAA937}"/>
          </ac:spMkLst>
        </pc:spChg>
        <pc:spChg chg="del mod">
          <ac:chgData name="Miguel Myers" userId="6aff6c08-092a-41b6-a903-0453fbb55b26" providerId="ADAL" clId="{42DBDF37-BA61-4E43-9BC9-EF58896829FF}" dt="2021-08-19T23:18:26.271" v="1361" actId="478"/>
          <ac:spMkLst>
            <pc:docMk/>
            <pc:sldMk cId="2939648374" sldId="256"/>
            <ac:spMk id="572" creationId="{46BF9517-7F3D-41EE-80C1-5FB227A2CB8D}"/>
          </ac:spMkLst>
        </pc:spChg>
        <pc:spChg chg="add del">
          <ac:chgData name="Miguel Myers" userId="6aff6c08-092a-41b6-a903-0453fbb55b26" providerId="ADAL" clId="{42DBDF37-BA61-4E43-9BC9-EF58896829FF}" dt="2021-08-19T23:12:00.640" v="1341"/>
          <ac:spMkLst>
            <pc:docMk/>
            <pc:sldMk cId="2939648374" sldId="256"/>
            <ac:spMk id="574" creationId="{F41F0C95-0946-4380-926D-6B5941F9F99B}"/>
          </ac:spMkLst>
        </pc:spChg>
        <pc:spChg chg="add del">
          <ac:chgData name="Miguel Myers" userId="6aff6c08-092a-41b6-a903-0453fbb55b26" providerId="ADAL" clId="{42DBDF37-BA61-4E43-9BC9-EF58896829FF}" dt="2021-08-19T23:12:00.640" v="1341"/>
          <ac:spMkLst>
            <pc:docMk/>
            <pc:sldMk cId="2939648374" sldId="256"/>
            <ac:spMk id="576" creationId="{E9B295EF-4F00-400F-8EEC-B5239352CD40}"/>
          </ac:spMkLst>
        </pc:spChg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77" creationId="{DEE073EA-7FB2-4EB5-94CF-4E01BC222766}"/>
          </ac:spMkLst>
        </pc:spChg>
        <pc:spChg chg="add del">
          <ac:chgData name="Miguel Myers" userId="6aff6c08-092a-41b6-a903-0453fbb55b26" providerId="ADAL" clId="{42DBDF37-BA61-4E43-9BC9-EF58896829FF}" dt="2021-08-19T23:17:35.644" v="1356"/>
          <ac:spMkLst>
            <pc:docMk/>
            <pc:sldMk cId="2939648374" sldId="256"/>
            <ac:spMk id="579" creationId="{750E829B-8DD2-4341-830C-BCBF32129D6E}"/>
          </ac:spMkLst>
        </pc:spChg>
        <pc:spChg chg="add del">
          <ac:chgData name="Miguel Myers" userId="6aff6c08-092a-41b6-a903-0453fbb55b26" providerId="ADAL" clId="{42DBDF37-BA61-4E43-9BC9-EF58896829FF}" dt="2021-08-19T23:17:35.644" v="1356"/>
          <ac:spMkLst>
            <pc:docMk/>
            <pc:sldMk cId="2939648374" sldId="256"/>
            <ac:spMk id="581" creationId="{96E1E475-DA99-4C7E-867E-A351DE3303CB}"/>
          </ac:spMkLst>
        </pc:spChg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82" creationId="{86C6FAAB-66DD-43CF-9735-915CD203A727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83" creationId="{994F5858-1153-40E9-BB61-82B6615F7724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85" creationId="{05898042-A341-486F-A97D-78034B467841}"/>
          </ac:spMkLst>
        </pc:spChg>
        <pc:spChg chg="add del">
          <ac:chgData name="Miguel Myers" userId="6aff6c08-092a-41b6-a903-0453fbb55b26" providerId="ADAL" clId="{42DBDF37-BA61-4E43-9BC9-EF58896829FF}" dt="2021-08-19T23:23:41.006" v="1383"/>
          <ac:spMkLst>
            <pc:docMk/>
            <pc:sldMk cId="2939648374" sldId="256"/>
            <ac:spMk id="587" creationId="{C2D22BFB-D7EE-42B2-9F7E-CB57BF32A693}"/>
          </ac:spMkLst>
        </pc:spChg>
        <pc:spChg chg="add del">
          <ac:chgData name="Miguel Myers" userId="6aff6c08-092a-41b6-a903-0453fbb55b26" providerId="ADAL" clId="{42DBDF37-BA61-4E43-9BC9-EF58896829FF}" dt="2021-08-19T23:23:41.006" v="1383"/>
          <ac:spMkLst>
            <pc:docMk/>
            <pc:sldMk cId="2939648374" sldId="256"/>
            <ac:spMk id="589" creationId="{4DFC59EA-CA90-4764-AEB5-6909D67A1BFB}"/>
          </ac:spMkLst>
        </pc:spChg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90" creationId="{BBF2A9EE-3816-40A4-83BD-A5834A71DE2D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91" creationId="{69ED72A6-18C9-4EC8-836C-95BA406434CD}"/>
          </ac:spMkLst>
        </pc:spChg>
        <pc:spChg chg="add del mod">
          <ac:chgData name="Miguel Myers" userId="6aff6c08-092a-41b6-a903-0453fbb55b26" providerId="ADAL" clId="{42DBDF37-BA61-4E43-9BC9-EF58896829FF}" dt="2021-08-19T23:26:16.663" v="1399" actId="478"/>
          <ac:spMkLst>
            <pc:docMk/>
            <pc:sldMk cId="2939648374" sldId="256"/>
            <ac:spMk id="592" creationId="{B6BDEB09-75B0-433B-A839-B9A9517C1CFD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93" creationId="{907C3193-F997-4740-B027-5D9B6DD75817}"/>
          </ac:spMkLst>
        </pc:spChg>
        <pc:spChg chg="add del">
          <ac:chgData name="Miguel Myers" userId="6aff6c08-092a-41b6-a903-0453fbb55b26" providerId="ADAL" clId="{42DBDF37-BA61-4E43-9BC9-EF58896829FF}" dt="2021-08-19T23:27:46.459" v="1416"/>
          <ac:spMkLst>
            <pc:docMk/>
            <pc:sldMk cId="2939648374" sldId="256"/>
            <ac:spMk id="595" creationId="{55EC20C4-713E-4A80-8850-BDD5B794B75F}"/>
          </ac:spMkLst>
        </pc:spChg>
        <pc:spChg chg="add del">
          <ac:chgData name="Miguel Myers" userId="6aff6c08-092a-41b6-a903-0453fbb55b26" providerId="ADAL" clId="{42DBDF37-BA61-4E43-9BC9-EF58896829FF}" dt="2021-08-19T23:27:46.459" v="1416"/>
          <ac:spMkLst>
            <pc:docMk/>
            <pc:sldMk cId="2939648374" sldId="256"/>
            <ac:spMk id="597" creationId="{A055234E-29E7-4EB3-8A5A-D4E96FA9358A}"/>
          </ac:spMkLst>
        </pc:spChg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598" creationId="{D0523979-C8B9-40DE-8581-EA43B51426E1}"/>
          </ac:spMkLst>
        </pc:spChg>
        <pc:spChg chg="add del">
          <ac:chgData name="Miguel Myers" userId="6aff6c08-092a-41b6-a903-0453fbb55b26" providerId="ADAL" clId="{42DBDF37-BA61-4E43-9BC9-EF58896829FF}" dt="2021-08-19T23:28:21.813" v="1442" actId="478"/>
          <ac:spMkLst>
            <pc:docMk/>
            <pc:sldMk cId="2939648374" sldId="256"/>
            <ac:spMk id="600" creationId="{A11D9377-5B6A-4670-8428-C1A4BD40C181}"/>
          </ac:spMkLst>
        </pc:spChg>
        <pc:spChg chg="add del">
          <ac:chgData name="Miguel Myers" userId="6aff6c08-092a-41b6-a903-0453fbb55b26" providerId="ADAL" clId="{42DBDF37-BA61-4E43-9BC9-EF58896829FF}" dt="2021-08-19T23:28:21.813" v="1442" actId="478"/>
          <ac:spMkLst>
            <pc:docMk/>
            <pc:sldMk cId="2939648374" sldId="256"/>
            <ac:spMk id="602" creationId="{2FE2EFEE-2AB8-4C04-90F8-7911B4BBA991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604" creationId="{EDA337E1-ACA0-48D1-93FB-EE6D4EC27F9F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606" creationId="{0464264D-6423-4E9F-9898-F7E6ECB50E72}"/>
          </ac:spMkLst>
        </pc:spChg>
        <pc:spChg chg="add del">
          <ac:chgData name="Miguel Myers" userId="6aff6c08-092a-41b6-a903-0453fbb55b26" providerId="ADAL" clId="{42DBDF37-BA61-4E43-9BC9-EF58896829FF}" dt="2021-08-19T23:29:02.411" v="1456" actId="478"/>
          <ac:spMkLst>
            <pc:docMk/>
            <pc:sldMk cId="2939648374" sldId="256"/>
            <ac:spMk id="608" creationId="{DD9723BB-1BF0-4116-9C12-0E9BEAFD3673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610" creationId="{03F03789-A10A-4E71-906E-7317B7403FD8}"/>
          </ac:spMkLst>
        </pc:spChg>
        <pc:spChg chg="add mod">
          <ac:chgData name="Miguel Myers" userId="6aff6c08-092a-41b6-a903-0453fbb55b26" providerId="ADAL" clId="{42DBDF37-BA61-4E43-9BC9-EF58896829FF}" dt="2021-08-19T23:31:21.147" v="1472" actId="2085"/>
          <ac:spMkLst>
            <pc:docMk/>
            <pc:sldMk cId="2939648374" sldId="256"/>
            <ac:spMk id="611" creationId="{7A1F91CE-AD00-4CA5-9BF6-340EEA07FFEE}"/>
          </ac:spMkLst>
        </pc:spChg>
        <pc:spChg chg="add mod">
          <ac:chgData name="Miguel Myers" userId="6aff6c08-092a-41b6-a903-0453fbb55b26" providerId="ADAL" clId="{42DBDF37-BA61-4E43-9BC9-EF58896829FF}" dt="2021-08-19T23:32:12.875" v="1495" actId="555"/>
          <ac:spMkLst>
            <pc:docMk/>
            <pc:sldMk cId="2939648374" sldId="256"/>
            <ac:spMk id="613" creationId="{2D50BF73-8757-4FD7-9FA3-46713EAC64E2}"/>
          </ac:spMkLst>
        </pc:spChg>
        <pc:spChg chg="add del">
          <ac:chgData name="Miguel Myers" userId="6aff6c08-092a-41b6-a903-0453fbb55b26" providerId="ADAL" clId="{42DBDF37-BA61-4E43-9BC9-EF58896829FF}" dt="2021-08-19T23:31:53.128" v="1476"/>
          <ac:spMkLst>
            <pc:docMk/>
            <pc:sldMk cId="2939648374" sldId="256"/>
            <ac:spMk id="615" creationId="{CA84B4C1-2579-4E31-A78E-1EAE4BD408DD}"/>
          </ac:spMkLst>
        </pc:spChg>
        <pc:spChg chg="add del">
          <ac:chgData name="Miguel Myers" userId="6aff6c08-092a-41b6-a903-0453fbb55b26" providerId="ADAL" clId="{42DBDF37-BA61-4E43-9BC9-EF58896829FF}" dt="2021-08-19T23:31:53.128" v="1476"/>
          <ac:spMkLst>
            <pc:docMk/>
            <pc:sldMk cId="2939648374" sldId="256"/>
            <ac:spMk id="617" creationId="{12F9941E-8CCB-44B1-A8F7-BA8554CC630C}"/>
          </ac:spMkLst>
        </pc:spChg>
        <pc:spChg chg="mod">
          <ac:chgData name="Miguel Myers" userId="6aff6c08-092a-41b6-a903-0453fbb55b26" providerId="ADAL" clId="{42DBDF37-BA61-4E43-9BC9-EF58896829FF}" dt="2021-08-19T23:32:17.852" v="1496" actId="207"/>
          <ac:spMkLst>
            <pc:docMk/>
            <pc:sldMk cId="2939648374" sldId="256"/>
            <ac:spMk id="618" creationId="{D1A37B85-6D69-4A5D-8AE7-D1B70FABBB67}"/>
          </ac:spMkLst>
        </pc:spChg>
        <pc:spChg chg="add del">
          <ac:chgData name="Miguel Myers" userId="6aff6c08-092a-41b6-a903-0453fbb55b26" providerId="ADAL" clId="{42DBDF37-BA61-4E43-9BC9-EF58896829FF}" dt="2021-08-19T23:32:33.547" v="1500" actId="478"/>
          <ac:spMkLst>
            <pc:docMk/>
            <pc:sldMk cId="2939648374" sldId="256"/>
            <ac:spMk id="620" creationId="{8EB661A5-6C88-4D7A-99B9-24AAFE76495B}"/>
          </ac:spMkLst>
        </pc:spChg>
        <pc:spChg chg="add del">
          <ac:chgData name="Miguel Myers" userId="6aff6c08-092a-41b6-a903-0453fbb55b26" providerId="ADAL" clId="{42DBDF37-BA61-4E43-9BC9-EF58896829FF}" dt="2021-08-19T23:32:34.412" v="1501" actId="478"/>
          <ac:spMkLst>
            <pc:docMk/>
            <pc:sldMk cId="2939648374" sldId="256"/>
            <ac:spMk id="622" creationId="{92E4BAAA-D9AA-4AD9-965E-84AAB09EB5A8}"/>
          </ac:spMkLst>
        </pc:spChg>
        <pc:spChg chg="add mod">
          <ac:chgData name="Miguel Myers" userId="6aff6c08-092a-41b6-a903-0453fbb55b26" providerId="ADAL" clId="{42DBDF37-BA61-4E43-9BC9-EF58896829FF}" dt="2021-08-19T23:33:00.355" v="1511" actId="207"/>
          <ac:spMkLst>
            <pc:docMk/>
            <pc:sldMk cId="2939648374" sldId="256"/>
            <ac:spMk id="624" creationId="{A716637A-1929-4B21-AF32-03912E6E114F}"/>
          </ac:spMkLst>
        </pc:spChg>
        <pc:spChg chg="add mod">
          <ac:chgData name="Miguel Myers" userId="6aff6c08-092a-41b6-a903-0453fbb55b26" providerId="ADAL" clId="{42DBDF37-BA61-4E43-9BC9-EF58896829FF}" dt="2021-08-19T23:33:00.355" v="1511" actId="207"/>
          <ac:spMkLst>
            <pc:docMk/>
            <pc:sldMk cId="2939648374" sldId="256"/>
            <ac:spMk id="626" creationId="{726628B5-0A87-4705-B017-F42C05C255F9}"/>
          </ac:spMkLst>
        </pc:spChg>
        <pc:spChg chg="add del">
          <ac:chgData name="Miguel Myers" userId="6aff6c08-092a-41b6-a903-0453fbb55b26" providerId="ADAL" clId="{42DBDF37-BA61-4E43-9BC9-EF58896829FF}" dt="2021-08-19T23:33:06.800" v="1513" actId="478"/>
          <ac:spMkLst>
            <pc:docMk/>
            <pc:sldMk cId="2939648374" sldId="256"/>
            <ac:spMk id="628" creationId="{39866402-43AD-4D8C-BF12-9E769BDA9859}"/>
          </ac:spMkLst>
        </pc:spChg>
        <pc:spChg chg="add mod">
          <ac:chgData name="Miguel Myers" userId="6aff6c08-092a-41b6-a903-0453fbb55b26" providerId="ADAL" clId="{42DBDF37-BA61-4E43-9BC9-EF58896829FF}" dt="2021-08-19T23:36:18.590" v="1561" actId="14100"/>
          <ac:spMkLst>
            <pc:docMk/>
            <pc:sldMk cId="2939648374" sldId="256"/>
            <ac:spMk id="630" creationId="{18BF2CD1-987A-4BFC-8BA5-2B29A20C1BA7}"/>
          </ac:spMkLst>
        </pc:spChg>
        <pc:spChg chg="add mod">
          <ac:chgData name="Miguel Myers" userId="6aff6c08-092a-41b6-a903-0453fbb55b26" providerId="ADAL" clId="{42DBDF37-BA61-4E43-9BC9-EF58896829FF}" dt="2021-08-19T23:43:41.734" v="1596" actId="555"/>
          <ac:spMkLst>
            <pc:docMk/>
            <pc:sldMk cId="2939648374" sldId="256"/>
            <ac:spMk id="638" creationId="{459F96C2-21EE-46C4-8744-CE4B02D6013F}"/>
          </ac:spMkLst>
        </pc:spChg>
        <pc:spChg chg="add mod">
          <ac:chgData name="Miguel Myers" userId="6aff6c08-092a-41b6-a903-0453fbb55b26" providerId="ADAL" clId="{42DBDF37-BA61-4E43-9BC9-EF58896829FF}" dt="2021-08-19T23:43:41.734" v="1596" actId="555"/>
          <ac:spMkLst>
            <pc:docMk/>
            <pc:sldMk cId="2939648374" sldId="256"/>
            <ac:spMk id="640" creationId="{799701CD-5DF5-4886-B3DC-53708CC0739A}"/>
          </ac:spMkLst>
        </pc:spChg>
        <pc:spChg chg="add mod">
          <ac:chgData name="Miguel Myers" userId="6aff6c08-092a-41b6-a903-0453fbb55b26" providerId="ADAL" clId="{42DBDF37-BA61-4E43-9BC9-EF58896829FF}" dt="2021-08-19T23:42:42.068" v="1587" actId="207"/>
          <ac:spMkLst>
            <pc:docMk/>
            <pc:sldMk cId="2939648374" sldId="256"/>
            <ac:spMk id="642" creationId="{A3EC5C53-73FA-435E-ACDD-1C178682B8DD}"/>
          </ac:spMkLst>
        </pc:spChg>
        <pc:spChg chg="add mod">
          <ac:chgData name="Miguel Myers" userId="6aff6c08-092a-41b6-a903-0453fbb55b26" providerId="ADAL" clId="{42DBDF37-BA61-4E43-9BC9-EF58896829FF}" dt="2021-08-19T23:42:24.355" v="1584" actId="554"/>
          <ac:spMkLst>
            <pc:docMk/>
            <pc:sldMk cId="2939648374" sldId="256"/>
            <ac:spMk id="644" creationId="{41C28EF7-8300-4704-AA5C-DDE0814CE587}"/>
          </ac:spMkLst>
        </pc:spChg>
        <pc:spChg chg="add del mod">
          <ac:chgData name="Miguel Myers" userId="6aff6c08-092a-41b6-a903-0453fbb55b26" providerId="ADAL" clId="{42DBDF37-BA61-4E43-9BC9-EF58896829FF}" dt="2021-08-19T23:51:41.960" v="1617" actId="478"/>
          <ac:spMkLst>
            <pc:docMk/>
            <pc:sldMk cId="2939648374" sldId="256"/>
            <ac:spMk id="647" creationId="{8AC4337B-8FC8-44F2-808F-8F1523D1C25A}"/>
          </ac:spMkLst>
        </pc:spChg>
        <pc:spChg chg="add del">
          <ac:chgData name="Miguel Myers" userId="6aff6c08-092a-41b6-a903-0453fbb55b26" providerId="ADAL" clId="{42DBDF37-BA61-4E43-9BC9-EF58896829FF}" dt="2021-08-19T23:50:09.222" v="1604" actId="478"/>
          <ac:spMkLst>
            <pc:docMk/>
            <pc:sldMk cId="2939648374" sldId="256"/>
            <ac:spMk id="649" creationId="{81C69F9E-F190-415C-ABD2-E6B1A293A42D}"/>
          </ac:spMkLst>
        </pc:spChg>
        <pc:spChg chg="add del mod">
          <ac:chgData name="Miguel Myers" userId="6aff6c08-092a-41b6-a903-0453fbb55b26" providerId="ADAL" clId="{42DBDF37-BA61-4E43-9BC9-EF58896829FF}" dt="2021-08-19T23:51:41.960" v="1617" actId="478"/>
          <ac:spMkLst>
            <pc:docMk/>
            <pc:sldMk cId="2939648374" sldId="256"/>
            <ac:spMk id="651" creationId="{DF8CFBBC-01D8-4293-8679-1DDD11364B9A}"/>
          </ac:spMkLst>
        </pc:spChg>
        <pc:spChg chg="add del mod">
          <ac:chgData name="Miguel Myers" userId="6aff6c08-092a-41b6-a903-0453fbb55b26" providerId="ADAL" clId="{42DBDF37-BA61-4E43-9BC9-EF58896829FF}" dt="2021-08-19T23:51:38.581" v="1616" actId="478"/>
          <ac:spMkLst>
            <pc:docMk/>
            <pc:sldMk cId="2939648374" sldId="256"/>
            <ac:spMk id="653" creationId="{4A6AA553-8E43-4C95-A947-8A067C8BE98C}"/>
          </ac:spMkLst>
        </pc:spChg>
        <pc:spChg chg="add del mod">
          <ac:chgData name="Miguel Myers" userId="6aff6c08-092a-41b6-a903-0453fbb55b26" providerId="ADAL" clId="{42DBDF37-BA61-4E43-9BC9-EF58896829FF}" dt="2021-08-19T23:51:38.581" v="1616" actId="478"/>
          <ac:spMkLst>
            <pc:docMk/>
            <pc:sldMk cId="2939648374" sldId="256"/>
            <ac:spMk id="655" creationId="{09706FB3-5DCD-4BE7-8C83-D5CF02B8756E}"/>
          </ac:spMkLst>
        </pc:spChg>
        <pc:spChg chg="add del mod">
          <ac:chgData name="Miguel Myers" userId="6aff6c08-092a-41b6-a903-0453fbb55b26" providerId="ADAL" clId="{42DBDF37-BA61-4E43-9BC9-EF58896829FF}" dt="2021-08-19T23:51:38.581" v="1616" actId="478"/>
          <ac:spMkLst>
            <pc:docMk/>
            <pc:sldMk cId="2939648374" sldId="256"/>
            <ac:spMk id="657" creationId="{1074077A-3A2B-47DD-9A3D-C31CF38E65B1}"/>
          </ac:spMkLst>
        </pc:spChg>
        <pc:spChg chg="add mod">
          <ac:chgData name="Miguel Myers" userId="6aff6c08-092a-41b6-a903-0453fbb55b26" providerId="ADAL" clId="{42DBDF37-BA61-4E43-9BC9-EF58896829FF}" dt="2021-08-19T23:59:12.183" v="1666" actId="14100"/>
          <ac:spMkLst>
            <pc:docMk/>
            <pc:sldMk cId="2939648374" sldId="256"/>
            <ac:spMk id="659" creationId="{D86FC81A-215A-4E80-809C-7B68EEAA8DBE}"/>
          </ac:spMkLst>
        </pc:spChg>
        <pc:spChg chg="add mod">
          <ac:chgData name="Miguel Myers" userId="6aff6c08-092a-41b6-a903-0453fbb55b26" providerId="ADAL" clId="{42DBDF37-BA61-4E43-9BC9-EF58896829FF}" dt="2021-08-19T23:59:32.185" v="1673" actId="1035"/>
          <ac:spMkLst>
            <pc:docMk/>
            <pc:sldMk cId="2939648374" sldId="256"/>
            <ac:spMk id="661" creationId="{C84C231F-CB80-4FD4-8061-4D9F999471BD}"/>
          </ac:spMkLst>
        </pc:spChg>
        <pc:spChg chg="add mod">
          <ac:chgData name="Miguel Myers" userId="6aff6c08-092a-41b6-a903-0453fbb55b26" providerId="ADAL" clId="{42DBDF37-BA61-4E43-9BC9-EF58896829FF}" dt="2021-08-19T23:56:58.182" v="1642" actId="207"/>
          <ac:spMkLst>
            <pc:docMk/>
            <pc:sldMk cId="2939648374" sldId="256"/>
            <ac:spMk id="663" creationId="{6145B90C-431C-43C5-A32E-4AC6E10BF95F}"/>
          </ac:spMkLst>
        </pc:spChg>
        <pc:spChg chg="add mod">
          <ac:chgData name="Miguel Myers" userId="6aff6c08-092a-41b6-a903-0453fbb55b26" providerId="ADAL" clId="{42DBDF37-BA61-4E43-9BC9-EF58896829FF}" dt="2021-08-19T23:58:21.254" v="1657" actId="207"/>
          <ac:spMkLst>
            <pc:docMk/>
            <pc:sldMk cId="2939648374" sldId="256"/>
            <ac:spMk id="665" creationId="{69218979-C3F3-4D32-B93F-48528580BBCB}"/>
          </ac:spMkLst>
        </pc:spChg>
        <pc:spChg chg="add mod">
          <ac:chgData name="Miguel Myers" userId="6aff6c08-092a-41b6-a903-0453fbb55b26" providerId="ADAL" clId="{42DBDF37-BA61-4E43-9BC9-EF58896829FF}" dt="2021-08-19T23:58:39.729" v="1661" actId="207"/>
          <ac:spMkLst>
            <pc:docMk/>
            <pc:sldMk cId="2939648374" sldId="256"/>
            <ac:spMk id="667" creationId="{0AAC1523-8CBC-4730-A990-FDE16211E0E9}"/>
          </ac:spMkLst>
        </pc:spChg>
        <pc:spChg chg="mod">
          <ac:chgData name="Miguel Myers" userId="6aff6c08-092a-41b6-a903-0453fbb55b26" providerId="ADAL" clId="{42DBDF37-BA61-4E43-9BC9-EF58896829FF}" dt="2021-08-20T00:01:42.317" v="1675"/>
          <ac:spMkLst>
            <pc:docMk/>
            <pc:sldMk cId="2939648374" sldId="256"/>
            <ac:spMk id="670" creationId="{F2C84C7E-9591-45DF-ABFC-DA51019D4626}"/>
          </ac:spMkLst>
        </pc:spChg>
        <pc:spChg chg="mod">
          <ac:chgData name="Miguel Myers" userId="6aff6c08-092a-41b6-a903-0453fbb55b26" providerId="ADAL" clId="{42DBDF37-BA61-4E43-9BC9-EF58896829FF}" dt="2021-08-20T00:01:42.317" v="1675"/>
          <ac:spMkLst>
            <pc:docMk/>
            <pc:sldMk cId="2939648374" sldId="256"/>
            <ac:spMk id="672" creationId="{7CB96856-B105-47CA-86C6-2424ED893BEA}"/>
          </ac:spMkLst>
        </pc:spChg>
        <pc:spChg chg="mod">
          <ac:chgData name="Miguel Myers" userId="6aff6c08-092a-41b6-a903-0453fbb55b26" providerId="ADAL" clId="{42DBDF37-BA61-4E43-9BC9-EF58896829FF}" dt="2021-08-20T00:01:42.317" v="1675"/>
          <ac:spMkLst>
            <pc:docMk/>
            <pc:sldMk cId="2939648374" sldId="256"/>
            <ac:spMk id="673" creationId="{E9E2E261-86FC-462A-9E97-B432B030D034}"/>
          </ac:spMkLst>
        </pc:spChg>
        <pc:spChg chg="mod">
          <ac:chgData name="Miguel Myers" userId="6aff6c08-092a-41b6-a903-0453fbb55b26" providerId="ADAL" clId="{42DBDF37-BA61-4E43-9BC9-EF58896829FF}" dt="2021-08-20T00:01:42.317" v="1675"/>
          <ac:spMkLst>
            <pc:docMk/>
            <pc:sldMk cId="2939648374" sldId="256"/>
            <ac:spMk id="674" creationId="{8786B37A-00EF-48DA-BB6C-F6EFD572ABB1}"/>
          </ac:spMkLst>
        </pc:spChg>
        <pc:spChg chg="add del">
          <ac:chgData name="Miguel Myers" userId="6aff6c08-092a-41b6-a903-0453fbb55b26" providerId="ADAL" clId="{42DBDF37-BA61-4E43-9BC9-EF58896829FF}" dt="2021-08-20T00:02:19.574" v="1686"/>
          <ac:spMkLst>
            <pc:docMk/>
            <pc:sldMk cId="2939648374" sldId="256"/>
            <ac:spMk id="676" creationId="{130FF259-B67E-4837-A4D0-AA38D1DB0DBC}"/>
          </ac:spMkLst>
        </pc:spChg>
        <pc:spChg chg="add del">
          <ac:chgData name="Miguel Myers" userId="6aff6c08-092a-41b6-a903-0453fbb55b26" providerId="ADAL" clId="{42DBDF37-BA61-4E43-9BC9-EF58896829FF}" dt="2021-08-20T00:02:19.574" v="1686"/>
          <ac:spMkLst>
            <pc:docMk/>
            <pc:sldMk cId="2939648374" sldId="256"/>
            <ac:spMk id="678" creationId="{A78C8CF6-FA64-428B-AE7E-35DF4221F253}"/>
          </ac:spMkLst>
        </pc:spChg>
        <pc:spChg chg="mod">
          <ac:chgData name="Miguel Myers" userId="6aff6c08-092a-41b6-a903-0453fbb55b26" providerId="ADAL" clId="{42DBDF37-BA61-4E43-9BC9-EF58896829FF}" dt="2021-08-20T00:02:17.229" v="1685"/>
          <ac:spMkLst>
            <pc:docMk/>
            <pc:sldMk cId="2939648374" sldId="256"/>
            <ac:spMk id="679" creationId="{7114D99F-D894-477C-B1BE-CD3DC12C2D6D}"/>
          </ac:spMkLst>
        </pc:spChg>
        <pc:spChg chg="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680" creationId="{877B70E2-3E69-4921-8CED-314C3107F62F}"/>
          </ac:spMkLst>
        </pc:spChg>
        <pc:spChg chg="add mod topLvl">
          <ac:chgData name="Miguel Myers" userId="6aff6c08-092a-41b6-a903-0453fbb55b26" providerId="ADAL" clId="{42DBDF37-BA61-4E43-9BC9-EF58896829FF}" dt="2021-08-20T01:53:57.371" v="3414" actId="165"/>
          <ac:spMkLst>
            <pc:docMk/>
            <pc:sldMk cId="2939648374" sldId="256"/>
            <ac:spMk id="682" creationId="{48CFC453-C7FE-4E6A-BA64-7ECDD3E98CBB}"/>
          </ac:spMkLst>
        </pc:spChg>
        <pc:spChg chg="add del mod">
          <ac:chgData name="Miguel Myers" userId="6aff6c08-092a-41b6-a903-0453fbb55b26" providerId="ADAL" clId="{42DBDF37-BA61-4E43-9BC9-EF58896829FF}" dt="2021-08-20T00:05:16.553" v="1725" actId="478"/>
          <ac:spMkLst>
            <pc:docMk/>
            <pc:sldMk cId="2939648374" sldId="256"/>
            <ac:spMk id="684" creationId="{34CB2CF3-AC46-47AC-9314-A7CCA8506E34}"/>
          </ac:spMkLst>
        </pc:spChg>
        <pc:spChg chg="add del mod">
          <ac:chgData name="Miguel Myers" userId="6aff6c08-092a-41b6-a903-0453fbb55b26" providerId="ADAL" clId="{42DBDF37-BA61-4E43-9BC9-EF58896829FF}" dt="2021-08-20T00:06:16.049" v="1735" actId="478"/>
          <ac:spMkLst>
            <pc:docMk/>
            <pc:sldMk cId="2939648374" sldId="256"/>
            <ac:spMk id="686" creationId="{572F449C-534F-4CE1-A13A-4A1B8F61CCBE}"/>
          </ac:spMkLst>
        </pc:spChg>
        <pc:spChg chg="add del">
          <ac:chgData name="Miguel Myers" userId="6aff6c08-092a-41b6-a903-0453fbb55b26" providerId="ADAL" clId="{42DBDF37-BA61-4E43-9BC9-EF58896829FF}" dt="2021-08-20T10:44:53.549" v="11571" actId="478"/>
          <ac:spMkLst>
            <pc:docMk/>
            <pc:sldMk cId="2939648374" sldId="256"/>
            <ac:spMk id="694" creationId="{76F0910B-7B8A-45C2-9EF5-31C8329AB027}"/>
          </ac:spMkLst>
        </pc:spChg>
        <pc:grpChg chg="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54" creationId="{8332EB26-84A2-4EC7-BC5D-32640C718FC2}"/>
          </ac:grpSpMkLst>
        </pc:grpChg>
        <pc:grpChg chg="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55" creationId="{734B897C-D26F-4BB2-B5D3-BD66C9B2899D}"/>
          </ac:grpSpMkLst>
        </pc:grpChg>
        <pc:grpChg chg="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56" creationId="{2401A65A-D235-4D7B-8C13-ED692C769BD8}"/>
          </ac:grpSpMkLst>
        </pc:grpChg>
        <pc:grpChg chg="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81" creationId="{41F1C3AD-7F4B-4622-830D-7A5A8650D29E}"/>
          </ac:grpSpMkLst>
        </pc:grpChg>
        <pc:grpChg chg="del">
          <ac:chgData name="Miguel Myers" userId="6aff6c08-092a-41b6-a903-0453fbb55b26" providerId="ADAL" clId="{42DBDF37-BA61-4E43-9BC9-EF58896829FF}" dt="2021-08-20T00:01:56.634" v="1680" actId="478"/>
          <ac:grpSpMkLst>
            <pc:docMk/>
            <pc:sldMk cId="2939648374" sldId="256"/>
            <ac:grpSpMk id="87" creationId="{AB543850-5B9A-4CB7-959C-82034F76384F}"/>
          </ac:grpSpMkLst>
        </pc:grpChg>
        <pc:grpChg chg="del mod">
          <ac:chgData name="Miguel Myers" userId="6aff6c08-092a-41b6-a903-0453fbb55b26" providerId="ADAL" clId="{42DBDF37-BA61-4E43-9BC9-EF58896829FF}" dt="2021-08-20T00:02:26.778" v="1688" actId="165"/>
          <ac:grpSpMkLst>
            <pc:docMk/>
            <pc:sldMk cId="2939648374" sldId="256"/>
            <ac:grpSpMk id="95" creationId="{F1B9C5A3-482B-4C04-831C-50B4B4293F83}"/>
          </ac:grpSpMkLst>
        </pc:grpChg>
        <pc:grpChg chg="del mod">
          <ac:chgData name="Miguel Myers" userId="6aff6c08-092a-41b6-a903-0453fbb55b26" providerId="ADAL" clId="{42DBDF37-BA61-4E43-9BC9-EF58896829FF}" dt="2021-08-19T23:29:59.974" v="1460" actId="478"/>
          <ac:grpSpMkLst>
            <pc:docMk/>
            <pc:sldMk cId="2939648374" sldId="256"/>
            <ac:grpSpMk id="106" creationId="{E527FB2D-4922-4CC0-8030-E4C0A2CDBCA5}"/>
          </ac:grpSpMkLst>
        </pc:grpChg>
        <pc:grpChg chg="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120" creationId="{52DC42FC-3004-4CBB-BDAB-B781E5C50D09}"/>
          </ac:grpSpMkLst>
        </pc:grpChg>
        <pc:grpChg chg="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121" creationId="{64CD7AF1-C866-4390-8149-5B659D61F36D}"/>
          </ac:grpSpMkLst>
        </pc:grpChg>
        <pc:grpChg chg="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126" creationId="{544B6554-3394-4986-A7E5-5991030FE1A7}"/>
          </ac:grpSpMkLst>
        </pc:grpChg>
        <pc:grpChg chg="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131" creationId="{52AB3CF6-7E35-4F98-A9F6-8D48F46639CA}"/>
          </ac:grpSpMkLst>
        </pc:grpChg>
        <pc:grpChg chg="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136" creationId="{934E62DC-F718-4290-99C1-A23A9757C415}"/>
          </ac:grpSpMkLst>
        </pc:grpChg>
        <pc:grpChg chg="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141" creationId="{202C0388-A42C-404A-88A1-DBD5F5B28522}"/>
          </ac:grpSpMkLst>
        </pc:grpChg>
        <pc:grpChg chg="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146" creationId="{CB889DC3-D851-47F7-97BE-5D7A2E03A826}"/>
          </ac:grpSpMkLst>
        </pc:grpChg>
        <pc:grpChg chg="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151" creationId="{CB635CD1-F37A-4D43-8694-6B5DE342DD38}"/>
          </ac:grpSpMkLst>
        </pc:grpChg>
        <pc:grpChg chg="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156" creationId="{4D2B7B08-C1D9-4C55-9F9E-D0B224AF43FD}"/>
          </ac:grpSpMkLst>
        </pc:grpChg>
        <pc:grpChg chg="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174" creationId="{3E913F6C-E59A-4C3B-A346-AFCC5B76F892}"/>
          </ac:grpSpMkLst>
        </pc:grpChg>
        <pc:grpChg chg="del mod">
          <ac:chgData name="Miguel Myers" userId="6aff6c08-092a-41b6-a903-0453fbb55b26" providerId="ADAL" clId="{42DBDF37-BA61-4E43-9BC9-EF58896829FF}" dt="2021-08-19T19:35:17.661" v="42" actId="478"/>
          <ac:grpSpMkLst>
            <pc:docMk/>
            <pc:sldMk cId="2939648374" sldId="256"/>
            <ac:grpSpMk id="187" creationId="{43D9C099-FB84-4E51-811D-8FE4A1126F9D}"/>
          </ac:grpSpMkLst>
        </pc:grpChg>
        <pc:grpChg chg="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200" creationId="{610B15C7-9DDE-4C83-8D12-0B34EF09534A}"/>
          </ac:grpSpMkLst>
        </pc:grpChg>
        <pc:grpChg chg="del mod">
          <ac:chgData name="Miguel Myers" userId="6aff6c08-092a-41b6-a903-0453fbb55b26" providerId="ADAL" clId="{42DBDF37-BA61-4E43-9BC9-EF58896829FF}" dt="2021-08-19T23:23:33.317" v="1381" actId="165"/>
          <ac:grpSpMkLst>
            <pc:docMk/>
            <pc:sldMk cId="2939648374" sldId="256"/>
            <ac:grpSpMk id="218" creationId="{9E395599-EC55-4ED7-8A40-D0D019E999E7}"/>
          </ac:grpSpMkLst>
        </pc:grpChg>
        <pc:grpChg chg="add 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226" creationId="{500F89B7-955D-4F27-99DF-6347EE696F04}"/>
          </ac:grpSpMkLst>
        </pc:grpChg>
        <pc:grpChg chg="add del mod">
          <ac:chgData name="Miguel Myers" userId="6aff6c08-092a-41b6-a903-0453fbb55b26" providerId="ADAL" clId="{42DBDF37-BA61-4E43-9BC9-EF58896829FF}" dt="2021-08-19T19:33:34.556" v="17" actId="165"/>
          <ac:grpSpMkLst>
            <pc:docMk/>
            <pc:sldMk cId="2939648374" sldId="256"/>
            <ac:grpSpMk id="227" creationId="{7946A5C3-0870-4BE8-8D90-F286B5C8EAE8}"/>
          </ac:grpSpMkLst>
        </pc:grpChg>
        <pc:grpChg chg="add del mod">
          <ac:chgData name="Miguel Myers" userId="6aff6c08-092a-41b6-a903-0453fbb55b26" providerId="ADAL" clId="{42DBDF37-BA61-4E43-9BC9-EF58896829FF}" dt="2021-08-19T23:11:51.367" v="1339" actId="165"/>
          <ac:grpSpMkLst>
            <pc:docMk/>
            <pc:sldMk cId="2939648374" sldId="256"/>
            <ac:grpSpMk id="232" creationId="{C7D1C95D-1D43-4DDA-9DAE-BF72CA380411}"/>
          </ac:grpSpMkLst>
        </pc:grpChg>
        <pc:grpChg chg="add del mod">
          <ac:chgData name="Miguel Myers" userId="6aff6c08-092a-41b6-a903-0453fbb55b26" providerId="ADAL" clId="{42DBDF37-BA61-4E43-9BC9-EF58896829FF}" dt="2021-08-19T19:42:19.480" v="134" actId="478"/>
          <ac:grpSpMkLst>
            <pc:docMk/>
            <pc:sldMk cId="2939648374" sldId="256"/>
            <ac:grpSpMk id="239" creationId="{A7B44188-AC76-4474-AB08-ED29EA47E9F5}"/>
          </ac:grpSpMkLst>
        </pc:grpChg>
        <pc:grpChg chg="add 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253" creationId="{4285DD13-7930-46C9-9CBD-9836C294CFEE}"/>
          </ac:grpSpMkLst>
        </pc:grpChg>
        <pc:grpChg chg="add 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264" creationId="{3F76ECEC-9D6B-4ECC-A722-7712F6D8A45A}"/>
          </ac:grpSpMkLst>
        </pc:grpChg>
        <pc:grpChg chg="add 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277" creationId="{120883E4-A88D-44DE-A55F-52777D86A7C0}"/>
          </ac:grpSpMkLst>
        </pc:grpChg>
        <pc:grpChg chg="add mod topLvl">
          <ac:chgData name="Miguel Myers" userId="6aff6c08-092a-41b6-a903-0453fbb55b26" providerId="ADAL" clId="{42DBDF37-BA61-4E43-9BC9-EF58896829FF}" dt="2021-08-19T20:45:38.349" v="360" actId="164"/>
          <ac:grpSpMkLst>
            <pc:docMk/>
            <pc:sldMk cId="2939648374" sldId="256"/>
            <ac:grpSpMk id="293" creationId="{4196EA63-4F2E-4DD0-BD3B-C7FE5C7B9DDC}"/>
          </ac:grpSpMkLst>
        </pc:grpChg>
        <pc:grpChg chg="add del mod">
          <ac:chgData name="Miguel Myers" userId="6aff6c08-092a-41b6-a903-0453fbb55b26" providerId="ADAL" clId="{42DBDF37-BA61-4E43-9BC9-EF58896829FF}" dt="2021-08-19T20:45:56.965" v="394" actId="1076"/>
          <ac:grpSpMkLst>
            <pc:docMk/>
            <pc:sldMk cId="2939648374" sldId="256"/>
            <ac:grpSpMk id="305" creationId="{660A09DC-A04D-43F8-A264-0A3AE6CFD231}"/>
          </ac:grpSpMkLst>
        </pc:grpChg>
        <pc:grpChg chg="add 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306" creationId="{43FA4D43-B461-492C-A05F-79A95BB17212}"/>
          </ac:grpSpMkLst>
        </pc:grpChg>
        <pc:grpChg chg="add del mod topLvl">
          <ac:chgData name="Miguel Myers" userId="6aff6c08-092a-41b6-a903-0453fbb55b26" providerId="ADAL" clId="{42DBDF37-BA61-4E43-9BC9-EF58896829FF}" dt="2021-08-19T23:16:28.692" v="1346" actId="165"/>
          <ac:grpSpMkLst>
            <pc:docMk/>
            <pc:sldMk cId="2939648374" sldId="256"/>
            <ac:grpSpMk id="321" creationId="{157FB2CD-0153-4CE2-9510-74721DC5EC4A}"/>
          </ac:grpSpMkLst>
        </pc:grpChg>
        <pc:grpChg chg="add del mod">
          <ac:chgData name="Miguel Myers" userId="6aff6c08-092a-41b6-a903-0453fbb55b26" providerId="ADAL" clId="{42DBDF37-BA61-4E43-9BC9-EF58896829FF}" dt="2021-08-19T21:12:45.345" v="662" actId="165"/>
          <ac:grpSpMkLst>
            <pc:docMk/>
            <pc:sldMk cId="2939648374" sldId="256"/>
            <ac:grpSpMk id="324" creationId="{08611D04-EA82-4850-A23E-B8E6FCEE6B7A}"/>
          </ac:grpSpMkLst>
        </pc:grpChg>
        <pc:grpChg chg="add del mod topLvl">
          <ac:chgData name="Miguel Myers" userId="6aff6c08-092a-41b6-a903-0453fbb55b26" providerId="ADAL" clId="{42DBDF37-BA61-4E43-9BC9-EF58896829FF}" dt="2021-08-19T21:01:12.049" v="537" actId="165"/>
          <ac:grpSpMkLst>
            <pc:docMk/>
            <pc:sldMk cId="2939648374" sldId="256"/>
            <ac:grpSpMk id="327" creationId="{C775AECA-3635-4BE5-B0F6-869CCE98E6DB}"/>
          </ac:grpSpMkLst>
        </pc:grpChg>
        <pc:grpChg chg="add del mod topLvl">
          <ac:chgData name="Miguel Myers" userId="6aff6c08-092a-41b6-a903-0453fbb55b26" providerId="ADAL" clId="{42DBDF37-BA61-4E43-9BC9-EF58896829FF}" dt="2021-08-19T21:01:12.049" v="537" actId="165"/>
          <ac:grpSpMkLst>
            <pc:docMk/>
            <pc:sldMk cId="2939648374" sldId="256"/>
            <ac:grpSpMk id="334" creationId="{651A04B9-55ED-4BEA-A406-52BCC673B19B}"/>
          </ac:grpSpMkLst>
        </pc:grpChg>
        <pc:grpChg chg="add del">
          <ac:chgData name="Miguel Myers" userId="6aff6c08-092a-41b6-a903-0453fbb55b26" providerId="ADAL" clId="{42DBDF37-BA61-4E43-9BC9-EF58896829FF}" dt="2021-08-19T21:01:01.669" v="534" actId="165"/>
          <ac:grpSpMkLst>
            <pc:docMk/>
            <pc:sldMk cId="2939648374" sldId="256"/>
            <ac:grpSpMk id="341" creationId="{C029B617-32C4-4604-A273-DB71D91917A3}"/>
          </ac:grpSpMkLst>
        </pc:grpChg>
        <pc:grpChg chg="add del mod">
          <ac:chgData name="Miguel Myers" userId="6aff6c08-092a-41b6-a903-0453fbb55b26" providerId="ADAL" clId="{42DBDF37-BA61-4E43-9BC9-EF58896829FF}" dt="2021-08-19T21:00:55.904" v="533" actId="478"/>
          <ac:grpSpMkLst>
            <pc:docMk/>
            <pc:sldMk cId="2939648374" sldId="256"/>
            <ac:grpSpMk id="342" creationId="{BB0F67CA-A2A7-4C6F-A891-19049BDC9129}"/>
          </ac:grpSpMkLst>
        </pc:grpChg>
        <pc:grpChg chg="mod">
          <ac:chgData name="Miguel Myers" userId="6aff6c08-092a-41b6-a903-0453fbb55b26" providerId="ADAL" clId="{42DBDF37-BA61-4E43-9BC9-EF58896829FF}" dt="2021-08-19T21:00:39.232" v="528"/>
          <ac:grpSpMkLst>
            <pc:docMk/>
            <pc:sldMk cId="2939648374" sldId="256"/>
            <ac:grpSpMk id="343" creationId="{74A7A9AB-27E5-4E2E-9EF7-42A77173BB02}"/>
          </ac:grpSpMkLst>
        </pc:grpChg>
        <pc:grpChg chg="mod">
          <ac:chgData name="Miguel Myers" userId="6aff6c08-092a-41b6-a903-0453fbb55b26" providerId="ADAL" clId="{42DBDF37-BA61-4E43-9BC9-EF58896829FF}" dt="2021-08-19T21:00:39.232" v="528"/>
          <ac:grpSpMkLst>
            <pc:docMk/>
            <pc:sldMk cId="2939648374" sldId="256"/>
            <ac:grpSpMk id="344" creationId="{A4E1663A-B55C-4397-927F-8AC5F4AB23E1}"/>
          </ac:grpSpMkLst>
        </pc:grpChg>
        <pc:grpChg chg="add del">
          <ac:chgData name="Miguel Myers" userId="6aff6c08-092a-41b6-a903-0453fbb55b26" providerId="ADAL" clId="{42DBDF37-BA61-4E43-9BC9-EF58896829FF}" dt="2021-08-19T21:01:08.510" v="536" actId="165"/>
          <ac:grpSpMkLst>
            <pc:docMk/>
            <pc:sldMk cId="2939648374" sldId="256"/>
            <ac:grpSpMk id="357" creationId="{A18DDEE1-1E13-436A-840A-6F89195070CA}"/>
          </ac:grpSpMkLst>
        </pc:grpChg>
        <pc:grpChg chg="add del mod">
          <ac:chgData name="Miguel Myers" userId="6aff6c08-092a-41b6-a903-0453fbb55b26" providerId="ADAL" clId="{42DBDF37-BA61-4E43-9BC9-EF58896829FF}" dt="2021-08-19T21:03:08.019" v="558" actId="164"/>
          <ac:grpSpMkLst>
            <pc:docMk/>
            <pc:sldMk cId="2939648374" sldId="256"/>
            <ac:grpSpMk id="386" creationId="{15CC6A9C-2FF8-4F36-AB95-083932100DC9}"/>
          </ac:grpSpMkLst>
        </pc:grpChg>
        <pc:grpChg chg="add del mod">
          <ac:chgData name="Miguel Myers" userId="6aff6c08-092a-41b6-a903-0453fbb55b26" providerId="ADAL" clId="{42DBDF37-BA61-4E43-9BC9-EF58896829FF}" dt="2021-08-19T21:07:03.656" v="604" actId="165"/>
          <ac:grpSpMkLst>
            <pc:docMk/>
            <pc:sldMk cId="2939648374" sldId="256"/>
            <ac:grpSpMk id="387" creationId="{040D52D7-D779-4291-BB67-E72E9051630B}"/>
          </ac:grpSpMkLst>
        </pc:grpChg>
        <pc:grpChg chg="add mod">
          <ac:chgData name="Miguel Myers" userId="6aff6c08-092a-41b6-a903-0453fbb55b26" providerId="ADAL" clId="{42DBDF37-BA61-4E43-9BC9-EF58896829FF}" dt="2021-08-19T21:09:04.941" v="621" actId="1076"/>
          <ac:grpSpMkLst>
            <pc:docMk/>
            <pc:sldMk cId="2939648374" sldId="256"/>
            <ac:grpSpMk id="392" creationId="{C5F756AF-8E19-4BD5-9F49-706EDCE9CF93}"/>
          </ac:grpSpMkLst>
        </pc:grpChg>
        <pc:grpChg chg="add del mod">
          <ac:chgData name="Miguel Myers" userId="6aff6c08-092a-41b6-a903-0453fbb55b26" providerId="ADAL" clId="{42DBDF37-BA61-4E43-9BC9-EF58896829FF}" dt="2021-08-19T21:09:31.737" v="625" actId="478"/>
          <ac:grpSpMkLst>
            <pc:docMk/>
            <pc:sldMk cId="2939648374" sldId="256"/>
            <ac:grpSpMk id="393" creationId="{0ABCA9B0-E899-4C8A-8AAD-BEE77367DC65}"/>
          </ac:grpSpMkLst>
        </pc:grpChg>
        <pc:grpChg chg="add del mod">
          <ac:chgData name="Miguel Myers" userId="6aff6c08-092a-41b6-a903-0453fbb55b26" providerId="ADAL" clId="{42DBDF37-BA61-4E43-9BC9-EF58896829FF}" dt="2021-08-19T22:40:27.745" v="1211" actId="478"/>
          <ac:grpSpMkLst>
            <pc:docMk/>
            <pc:sldMk cId="2939648374" sldId="256"/>
            <ac:grpSpMk id="396" creationId="{28F0D9BB-52A4-4BA6-8411-6F966FA11804}"/>
          </ac:grpSpMkLst>
        </pc:grpChg>
        <pc:grpChg chg="add mod">
          <ac:chgData name="Miguel Myers" userId="6aff6c08-092a-41b6-a903-0453fbb55b26" providerId="ADAL" clId="{42DBDF37-BA61-4E43-9BC9-EF58896829FF}" dt="2021-08-19T21:13:32.180" v="680" actId="552"/>
          <ac:grpSpMkLst>
            <pc:docMk/>
            <pc:sldMk cId="2939648374" sldId="256"/>
            <ac:grpSpMk id="399" creationId="{78ED7994-6DC8-4A74-BA82-8957920BBFCD}"/>
          </ac:grpSpMkLst>
        </pc:grpChg>
        <pc:grpChg chg="add del mod">
          <ac:chgData name="Miguel Myers" userId="6aff6c08-092a-41b6-a903-0453fbb55b26" providerId="ADAL" clId="{42DBDF37-BA61-4E43-9BC9-EF58896829FF}" dt="2021-08-19T23:16:09.469" v="1344" actId="165"/>
          <ac:grpSpMkLst>
            <pc:docMk/>
            <pc:sldMk cId="2939648374" sldId="256"/>
            <ac:grpSpMk id="402" creationId="{B0F3FF07-6267-46F6-9E14-45D2BB5F367D}"/>
          </ac:grpSpMkLst>
        </pc:grpChg>
        <pc:grpChg chg="add 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403" creationId="{D176F698-D0A1-459E-87C6-28A7A8A3F231}"/>
          </ac:grpSpMkLst>
        </pc:grpChg>
        <pc:grpChg chg="add 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432" creationId="{6A8B7235-1026-4202-9E2C-BFD94E66242B}"/>
          </ac:grpSpMkLst>
        </pc:grpChg>
        <pc:grpChg chg="add del mod">
          <ac:chgData name="Miguel Myers" userId="6aff6c08-092a-41b6-a903-0453fbb55b26" providerId="ADAL" clId="{42DBDF37-BA61-4E43-9BC9-EF58896829FF}" dt="2021-08-19T21:29:26.756" v="896" actId="165"/>
          <ac:grpSpMkLst>
            <pc:docMk/>
            <pc:sldMk cId="2939648374" sldId="256"/>
            <ac:grpSpMk id="436" creationId="{D3986B42-B0DD-45BC-A353-BE3CA8FD6E8F}"/>
          </ac:grpSpMkLst>
        </pc:grpChg>
        <pc:grpChg chg="add 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448" creationId="{75E53B8B-4478-4C49-99D8-1F9862A64B48}"/>
          </ac:grpSpMkLst>
        </pc:grpChg>
        <pc:grpChg chg="add del mod">
          <ac:chgData name="Miguel Myers" userId="6aff6c08-092a-41b6-a903-0453fbb55b26" providerId="ADAL" clId="{42DBDF37-BA61-4E43-9BC9-EF58896829FF}" dt="2021-08-19T22:09:59.913" v="987" actId="478"/>
          <ac:grpSpMkLst>
            <pc:docMk/>
            <pc:sldMk cId="2939648374" sldId="256"/>
            <ac:grpSpMk id="451" creationId="{FE101EDF-475B-434D-A5F3-C8CDA2A2DB5E}"/>
          </ac:grpSpMkLst>
        </pc:grpChg>
        <pc:grpChg chg="add mod">
          <ac:chgData name="Miguel Myers" userId="6aff6c08-092a-41b6-a903-0453fbb55b26" providerId="ADAL" clId="{42DBDF37-BA61-4E43-9BC9-EF58896829FF}" dt="2021-08-19T22:13:20.551" v="1020" actId="14100"/>
          <ac:grpSpMkLst>
            <pc:docMk/>
            <pc:sldMk cId="2939648374" sldId="256"/>
            <ac:grpSpMk id="461" creationId="{F8A2BE86-9DAD-4E10-8946-5058E2649776}"/>
          </ac:grpSpMkLst>
        </pc:grpChg>
        <pc:grpChg chg="add 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466" creationId="{BB907DDB-2070-4994-9B92-FF8CCAA92C48}"/>
          </ac:grpSpMkLst>
        </pc:grpChg>
        <pc:grpChg chg="add 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484" creationId="{87E7654F-7B96-4914-8157-52F0D5F31850}"/>
          </ac:grpSpMkLst>
        </pc:grpChg>
        <pc:grpChg chg="add 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495" creationId="{E61C4F2B-6F19-47C3-A9CB-85628AD5748F}"/>
          </ac:grpSpMkLst>
        </pc:grpChg>
        <pc:grpChg chg="add del mod">
          <ac:chgData name="Miguel Myers" userId="6aff6c08-092a-41b6-a903-0453fbb55b26" providerId="ADAL" clId="{42DBDF37-BA61-4E43-9BC9-EF58896829FF}" dt="2021-08-19T22:39:00.317" v="1196" actId="165"/>
          <ac:grpSpMkLst>
            <pc:docMk/>
            <pc:sldMk cId="2939648374" sldId="256"/>
            <ac:grpSpMk id="528" creationId="{7448D14E-7635-4D95-B699-BC2DBEC664E0}"/>
          </ac:grpSpMkLst>
        </pc:grpChg>
        <pc:grpChg chg="add mod">
          <ac:chgData name="Miguel Myers" userId="6aff6c08-092a-41b6-a903-0453fbb55b26" providerId="ADAL" clId="{42DBDF37-BA61-4E43-9BC9-EF58896829FF}" dt="2021-08-19T22:53:28.725" v="1249" actId="1038"/>
          <ac:grpSpMkLst>
            <pc:docMk/>
            <pc:sldMk cId="2939648374" sldId="256"/>
            <ac:grpSpMk id="538" creationId="{93FD82DF-E606-4DE0-83E9-2A6A95BFCBB0}"/>
          </ac:grpSpMkLst>
        </pc:grpChg>
        <pc:grpChg chg="add del mod">
          <ac:chgData name="Miguel Myers" userId="6aff6c08-092a-41b6-a903-0453fbb55b26" providerId="ADAL" clId="{42DBDF37-BA61-4E43-9BC9-EF58896829FF}" dt="2021-08-19T23:37:23.572" v="1566" actId="478"/>
          <ac:grpSpMkLst>
            <pc:docMk/>
            <pc:sldMk cId="2939648374" sldId="256"/>
            <ac:grpSpMk id="539" creationId="{945DD6E6-87F0-47F8-8DD5-901052677C99}"/>
          </ac:grpSpMkLst>
        </pc:grpChg>
        <pc:grpChg chg="add del mod">
          <ac:chgData name="Miguel Myers" userId="6aff6c08-092a-41b6-a903-0453fbb55b26" providerId="ADAL" clId="{42DBDF37-BA61-4E43-9BC9-EF58896829FF}" dt="2021-08-19T23:07:06.938" v="1300" actId="165"/>
          <ac:grpSpMkLst>
            <pc:docMk/>
            <pc:sldMk cId="2939648374" sldId="256"/>
            <ac:grpSpMk id="549" creationId="{B539DFDF-7A4B-46FC-BD00-955647D4B140}"/>
          </ac:grpSpMkLst>
        </pc:grpChg>
        <pc:grpChg chg="del mod">
          <ac:chgData name="Miguel Myers" userId="6aff6c08-092a-41b6-a903-0453fbb55b26" providerId="ADAL" clId="{42DBDF37-BA61-4E43-9BC9-EF58896829FF}" dt="2021-08-19T23:06:39.277" v="1293" actId="478"/>
          <ac:grpSpMkLst>
            <pc:docMk/>
            <pc:sldMk cId="2939648374" sldId="256"/>
            <ac:grpSpMk id="550" creationId="{075FDF93-6DCB-4381-BA94-8EF823764B52}"/>
          </ac:grpSpMkLst>
        </pc:grpChg>
        <pc:grpChg chg="add del mod">
          <ac:chgData name="Miguel Myers" userId="6aff6c08-092a-41b6-a903-0453fbb55b26" providerId="ADAL" clId="{42DBDF37-BA61-4E43-9BC9-EF58896829FF}" dt="2021-08-19T23:08:21.494" v="1316" actId="478"/>
          <ac:grpSpMkLst>
            <pc:docMk/>
            <pc:sldMk cId="2939648374" sldId="256"/>
            <ac:grpSpMk id="555" creationId="{BAB0C475-2913-4B32-860D-416FB655F69A}"/>
          </ac:grpSpMkLst>
        </pc:grpChg>
        <pc:grpChg chg="mod">
          <ac:chgData name="Miguel Myers" userId="6aff6c08-092a-41b6-a903-0453fbb55b26" providerId="ADAL" clId="{42DBDF37-BA61-4E43-9BC9-EF58896829FF}" dt="2021-08-19T23:06:46.281" v="1295"/>
          <ac:grpSpMkLst>
            <pc:docMk/>
            <pc:sldMk cId="2939648374" sldId="256"/>
            <ac:grpSpMk id="556" creationId="{2AFF2AB7-D249-4DB4-9EA4-A3DE3833BE86}"/>
          </ac:grpSpMkLst>
        </pc:grpChg>
        <pc:grpChg chg="add mod">
          <ac:chgData name="Miguel Myers" userId="6aff6c08-092a-41b6-a903-0453fbb55b26" providerId="ADAL" clId="{42DBDF37-BA61-4E43-9BC9-EF58896829FF}" dt="2021-08-19T23:35:26.324" v="1547" actId="14100"/>
          <ac:grpSpMkLst>
            <pc:docMk/>
            <pc:sldMk cId="2939648374" sldId="256"/>
            <ac:grpSpMk id="633" creationId="{CD880BC9-BE25-4867-8E56-B49486CF82F1}"/>
          </ac:grpSpMkLst>
        </pc:grpChg>
        <pc:grpChg chg="add">
          <ac:chgData name="Miguel Myers" userId="6aff6c08-092a-41b6-a903-0453fbb55b26" providerId="ADAL" clId="{42DBDF37-BA61-4E43-9BC9-EF58896829FF}" dt="2021-08-19T23:36:53.594" v="1562" actId="164"/>
          <ac:grpSpMkLst>
            <pc:docMk/>
            <pc:sldMk cId="2939648374" sldId="256"/>
            <ac:grpSpMk id="634" creationId="{8698B815-E7F6-4F64-95CD-FF7032F36904}"/>
          </ac:grpSpMkLst>
        </pc:grpChg>
        <pc:grpChg chg="add 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635" creationId="{32812C11-5C7E-46D2-9450-98D6BA3C9E9F}"/>
          </ac:grpSpMkLst>
        </pc:grpChg>
        <pc:grpChg chg="add del mod">
          <ac:chgData name="Miguel Myers" userId="6aff6c08-092a-41b6-a903-0453fbb55b26" providerId="ADAL" clId="{42DBDF37-BA61-4E43-9BC9-EF58896829FF}" dt="2021-08-19T23:43:15.370" v="1591" actId="478"/>
          <ac:grpSpMkLst>
            <pc:docMk/>
            <pc:sldMk cId="2939648374" sldId="256"/>
            <ac:grpSpMk id="636" creationId="{2D587713-0AF7-40AD-B4D9-B89D77703AC1}"/>
          </ac:grpSpMkLst>
        </pc:grpChg>
        <pc:grpChg chg="add mo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645" creationId="{2DC78CF8-108C-42D7-B221-B2930B3786F8}"/>
          </ac:grpSpMkLst>
        </pc:grpChg>
        <pc:grpChg chg="add">
          <ac:chgData name="Miguel Myers" userId="6aff6c08-092a-41b6-a903-0453fbb55b26" providerId="ADAL" clId="{42DBDF37-BA61-4E43-9BC9-EF58896829FF}" dt="2021-08-20T00:00:01.403" v="1674" actId="164"/>
          <ac:grpSpMkLst>
            <pc:docMk/>
            <pc:sldMk cId="2939648374" sldId="256"/>
            <ac:grpSpMk id="668" creationId="{24BF03DF-4F08-4616-AA2E-70157D439878}"/>
          </ac:grpSpMkLst>
        </pc:grpChg>
        <pc:grpChg chg="add del mod">
          <ac:chgData name="Miguel Myers" userId="6aff6c08-092a-41b6-a903-0453fbb55b26" providerId="ADAL" clId="{42DBDF37-BA61-4E43-9BC9-EF58896829FF}" dt="2021-08-20T00:04:37.871" v="1713" actId="478"/>
          <ac:grpSpMkLst>
            <pc:docMk/>
            <pc:sldMk cId="2939648374" sldId="256"/>
            <ac:grpSpMk id="669" creationId="{70CF321D-6365-4E2E-85AA-9EB8D4F3E06B}"/>
          </ac:grpSpMkLst>
        </pc:grpChg>
        <pc:grpChg chg="mod">
          <ac:chgData name="Miguel Myers" userId="6aff6c08-092a-41b6-a903-0453fbb55b26" providerId="ADAL" clId="{42DBDF37-BA61-4E43-9BC9-EF58896829FF}" dt="2021-08-20T00:01:42.317" v="1675"/>
          <ac:grpSpMkLst>
            <pc:docMk/>
            <pc:sldMk cId="2939648374" sldId="256"/>
            <ac:grpSpMk id="671" creationId="{AD016560-F878-4844-B8B2-315EE24DC721}"/>
          </ac:grpSpMkLst>
        </pc:grpChg>
        <pc:grpChg chg="add topLvl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687" creationId="{5DABC2C6-AD25-48B4-82EF-71EF962746E4}"/>
          </ac:grpSpMkLst>
        </pc:grpChg>
        <pc:grpChg chg="add del mod">
          <ac:chgData name="Miguel Myers" userId="6aff6c08-092a-41b6-a903-0453fbb55b26" providerId="ADAL" clId="{42DBDF37-BA61-4E43-9BC9-EF58896829FF}" dt="2021-08-20T01:53:57.371" v="3414" actId="165"/>
          <ac:grpSpMkLst>
            <pc:docMk/>
            <pc:sldMk cId="2939648374" sldId="256"/>
            <ac:grpSpMk id="688" creationId="{7EBC2140-AED9-4B72-BCCE-EB915867E598}"/>
          </ac:grpSpMkLst>
        </pc:grpChg>
        <pc:grpChg chg="add">
          <ac:chgData name="Miguel Myers" userId="6aff6c08-092a-41b6-a903-0453fbb55b26" providerId="ADAL" clId="{42DBDF37-BA61-4E43-9BC9-EF58896829FF}" dt="2021-08-20T03:17:11.420" v="4956" actId="164"/>
          <ac:grpSpMkLst>
            <pc:docMk/>
            <pc:sldMk cId="2939648374" sldId="256"/>
            <ac:grpSpMk id="689" creationId="{AA4E2689-B967-4284-BA8D-B1C48C7BFA4D}"/>
          </ac:grpSpMkLst>
        </pc:grpChg>
        <pc:grpChg chg="add">
          <ac:chgData name="Miguel Myers" userId="6aff6c08-092a-41b6-a903-0453fbb55b26" providerId="ADAL" clId="{42DBDF37-BA61-4E43-9BC9-EF58896829FF}" dt="2021-08-20T03:18:37.545" v="4967" actId="164"/>
          <ac:grpSpMkLst>
            <pc:docMk/>
            <pc:sldMk cId="2939648374" sldId="256"/>
            <ac:grpSpMk id="690" creationId="{7759508A-9C9F-4C39-A440-7AFE5612D749}"/>
          </ac:grpSpMkLst>
        </pc:grpChg>
        <pc:grpChg chg="add">
          <ac:chgData name="Miguel Myers" userId="6aff6c08-092a-41b6-a903-0453fbb55b26" providerId="ADAL" clId="{42DBDF37-BA61-4E43-9BC9-EF58896829FF}" dt="2021-08-20T06:21:37.604" v="7687" actId="164"/>
          <ac:grpSpMkLst>
            <pc:docMk/>
            <pc:sldMk cId="2939648374" sldId="256"/>
            <ac:grpSpMk id="691" creationId="{1EB80354-B8EB-4247-8893-E3CEEF7A1619}"/>
          </ac:grpSpMkLst>
        </pc:grpChg>
        <pc:grpChg chg="add">
          <ac:chgData name="Miguel Myers" userId="6aff6c08-092a-41b6-a903-0453fbb55b26" providerId="ADAL" clId="{42DBDF37-BA61-4E43-9BC9-EF58896829FF}" dt="2021-08-20T06:23:39.507" v="7728" actId="164"/>
          <ac:grpSpMkLst>
            <pc:docMk/>
            <pc:sldMk cId="2939648374" sldId="256"/>
            <ac:grpSpMk id="692" creationId="{2B922049-B058-4233-BD26-D91ED2CC8184}"/>
          </ac:grpSpMkLst>
        </pc:grpChg>
        <pc:picChg chg="add del mod">
          <ac:chgData name="Miguel Myers" userId="6aff6c08-092a-41b6-a903-0453fbb55b26" providerId="ADAL" clId="{42DBDF37-BA61-4E43-9BC9-EF58896829FF}" dt="2021-08-19T23:35:12.143" v="1545" actId="478"/>
          <ac:picMkLst>
            <pc:docMk/>
            <pc:sldMk cId="2939648374" sldId="256"/>
            <ac:picMk id="632" creationId="{92036FB4-56FB-49FB-9887-54640D6676A4}"/>
          </ac:picMkLst>
        </pc:picChg>
      </pc:sldChg>
      <pc:sldChg chg="addSp delSp modSp new mod setBg">
        <pc:chgData name="Miguel Myers" userId="6aff6c08-092a-41b6-a903-0453fbb55b26" providerId="ADAL" clId="{42DBDF37-BA61-4E43-9BC9-EF58896829FF}" dt="2021-08-20T01:53:10.890" v="3408" actId="1036"/>
        <pc:sldMkLst>
          <pc:docMk/>
          <pc:sldMk cId="224365144" sldId="257"/>
        </pc:sldMkLst>
        <pc:spChg chg="mod">
          <ac:chgData name="Miguel Myers" userId="6aff6c08-092a-41b6-a903-0453fbb55b26" providerId="ADAL" clId="{42DBDF37-BA61-4E43-9BC9-EF58896829FF}" dt="2021-08-20T00:40:42.758" v="1741"/>
          <ac:spMkLst>
            <pc:docMk/>
            <pc:sldMk cId="224365144" sldId="257"/>
            <ac:spMk id="3" creationId="{8C9E8603-03AB-4F43-A830-DB3A22413DF9}"/>
          </ac:spMkLst>
        </pc:spChg>
        <pc:spChg chg="mod">
          <ac:chgData name="Miguel Myers" userId="6aff6c08-092a-41b6-a903-0453fbb55b26" providerId="ADAL" clId="{42DBDF37-BA61-4E43-9BC9-EF58896829FF}" dt="2021-08-20T00:40:42.758" v="1741"/>
          <ac:spMkLst>
            <pc:docMk/>
            <pc:sldMk cId="224365144" sldId="257"/>
            <ac:spMk id="4" creationId="{BC157703-4687-4778-AB89-18C49D4FF7E0}"/>
          </ac:spMkLst>
        </pc:spChg>
        <pc:spChg chg="mod">
          <ac:chgData name="Miguel Myers" userId="6aff6c08-092a-41b6-a903-0453fbb55b26" providerId="ADAL" clId="{42DBDF37-BA61-4E43-9BC9-EF58896829FF}" dt="2021-08-20T00:40:42.758" v="1741"/>
          <ac:spMkLst>
            <pc:docMk/>
            <pc:sldMk cId="224365144" sldId="257"/>
            <ac:spMk id="5" creationId="{BDE6C6C6-16EE-49C1-BDA4-599BF882892B}"/>
          </ac:spMkLst>
        </pc:spChg>
        <pc:spChg chg="add del mod">
          <ac:chgData name="Miguel Myers" userId="6aff6c08-092a-41b6-a903-0453fbb55b26" providerId="ADAL" clId="{42DBDF37-BA61-4E43-9BC9-EF58896829FF}" dt="2021-08-20T00:43:40.975" v="1757" actId="478"/>
          <ac:spMkLst>
            <pc:docMk/>
            <pc:sldMk cId="224365144" sldId="257"/>
            <ac:spMk id="6" creationId="{2C5F9786-EC47-4545-A85C-F546817F761D}"/>
          </ac:spMkLst>
        </pc:spChg>
        <pc:spChg chg="add del">
          <ac:chgData name="Miguel Myers" userId="6aff6c08-092a-41b6-a903-0453fbb55b26" providerId="ADAL" clId="{42DBDF37-BA61-4E43-9BC9-EF58896829FF}" dt="2021-08-20T00:43:51.768" v="1759" actId="478"/>
          <ac:spMkLst>
            <pc:docMk/>
            <pc:sldMk cId="224365144" sldId="257"/>
            <ac:spMk id="7" creationId="{EEC6239E-6952-45B6-8D3E-E1E8D220ED60}"/>
          </ac:spMkLst>
        </pc:spChg>
        <pc:spChg chg="add mod ord">
          <ac:chgData name="Miguel Myers" userId="6aff6c08-092a-41b6-a903-0453fbb55b26" providerId="ADAL" clId="{42DBDF37-BA61-4E43-9BC9-EF58896829FF}" dt="2021-08-20T00:56:18.304" v="2380" actId="552"/>
          <ac:spMkLst>
            <pc:docMk/>
            <pc:sldMk cId="224365144" sldId="257"/>
            <ac:spMk id="8" creationId="{62BA6550-CE9D-4DA5-AB76-9A0D121DFC6E}"/>
          </ac:spMkLst>
        </pc:spChg>
        <pc:spChg chg="add mod">
          <ac:chgData name="Miguel Myers" userId="6aff6c08-092a-41b6-a903-0453fbb55b26" providerId="ADAL" clId="{42DBDF37-BA61-4E43-9BC9-EF58896829FF}" dt="2021-08-20T00:58:39.565" v="2532" actId="207"/>
          <ac:spMkLst>
            <pc:docMk/>
            <pc:sldMk cId="224365144" sldId="257"/>
            <ac:spMk id="10" creationId="{6A9320C2-4403-42AF-B60C-52DF75595A2D}"/>
          </ac:spMkLst>
        </pc:spChg>
        <pc:spChg chg="add del mod">
          <ac:chgData name="Miguel Myers" userId="6aff6c08-092a-41b6-a903-0453fbb55b26" providerId="ADAL" clId="{42DBDF37-BA61-4E43-9BC9-EF58896829FF}" dt="2021-08-20T00:48:21.141" v="2279" actId="478"/>
          <ac:spMkLst>
            <pc:docMk/>
            <pc:sldMk cId="224365144" sldId="257"/>
            <ac:spMk id="12" creationId="{D8863E7D-2471-41C4-A2F1-73DC2A16C5E7}"/>
          </ac:spMkLst>
        </pc:spChg>
        <pc:spChg chg="add mod">
          <ac:chgData name="Miguel Myers" userId="6aff6c08-092a-41b6-a903-0453fbb55b26" providerId="ADAL" clId="{42DBDF37-BA61-4E43-9BC9-EF58896829FF}" dt="2021-08-20T00:59:41.133" v="2580" actId="108"/>
          <ac:spMkLst>
            <pc:docMk/>
            <pc:sldMk cId="224365144" sldId="257"/>
            <ac:spMk id="14" creationId="{C0019D48-F2E6-4305-8BC5-27CB0B87D098}"/>
          </ac:spMkLst>
        </pc:spChg>
        <pc:spChg chg="add del mod">
          <ac:chgData name="Miguel Myers" userId="6aff6c08-092a-41b6-a903-0453fbb55b26" providerId="ADAL" clId="{42DBDF37-BA61-4E43-9BC9-EF58896829FF}" dt="2021-08-20T00:56:14.366" v="2379" actId="478"/>
          <ac:spMkLst>
            <pc:docMk/>
            <pc:sldMk cId="224365144" sldId="257"/>
            <ac:spMk id="16" creationId="{82257E42-AC05-46E4-9902-84DB58DC9017}"/>
          </ac:spMkLst>
        </pc:spChg>
        <pc:spChg chg="add mod">
          <ac:chgData name="Miguel Myers" userId="6aff6c08-092a-41b6-a903-0453fbb55b26" providerId="ADAL" clId="{42DBDF37-BA61-4E43-9BC9-EF58896829FF}" dt="2021-08-20T00:52:28.946" v="2346" actId="14100"/>
          <ac:spMkLst>
            <pc:docMk/>
            <pc:sldMk cId="224365144" sldId="257"/>
            <ac:spMk id="18" creationId="{6FAD26A1-FDA7-40A7-AA02-758FA8EC495C}"/>
          </ac:spMkLst>
        </pc:spChg>
        <pc:spChg chg="add mod">
          <ac:chgData name="Miguel Myers" userId="6aff6c08-092a-41b6-a903-0453fbb55b26" providerId="ADAL" clId="{42DBDF37-BA61-4E43-9BC9-EF58896829FF}" dt="2021-08-20T00:52:35.492" v="2347" actId="1076"/>
          <ac:spMkLst>
            <pc:docMk/>
            <pc:sldMk cId="224365144" sldId="257"/>
            <ac:spMk id="20" creationId="{36EA7CCE-05BC-46CE-9C5D-A28619950774}"/>
          </ac:spMkLst>
        </pc:spChg>
        <pc:spChg chg="add mod">
          <ac:chgData name="Miguel Myers" userId="6aff6c08-092a-41b6-a903-0453fbb55b26" providerId="ADAL" clId="{42DBDF37-BA61-4E43-9BC9-EF58896829FF}" dt="2021-08-20T00:56:47.008" v="2383"/>
          <ac:spMkLst>
            <pc:docMk/>
            <pc:sldMk cId="224365144" sldId="257"/>
            <ac:spMk id="22" creationId="{0116FD78-0A15-4B40-A926-B9C9F9591EF1}"/>
          </ac:spMkLst>
        </pc:spChg>
        <pc:spChg chg="add mod">
          <ac:chgData name="Miguel Myers" userId="6aff6c08-092a-41b6-a903-0453fbb55b26" providerId="ADAL" clId="{42DBDF37-BA61-4E43-9BC9-EF58896829FF}" dt="2021-08-20T00:59:51.380" v="2583" actId="207"/>
          <ac:spMkLst>
            <pc:docMk/>
            <pc:sldMk cId="224365144" sldId="257"/>
            <ac:spMk id="24" creationId="{FD5B4FDC-BDB3-4B2E-849C-FC244673F128}"/>
          </ac:spMkLst>
        </pc:spChg>
        <pc:spChg chg="add del mod">
          <ac:chgData name="Miguel Myers" userId="6aff6c08-092a-41b6-a903-0453fbb55b26" providerId="ADAL" clId="{42DBDF37-BA61-4E43-9BC9-EF58896829FF}" dt="2021-08-20T01:06:56.866" v="2745" actId="478"/>
          <ac:spMkLst>
            <pc:docMk/>
            <pc:sldMk cId="224365144" sldId="257"/>
            <ac:spMk id="26" creationId="{080FD208-F69D-4F62-BAF5-B23E788F9900}"/>
          </ac:spMkLst>
        </pc:spChg>
        <pc:spChg chg="add mod">
          <ac:chgData name="Miguel Myers" userId="6aff6c08-092a-41b6-a903-0453fbb55b26" providerId="ADAL" clId="{42DBDF37-BA61-4E43-9BC9-EF58896829FF}" dt="2021-08-20T01:04:35.901" v="2706" actId="14100"/>
          <ac:spMkLst>
            <pc:docMk/>
            <pc:sldMk cId="224365144" sldId="257"/>
            <ac:spMk id="28" creationId="{76655451-FAF2-4FB9-8562-A28D4E40CF0B}"/>
          </ac:spMkLst>
        </pc:spChg>
        <pc:spChg chg="add mod">
          <ac:chgData name="Miguel Myers" userId="6aff6c08-092a-41b6-a903-0453fbb55b26" providerId="ADAL" clId="{42DBDF37-BA61-4E43-9BC9-EF58896829FF}" dt="2021-08-20T01:25:09.412" v="2993" actId="207"/>
          <ac:spMkLst>
            <pc:docMk/>
            <pc:sldMk cId="224365144" sldId="257"/>
            <ac:spMk id="30" creationId="{AE483811-4749-4866-9362-F1D740997FC3}"/>
          </ac:spMkLst>
        </pc:spChg>
        <pc:spChg chg="add mod">
          <ac:chgData name="Miguel Myers" userId="6aff6c08-092a-41b6-a903-0453fbb55b26" providerId="ADAL" clId="{42DBDF37-BA61-4E43-9BC9-EF58896829FF}" dt="2021-08-20T01:25:09.412" v="2993" actId="207"/>
          <ac:spMkLst>
            <pc:docMk/>
            <pc:sldMk cId="224365144" sldId="257"/>
            <ac:spMk id="32" creationId="{DF7DC881-3F3D-4873-A883-A9F6595AD3EC}"/>
          </ac:spMkLst>
        </pc:spChg>
        <pc:spChg chg="add mod">
          <ac:chgData name="Miguel Myers" userId="6aff6c08-092a-41b6-a903-0453fbb55b26" providerId="ADAL" clId="{42DBDF37-BA61-4E43-9BC9-EF58896829FF}" dt="2021-08-20T01:25:09.412" v="2993" actId="207"/>
          <ac:spMkLst>
            <pc:docMk/>
            <pc:sldMk cId="224365144" sldId="257"/>
            <ac:spMk id="34" creationId="{BA5A32ED-46AE-4148-84D4-44C9904FBFE8}"/>
          </ac:spMkLst>
        </pc:spChg>
        <pc:spChg chg="add mod">
          <ac:chgData name="Miguel Myers" userId="6aff6c08-092a-41b6-a903-0453fbb55b26" providerId="ADAL" clId="{42DBDF37-BA61-4E43-9BC9-EF58896829FF}" dt="2021-08-20T01:25:09.412" v="2993" actId="207"/>
          <ac:spMkLst>
            <pc:docMk/>
            <pc:sldMk cId="224365144" sldId="257"/>
            <ac:spMk id="36" creationId="{FDED0C93-7FDB-46B3-A4EE-BDCC59FBF37C}"/>
          </ac:spMkLst>
        </pc:spChg>
        <pc:spChg chg="add mod">
          <ac:chgData name="Miguel Myers" userId="6aff6c08-092a-41b6-a903-0453fbb55b26" providerId="ADAL" clId="{42DBDF37-BA61-4E43-9BC9-EF58896829FF}" dt="2021-08-20T01:25:09.412" v="2993" actId="207"/>
          <ac:spMkLst>
            <pc:docMk/>
            <pc:sldMk cId="224365144" sldId="257"/>
            <ac:spMk id="38" creationId="{8DF09389-59BB-4CE0-B845-5CDA5F847C70}"/>
          </ac:spMkLst>
        </pc:spChg>
        <pc:spChg chg="add mod">
          <ac:chgData name="Miguel Myers" userId="6aff6c08-092a-41b6-a903-0453fbb55b26" providerId="ADAL" clId="{42DBDF37-BA61-4E43-9BC9-EF58896829FF}" dt="2021-08-20T01:25:09.412" v="2993" actId="207"/>
          <ac:spMkLst>
            <pc:docMk/>
            <pc:sldMk cId="224365144" sldId="257"/>
            <ac:spMk id="40" creationId="{EBE6CFB8-8783-43F6-98FE-4A4B47A77EDA}"/>
          </ac:spMkLst>
        </pc:spChg>
        <pc:spChg chg="add del mod">
          <ac:chgData name="Miguel Myers" userId="6aff6c08-092a-41b6-a903-0453fbb55b26" providerId="ADAL" clId="{42DBDF37-BA61-4E43-9BC9-EF58896829FF}" dt="2021-08-20T01:08:10.337" v="2760" actId="478"/>
          <ac:spMkLst>
            <pc:docMk/>
            <pc:sldMk cId="224365144" sldId="257"/>
            <ac:spMk id="41" creationId="{8C55A03A-17A7-4CFC-ABD5-12BF49AF7045}"/>
          </ac:spMkLst>
        </pc:spChg>
        <pc:spChg chg="add mod ord">
          <ac:chgData name="Miguel Myers" userId="6aff6c08-092a-41b6-a903-0453fbb55b26" providerId="ADAL" clId="{42DBDF37-BA61-4E43-9BC9-EF58896829FF}" dt="2021-08-20T01:07:26.147" v="2751" actId="14100"/>
          <ac:spMkLst>
            <pc:docMk/>
            <pc:sldMk cId="224365144" sldId="257"/>
            <ac:spMk id="43" creationId="{59603F30-63F0-4985-AD3F-1D40F84738C5}"/>
          </ac:spMkLst>
        </pc:spChg>
        <pc:spChg chg="add mod">
          <ac:chgData name="Miguel Myers" userId="6aff6c08-092a-41b6-a903-0453fbb55b26" providerId="ADAL" clId="{42DBDF37-BA61-4E43-9BC9-EF58896829FF}" dt="2021-08-20T01:53:10.890" v="3408" actId="1036"/>
          <ac:spMkLst>
            <pc:docMk/>
            <pc:sldMk cId="224365144" sldId="257"/>
            <ac:spMk id="46" creationId="{344DA632-7008-490F-A7FB-7D44A17207F7}"/>
          </ac:spMkLst>
        </pc:spChg>
        <pc:grpChg chg="add mod">
          <ac:chgData name="Miguel Myers" userId="6aff6c08-092a-41b6-a903-0453fbb55b26" providerId="ADAL" clId="{42DBDF37-BA61-4E43-9BC9-EF58896829FF}" dt="2021-08-20T00:40:51.455" v="1743" actId="1076"/>
          <ac:grpSpMkLst>
            <pc:docMk/>
            <pc:sldMk cId="224365144" sldId="257"/>
            <ac:grpSpMk id="2" creationId="{D6CBE823-CEEC-4C4D-BCE7-C156C403B928}"/>
          </ac:grpSpMkLst>
        </pc:grpChg>
        <pc:grpChg chg="add mod">
          <ac:chgData name="Miguel Myers" userId="6aff6c08-092a-41b6-a903-0453fbb55b26" providerId="ADAL" clId="{42DBDF37-BA61-4E43-9BC9-EF58896829FF}" dt="2021-08-20T01:08:34.532" v="2762" actId="1076"/>
          <ac:grpSpMkLst>
            <pc:docMk/>
            <pc:sldMk cId="224365144" sldId="257"/>
            <ac:grpSpMk id="44" creationId="{AE7A9219-6C91-4789-BB7C-38A6FFA1EBE9}"/>
          </ac:grpSpMkLst>
        </pc:grpChg>
      </pc:sldChg>
      <pc:sldChg chg="addSp delSp modSp add mod">
        <pc:chgData name="Miguel Myers" userId="6aff6c08-092a-41b6-a903-0453fbb55b26" providerId="ADAL" clId="{42DBDF37-BA61-4E43-9BC9-EF58896829FF}" dt="2021-08-20T01:53:16.775" v="3409" actId="22"/>
        <pc:sldMkLst>
          <pc:docMk/>
          <pc:sldMk cId="76918643" sldId="258"/>
        </pc:sldMkLst>
        <pc:spChg chg="add mod">
          <ac:chgData name="Miguel Myers" userId="6aff6c08-092a-41b6-a903-0453fbb55b26" providerId="ADAL" clId="{42DBDF37-BA61-4E43-9BC9-EF58896829FF}" dt="2021-08-20T01:21:31.785" v="2957" actId="20577"/>
          <ac:spMkLst>
            <pc:docMk/>
            <pc:sldMk cId="76918643" sldId="258"/>
            <ac:spMk id="6" creationId="{0F9F2077-4123-4444-865A-8EB9C169689D}"/>
          </ac:spMkLst>
        </pc:spChg>
        <pc:spChg chg="add mod">
          <ac:chgData name="Miguel Myers" userId="6aff6c08-092a-41b6-a903-0453fbb55b26" providerId="ADAL" clId="{42DBDF37-BA61-4E43-9BC9-EF58896829FF}" dt="2021-08-20T01:21:53.065" v="2959" actId="20577"/>
          <ac:spMkLst>
            <pc:docMk/>
            <pc:sldMk cId="76918643" sldId="258"/>
            <ac:spMk id="7" creationId="{56266F08-F49A-4F11-AD42-CF09D2944818}"/>
          </ac:spMkLst>
        </pc:spChg>
        <pc:spChg chg="mod">
          <ac:chgData name="Miguel Myers" userId="6aff6c08-092a-41b6-a903-0453fbb55b26" providerId="ADAL" clId="{42DBDF37-BA61-4E43-9BC9-EF58896829FF}" dt="2021-08-20T01:24:30.974" v="2990" actId="207"/>
          <ac:spMkLst>
            <pc:docMk/>
            <pc:sldMk cId="76918643" sldId="258"/>
            <ac:spMk id="8" creationId="{62BA6550-CE9D-4DA5-AB76-9A0D121DFC6E}"/>
          </ac:spMkLst>
        </pc:spChg>
        <pc:spChg chg="add mod">
          <ac:chgData name="Miguel Myers" userId="6aff6c08-092a-41b6-a903-0453fbb55b26" providerId="ADAL" clId="{42DBDF37-BA61-4E43-9BC9-EF58896829FF}" dt="2021-08-20T01:22:00.100" v="2962" actId="122"/>
          <ac:spMkLst>
            <pc:docMk/>
            <pc:sldMk cId="76918643" sldId="258"/>
            <ac:spMk id="9" creationId="{F79064A5-15D0-4D96-B0BC-92C4B211260D}"/>
          </ac:spMkLst>
        </pc:spChg>
        <pc:spChg chg="add del mod">
          <ac:chgData name="Miguel Myers" userId="6aff6c08-092a-41b6-a903-0453fbb55b26" providerId="ADAL" clId="{42DBDF37-BA61-4E43-9BC9-EF58896829FF}" dt="2021-08-20T01:12:31.134" v="2809" actId="14100"/>
          <ac:spMkLst>
            <pc:docMk/>
            <pc:sldMk cId="76918643" sldId="258"/>
            <ac:spMk id="10" creationId="{6A9320C2-4403-42AF-B60C-52DF75595A2D}"/>
          </ac:spMkLst>
        </pc:spChg>
        <pc:spChg chg="add mod">
          <ac:chgData name="Miguel Myers" userId="6aff6c08-092a-41b6-a903-0453fbb55b26" providerId="ADAL" clId="{42DBDF37-BA61-4E43-9BC9-EF58896829FF}" dt="2021-08-20T01:22:17.646" v="2970" actId="1076"/>
          <ac:spMkLst>
            <pc:docMk/>
            <pc:sldMk cId="76918643" sldId="258"/>
            <ac:spMk id="11" creationId="{2615271A-F722-40B1-BB6C-366FDEDE4308}"/>
          </ac:spMkLst>
        </pc:spChg>
        <pc:spChg chg="add mod ord">
          <ac:chgData name="Miguel Myers" userId="6aff6c08-092a-41b6-a903-0453fbb55b26" providerId="ADAL" clId="{42DBDF37-BA61-4E43-9BC9-EF58896829FF}" dt="2021-08-20T01:23:08.860" v="2980" actId="167"/>
          <ac:spMkLst>
            <pc:docMk/>
            <pc:sldMk cId="76918643" sldId="258"/>
            <ac:spMk id="12" creationId="{E27DE6E2-291D-462A-A3EA-10996FC4A095}"/>
          </ac:spMkLst>
        </pc:spChg>
        <pc:spChg chg="add mod ord">
          <ac:chgData name="Miguel Myers" userId="6aff6c08-092a-41b6-a903-0453fbb55b26" providerId="ADAL" clId="{42DBDF37-BA61-4E43-9BC9-EF58896829FF}" dt="2021-08-20T01:23:08.860" v="2980" actId="167"/>
          <ac:spMkLst>
            <pc:docMk/>
            <pc:sldMk cId="76918643" sldId="258"/>
            <ac:spMk id="13" creationId="{940D0552-EF62-4821-9703-947562A027AA}"/>
          </ac:spMkLst>
        </pc:spChg>
        <pc:spChg chg="del">
          <ac:chgData name="Miguel Myers" userId="6aff6c08-092a-41b6-a903-0453fbb55b26" providerId="ADAL" clId="{42DBDF37-BA61-4E43-9BC9-EF58896829FF}" dt="2021-08-20T01:11:46.110" v="2798" actId="478"/>
          <ac:spMkLst>
            <pc:docMk/>
            <pc:sldMk cId="76918643" sldId="258"/>
            <ac:spMk id="14" creationId="{C0019D48-F2E6-4305-8BC5-27CB0B87D098}"/>
          </ac:spMkLst>
        </pc:spChg>
        <pc:spChg chg="add mod">
          <ac:chgData name="Miguel Myers" userId="6aff6c08-092a-41b6-a903-0453fbb55b26" providerId="ADAL" clId="{42DBDF37-BA61-4E43-9BC9-EF58896829FF}" dt="2021-08-20T01:47:10.292" v="3350" actId="20577"/>
          <ac:spMkLst>
            <pc:docMk/>
            <pc:sldMk cId="76918643" sldId="258"/>
            <ac:spMk id="15" creationId="{0A1877C4-2ACB-4448-917F-BA83EFE59C3A}"/>
          </ac:spMkLst>
        </pc:spChg>
        <pc:spChg chg="add">
          <ac:chgData name="Miguel Myers" userId="6aff6c08-092a-41b6-a903-0453fbb55b26" providerId="ADAL" clId="{42DBDF37-BA61-4E43-9BC9-EF58896829FF}" dt="2021-08-20T01:53:16.775" v="3409" actId="22"/>
          <ac:spMkLst>
            <pc:docMk/>
            <pc:sldMk cId="76918643" sldId="258"/>
            <ac:spMk id="16" creationId="{861F565A-DD3B-4F2E-B545-F02EC1EA3018}"/>
          </ac:spMkLst>
        </pc:spChg>
        <pc:spChg chg="mod">
          <ac:chgData name="Miguel Myers" userId="6aff6c08-092a-41b6-a903-0453fbb55b26" providerId="ADAL" clId="{42DBDF37-BA61-4E43-9BC9-EF58896829FF}" dt="2021-08-20T01:10:16.276" v="2778" actId="20577"/>
          <ac:spMkLst>
            <pc:docMk/>
            <pc:sldMk cId="76918643" sldId="258"/>
            <ac:spMk id="18" creationId="{6FAD26A1-FDA7-40A7-AA02-758FA8EC495C}"/>
          </ac:spMkLst>
        </pc:spChg>
        <pc:spChg chg="mod">
          <ac:chgData name="Miguel Myers" userId="6aff6c08-092a-41b6-a903-0453fbb55b26" providerId="ADAL" clId="{42DBDF37-BA61-4E43-9BC9-EF58896829FF}" dt="2021-08-20T01:10:25.952" v="2793" actId="14100"/>
          <ac:spMkLst>
            <pc:docMk/>
            <pc:sldMk cId="76918643" sldId="258"/>
            <ac:spMk id="20" creationId="{36EA7CCE-05BC-46CE-9C5D-A28619950774}"/>
          </ac:spMkLst>
        </pc:spChg>
        <pc:spChg chg="del">
          <ac:chgData name="Miguel Myers" userId="6aff6c08-092a-41b6-a903-0453fbb55b26" providerId="ADAL" clId="{42DBDF37-BA61-4E43-9BC9-EF58896829FF}" dt="2021-08-20T01:11:44.015" v="2797" actId="478"/>
          <ac:spMkLst>
            <pc:docMk/>
            <pc:sldMk cId="76918643" sldId="258"/>
            <ac:spMk id="22" creationId="{0116FD78-0A15-4B40-A926-B9C9F9591EF1}"/>
          </ac:spMkLst>
        </pc:spChg>
        <pc:spChg chg="del">
          <ac:chgData name="Miguel Myers" userId="6aff6c08-092a-41b6-a903-0453fbb55b26" providerId="ADAL" clId="{42DBDF37-BA61-4E43-9BC9-EF58896829FF}" dt="2021-08-20T01:11:47.879" v="2799" actId="478"/>
          <ac:spMkLst>
            <pc:docMk/>
            <pc:sldMk cId="76918643" sldId="258"/>
            <ac:spMk id="24" creationId="{FD5B4FDC-BDB3-4B2E-849C-FC244673F128}"/>
          </ac:spMkLst>
        </pc:spChg>
        <pc:spChg chg="mod">
          <ac:chgData name="Miguel Myers" userId="6aff6c08-092a-41b6-a903-0453fbb55b26" providerId="ADAL" clId="{42DBDF37-BA61-4E43-9BC9-EF58896829FF}" dt="2021-08-20T01:09:46.460" v="2764"/>
          <ac:spMkLst>
            <pc:docMk/>
            <pc:sldMk cId="76918643" sldId="258"/>
            <ac:spMk id="25" creationId="{F60E6C7C-75C2-4131-8B5A-8A816B2717D0}"/>
          </ac:spMkLst>
        </pc:spChg>
        <pc:spChg chg="mod">
          <ac:chgData name="Miguel Myers" userId="6aff6c08-092a-41b6-a903-0453fbb55b26" providerId="ADAL" clId="{42DBDF37-BA61-4E43-9BC9-EF58896829FF}" dt="2021-08-20T01:09:46.460" v="2764"/>
          <ac:spMkLst>
            <pc:docMk/>
            <pc:sldMk cId="76918643" sldId="258"/>
            <ac:spMk id="26" creationId="{552A0A08-10E9-4627-9B90-F63F62D2405B}"/>
          </ac:spMkLst>
        </pc:spChg>
        <pc:spChg chg="mod">
          <ac:chgData name="Miguel Myers" userId="6aff6c08-092a-41b6-a903-0453fbb55b26" providerId="ADAL" clId="{42DBDF37-BA61-4E43-9BC9-EF58896829FF}" dt="2021-08-20T01:09:46.460" v="2764"/>
          <ac:spMkLst>
            <pc:docMk/>
            <pc:sldMk cId="76918643" sldId="258"/>
            <ac:spMk id="27" creationId="{B71D1349-FAB9-482B-AA19-3107A888CA46}"/>
          </ac:spMkLst>
        </pc:spChg>
        <pc:spChg chg="mod">
          <ac:chgData name="Miguel Myers" userId="6aff6c08-092a-41b6-a903-0453fbb55b26" providerId="ADAL" clId="{42DBDF37-BA61-4E43-9BC9-EF58896829FF}" dt="2021-08-20T01:09:46.460" v="2764"/>
          <ac:spMkLst>
            <pc:docMk/>
            <pc:sldMk cId="76918643" sldId="258"/>
            <ac:spMk id="29" creationId="{0013D188-EE7A-44B0-820D-05F2B7F63736}"/>
          </ac:spMkLst>
        </pc:spChg>
        <pc:spChg chg="mod">
          <ac:chgData name="Miguel Myers" userId="6aff6c08-092a-41b6-a903-0453fbb55b26" providerId="ADAL" clId="{42DBDF37-BA61-4E43-9BC9-EF58896829FF}" dt="2021-08-20T01:25:09.941" v="2994" actId="207"/>
          <ac:spMkLst>
            <pc:docMk/>
            <pc:sldMk cId="76918643" sldId="258"/>
            <ac:spMk id="30" creationId="{AE483811-4749-4866-9362-F1D740997FC3}"/>
          </ac:spMkLst>
        </pc:spChg>
        <pc:spChg chg="mod">
          <ac:chgData name="Miguel Myers" userId="6aff6c08-092a-41b6-a903-0453fbb55b26" providerId="ADAL" clId="{42DBDF37-BA61-4E43-9BC9-EF58896829FF}" dt="2021-08-20T01:09:46.460" v="2764"/>
          <ac:spMkLst>
            <pc:docMk/>
            <pc:sldMk cId="76918643" sldId="258"/>
            <ac:spMk id="31" creationId="{844C8E02-252F-40F9-A035-E1FA01160397}"/>
          </ac:spMkLst>
        </pc:spChg>
        <pc:spChg chg="mod">
          <ac:chgData name="Miguel Myers" userId="6aff6c08-092a-41b6-a903-0453fbb55b26" providerId="ADAL" clId="{42DBDF37-BA61-4E43-9BC9-EF58896829FF}" dt="2021-08-20T01:25:09.941" v="2994" actId="207"/>
          <ac:spMkLst>
            <pc:docMk/>
            <pc:sldMk cId="76918643" sldId="258"/>
            <ac:spMk id="32" creationId="{DF7DC881-3F3D-4873-A883-A9F6595AD3EC}"/>
          </ac:spMkLst>
        </pc:spChg>
        <pc:spChg chg="mod">
          <ac:chgData name="Miguel Myers" userId="6aff6c08-092a-41b6-a903-0453fbb55b26" providerId="ADAL" clId="{42DBDF37-BA61-4E43-9BC9-EF58896829FF}" dt="2021-08-20T01:09:46.460" v="2764"/>
          <ac:spMkLst>
            <pc:docMk/>
            <pc:sldMk cId="76918643" sldId="258"/>
            <ac:spMk id="33" creationId="{7FDAC2A9-B456-4995-BC37-EE2D10F82F3C}"/>
          </ac:spMkLst>
        </pc:spChg>
        <pc:spChg chg="mod">
          <ac:chgData name="Miguel Myers" userId="6aff6c08-092a-41b6-a903-0453fbb55b26" providerId="ADAL" clId="{42DBDF37-BA61-4E43-9BC9-EF58896829FF}" dt="2021-08-20T01:25:09.941" v="2994" actId="207"/>
          <ac:spMkLst>
            <pc:docMk/>
            <pc:sldMk cId="76918643" sldId="258"/>
            <ac:spMk id="34" creationId="{BA5A32ED-46AE-4148-84D4-44C9904FBFE8}"/>
          </ac:spMkLst>
        </pc:spChg>
        <pc:spChg chg="mod">
          <ac:chgData name="Miguel Myers" userId="6aff6c08-092a-41b6-a903-0453fbb55b26" providerId="ADAL" clId="{42DBDF37-BA61-4E43-9BC9-EF58896829FF}" dt="2021-08-20T01:09:46.460" v="2764"/>
          <ac:spMkLst>
            <pc:docMk/>
            <pc:sldMk cId="76918643" sldId="258"/>
            <ac:spMk id="35" creationId="{C8E59AD5-9763-4BDC-A2C7-45E3BC8744F3}"/>
          </ac:spMkLst>
        </pc:spChg>
        <pc:spChg chg="mod">
          <ac:chgData name="Miguel Myers" userId="6aff6c08-092a-41b6-a903-0453fbb55b26" providerId="ADAL" clId="{42DBDF37-BA61-4E43-9BC9-EF58896829FF}" dt="2021-08-20T01:25:09.941" v="2994" actId="207"/>
          <ac:spMkLst>
            <pc:docMk/>
            <pc:sldMk cId="76918643" sldId="258"/>
            <ac:spMk id="36" creationId="{FDED0C93-7FDB-46B3-A4EE-BDCC59FBF37C}"/>
          </ac:spMkLst>
        </pc:spChg>
        <pc:spChg chg="mod">
          <ac:chgData name="Miguel Myers" userId="6aff6c08-092a-41b6-a903-0453fbb55b26" providerId="ADAL" clId="{42DBDF37-BA61-4E43-9BC9-EF58896829FF}" dt="2021-08-20T01:09:46.460" v="2764"/>
          <ac:spMkLst>
            <pc:docMk/>
            <pc:sldMk cId="76918643" sldId="258"/>
            <ac:spMk id="37" creationId="{ACD310E7-1ECE-4F81-B7F3-C4A154DEDCE8}"/>
          </ac:spMkLst>
        </pc:spChg>
        <pc:spChg chg="del mod">
          <ac:chgData name="Miguel Myers" userId="6aff6c08-092a-41b6-a903-0453fbb55b26" providerId="ADAL" clId="{42DBDF37-BA61-4E43-9BC9-EF58896829FF}" dt="2021-08-20T01:16:46.549" v="2906" actId="478"/>
          <ac:spMkLst>
            <pc:docMk/>
            <pc:sldMk cId="76918643" sldId="258"/>
            <ac:spMk id="38" creationId="{8DF09389-59BB-4CE0-B845-5CDA5F847C70}"/>
          </ac:spMkLst>
        </pc:spChg>
        <pc:spChg chg="mod">
          <ac:chgData name="Miguel Myers" userId="6aff6c08-092a-41b6-a903-0453fbb55b26" providerId="ADAL" clId="{42DBDF37-BA61-4E43-9BC9-EF58896829FF}" dt="2021-08-20T01:09:46.460" v="2764"/>
          <ac:spMkLst>
            <pc:docMk/>
            <pc:sldMk cId="76918643" sldId="258"/>
            <ac:spMk id="39" creationId="{7E261264-2B00-4A93-97C0-5F2B3E510002}"/>
          </ac:spMkLst>
        </pc:spChg>
        <pc:spChg chg="mod">
          <ac:chgData name="Miguel Myers" userId="6aff6c08-092a-41b6-a903-0453fbb55b26" providerId="ADAL" clId="{42DBDF37-BA61-4E43-9BC9-EF58896829FF}" dt="2021-08-20T01:46:56.511" v="3331" actId="14100"/>
          <ac:spMkLst>
            <pc:docMk/>
            <pc:sldMk cId="76918643" sldId="258"/>
            <ac:spMk id="40" creationId="{EBE6CFB8-8783-43F6-98FE-4A4B47A77EDA}"/>
          </ac:spMkLst>
        </pc:spChg>
        <pc:spChg chg="del mod">
          <ac:chgData name="Miguel Myers" userId="6aff6c08-092a-41b6-a903-0453fbb55b26" providerId="ADAL" clId="{42DBDF37-BA61-4E43-9BC9-EF58896829FF}" dt="2021-08-20T01:12:19.069" v="2805" actId="478"/>
          <ac:spMkLst>
            <pc:docMk/>
            <pc:sldMk cId="76918643" sldId="258"/>
            <ac:spMk id="43" creationId="{59603F30-63F0-4985-AD3F-1D40F84738C5}"/>
          </ac:spMkLst>
        </pc:spChg>
        <pc:grpChg chg="del">
          <ac:chgData name="Miguel Myers" userId="6aff6c08-092a-41b6-a903-0453fbb55b26" providerId="ADAL" clId="{42DBDF37-BA61-4E43-9BC9-EF58896829FF}" dt="2021-08-20T01:10:06.835" v="2770" actId="478"/>
          <ac:grpSpMkLst>
            <pc:docMk/>
            <pc:sldMk cId="76918643" sldId="258"/>
            <ac:grpSpMk id="2" creationId="{D6CBE823-CEEC-4C4D-BCE7-C156C403B928}"/>
          </ac:grpSpMkLst>
        </pc:grpChg>
        <pc:grpChg chg="add mod ord">
          <ac:chgData name="Miguel Myers" userId="6aff6c08-092a-41b6-a903-0453fbb55b26" providerId="ADAL" clId="{42DBDF37-BA61-4E43-9BC9-EF58896829FF}" dt="2021-08-20T01:27:32.622" v="3027" actId="14100"/>
          <ac:grpSpMkLst>
            <pc:docMk/>
            <pc:sldMk cId="76918643" sldId="258"/>
            <ac:grpSpMk id="23" creationId="{2C26E714-A75C-4682-A7FE-A2E94D989FD3}"/>
          </ac:grpSpMkLst>
        </pc:grpChg>
      </pc:sldChg>
      <pc:sldChg chg="add del">
        <pc:chgData name="Miguel Myers" userId="6aff6c08-092a-41b6-a903-0453fbb55b26" providerId="ADAL" clId="{42DBDF37-BA61-4E43-9BC9-EF58896829FF}" dt="2021-08-20T01:32:23.586" v="3105" actId="47"/>
        <pc:sldMkLst>
          <pc:docMk/>
          <pc:sldMk cId="3648134266" sldId="259"/>
        </pc:sldMkLst>
      </pc:sldChg>
      <pc:sldChg chg="addSp delSp modSp add mod">
        <pc:chgData name="Miguel Myers" userId="6aff6c08-092a-41b6-a903-0453fbb55b26" providerId="ADAL" clId="{42DBDF37-BA61-4E43-9BC9-EF58896829FF}" dt="2021-08-20T01:53:21.336" v="3410" actId="22"/>
        <pc:sldMkLst>
          <pc:docMk/>
          <pc:sldMk cId="2878235144" sldId="260"/>
        </pc:sldMkLst>
        <pc:spChg chg="add">
          <ac:chgData name="Miguel Myers" userId="6aff6c08-092a-41b6-a903-0453fbb55b26" providerId="ADAL" clId="{42DBDF37-BA61-4E43-9BC9-EF58896829FF}" dt="2021-08-20T01:53:21.336" v="3410" actId="22"/>
          <ac:spMkLst>
            <pc:docMk/>
            <pc:sldMk cId="2878235144" sldId="260"/>
            <ac:spMk id="2" creationId="{3889B8C7-0E4B-4404-AD0C-104925CD2A13}"/>
          </ac:spMkLst>
        </pc:spChg>
        <pc:spChg chg="mod">
          <ac:chgData name="Miguel Myers" userId="6aff6c08-092a-41b6-a903-0453fbb55b26" providerId="ADAL" clId="{42DBDF37-BA61-4E43-9BC9-EF58896829FF}" dt="2021-08-20T01:26:43.082" v="3008" actId="20577"/>
          <ac:spMkLst>
            <pc:docMk/>
            <pc:sldMk cId="2878235144" sldId="260"/>
            <ac:spMk id="7" creationId="{56266F08-F49A-4F11-AD42-CF09D2944818}"/>
          </ac:spMkLst>
        </pc:spChg>
        <pc:spChg chg="mod">
          <ac:chgData name="Miguel Myers" userId="6aff6c08-092a-41b6-a903-0453fbb55b26" providerId="ADAL" clId="{42DBDF37-BA61-4E43-9BC9-EF58896829FF}" dt="2021-08-20T01:27:51.217" v="3029" actId="113"/>
          <ac:spMkLst>
            <pc:docMk/>
            <pc:sldMk cId="2878235144" sldId="260"/>
            <ac:spMk id="8" creationId="{62BA6550-CE9D-4DA5-AB76-9A0D121DFC6E}"/>
          </ac:spMkLst>
        </pc:spChg>
        <pc:spChg chg="mod">
          <ac:chgData name="Miguel Myers" userId="6aff6c08-092a-41b6-a903-0453fbb55b26" providerId="ADAL" clId="{42DBDF37-BA61-4E43-9BC9-EF58896829FF}" dt="2021-08-20T01:26:32.205" v="3006" actId="20577"/>
          <ac:spMkLst>
            <pc:docMk/>
            <pc:sldMk cId="2878235144" sldId="260"/>
            <ac:spMk id="9" creationId="{F79064A5-15D0-4D96-B0BC-92C4B211260D}"/>
          </ac:spMkLst>
        </pc:spChg>
        <pc:spChg chg="mod">
          <ac:chgData name="Miguel Myers" userId="6aff6c08-092a-41b6-a903-0453fbb55b26" providerId="ADAL" clId="{42DBDF37-BA61-4E43-9BC9-EF58896829FF}" dt="2021-08-20T01:26:49.664" v="3020" actId="1035"/>
          <ac:spMkLst>
            <pc:docMk/>
            <pc:sldMk cId="2878235144" sldId="260"/>
            <ac:spMk id="11" creationId="{2615271A-F722-40B1-BB6C-366FDEDE4308}"/>
          </ac:spMkLst>
        </pc:spChg>
        <pc:spChg chg="mod">
          <ac:chgData name="Miguel Myers" userId="6aff6c08-092a-41b6-a903-0453fbb55b26" providerId="ADAL" clId="{42DBDF37-BA61-4E43-9BC9-EF58896829FF}" dt="2021-08-20T01:28:13.312" v="3038" actId="20577"/>
          <ac:spMkLst>
            <pc:docMk/>
            <pc:sldMk cId="2878235144" sldId="260"/>
            <ac:spMk id="18" creationId="{6FAD26A1-FDA7-40A7-AA02-758FA8EC495C}"/>
          </ac:spMkLst>
        </pc:spChg>
        <pc:spChg chg="mod">
          <ac:chgData name="Miguel Myers" userId="6aff6c08-092a-41b6-a903-0453fbb55b26" providerId="ADAL" clId="{42DBDF37-BA61-4E43-9BC9-EF58896829FF}" dt="2021-08-20T01:49:32.230" v="3368" actId="20577"/>
          <ac:spMkLst>
            <pc:docMk/>
            <pc:sldMk cId="2878235144" sldId="260"/>
            <ac:spMk id="30" creationId="{AE483811-4749-4866-9362-F1D740997FC3}"/>
          </ac:spMkLst>
        </pc:spChg>
        <pc:spChg chg="mod">
          <ac:chgData name="Miguel Myers" userId="6aff6c08-092a-41b6-a903-0453fbb55b26" providerId="ADAL" clId="{42DBDF37-BA61-4E43-9BC9-EF58896829FF}" dt="2021-08-20T01:49:53.477" v="3370" actId="20577"/>
          <ac:spMkLst>
            <pc:docMk/>
            <pc:sldMk cId="2878235144" sldId="260"/>
            <ac:spMk id="32" creationId="{DF7DC881-3F3D-4873-A883-A9F6595AD3EC}"/>
          </ac:spMkLst>
        </pc:spChg>
        <pc:spChg chg="mod">
          <ac:chgData name="Miguel Myers" userId="6aff6c08-092a-41b6-a903-0453fbb55b26" providerId="ADAL" clId="{42DBDF37-BA61-4E43-9BC9-EF58896829FF}" dt="2021-08-20T01:50:23.900" v="3378"/>
          <ac:spMkLst>
            <pc:docMk/>
            <pc:sldMk cId="2878235144" sldId="260"/>
            <ac:spMk id="34" creationId="{BA5A32ED-46AE-4148-84D4-44C9904FBFE8}"/>
          </ac:spMkLst>
        </pc:spChg>
        <pc:spChg chg="mod">
          <ac:chgData name="Miguel Myers" userId="6aff6c08-092a-41b6-a903-0453fbb55b26" providerId="ADAL" clId="{42DBDF37-BA61-4E43-9BC9-EF58896829FF}" dt="2021-08-20T01:50:06.187" v="3375" actId="20577"/>
          <ac:spMkLst>
            <pc:docMk/>
            <pc:sldMk cId="2878235144" sldId="260"/>
            <ac:spMk id="36" creationId="{FDED0C93-7FDB-46B3-A4EE-BDCC59FBF37C}"/>
          </ac:spMkLst>
        </pc:spChg>
        <pc:spChg chg="mod">
          <ac:chgData name="Miguel Myers" userId="6aff6c08-092a-41b6-a903-0453fbb55b26" providerId="ADAL" clId="{42DBDF37-BA61-4E43-9BC9-EF58896829FF}" dt="2021-08-20T01:50:21.631" v="3377" actId="21"/>
          <ac:spMkLst>
            <pc:docMk/>
            <pc:sldMk cId="2878235144" sldId="260"/>
            <ac:spMk id="40" creationId="{EBE6CFB8-8783-43F6-98FE-4A4B47A77EDA}"/>
          </ac:spMkLst>
        </pc:spChg>
        <pc:spChg chg="mod">
          <ac:chgData name="Miguel Myers" userId="6aff6c08-092a-41b6-a903-0453fbb55b26" providerId="ADAL" clId="{42DBDF37-BA61-4E43-9BC9-EF58896829FF}" dt="2021-08-20T01:27:07.328" v="3022"/>
          <ac:spMkLst>
            <pc:docMk/>
            <pc:sldMk cId="2878235144" sldId="260"/>
            <ac:spMk id="41" creationId="{42F53F86-958B-4F85-A19F-9079B0C07BD1}"/>
          </ac:spMkLst>
        </pc:spChg>
        <pc:spChg chg="mod">
          <ac:chgData name="Miguel Myers" userId="6aff6c08-092a-41b6-a903-0453fbb55b26" providerId="ADAL" clId="{42DBDF37-BA61-4E43-9BC9-EF58896829FF}" dt="2021-08-20T01:27:07.328" v="3022"/>
          <ac:spMkLst>
            <pc:docMk/>
            <pc:sldMk cId="2878235144" sldId="260"/>
            <ac:spMk id="42" creationId="{0ACBD420-CCD7-4C07-8FA2-2D4D1E4CA30B}"/>
          </ac:spMkLst>
        </pc:spChg>
        <pc:spChg chg="mod">
          <ac:chgData name="Miguel Myers" userId="6aff6c08-092a-41b6-a903-0453fbb55b26" providerId="ADAL" clId="{42DBDF37-BA61-4E43-9BC9-EF58896829FF}" dt="2021-08-20T01:27:07.328" v="3022"/>
          <ac:spMkLst>
            <pc:docMk/>
            <pc:sldMk cId="2878235144" sldId="260"/>
            <ac:spMk id="43" creationId="{D3D11F80-BB88-4EDF-B14C-7D219F887380}"/>
          </ac:spMkLst>
        </pc:spChg>
        <pc:spChg chg="mod">
          <ac:chgData name="Miguel Myers" userId="6aff6c08-092a-41b6-a903-0453fbb55b26" providerId="ADAL" clId="{42DBDF37-BA61-4E43-9BC9-EF58896829FF}" dt="2021-08-20T01:27:07.328" v="3022"/>
          <ac:spMkLst>
            <pc:docMk/>
            <pc:sldMk cId="2878235144" sldId="260"/>
            <ac:spMk id="45" creationId="{34A28238-A64F-4455-B635-5F151C74BCAC}"/>
          </ac:spMkLst>
        </pc:spChg>
        <pc:grpChg chg="del">
          <ac:chgData name="Miguel Myers" userId="6aff6c08-092a-41b6-a903-0453fbb55b26" providerId="ADAL" clId="{42DBDF37-BA61-4E43-9BC9-EF58896829FF}" dt="2021-08-20T01:27:06.121" v="3021" actId="478"/>
          <ac:grpSpMkLst>
            <pc:docMk/>
            <pc:sldMk cId="2878235144" sldId="260"/>
            <ac:grpSpMk id="23" creationId="{2C26E714-A75C-4682-A7FE-A2E94D989FD3}"/>
          </ac:grpSpMkLst>
        </pc:grpChg>
        <pc:grpChg chg="add mod">
          <ac:chgData name="Miguel Myers" userId="6aff6c08-092a-41b6-a903-0453fbb55b26" providerId="ADAL" clId="{42DBDF37-BA61-4E43-9BC9-EF58896829FF}" dt="2021-08-20T01:27:12.079" v="3024" actId="1076"/>
          <ac:grpSpMkLst>
            <pc:docMk/>
            <pc:sldMk cId="2878235144" sldId="260"/>
            <ac:grpSpMk id="38" creationId="{850C44F5-A3BE-4765-845D-BE53EB5B774E}"/>
          </ac:grpSpMkLst>
        </pc:grpChg>
      </pc:sldChg>
      <pc:sldChg chg="addSp delSp modSp add mod">
        <pc:chgData name="Miguel Myers" userId="6aff6c08-092a-41b6-a903-0453fbb55b26" providerId="ADAL" clId="{42DBDF37-BA61-4E43-9BC9-EF58896829FF}" dt="2021-08-20T02:12:48.552" v="3780" actId="1036"/>
        <pc:sldMkLst>
          <pc:docMk/>
          <pc:sldMk cId="4166623752" sldId="261"/>
        </pc:sldMkLst>
        <pc:spChg chg="add">
          <ac:chgData name="Miguel Myers" userId="6aff6c08-092a-41b6-a903-0453fbb55b26" providerId="ADAL" clId="{42DBDF37-BA61-4E43-9BC9-EF58896829FF}" dt="2021-08-20T01:53:24.140" v="3411" actId="22"/>
          <ac:spMkLst>
            <pc:docMk/>
            <pc:sldMk cId="4166623752" sldId="261"/>
            <ac:spMk id="2" creationId="{76914EBB-9BBE-4C5F-A6F1-33DB3FF4A79C}"/>
          </ac:spMkLst>
        </pc:spChg>
        <pc:spChg chg="mod">
          <ac:chgData name="Miguel Myers" userId="6aff6c08-092a-41b6-a903-0453fbb55b26" providerId="ADAL" clId="{42DBDF37-BA61-4E43-9BC9-EF58896829FF}" dt="2021-08-20T01:39:43.462" v="3292" actId="20577"/>
          <ac:spMkLst>
            <pc:docMk/>
            <pc:sldMk cId="4166623752" sldId="261"/>
            <ac:spMk id="8" creationId="{62BA6550-CE9D-4DA5-AB76-9A0D121DFC6E}"/>
          </ac:spMkLst>
        </pc:spChg>
        <pc:spChg chg="mod">
          <ac:chgData name="Miguel Myers" userId="6aff6c08-092a-41b6-a903-0453fbb55b26" providerId="ADAL" clId="{42DBDF37-BA61-4E43-9BC9-EF58896829FF}" dt="2021-08-20T01:33:18.677" v="3131" actId="1036"/>
          <ac:spMkLst>
            <pc:docMk/>
            <pc:sldMk cId="4166623752" sldId="261"/>
            <ac:spMk id="9" creationId="{F79064A5-15D0-4D96-B0BC-92C4B211260D}"/>
          </ac:spMkLst>
        </pc:spChg>
        <pc:spChg chg="mod">
          <ac:chgData name="Miguel Myers" userId="6aff6c08-092a-41b6-a903-0453fbb55b26" providerId="ADAL" clId="{42DBDF37-BA61-4E43-9BC9-EF58896829FF}" dt="2021-08-20T01:33:18.677" v="3131" actId="1036"/>
          <ac:spMkLst>
            <pc:docMk/>
            <pc:sldMk cId="4166623752" sldId="261"/>
            <ac:spMk id="11" creationId="{2615271A-F722-40B1-BB6C-366FDEDE4308}"/>
          </ac:spMkLst>
        </pc:spChg>
        <pc:spChg chg="mod">
          <ac:chgData name="Miguel Myers" userId="6aff6c08-092a-41b6-a903-0453fbb55b26" providerId="ADAL" clId="{42DBDF37-BA61-4E43-9BC9-EF58896829FF}" dt="2021-08-20T01:33:30.418" v="3137" actId="20577"/>
          <ac:spMkLst>
            <pc:docMk/>
            <pc:sldMk cId="4166623752" sldId="261"/>
            <ac:spMk id="18" creationId="{6FAD26A1-FDA7-40A7-AA02-758FA8EC495C}"/>
          </ac:spMkLst>
        </pc:spChg>
        <pc:spChg chg="mod">
          <ac:chgData name="Miguel Myers" userId="6aff6c08-092a-41b6-a903-0453fbb55b26" providerId="ADAL" clId="{42DBDF37-BA61-4E43-9BC9-EF58896829FF}" dt="2021-08-20T01:34:53.897" v="3194"/>
          <ac:spMkLst>
            <pc:docMk/>
            <pc:sldMk cId="4166623752" sldId="261"/>
            <ac:spMk id="25" creationId="{CD573893-B22A-47E0-915E-BE9BA97BA8B8}"/>
          </ac:spMkLst>
        </pc:spChg>
        <pc:spChg chg="mod">
          <ac:chgData name="Miguel Myers" userId="6aff6c08-092a-41b6-a903-0453fbb55b26" providerId="ADAL" clId="{42DBDF37-BA61-4E43-9BC9-EF58896829FF}" dt="2021-08-20T01:34:53.897" v="3194"/>
          <ac:spMkLst>
            <pc:docMk/>
            <pc:sldMk cId="4166623752" sldId="261"/>
            <ac:spMk id="26" creationId="{D594145E-4C65-4B6E-B356-29DDF5EA5417}"/>
          </ac:spMkLst>
        </pc:spChg>
        <pc:spChg chg="mod">
          <ac:chgData name="Miguel Myers" userId="6aff6c08-092a-41b6-a903-0453fbb55b26" providerId="ADAL" clId="{42DBDF37-BA61-4E43-9BC9-EF58896829FF}" dt="2021-08-20T01:34:53.897" v="3194"/>
          <ac:spMkLst>
            <pc:docMk/>
            <pc:sldMk cId="4166623752" sldId="261"/>
            <ac:spMk id="27" creationId="{52C84955-F7C0-4114-825E-205A84B9362F}"/>
          </ac:spMkLst>
        </pc:spChg>
        <pc:spChg chg="mod">
          <ac:chgData name="Miguel Myers" userId="6aff6c08-092a-41b6-a903-0453fbb55b26" providerId="ADAL" clId="{42DBDF37-BA61-4E43-9BC9-EF58896829FF}" dt="2021-08-20T01:34:53.897" v="3194"/>
          <ac:spMkLst>
            <pc:docMk/>
            <pc:sldMk cId="4166623752" sldId="261"/>
            <ac:spMk id="29" creationId="{42DC9861-B0D6-4F35-BBAF-8195B16E29A2}"/>
          </ac:spMkLst>
        </pc:spChg>
        <pc:spChg chg="del">
          <ac:chgData name="Miguel Myers" userId="6aff6c08-092a-41b6-a903-0453fbb55b26" providerId="ADAL" clId="{42DBDF37-BA61-4E43-9BC9-EF58896829FF}" dt="2021-08-20T01:51:34.542" v="3379" actId="478"/>
          <ac:spMkLst>
            <pc:docMk/>
            <pc:sldMk cId="4166623752" sldId="261"/>
            <ac:spMk id="30" creationId="{AE483811-4749-4866-9362-F1D740997FC3}"/>
          </ac:spMkLst>
        </pc:spChg>
        <pc:spChg chg="mod">
          <ac:chgData name="Miguel Myers" userId="6aff6c08-092a-41b6-a903-0453fbb55b26" providerId="ADAL" clId="{42DBDF37-BA61-4E43-9BC9-EF58896829FF}" dt="2021-08-20T01:51:39.023" v="3380" actId="14100"/>
          <ac:spMkLst>
            <pc:docMk/>
            <pc:sldMk cId="4166623752" sldId="261"/>
            <ac:spMk id="32" creationId="{DF7DC881-3F3D-4873-A883-A9F6595AD3EC}"/>
          </ac:spMkLst>
        </pc:spChg>
        <pc:spChg chg="mod">
          <ac:chgData name="Miguel Myers" userId="6aff6c08-092a-41b6-a903-0453fbb55b26" providerId="ADAL" clId="{42DBDF37-BA61-4E43-9BC9-EF58896829FF}" dt="2021-08-20T01:35:24.815" v="3201"/>
          <ac:spMkLst>
            <pc:docMk/>
            <pc:sldMk cId="4166623752" sldId="261"/>
            <ac:spMk id="33" creationId="{821B22CE-2B69-46C9-82AA-FDC05CC5D4AC}"/>
          </ac:spMkLst>
        </pc:spChg>
        <pc:spChg chg="mod">
          <ac:chgData name="Miguel Myers" userId="6aff6c08-092a-41b6-a903-0453fbb55b26" providerId="ADAL" clId="{42DBDF37-BA61-4E43-9BC9-EF58896829FF}" dt="2021-08-20T01:45:26.484" v="3330" actId="20577"/>
          <ac:spMkLst>
            <pc:docMk/>
            <pc:sldMk cId="4166623752" sldId="261"/>
            <ac:spMk id="34" creationId="{BA5A32ED-46AE-4148-84D4-44C9904FBFE8}"/>
          </ac:spMkLst>
        </pc:spChg>
        <pc:spChg chg="mod">
          <ac:chgData name="Miguel Myers" userId="6aff6c08-092a-41b6-a903-0453fbb55b26" providerId="ADAL" clId="{42DBDF37-BA61-4E43-9BC9-EF58896829FF}" dt="2021-08-20T01:36:50.097" v="3249" actId="20577"/>
          <ac:spMkLst>
            <pc:docMk/>
            <pc:sldMk cId="4166623752" sldId="261"/>
            <ac:spMk id="36" creationId="{FDED0C93-7FDB-46B3-A4EE-BDCC59FBF37C}"/>
          </ac:spMkLst>
        </pc:spChg>
        <pc:spChg chg="mod">
          <ac:chgData name="Miguel Myers" userId="6aff6c08-092a-41b6-a903-0453fbb55b26" providerId="ADAL" clId="{42DBDF37-BA61-4E43-9BC9-EF58896829FF}" dt="2021-08-20T01:35:24.815" v="3201"/>
          <ac:spMkLst>
            <pc:docMk/>
            <pc:sldMk cId="4166623752" sldId="261"/>
            <ac:spMk id="37" creationId="{03C63A4B-6862-40F0-95F6-A0BF13B95568}"/>
          </ac:spMkLst>
        </pc:spChg>
        <pc:spChg chg="mod">
          <ac:chgData name="Miguel Myers" userId="6aff6c08-092a-41b6-a903-0453fbb55b26" providerId="ADAL" clId="{42DBDF37-BA61-4E43-9BC9-EF58896829FF}" dt="2021-08-20T01:35:24.815" v="3201"/>
          <ac:spMkLst>
            <pc:docMk/>
            <pc:sldMk cId="4166623752" sldId="261"/>
            <ac:spMk id="39" creationId="{9CC27439-6D64-4BD7-B119-11375083ECE4}"/>
          </ac:spMkLst>
        </pc:spChg>
        <pc:spChg chg="mod">
          <ac:chgData name="Miguel Myers" userId="6aff6c08-092a-41b6-a903-0453fbb55b26" providerId="ADAL" clId="{42DBDF37-BA61-4E43-9BC9-EF58896829FF}" dt="2021-08-20T01:36:45.127" v="3241" actId="20577"/>
          <ac:spMkLst>
            <pc:docMk/>
            <pc:sldMk cId="4166623752" sldId="261"/>
            <ac:spMk id="40" creationId="{EBE6CFB8-8783-43F6-98FE-4A4B47A77EDA}"/>
          </ac:spMkLst>
        </pc:spChg>
        <pc:spChg chg="mod">
          <ac:chgData name="Miguel Myers" userId="6aff6c08-092a-41b6-a903-0453fbb55b26" providerId="ADAL" clId="{42DBDF37-BA61-4E43-9BC9-EF58896829FF}" dt="2021-08-20T01:35:24.815" v="3201"/>
          <ac:spMkLst>
            <pc:docMk/>
            <pc:sldMk cId="4166623752" sldId="261"/>
            <ac:spMk id="46" creationId="{7B3986D8-54E8-439C-B03A-3BCE560106E9}"/>
          </ac:spMkLst>
        </pc:spChg>
        <pc:spChg chg="mod">
          <ac:chgData name="Miguel Myers" userId="6aff6c08-092a-41b6-a903-0453fbb55b26" providerId="ADAL" clId="{42DBDF37-BA61-4E43-9BC9-EF58896829FF}" dt="2021-08-20T01:35:24.815" v="3201"/>
          <ac:spMkLst>
            <pc:docMk/>
            <pc:sldMk cId="4166623752" sldId="261"/>
            <ac:spMk id="47" creationId="{31F3BB8D-5EE4-42AA-B8B7-944813E8040E}"/>
          </ac:spMkLst>
        </pc:spChg>
        <pc:grpChg chg="add del mod">
          <ac:chgData name="Miguel Myers" userId="6aff6c08-092a-41b6-a903-0453fbb55b26" providerId="ADAL" clId="{42DBDF37-BA61-4E43-9BC9-EF58896829FF}" dt="2021-08-20T01:35:16.148" v="3199" actId="478"/>
          <ac:grpSpMkLst>
            <pc:docMk/>
            <pc:sldMk cId="4166623752" sldId="261"/>
            <ac:grpSpMk id="24" creationId="{F935CE5A-14EC-430D-842C-A30F0327D26F}"/>
          </ac:grpSpMkLst>
        </pc:grpChg>
        <pc:grpChg chg="add mod">
          <ac:chgData name="Miguel Myers" userId="6aff6c08-092a-41b6-a903-0453fbb55b26" providerId="ADAL" clId="{42DBDF37-BA61-4E43-9BC9-EF58896829FF}" dt="2021-08-20T02:12:48.552" v="3780" actId="1036"/>
          <ac:grpSpMkLst>
            <pc:docMk/>
            <pc:sldMk cId="4166623752" sldId="261"/>
            <ac:grpSpMk id="31" creationId="{36DEB660-0E7D-4654-B9A9-95461EF6C4E9}"/>
          </ac:grpSpMkLst>
        </pc:grpChg>
        <pc:grpChg chg="mod">
          <ac:chgData name="Miguel Myers" userId="6aff6c08-092a-41b6-a903-0453fbb55b26" providerId="ADAL" clId="{42DBDF37-BA61-4E43-9BC9-EF58896829FF}" dt="2021-08-20T01:35:24.815" v="3201"/>
          <ac:grpSpMkLst>
            <pc:docMk/>
            <pc:sldMk cId="4166623752" sldId="261"/>
            <ac:grpSpMk id="35" creationId="{2A035AE9-A158-4D65-BE2E-35DE10BA6463}"/>
          </ac:grpSpMkLst>
        </pc:grpChg>
        <pc:grpChg chg="del">
          <ac:chgData name="Miguel Myers" userId="6aff6c08-092a-41b6-a903-0453fbb55b26" providerId="ADAL" clId="{42DBDF37-BA61-4E43-9BC9-EF58896829FF}" dt="2021-08-20T01:35:07.383" v="3198" actId="478"/>
          <ac:grpSpMkLst>
            <pc:docMk/>
            <pc:sldMk cId="4166623752" sldId="261"/>
            <ac:grpSpMk id="38" creationId="{850C44F5-A3BE-4765-845D-BE53EB5B774E}"/>
          </ac:grpSpMkLst>
        </pc:grpChg>
      </pc:sldChg>
      <pc:sldChg chg="addSp delSp modSp add mod setBg">
        <pc:chgData name="Miguel Myers" userId="6aff6c08-092a-41b6-a903-0453fbb55b26" providerId="ADAL" clId="{42DBDF37-BA61-4E43-9BC9-EF58896829FF}" dt="2021-08-20T04:04:08.005" v="5573" actId="207"/>
        <pc:sldMkLst>
          <pc:docMk/>
          <pc:sldMk cId="3142278172" sldId="262"/>
        </pc:sldMkLst>
        <pc:spChg chg="mod">
          <ac:chgData name="Miguel Myers" userId="6aff6c08-092a-41b6-a903-0453fbb55b26" providerId="ADAL" clId="{42DBDF37-BA61-4E43-9BC9-EF58896829FF}" dt="2021-08-20T01:55:18.132" v="3432" actId="20577"/>
          <ac:spMkLst>
            <pc:docMk/>
            <pc:sldMk cId="3142278172" sldId="262"/>
            <ac:spMk id="2" creationId="{76914EBB-9BBE-4C5F-A6F1-33DB3FF4A79C}"/>
          </ac:spMkLst>
        </pc:spChg>
        <pc:spChg chg="add mod">
          <ac:chgData name="Miguel Myers" userId="6aff6c08-092a-41b6-a903-0453fbb55b26" providerId="ADAL" clId="{42DBDF37-BA61-4E43-9BC9-EF58896829FF}" dt="2021-08-20T02:11:45.675" v="3762" actId="207"/>
          <ac:spMkLst>
            <pc:docMk/>
            <pc:sldMk cId="3142278172" sldId="262"/>
            <ac:spMk id="3" creationId="{BAEBC800-D402-44A4-A354-A69492D2139A}"/>
          </ac:spMkLst>
        </pc:spChg>
        <pc:spChg chg="add mod ord">
          <ac:chgData name="Miguel Myers" userId="6aff6c08-092a-41b6-a903-0453fbb55b26" providerId="ADAL" clId="{42DBDF37-BA61-4E43-9BC9-EF58896829FF}" dt="2021-08-20T02:02:10.145" v="3588" actId="207"/>
          <ac:spMkLst>
            <pc:docMk/>
            <pc:sldMk cId="3142278172" sldId="262"/>
            <ac:spMk id="4" creationId="{7F538E10-701A-4D63-B2DF-1BAC9CE43D9A}"/>
          </ac:spMkLst>
        </pc:spChg>
        <pc:spChg chg="add del mod">
          <ac:chgData name="Miguel Myers" userId="6aff6c08-092a-41b6-a903-0453fbb55b26" providerId="ADAL" clId="{42DBDF37-BA61-4E43-9BC9-EF58896829FF}" dt="2021-08-20T02:01:55.534" v="3566" actId="478"/>
          <ac:spMkLst>
            <pc:docMk/>
            <pc:sldMk cId="3142278172" sldId="262"/>
            <ac:spMk id="5" creationId="{09C7D82D-46AD-4B26-A182-5DAB6827EF69}"/>
          </ac:spMkLst>
        </pc:spChg>
        <pc:spChg chg="mod">
          <ac:chgData name="Miguel Myers" userId="6aff6c08-092a-41b6-a903-0453fbb55b26" providerId="ADAL" clId="{42DBDF37-BA61-4E43-9BC9-EF58896829FF}" dt="2021-08-20T02:06:28.204" v="3703" actId="1076"/>
          <ac:spMkLst>
            <pc:docMk/>
            <pc:sldMk cId="3142278172" sldId="262"/>
            <ac:spMk id="6" creationId="{0F9F2077-4123-4444-865A-8EB9C169689D}"/>
          </ac:spMkLst>
        </pc:spChg>
        <pc:spChg chg="del mod">
          <ac:chgData name="Miguel Myers" userId="6aff6c08-092a-41b6-a903-0453fbb55b26" providerId="ADAL" clId="{42DBDF37-BA61-4E43-9BC9-EF58896829FF}" dt="2021-08-20T02:04:14.631" v="3654" actId="478"/>
          <ac:spMkLst>
            <pc:docMk/>
            <pc:sldMk cId="3142278172" sldId="262"/>
            <ac:spMk id="7" creationId="{56266F08-F49A-4F11-AD42-CF09D2944818}"/>
          </ac:spMkLst>
        </pc:spChg>
        <pc:spChg chg="mod">
          <ac:chgData name="Miguel Myers" userId="6aff6c08-092a-41b6-a903-0453fbb55b26" providerId="ADAL" clId="{42DBDF37-BA61-4E43-9BC9-EF58896829FF}" dt="2021-08-20T01:57:43.148" v="3458" actId="115"/>
          <ac:spMkLst>
            <pc:docMk/>
            <pc:sldMk cId="3142278172" sldId="262"/>
            <ac:spMk id="8" creationId="{62BA6550-CE9D-4DA5-AB76-9A0D121DFC6E}"/>
          </ac:spMkLst>
        </pc:spChg>
        <pc:spChg chg="del mod">
          <ac:chgData name="Miguel Myers" userId="6aff6c08-092a-41b6-a903-0453fbb55b26" providerId="ADAL" clId="{42DBDF37-BA61-4E43-9BC9-EF58896829FF}" dt="2021-08-20T02:02:43.585" v="3596" actId="478"/>
          <ac:spMkLst>
            <pc:docMk/>
            <pc:sldMk cId="3142278172" sldId="262"/>
            <ac:spMk id="9" creationId="{F79064A5-15D0-4D96-B0BC-92C4B211260D}"/>
          </ac:spMkLst>
        </pc:spChg>
        <pc:spChg chg="mod">
          <ac:chgData name="Miguel Myers" userId="6aff6c08-092a-41b6-a903-0453fbb55b26" providerId="ADAL" clId="{42DBDF37-BA61-4E43-9BC9-EF58896829FF}" dt="2021-08-20T01:58:12.271" v="3462" actId="14100"/>
          <ac:spMkLst>
            <pc:docMk/>
            <pc:sldMk cId="3142278172" sldId="262"/>
            <ac:spMk id="10" creationId="{6A9320C2-4403-42AF-B60C-52DF75595A2D}"/>
          </ac:spMkLst>
        </pc:spChg>
        <pc:spChg chg="del">
          <ac:chgData name="Miguel Myers" userId="6aff6c08-092a-41b6-a903-0453fbb55b26" providerId="ADAL" clId="{42DBDF37-BA61-4E43-9BC9-EF58896829FF}" dt="2021-08-20T02:02:46.396" v="3597" actId="478"/>
          <ac:spMkLst>
            <pc:docMk/>
            <pc:sldMk cId="3142278172" sldId="262"/>
            <ac:spMk id="11" creationId="{2615271A-F722-40B1-BB6C-366FDEDE4308}"/>
          </ac:spMkLst>
        </pc:spChg>
        <pc:spChg chg="mod">
          <ac:chgData name="Miguel Myers" userId="6aff6c08-092a-41b6-a903-0453fbb55b26" providerId="ADAL" clId="{42DBDF37-BA61-4E43-9BC9-EF58896829FF}" dt="2021-08-20T02:07:58.495" v="3719" actId="14100"/>
          <ac:spMkLst>
            <pc:docMk/>
            <pc:sldMk cId="3142278172" sldId="262"/>
            <ac:spMk id="12" creationId="{E27DE6E2-291D-462A-A3EA-10996FC4A095}"/>
          </ac:spMkLst>
        </pc:spChg>
        <pc:spChg chg="mod">
          <ac:chgData name="Miguel Myers" userId="6aff6c08-092a-41b6-a903-0453fbb55b26" providerId="ADAL" clId="{42DBDF37-BA61-4E43-9BC9-EF58896829FF}" dt="2021-08-20T02:09:21.233" v="3738" actId="14100"/>
          <ac:spMkLst>
            <pc:docMk/>
            <pc:sldMk cId="3142278172" sldId="262"/>
            <ac:spMk id="13" creationId="{940D0552-EF62-4821-9703-947562A027AA}"/>
          </ac:spMkLst>
        </pc:spChg>
        <pc:spChg chg="add mod ord">
          <ac:chgData name="Miguel Myers" userId="6aff6c08-092a-41b6-a903-0453fbb55b26" providerId="ADAL" clId="{42DBDF37-BA61-4E43-9BC9-EF58896829FF}" dt="2021-08-20T02:03:17.635" v="3633" actId="207"/>
          <ac:spMkLst>
            <pc:docMk/>
            <pc:sldMk cId="3142278172" sldId="262"/>
            <ac:spMk id="14" creationId="{64CBBAB8-4AC0-43F5-9BDB-AFCB9B0BAB3A}"/>
          </ac:spMkLst>
        </pc:spChg>
        <pc:spChg chg="add mod">
          <ac:chgData name="Miguel Myers" userId="6aff6c08-092a-41b6-a903-0453fbb55b26" providerId="ADAL" clId="{42DBDF37-BA61-4E43-9BC9-EF58896829FF}" dt="2021-08-20T02:06:28.204" v="3703" actId="1076"/>
          <ac:spMkLst>
            <pc:docMk/>
            <pc:sldMk cId="3142278172" sldId="262"/>
            <ac:spMk id="15" creationId="{FBDB69C4-2901-4A8E-A63B-B67FAFE2284F}"/>
          </ac:spMkLst>
        </pc:spChg>
        <pc:spChg chg="add mod">
          <ac:chgData name="Miguel Myers" userId="6aff6c08-092a-41b6-a903-0453fbb55b26" providerId="ADAL" clId="{42DBDF37-BA61-4E43-9BC9-EF58896829FF}" dt="2021-08-20T02:06:28.204" v="3703" actId="1076"/>
          <ac:spMkLst>
            <pc:docMk/>
            <pc:sldMk cId="3142278172" sldId="262"/>
            <ac:spMk id="16" creationId="{4E9DC08F-3196-4810-AEF5-7888E07DE26A}"/>
          </ac:spMkLst>
        </pc:spChg>
        <pc:spChg chg="add mod">
          <ac:chgData name="Miguel Myers" userId="6aff6c08-092a-41b6-a903-0453fbb55b26" providerId="ADAL" clId="{42DBDF37-BA61-4E43-9BC9-EF58896829FF}" dt="2021-08-20T02:06:28.204" v="3703" actId="1076"/>
          <ac:spMkLst>
            <pc:docMk/>
            <pc:sldMk cId="3142278172" sldId="262"/>
            <ac:spMk id="17" creationId="{B1805EE3-4392-4AAA-97C3-F0794337E192}"/>
          </ac:spMkLst>
        </pc:spChg>
        <pc:spChg chg="mod">
          <ac:chgData name="Miguel Myers" userId="6aff6c08-092a-41b6-a903-0453fbb55b26" providerId="ADAL" clId="{42DBDF37-BA61-4E43-9BC9-EF58896829FF}" dt="2021-08-20T01:55:54.403" v="3446" actId="20577"/>
          <ac:spMkLst>
            <pc:docMk/>
            <pc:sldMk cId="3142278172" sldId="262"/>
            <ac:spMk id="18" creationId="{6FAD26A1-FDA7-40A7-AA02-758FA8EC495C}"/>
          </ac:spMkLst>
        </pc:spChg>
        <pc:spChg chg="add mod">
          <ac:chgData name="Miguel Myers" userId="6aff6c08-092a-41b6-a903-0453fbb55b26" providerId="ADAL" clId="{42DBDF37-BA61-4E43-9BC9-EF58896829FF}" dt="2021-08-20T02:06:41.769" v="3712" actId="20577"/>
          <ac:spMkLst>
            <pc:docMk/>
            <pc:sldMk cId="3142278172" sldId="262"/>
            <ac:spMk id="19" creationId="{2CE40A4A-A16C-469D-B36A-9469285984E7}"/>
          </ac:spMkLst>
        </pc:spChg>
        <pc:spChg chg="del">
          <ac:chgData name="Miguel Myers" userId="6aff6c08-092a-41b6-a903-0453fbb55b26" providerId="ADAL" clId="{42DBDF37-BA61-4E43-9BC9-EF58896829FF}" dt="2021-08-20T01:56:05.249" v="3447" actId="478"/>
          <ac:spMkLst>
            <pc:docMk/>
            <pc:sldMk cId="3142278172" sldId="262"/>
            <ac:spMk id="20" creationId="{36EA7CCE-05BC-46CE-9C5D-A28619950774}"/>
          </ac:spMkLst>
        </pc:spChg>
        <pc:spChg chg="add del mod">
          <ac:chgData name="Miguel Myers" userId="6aff6c08-092a-41b6-a903-0453fbb55b26" providerId="ADAL" clId="{42DBDF37-BA61-4E43-9BC9-EF58896829FF}" dt="2021-08-20T02:06:45.865" v="3713" actId="478"/>
          <ac:spMkLst>
            <pc:docMk/>
            <pc:sldMk cId="3142278172" sldId="262"/>
            <ac:spMk id="21" creationId="{094131D8-FD1D-4085-8ADA-7F57DC1EE822}"/>
          </ac:spMkLst>
        </pc:spChg>
        <pc:spChg chg="add mod ord">
          <ac:chgData name="Miguel Myers" userId="6aff6c08-092a-41b6-a903-0453fbb55b26" providerId="ADAL" clId="{42DBDF37-BA61-4E43-9BC9-EF58896829FF}" dt="2021-08-20T02:08:30.132" v="3728" actId="167"/>
          <ac:spMkLst>
            <pc:docMk/>
            <pc:sldMk cId="3142278172" sldId="262"/>
            <ac:spMk id="23" creationId="{24101BED-779B-4140-B24B-ED5B6A4F9367}"/>
          </ac:spMkLst>
        </pc:spChg>
        <pc:spChg chg="add mod ord">
          <ac:chgData name="Miguel Myers" userId="6aff6c08-092a-41b6-a903-0453fbb55b26" providerId="ADAL" clId="{42DBDF37-BA61-4E43-9BC9-EF58896829FF}" dt="2021-08-20T02:08:30.132" v="3728" actId="167"/>
          <ac:spMkLst>
            <pc:docMk/>
            <pc:sldMk cId="3142278172" sldId="262"/>
            <ac:spMk id="24" creationId="{5E272F7C-028C-4599-B936-8F7108EF2E77}"/>
          </ac:spMkLst>
        </pc:spChg>
        <pc:spChg chg="add mod ord">
          <ac:chgData name="Miguel Myers" userId="6aff6c08-092a-41b6-a903-0453fbb55b26" providerId="ADAL" clId="{42DBDF37-BA61-4E43-9BC9-EF58896829FF}" dt="2021-08-20T02:08:30.132" v="3728" actId="167"/>
          <ac:spMkLst>
            <pc:docMk/>
            <pc:sldMk cId="3142278172" sldId="262"/>
            <ac:spMk id="25" creationId="{B161871F-E140-434B-8B88-C0113696FDC3}"/>
          </ac:spMkLst>
        </pc:spChg>
        <pc:spChg chg="mod">
          <ac:chgData name="Miguel Myers" userId="6aff6c08-092a-41b6-a903-0453fbb55b26" providerId="ADAL" clId="{42DBDF37-BA61-4E43-9BC9-EF58896829FF}" dt="2021-08-20T01:54:29.741" v="3417"/>
          <ac:spMkLst>
            <pc:docMk/>
            <pc:sldMk cId="3142278172" sldId="262"/>
            <ac:spMk id="27" creationId="{B9EE48DA-2507-42DD-9722-B32BA82B09E2}"/>
          </ac:spMkLst>
        </pc:spChg>
        <pc:spChg chg="mod">
          <ac:chgData name="Miguel Myers" userId="6aff6c08-092a-41b6-a903-0453fbb55b26" providerId="ADAL" clId="{42DBDF37-BA61-4E43-9BC9-EF58896829FF}" dt="2021-08-20T01:58:08.722" v="3461" actId="1076"/>
          <ac:spMkLst>
            <pc:docMk/>
            <pc:sldMk cId="3142278172" sldId="262"/>
            <ac:spMk id="28" creationId="{76655451-FAF2-4FB9-8562-A28D4E40CF0B}"/>
          </ac:spMkLst>
        </pc:spChg>
        <pc:spChg chg="mod">
          <ac:chgData name="Miguel Myers" userId="6aff6c08-092a-41b6-a903-0453fbb55b26" providerId="ADAL" clId="{42DBDF37-BA61-4E43-9BC9-EF58896829FF}" dt="2021-08-20T01:54:29.741" v="3417"/>
          <ac:spMkLst>
            <pc:docMk/>
            <pc:sldMk cId="3142278172" sldId="262"/>
            <ac:spMk id="29" creationId="{2B314CD2-DE7F-48F2-944C-92E25CA67E51}"/>
          </ac:spMkLst>
        </pc:spChg>
        <pc:spChg chg="mod">
          <ac:chgData name="Miguel Myers" userId="6aff6c08-092a-41b6-a903-0453fbb55b26" providerId="ADAL" clId="{42DBDF37-BA61-4E43-9BC9-EF58896829FF}" dt="2021-08-20T01:54:29.741" v="3417"/>
          <ac:spMkLst>
            <pc:docMk/>
            <pc:sldMk cId="3142278172" sldId="262"/>
            <ac:spMk id="30" creationId="{46969773-01A6-48A0-B8A4-A67699EB1E0B}"/>
          </ac:spMkLst>
        </pc:spChg>
        <pc:spChg chg="mod">
          <ac:chgData name="Miguel Myers" userId="6aff6c08-092a-41b6-a903-0453fbb55b26" providerId="ADAL" clId="{42DBDF37-BA61-4E43-9BC9-EF58896829FF}" dt="2021-08-20T02:11:27.242" v="3759" actId="207"/>
          <ac:spMkLst>
            <pc:docMk/>
            <pc:sldMk cId="3142278172" sldId="262"/>
            <ac:spMk id="32" creationId="{DF7DC881-3F3D-4873-A883-A9F6595AD3EC}"/>
          </ac:spMkLst>
        </pc:spChg>
        <pc:spChg chg="mod">
          <ac:chgData name="Miguel Myers" userId="6aff6c08-092a-41b6-a903-0453fbb55b26" providerId="ADAL" clId="{42DBDF37-BA61-4E43-9BC9-EF58896829FF}" dt="2021-08-20T04:04:08.005" v="5573" actId="207"/>
          <ac:spMkLst>
            <pc:docMk/>
            <pc:sldMk cId="3142278172" sldId="262"/>
            <ac:spMk id="34" creationId="{BA5A32ED-46AE-4148-84D4-44C9904FBFE8}"/>
          </ac:spMkLst>
        </pc:spChg>
        <pc:spChg chg="mod">
          <ac:chgData name="Miguel Myers" userId="6aff6c08-092a-41b6-a903-0453fbb55b26" providerId="ADAL" clId="{42DBDF37-BA61-4E43-9BC9-EF58896829FF}" dt="2021-08-20T02:11:27.242" v="3759" actId="207"/>
          <ac:spMkLst>
            <pc:docMk/>
            <pc:sldMk cId="3142278172" sldId="262"/>
            <ac:spMk id="36" creationId="{FDED0C93-7FDB-46B3-A4EE-BDCC59FBF37C}"/>
          </ac:spMkLst>
        </pc:spChg>
        <pc:spChg chg="mod">
          <ac:chgData name="Miguel Myers" userId="6aff6c08-092a-41b6-a903-0453fbb55b26" providerId="ADAL" clId="{42DBDF37-BA61-4E43-9BC9-EF58896829FF}" dt="2021-08-20T01:54:29.741" v="3417"/>
          <ac:spMkLst>
            <pc:docMk/>
            <pc:sldMk cId="3142278172" sldId="262"/>
            <ac:spMk id="38" creationId="{7BC8FD66-2A51-4419-9DE2-B8E806F117BD}"/>
          </ac:spMkLst>
        </pc:spChg>
        <pc:spChg chg="mod">
          <ac:chgData name="Miguel Myers" userId="6aff6c08-092a-41b6-a903-0453fbb55b26" providerId="ADAL" clId="{42DBDF37-BA61-4E43-9BC9-EF58896829FF}" dt="2021-08-20T02:11:27.242" v="3759" actId="207"/>
          <ac:spMkLst>
            <pc:docMk/>
            <pc:sldMk cId="3142278172" sldId="262"/>
            <ac:spMk id="40" creationId="{EBE6CFB8-8783-43F6-98FE-4A4B47A77EDA}"/>
          </ac:spMkLst>
        </pc:spChg>
        <pc:spChg chg="add mod ord">
          <ac:chgData name="Miguel Myers" userId="6aff6c08-092a-41b6-a903-0453fbb55b26" providerId="ADAL" clId="{42DBDF37-BA61-4E43-9BC9-EF58896829FF}" dt="2021-08-20T02:08:30.132" v="3728" actId="167"/>
          <ac:spMkLst>
            <pc:docMk/>
            <pc:sldMk cId="3142278172" sldId="262"/>
            <ac:spMk id="57" creationId="{A035925D-DCD8-41D1-BAE4-862ABC5ECF88}"/>
          </ac:spMkLst>
        </pc:spChg>
        <pc:spChg chg="add del">
          <ac:chgData name="Miguel Myers" userId="6aff6c08-092a-41b6-a903-0453fbb55b26" providerId="ADAL" clId="{42DBDF37-BA61-4E43-9BC9-EF58896829FF}" dt="2021-08-20T02:08:57.986" v="3732" actId="478"/>
          <ac:spMkLst>
            <pc:docMk/>
            <pc:sldMk cId="3142278172" sldId="262"/>
            <ac:spMk id="59" creationId="{CD012F33-1C76-41AE-927F-4AD4336AD79D}"/>
          </ac:spMkLst>
        </pc:spChg>
        <pc:spChg chg="add mod">
          <ac:chgData name="Miguel Myers" userId="6aff6c08-092a-41b6-a903-0453fbb55b26" providerId="ADAL" clId="{42DBDF37-BA61-4E43-9BC9-EF58896829FF}" dt="2021-08-20T02:09:18.205" v="3737" actId="1037"/>
          <ac:spMkLst>
            <pc:docMk/>
            <pc:sldMk cId="3142278172" sldId="262"/>
            <ac:spMk id="61" creationId="{83D6CF13-B8DC-4823-9EE6-0B9534D25655}"/>
          </ac:spMkLst>
        </pc:spChg>
        <pc:spChg chg="add mod">
          <ac:chgData name="Miguel Myers" userId="6aff6c08-092a-41b6-a903-0453fbb55b26" providerId="ADAL" clId="{42DBDF37-BA61-4E43-9BC9-EF58896829FF}" dt="2021-08-20T02:10:10.042" v="3756" actId="404"/>
          <ac:spMkLst>
            <pc:docMk/>
            <pc:sldMk cId="3142278172" sldId="262"/>
            <ac:spMk id="63" creationId="{5CBC17CA-54A1-4BDE-8AD9-1DD41E99D3BA}"/>
          </ac:spMkLst>
        </pc:spChg>
        <pc:grpChg chg="add mod">
          <ac:chgData name="Miguel Myers" userId="6aff6c08-092a-41b6-a903-0453fbb55b26" providerId="ADAL" clId="{42DBDF37-BA61-4E43-9BC9-EF58896829FF}" dt="2021-08-20T02:07:38.809" v="3715" actId="1076"/>
          <ac:grpSpMkLst>
            <pc:docMk/>
            <pc:sldMk cId="3142278172" sldId="262"/>
            <ac:grpSpMk id="22" creationId="{1AFEC470-1F37-41B4-99F1-A5F8C9B0193E}"/>
          </ac:grpSpMkLst>
        </pc:grpChg>
        <pc:grpChg chg="add mod">
          <ac:chgData name="Miguel Myers" userId="6aff6c08-092a-41b6-a903-0453fbb55b26" providerId="ADAL" clId="{42DBDF37-BA61-4E43-9BC9-EF58896829FF}" dt="2021-08-20T02:12:52.953" v="3790" actId="1036"/>
          <ac:grpSpMkLst>
            <pc:docMk/>
            <pc:sldMk cId="3142278172" sldId="262"/>
            <ac:grpSpMk id="26" creationId="{9829DFF5-534B-433D-BEC6-87DFECB3EC14}"/>
          </ac:grpSpMkLst>
        </pc:grpChg>
        <pc:grpChg chg="del">
          <ac:chgData name="Miguel Myers" userId="6aff6c08-092a-41b6-a903-0453fbb55b26" providerId="ADAL" clId="{42DBDF37-BA61-4E43-9BC9-EF58896829FF}" dt="2021-08-20T01:54:28.396" v="3416" actId="478"/>
          <ac:grpSpMkLst>
            <pc:docMk/>
            <pc:sldMk cId="3142278172" sldId="262"/>
            <ac:grpSpMk id="31" creationId="{36DEB660-0E7D-4654-B9A9-95461EF6C4E9}"/>
          </ac:grpSpMkLst>
        </pc:grpChg>
      </pc:sldChg>
      <pc:sldChg chg="add del">
        <pc:chgData name="Miguel Myers" userId="6aff6c08-092a-41b6-a903-0453fbb55b26" providerId="ADAL" clId="{42DBDF37-BA61-4E43-9BC9-EF58896829FF}" dt="2021-08-20T06:10:26.428" v="7528" actId="47"/>
        <pc:sldMkLst>
          <pc:docMk/>
          <pc:sldMk cId="2450666869" sldId="263"/>
        </pc:sldMkLst>
      </pc:sldChg>
      <pc:sldChg chg="addSp delSp modSp add del mod">
        <pc:chgData name="Miguel Myers" userId="6aff6c08-092a-41b6-a903-0453fbb55b26" providerId="ADAL" clId="{42DBDF37-BA61-4E43-9BC9-EF58896829FF}" dt="2021-08-20T03:56:14.072" v="5442" actId="47"/>
        <pc:sldMkLst>
          <pc:docMk/>
          <pc:sldMk cId="4117562068" sldId="263"/>
        </pc:sldMkLst>
        <pc:spChg chg="mod">
          <ac:chgData name="Miguel Myers" userId="6aff6c08-092a-41b6-a903-0453fbb55b26" providerId="ADAL" clId="{42DBDF37-BA61-4E43-9BC9-EF58896829FF}" dt="2021-08-20T03:14:41.159" v="4920" actId="14100"/>
          <ac:spMkLst>
            <pc:docMk/>
            <pc:sldMk cId="4117562068" sldId="263"/>
            <ac:spMk id="3" creationId="{BAEBC800-D402-44A4-A354-A69492D2139A}"/>
          </ac:spMkLst>
        </pc:spChg>
        <pc:spChg chg="del">
          <ac:chgData name="Miguel Myers" userId="6aff6c08-092a-41b6-a903-0453fbb55b26" providerId="ADAL" clId="{42DBDF37-BA61-4E43-9BC9-EF58896829FF}" dt="2021-08-20T02:24:17.947" v="3828" actId="478"/>
          <ac:spMkLst>
            <pc:docMk/>
            <pc:sldMk cId="4117562068" sldId="263"/>
            <ac:spMk id="4" creationId="{7F538E10-701A-4D63-B2DF-1BAC9CE43D9A}"/>
          </ac:spMkLst>
        </pc:spChg>
        <pc:spChg chg="add mod">
          <ac:chgData name="Miguel Myers" userId="6aff6c08-092a-41b6-a903-0453fbb55b26" providerId="ADAL" clId="{42DBDF37-BA61-4E43-9BC9-EF58896829FF}" dt="2021-08-20T02:14:15.041" v="3816" actId="20577"/>
          <ac:spMkLst>
            <pc:docMk/>
            <pc:sldMk cId="4117562068" sldId="263"/>
            <ac:spMk id="5" creationId="{DD22C840-5D16-4528-A9D6-1038F7474690}"/>
          </ac:spMkLst>
        </pc:spChg>
        <pc:spChg chg="add mod">
          <ac:chgData name="Miguel Myers" userId="6aff6c08-092a-41b6-a903-0453fbb55b26" providerId="ADAL" clId="{42DBDF37-BA61-4E43-9BC9-EF58896829FF}" dt="2021-08-20T03:05:41.546" v="4809" actId="108"/>
          <ac:spMkLst>
            <pc:docMk/>
            <pc:sldMk cId="4117562068" sldId="263"/>
            <ac:spMk id="7" creationId="{B5EEFD1C-3F19-4761-8EAE-53D35C89B682}"/>
          </ac:spMkLst>
        </pc:spChg>
        <pc:spChg chg="mod topLvl">
          <ac:chgData name="Miguel Myers" userId="6aff6c08-092a-41b6-a903-0453fbb55b26" providerId="ADAL" clId="{42DBDF37-BA61-4E43-9BC9-EF58896829FF}" dt="2021-08-20T02:30:03.518" v="3937" actId="165"/>
          <ac:spMkLst>
            <pc:docMk/>
            <pc:sldMk cId="4117562068" sldId="263"/>
            <ac:spMk id="8" creationId="{62BA6550-CE9D-4DA5-AB76-9A0D121DFC6E}"/>
          </ac:spMkLst>
        </pc:spChg>
        <pc:spChg chg="add del mod">
          <ac:chgData name="Miguel Myers" userId="6aff6c08-092a-41b6-a903-0453fbb55b26" providerId="ADAL" clId="{42DBDF37-BA61-4E43-9BC9-EF58896829FF}" dt="2021-08-20T02:58:26.237" v="4723" actId="478"/>
          <ac:spMkLst>
            <pc:docMk/>
            <pc:sldMk cId="4117562068" sldId="263"/>
            <ac:spMk id="9" creationId="{34463D36-D95F-471F-B74B-0BFFD07DB4FE}"/>
          </ac:spMkLst>
        </pc:spChg>
        <pc:spChg chg="topLvl">
          <ac:chgData name="Miguel Myers" userId="6aff6c08-092a-41b6-a903-0453fbb55b26" providerId="ADAL" clId="{42DBDF37-BA61-4E43-9BC9-EF58896829FF}" dt="2021-08-20T02:30:03.518" v="3937" actId="165"/>
          <ac:spMkLst>
            <pc:docMk/>
            <pc:sldMk cId="4117562068" sldId="263"/>
            <ac:spMk id="10" creationId="{6A9320C2-4403-42AF-B60C-52DF75595A2D}"/>
          </ac:spMkLst>
        </pc:spChg>
        <pc:spChg chg="add del mod">
          <ac:chgData name="Miguel Myers" userId="6aff6c08-092a-41b6-a903-0453fbb55b26" providerId="ADAL" clId="{42DBDF37-BA61-4E43-9BC9-EF58896829FF}" dt="2021-08-20T02:29:45.910" v="3934" actId="478"/>
          <ac:spMkLst>
            <pc:docMk/>
            <pc:sldMk cId="4117562068" sldId="263"/>
            <ac:spMk id="11" creationId="{2BB1D74A-254E-4B25-B88D-1E37DE96AAA5}"/>
          </ac:spMkLst>
        </pc:spChg>
        <pc:spChg chg="del">
          <ac:chgData name="Miguel Myers" userId="6aff6c08-092a-41b6-a903-0453fbb55b26" providerId="ADAL" clId="{42DBDF37-BA61-4E43-9BC9-EF58896829FF}" dt="2021-08-20T02:24:19.465" v="3829" actId="478"/>
          <ac:spMkLst>
            <pc:docMk/>
            <pc:sldMk cId="4117562068" sldId="263"/>
            <ac:spMk id="14" creationId="{64CBBAB8-4AC0-43F5-9BDB-AFCB9B0BAB3A}"/>
          </ac:spMkLst>
        </pc:spChg>
        <pc:spChg chg="mod">
          <ac:chgData name="Miguel Myers" userId="6aff6c08-092a-41b6-a903-0453fbb55b26" providerId="ADAL" clId="{42DBDF37-BA61-4E43-9BC9-EF58896829FF}" dt="2021-08-20T02:14:01.801" v="3803" actId="14100"/>
          <ac:spMkLst>
            <pc:docMk/>
            <pc:sldMk cId="4117562068" sldId="263"/>
            <ac:spMk id="18" creationId="{6FAD26A1-FDA7-40A7-AA02-758FA8EC495C}"/>
          </ac:spMkLst>
        </pc:spChg>
        <pc:spChg chg="add mod">
          <ac:chgData name="Miguel Myers" userId="6aff6c08-092a-41b6-a903-0453fbb55b26" providerId="ADAL" clId="{42DBDF37-BA61-4E43-9BC9-EF58896829FF}" dt="2021-08-20T02:58:41.305" v="4725" actId="1076"/>
          <ac:spMkLst>
            <pc:docMk/>
            <pc:sldMk cId="4117562068" sldId="263"/>
            <ac:spMk id="20" creationId="{12BAAC02-0B0B-4D3B-93A7-60F708DAB492}"/>
          </ac:spMkLst>
        </pc:spChg>
        <pc:spChg chg="add mod">
          <ac:chgData name="Miguel Myers" userId="6aff6c08-092a-41b6-a903-0453fbb55b26" providerId="ADAL" clId="{42DBDF37-BA61-4E43-9BC9-EF58896829FF}" dt="2021-08-20T03:13:45.649" v="4892" actId="1076"/>
          <ac:spMkLst>
            <pc:docMk/>
            <pc:sldMk cId="4117562068" sldId="263"/>
            <ac:spMk id="21" creationId="{646E8B3B-713F-4050-92DD-F203F6D64DFD}"/>
          </ac:spMkLst>
        </pc:spChg>
        <pc:spChg chg="mod topLvl">
          <ac:chgData name="Miguel Myers" userId="6aff6c08-092a-41b6-a903-0453fbb55b26" providerId="ADAL" clId="{42DBDF37-BA61-4E43-9BC9-EF58896829FF}" dt="2021-08-20T03:03:45.355" v="4788" actId="1076"/>
          <ac:spMkLst>
            <pc:docMk/>
            <pc:sldMk cId="4117562068" sldId="263"/>
            <ac:spMk id="28" creationId="{76655451-FAF2-4FB9-8562-A28D4E40CF0B}"/>
          </ac:spMkLst>
        </pc:spChg>
        <pc:spChg chg="add mod">
          <ac:chgData name="Miguel Myers" userId="6aff6c08-092a-41b6-a903-0453fbb55b26" providerId="ADAL" clId="{42DBDF37-BA61-4E43-9BC9-EF58896829FF}" dt="2021-08-20T03:08:45.365" v="4855" actId="20577"/>
          <ac:spMkLst>
            <pc:docMk/>
            <pc:sldMk cId="4117562068" sldId="263"/>
            <ac:spMk id="31" creationId="{9C841E58-5093-4A50-872A-EE05F2D223E0}"/>
          </ac:spMkLst>
        </pc:spChg>
        <pc:spChg chg="mod topLvl">
          <ac:chgData name="Miguel Myers" userId="6aff6c08-092a-41b6-a903-0453fbb55b26" providerId="ADAL" clId="{42DBDF37-BA61-4E43-9BC9-EF58896829FF}" dt="2021-08-20T03:07:37.066" v="4850" actId="14100"/>
          <ac:spMkLst>
            <pc:docMk/>
            <pc:sldMk cId="4117562068" sldId="263"/>
            <ac:spMk id="32" creationId="{DF7DC881-3F3D-4873-A883-A9F6595AD3EC}"/>
          </ac:spMkLst>
        </pc:spChg>
        <pc:spChg chg="add mod">
          <ac:chgData name="Miguel Myers" userId="6aff6c08-092a-41b6-a903-0453fbb55b26" providerId="ADAL" clId="{42DBDF37-BA61-4E43-9BC9-EF58896829FF}" dt="2021-08-20T03:06:27.323" v="4837" actId="1036"/>
          <ac:spMkLst>
            <pc:docMk/>
            <pc:sldMk cId="4117562068" sldId="263"/>
            <ac:spMk id="33" creationId="{7AB200ED-6BBC-480F-94C1-72A58A4B3D3D}"/>
          </ac:spMkLst>
        </pc:spChg>
        <pc:spChg chg="mod topLvl">
          <ac:chgData name="Miguel Myers" userId="6aff6c08-092a-41b6-a903-0453fbb55b26" providerId="ADAL" clId="{42DBDF37-BA61-4E43-9BC9-EF58896829FF}" dt="2021-08-20T03:10:49.745" v="4879" actId="1038"/>
          <ac:spMkLst>
            <pc:docMk/>
            <pc:sldMk cId="4117562068" sldId="263"/>
            <ac:spMk id="34" creationId="{BA5A32ED-46AE-4148-84D4-44C9904FBFE8}"/>
          </ac:spMkLst>
        </pc:spChg>
        <pc:spChg chg="mod topLvl">
          <ac:chgData name="Miguel Myers" userId="6aff6c08-092a-41b6-a903-0453fbb55b26" providerId="ADAL" clId="{42DBDF37-BA61-4E43-9BC9-EF58896829FF}" dt="2021-08-20T03:03:34.832" v="4783" actId="1076"/>
          <ac:spMkLst>
            <pc:docMk/>
            <pc:sldMk cId="4117562068" sldId="263"/>
            <ac:spMk id="36" creationId="{FDED0C93-7FDB-46B3-A4EE-BDCC59FBF37C}"/>
          </ac:spMkLst>
        </pc:spChg>
        <pc:spChg chg="del">
          <ac:chgData name="Miguel Myers" userId="6aff6c08-092a-41b6-a903-0453fbb55b26" providerId="ADAL" clId="{42DBDF37-BA61-4E43-9BC9-EF58896829FF}" dt="2021-08-20T02:29:56.005" v="3936" actId="478"/>
          <ac:spMkLst>
            <pc:docMk/>
            <pc:sldMk cId="4117562068" sldId="263"/>
            <ac:spMk id="40" creationId="{EBE6CFB8-8783-43F6-98FE-4A4B47A77EDA}"/>
          </ac:spMkLst>
        </pc:spChg>
        <pc:spChg chg="add mod">
          <ac:chgData name="Miguel Myers" userId="6aff6c08-092a-41b6-a903-0453fbb55b26" providerId="ADAL" clId="{42DBDF37-BA61-4E43-9BC9-EF58896829FF}" dt="2021-08-20T03:05:38.882" v="4808" actId="108"/>
          <ac:spMkLst>
            <pc:docMk/>
            <pc:sldMk cId="4117562068" sldId="263"/>
            <ac:spMk id="43" creationId="{903FF65D-3D55-40F9-8778-9A325DCCA2B3}"/>
          </ac:spMkLst>
        </pc:spChg>
        <pc:spChg chg="del mod">
          <ac:chgData name="Miguel Myers" userId="6aff6c08-092a-41b6-a903-0453fbb55b26" providerId="ADAL" clId="{42DBDF37-BA61-4E43-9BC9-EF58896829FF}" dt="2021-08-20T03:13:04.664" v="4890" actId="478"/>
          <ac:spMkLst>
            <pc:docMk/>
            <pc:sldMk cId="4117562068" sldId="263"/>
            <ac:spMk id="61" creationId="{83D6CF13-B8DC-4823-9EE6-0B9534D25655}"/>
          </ac:spMkLst>
        </pc:spChg>
        <pc:spChg chg="del">
          <ac:chgData name="Miguel Myers" userId="6aff6c08-092a-41b6-a903-0453fbb55b26" providerId="ADAL" clId="{42DBDF37-BA61-4E43-9BC9-EF58896829FF}" dt="2021-08-20T02:58:45.719" v="4727" actId="478"/>
          <ac:spMkLst>
            <pc:docMk/>
            <pc:sldMk cId="4117562068" sldId="263"/>
            <ac:spMk id="63" creationId="{5CBC17CA-54A1-4BDE-8AD9-1DD41E99D3BA}"/>
          </ac:spMkLst>
        </pc:spChg>
        <pc:spChg chg="add mod">
          <ac:chgData name="Miguel Myers" userId="6aff6c08-092a-41b6-a903-0453fbb55b26" providerId="ADAL" clId="{42DBDF37-BA61-4E43-9BC9-EF58896829FF}" dt="2021-08-20T03:08:27.803" v="4853" actId="20577"/>
          <ac:spMkLst>
            <pc:docMk/>
            <pc:sldMk cId="4117562068" sldId="263"/>
            <ac:spMk id="118" creationId="{DF17E5C2-2567-49C9-853C-EC0B6109B78A}"/>
          </ac:spMkLst>
        </pc:spChg>
        <pc:spChg chg="add mod">
          <ac:chgData name="Miguel Myers" userId="6aff6c08-092a-41b6-a903-0453fbb55b26" providerId="ADAL" clId="{42DBDF37-BA61-4E43-9BC9-EF58896829FF}" dt="2021-08-20T03:14:51.187" v="4943" actId="1035"/>
          <ac:spMkLst>
            <pc:docMk/>
            <pc:sldMk cId="4117562068" sldId="263"/>
            <ac:spMk id="204" creationId="{F57919DD-3C0B-474D-8BBE-D43A79D38094}"/>
          </ac:spMkLst>
        </pc:spChg>
        <pc:spChg chg="mod">
          <ac:chgData name="Miguel Myers" userId="6aff6c08-092a-41b6-a903-0453fbb55b26" providerId="ADAL" clId="{42DBDF37-BA61-4E43-9BC9-EF58896829FF}" dt="2021-08-20T03:16:09.347" v="4948"/>
          <ac:spMkLst>
            <pc:docMk/>
            <pc:sldMk cId="4117562068" sldId="263"/>
            <ac:spMk id="215" creationId="{6A86E702-7976-4806-97B1-C2CF45FA7518}"/>
          </ac:spMkLst>
        </pc:spChg>
        <pc:spChg chg="mod">
          <ac:chgData name="Miguel Myers" userId="6aff6c08-092a-41b6-a903-0453fbb55b26" providerId="ADAL" clId="{42DBDF37-BA61-4E43-9BC9-EF58896829FF}" dt="2021-08-20T03:16:09.347" v="4948"/>
          <ac:spMkLst>
            <pc:docMk/>
            <pc:sldMk cId="4117562068" sldId="263"/>
            <ac:spMk id="216" creationId="{0BFEA97F-671C-489D-817F-342ADDA18834}"/>
          </ac:spMkLst>
        </pc:spChg>
        <pc:spChg chg="mod">
          <ac:chgData name="Miguel Myers" userId="6aff6c08-092a-41b6-a903-0453fbb55b26" providerId="ADAL" clId="{42DBDF37-BA61-4E43-9BC9-EF58896829FF}" dt="2021-08-20T03:16:09.347" v="4948"/>
          <ac:spMkLst>
            <pc:docMk/>
            <pc:sldMk cId="4117562068" sldId="263"/>
            <ac:spMk id="217" creationId="{369FD7A9-1689-445A-A349-42A6206FBDC1}"/>
          </ac:spMkLst>
        </pc:spChg>
        <pc:spChg chg="mod">
          <ac:chgData name="Miguel Myers" userId="6aff6c08-092a-41b6-a903-0453fbb55b26" providerId="ADAL" clId="{42DBDF37-BA61-4E43-9BC9-EF58896829FF}" dt="2021-08-20T03:16:09.347" v="4948"/>
          <ac:spMkLst>
            <pc:docMk/>
            <pc:sldMk cId="4117562068" sldId="263"/>
            <ac:spMk id="218" creationId="{31439CEA-D6FA-4105-9361-687910451961}"/>
          </ac:spMkLst>
        </pc:spChg>
        <pc:grpChg chg="del">
          <ac:chgData name="Miguel Myers" userId="6aff6c08-092a-41b6-a903-0453fbb55b26" providerId="ADAL" clId="{42DBDF37-BA61-4E43-9BC9-EF58896829FF}" dt="2021-08-20T02:58:43.575" v="4726" actId="478"/>
          <ac:grpSpMkLst>
            <pc:docMk/>
            <pc:sldMk cId="4117562068" sldId="263"/>
            <ac:grpSpMk id="22" creationId="{1AFEC470-1F37-41B4-99F1-A5F8C9B0193E}"/>
          </ac:grpSpMkLst>
        </pc:grpChg>
        <pc:grpChg chg="del">
          <ac:chgData name="Miguel Myers" userId="6aff6c08-092a-41b6-a903-0453fbb55b26" providerId="ADAL" clId="{42DBDF37-BA61-4E43-9BC9-EF58896829FF}" dt="2021-08-20T03:16:07.666" v="4947" actId="478"/>
          <ac:grpSpMkLst>
            <pc:docMk/>
            <pc:sldMk cId="4117562068" sldId="263"/>
            <ac:grpSpMk id="26" creationId="{9829DFF5-534B-433D-BEC6-87DFECB3EC14}"/>
          </ac:grpSpMkLst>
        </pc:grpChg>
        <pc:grpChg chg="del">
          <ac:chgData name="Miguel Myers" userId="6aff6c08-092a-41b6-a903-0453fbb55b26" providerId="ADAL" clId="{42DBDF37-BA61-4E43-9BC9-EF58896829FF}" dt="2021-08-20T02:30:03.518" v="3937" actId="165"/>
          <ac:grpSpMkLst>
            <pc:docMk/>
            <pc:sldMk cId="4117562068" sldId="263"/>
            <ac:grpSpMk id="44" creationId="{AE7A9219-6C91-4789-BB7C-38A6FFA1EBE9}"/>
          </ac:grpSpMkLst>
        </pc:grpChg>
        <pc:grpChg chg="add mod">
          <ac:chgData name="Miguel Myers" userId="6aff6c08-092a-41b6-a903-0453fbb55b26" providerId="ADAL" clId="{42DBDF37-BA61-4E43-9BC9-EF58896829FF}" dt="2021-08-20T03:07:03.306" v="4846" actId="1076"/>
          <ac:grpSpMkLst>
            <pc:docMk/>
            <pc:sldMk cId="4117562068" sldId="263"/>
            <ac:grpSpMk id="181" creationId="{2794A77F-9E51-4313-A617-D44629A0ED54}"/>
          </ac:grpSpMkLst>
        </pc:grpChg>
        <pc:grpChg chg="add mod">
          <ac:chgData name="Miguel Myers" userId="6aff6c08-092a-41b6-a903-0453fbb55b26" providerId="ADAL" clId="{42DBDF37-BA61-4E43-9BC9-EF58896829FF}" dt="2021-08-20T03:15:05.471" v="4945" actId="1076"/>
          <ac:grpSpMkLst>
            <pc:docMk/>
            <pc:sldMk cId="4117562068" sldId="263"/>
            <ac:grpSpMk id="213" creationId="{66FE5577-FE42-4E9F-8442-237C7C5D3A10}"/>
          </ac:grpSpMkLst>
        </pc:grpChg>
        <pc:grpChg chg="add mod">
          <ac:chgData name="Miguel Myers" userId="6aff6c08-092a-41b6-a903-0453fbb55b26" providerId="ADAL" clId="{42DBDF37-BA61-4E43-9BC9-EF58896829FF}" dt="2021-08-20T03:19:04.795" v="4984" actId="1035"/>
          <ac:grpSpMkLst>
            <pc:docMk/>
            <pc:sldMk cId="4117562068" sldId="263"/>
            <ac:grpSpMk id="214" creationId="{4BE6D8F6-6BD6-4D41-9E2F-779B05F09F57}"/>
          </ac:grpSpMkLst>
        </pc:grpChg>
        <pc:cxnChg chg="add del mod">
          <ac:chgData name="Miguel Myers" userId="6aff6c08-092a-41b6-a903-0453fbb55b26" providerId="ADAL" clId="{42DBDF37-BA61-4E43-9BC9-EF58896829FF}" dt="2021-08-20T02:45:54.959" v="4428" actId="478"/>
          <ac:cxnSpMkLst>
            <pc:docMk/>
            <pc:sldMk cId="4117562068" sldId="263"/>
            <ac:cxnSpMk id="49" creationId="{90998865-71CA-4295-836A-BC69C4C51154}"/>
          </ac:cxnSpMkLst>
        </pc:cxnChg>
        <pc:cxnChg chg="add del mod">
          <ac:chgData name="Miguel Myers" userId="6aff6c08-092a-41b6-a903-0453fbb55b26" providerId="ADAL" clId="{42DBDF37-BA61-4E43-9BC9-EF58896829FF}" dt="2021-08-20T02:39:35.980" v="4092" actId="478"/>
          <ac:cxnSpMkLst>
            <pc:docMk/>
            <pc:sldMk cId="4117562068" sldId="263"/>
            <ac:cxnSpMk id="52" creationId="{5DA24F8E-B640-48B8-BDDD-E329707A5F14}"/>
          </ac:cxnSpMkLst>
        </pc:cxnChg>
        <pc:cxnChg chg="add mod">
          <ac:chgData name="Miguel Myers" userId="6aff6c08-092a-41b6-a903-0453fbb55b26" providerId="ADAL" clId="{42DBDF37-BA61-4E43-9BC9-EF58896829FF}" dt="2021-08-20T03:15:05.471" v="4945" actId="1076"/>
          <ac:cxnSpMkLst>
            <pc:docMk/>
            <pc:sldMk cId="4117562068" sldId="263"/>
            <ac:cxnSpMk id="54" creationId="{1D14C4D1-DD0E-4EA1-81A3-AC35912034B8}"/>
          </ac:cxnSpMkLst>
        </pc:cxnChg>
        <pc:cxnChg chg="add mod">
          <ac:chgData name="Miguel Myers" userId="6aff6c08-092a-41b6-a903-0453fbb55b26" providerId="ADAL" clId="{42DBDF37-BA61-4E43-9BC9-EF58896829FF}" dt="2021-08-20T03:15:05.471" v="4945" actId="1076"/>
          <ac:cxnSpMkLst>
            <pc:docMk/>
            <pc:sldMk cId="4117562068" sldId="263"/>
            <ac:cxnSpMk id="59" creationId="{B18F1E5D-E4E7-4C42-A21B-3F1170B204B2}"/>
          </ac:cxnSpMkLst>
        </pc:cxnChg>
        <pc:cxnChg chg="add mod">
          <ac:chgData name="Miguel Myers" userId="6aff6c08-092a-41b6-a903-0453fbb55b26" providerId="ADAL" clId="{42DBDF37-BA61-4E43-9BC9-EF58896829FF}" dt="2021-08-20T03:15:05.471" v="4945" actId="1076"/>
          <ac:cxnSpMkLst>
            <pc:docMk/>
            <pc:sldMk cId="4117562068" sldId="263"/>
            <ac:cxnSpMk id="66" creationId="{07C0AA10-A6B9-420F-AE8D-655597B79EDB}"/>
          </ac:cxnSpMkLst>
        </pc:cxnChg>
        <pc:cxnChg chg="add mod">
          <ac:chgData name="Miguel Myers" userId="6aff6c08-092a-41b6-a903-0453fbb55b26" providerId="ADAL" clId="{42DBDF37-BA61-4E43-9BC9-EF58896829FF}" dt="2021-08-20T03:15:05.471" v="4945" actId="1076"/>
          <ac:cxnSpMkLst>
            <pc:docMk/>
            <pc:sldMk cId="4117562068" sldId="263"/>
            <ac:cxnSpMk id="79" creationId="{5DAE1253-C697-41C2-8B3B-4233478670B5}"/>
          </ac:cxnSpMkLst>
        </pc:cxnChg>
        <pc:cxnChg chg="add mod">
          <ac:chgData name="Miguel Myers" userId="6aff6c08-092a-41b6-a903-0453fbb55b26" providerId="ADAL" clId="{42DBDF37-BA61-4E43-9BC9-EF58896829FF}" dt="2021-08-20T03:15:05.471" v="4945" actId="1076"/>
          <ac:cxnSpMkLst>
            <pc:docMk/>
            <pc:sldMk cId="4117562068" sldId="263"/>
            <ac:cxnSpMk id="98" creationId="{0E7204CF-BF1A-4260-B082-352CB565EF0E}"/>
          </ac:cxnSpMkLst>
        </pc:cxnChg>
        <pc:cxnChg chg="add mod">
          <ac:chgData name="Miguel Myers" userId="6aff6c08-092a-41b6-a903-0453fbb55b26" providerId="ADAL" clId="{42DBDF37-BA61-4E43-9BC9-EF58896829FF}" dt="2021-08-20T03:15:05.471" v="4945" actId="1076"/>
          <ac:cxnSpMkLst>
            <pc:docMk/>
            <pc:sldMk cId="4117562068" sldId="263"/>
            <ac:cxnSpMk id="126" creationId="{CB0E2FEE-B6FB-44F0-99C0-7515DF4E60F1}"/>
          </ac:cxnSpMkLst>
        </pc:cxnChg>
        <pc:cxnChg chg="add mod">
          <ac:chgData name="Miguel Myers" userId="6aff6c08-092a-41b6-a903-0453fbb55b26" providerId="ADAL" clId="{42DBDF37-BA61-4E43-9BC9-EF58896829FF}" dt="2021-08-20T03:15:05.471" v="4945" actId="1076"/>
          <ac:cxnSpMkLst>
            <pc:docMk/>
            <pc:sldMk cId="4117562068" sldId="263"/>
            <ac:cxnSpMk id="155" creationId="{F2C0958D-7BD8-4CE7-8317-006F0B966971}"/>
          </ac:cxnSpMkLst>
        </pc:cxnChg>
        <pc:cxnChg chg="add mod">
          <ac:chgData name="Miguel Myers" userId="6aff6c08-092a-41b6-a903-0453fbb55b26" providerId="ADAL" clId="{42DBDF37-BA61-4E43-9BC9-EF58896829FF}" dt="2021-08-20T03:15:05.471" v="4945" actId="1076"/>
          <ac:cxnSpMkLst>
            <pc:docMk/>
            <pc:sldMk cId="4117562068" sldId="263"/>
            <ac:cxnSpMk id="160" creationId="{5C846C15-4544-4124-A018-9F7557C37CA4}"/>
          </ac:cxnSpMkLst>
        </pc:cxnChg>
        <pc:cxnChg chg="add del mod">
          <ac:chgData name="Miguel Myers" userId="6aff6c08-092a-41b6-a903-0453fbb55b26" providerId="ADAL" clId="{42DBDF37-BA61-4E43-9BC9-EF58896829FF}" dt="2021-08-20T03:11:15.233" v="4882" actId="478"/>
          <ac:cxnSpMkLst>
            <pc:docMk/>
            <pc:sldMk cId="4117562068" sldId="263"/>
            <ac:cxnSpMk id="183" creationId="{B70F03E1-6315-4413-9B66-C34AEB85C8A1}"/>
          </ac:cxnSpMkLst>
        </pc:cxnChg>
        <pc:cxnChg chg="add del mod">
          <ac:chgData name="Miguel Myers" userId="6aff6c08-092a-41b6-a903-0453fbb55b26" providerId="ADAL" clId="{42DBDF37-BA61-4E43-9BC9-EF58896829FF}" dt="2021-08-20T03:11:37.708" v="4885" actId="478"/>
          <ac:cxnSpMkLst>
            <pc:docMk/>
            <pc:sldMk cId="4117562068" sldId="263"/>
            <ac:cxnSpMk id="187" creationId="{DC9B2F32-9885-4C8F-A1FE-A7310640C96E}"/>
          </ac:cxnSpMkLst>
        </pc:cxnChg>
        <pc:cxnChg chg="add mod">
          <ac:chgData name="Miguel Myers" userId="6aff6c08-092a-41b6-a903-0453fbb55b26" providerId="ADAL" clId="{42DBDF37-BA61-4E43-9BC9-EF58896829FF}" dt="2021-08-20T03:11:02.674" v="4881" actId="692"/>
          <ac:cxnSpMkLst>
            <pc:docMk/>
            <pc:sldMk cId="4117562068" sldId="263"/>
            <ac:cxnSpMk id="192" creationId="{C9D51365-CDF3-48BB-9C81-61605C58BA5B}"/>
          </ac:cxnSpMkLst>
        </pc:cxnChg>
        <pc:cxnChg chg="add mod">
          <ac:chgData name="Miguel Myers" userId="6aff6c08-092a-41b6-a903-0453fbb55b26" providerId="ADAL" clId="{42DBDF37-BA61-4E43-9BC9-EF58896829FF}" dt="2021-08-20T03:15:05.471" v="4945" actId="1076"/>
          <ac:cxnSpMkLst>
            <pc:docMk/>
            <pc:sldMk cId="4117562068" sldId="263"/>
            <ac:cxnSpMk id="196" creationId="{3ECDC02E-EF21-4C59-9A70-28599ED829F4}"/>
          </ac:cxnSpMkLst>
        </pc:cxnChg>
        <pc:cxnChg chg="add mod">
          <ac:chgData name="Miguel Myers" userId="6aff6c08-092a-41b6-a903-0453fbb55b26" providerId="ADAL" clId="{42DBDF37-BA61-4E43-9BC9-EF58896829FF}" dt="2021-08-20T03:15:05.471" v="4945" actId="1076"/>
          <ac:cxnSpMkLst>
            <pc:docMk/>
            <pc:sldMk cId="4117562068" sldId="263"/>
            <ac:cxnSpMk id="198" creationId="{01A9273A-D6F0-4079-BE1D-86AB341519DB}"/>
          </ac:cxnSpMkLst>
        </pc:cxnChg>
        <pc:cxnChg chg="add mod">
          <ac:chgData name="Miguel Myers" userId="6aff6c08-092a-41b6-a903-0453fbb55b26" providerId="ADAL" clId="{42DBDF37-BA61-4E43-9BC9-EF58896829FF}" dt="2021-08-20T03:15:05.471" v="4945" actId="1076"/>
          <ac:cxnSpMkLst>
            <pc:docMk/>
            <pc:sldMk cId="4117562068" sldId="263"/>
            <ac:cxnSpMk id="206" creationId="{1C516C95-A446-4419-9525-79041F05E39D}"/>
          </ac:cxnSpMkLst>
        </pc:cxnChg>
      </pc:sldChg>
      <pc:sldChg chg="addSp delSp modSp add mod">
        <pc:chgData name="Miguel Myers" userId="6aff6c08-092a-41b6-a903-0453fbb55b26" providerId="ADAL" clId="{42DBDF37-BA61-4E43-9BC9-EF58896829FF}" dt="2021-08-20T04:57:30.302" v="6469" actId="1076"/>
        <pc:sldMkLst>
          <pc:docMk/>
          <pc:sldMk cId="3663255506" sldId="264"/>
        </pc:sldMkLst>
        <pc:spChg chg="add del mod">
          <ac:chgData name="Miguel Myers" userId="6aff6c08-092a-41b6-a903-0453fbb55b26" providerId="ADAL" clId="{42DBDF37-BA61-4E43-9BC9-EF58896829FF}" dt="2021-08-20T03:58:42.012" v="5446" actId="478"/>
          <ac:spMkLst>
            <pc:docMk/>
            <pc:sldMk cId="3663255506" sldId="264"/>
            <ac:spMk id="4" creationId="{EF3D25CF-1631-48CD-922C-8A7B5E214D1B}"/>
          </ac:spMkLst>
        </pc:spChg>
        <pc:spChg chg="mod">
          <ac:chgData name="Miguel Myers" userId="6aff6c08-092a-41b6-a903-0453fbb55b26" providerId="ADAL" clId="{42DBDF37-BA61-4E43-9BC9-EF58896829FF}" dt="2021-08-20T03:50:37.155" v="5436" actId="20577"/>
          <ac:spMkLst>
            <pc:docMk/>
            <pc:sldMk cId="3663255506" sldId="264"/>
            <ac:spMk id="5" creationId="{DD22C840-5D16-4528-A9D6-1038F7474690}"/>
          </ac:spMkLst>
        </pc:spChg>
        <pc:spChg chg="add mod">
          <ac:chgData name="Miguel Myers" userId="6aff6c08-092a-41b6-a903-0453fbb55b26" providerId="ADAL" clId="{42DBDF37-BA61-4E43-9BC9-EF58896829FF}" dt="2021-08-20T04:19:50.958" v="5753" actId="14100"/>
          <ac:spMkLst>
            <pc:docMk/>
            <pc:sldMk cId="3663255506" sldId="264"/>
            <ac:spMk id="6" creationId="{B6287D7F-854B-4D2D-8E2B-06F645CB4444}"/>
          </ac:spMkLst>
        </pc:spChg>
        <pc:spChg chg="mod">
          <ac:chgData name="Miguel Myers" userId="6aff6c08-092a-41b6-a903-0453fbb55b26" providerId="ADAL" clId="{42DBDF37-BA61-4E43-9BC9-EF58896829FF}" dt="2021-08-20T03:54:03.238" v="5441" actId="207"/>
          <ac:spMkLst>
            <pc:docMk/>
            <pc:sldMk cId="3663255506" sldId="264"/>
            <ac:spMk id="8" creationId="{62BA6550-CE9D-4DA5-AB76-9A0D121DFC6E}"/>
          </ac:spMkLst>
        </pc:spChg>
        <pc:spChg chg="add mod">
          <ac:chgData name="Miguel Myers" userId="6aff6c08-092a-41b6-a903-0453fbb55b26" providerId="ADAL" clId="{42DBDF37-BA61-4E43-9BC9-EF58896829FF}" dt="2021-08-20T04:45:19.077" v="6293" actId="20577"/>
          <ac:spMkLst>
            <pc:docMk/>
            <pc:sldMk cId="3663255506" sldId="264"/>
            <ac:spMk id="9" creationId="{C61D4527-65D9-4CD7-9C38-880AF2FDC9C4}"/>
          </ac:spMkLst>
        </pc:spChg>
        <pc:spChg chg="del">
          <ac:chgData name="Miguel Myers" userId="6aff6c08-092a-41b6-a903-0453fbb55b26" providerId="ADAL" clId="{42DBDF37-BA61-4E43-9BC9-EF58896829FF}" dt="2021-08-20T04:57:00.527" v="6466" actId="478"/>
          <ac:spMkLst>
            <pc:docMk/>
            <pc:sldMk cId="3663255506" sldId="264"/>
            <ac:spMk id="10" creationId="{6A9320C2-4403-42AF-B60C-52DF75595A2D}"/>
          </ac:spMkLst>
        </pc:spChg>
        <pc:spChg chg="add del mod">
          <ac:chgData name="Miguel Myers" userId="6aff6c08-092a-41b6-a903-0453fbb55b26" providerId="ADAL" clId="{42DBDF37-BA61-4E43-9BC9-EF58896829FF}" dt="2021-08-20T04:01:09.734" v="5492" actId="478"/>
          <ac:spMkLst>
            <pc:docMk/>
            <pc:sldMk cId="3663255506" sldId="264"/>
            <ac:spMk id="11" creationId="{B3BDB06E-407A-4459-98E6-A1D458C128CF}"/>
          </ac:spMkLst>
        </pc:spChg>
        <pc:spChg chg="del">
          <ac:chgData name="Miguel Myers" userId="6aff6c08-092a-41b6-a903-0453fbb55b26" providerId="ADAL" clId="{42DBDF37-BA61-4E43-9BC9-EF58896829FF}" dt="2021-08-20T03:53:37.336" v="5437" actId="478"/>
          <ac:spMkLst>
            <pc:docMk/>
            <pc:sldMk cId="3663255506" sldId="264"/>
            <ac:spMk id="12" creationId="{E27DE6E2-291D-462A-A3EA-10996FC4A095}"/>
          </ac:spMkLst>
        </pc:spChg>
        <pc:spChg chg="del">
          <ac:chgData name="Miguel Myers" userId="6aff6c08-092a-41b6-a903-0453fbb55b26" providerId="ADAL" clId="{42DBDF37-BA61-4E43-9BC9-EF58896829FF}" dt="2021-08-20T03:53:37.336" v="5437" actId="478"/>
          <ac:spMkLst>
            <pc:docMk/>
            <pc:sldMk cId="3663255506" sldId="264"/>
            <ac:spMk id="13" creationId="{940D0552-EF62-4821-9703-947562A027AA}"/>
          </ac:spMkLst>
        </pc:spChg>
        <pc:spChg chg="add mod">
          <ac:chgData name="Miguel Myers" userId="6aff6c08-092a-41b6-a903-0453fbb55b26" providerId="ADAL" clId="{42DBDF37-BA61-4E43-9BC9-EF58896829FF}" dt="2021-08-20T04:01:43.082" v="5497" actId="2085"/>
          <ac:spMkLst>
            <pc:docMk/>
            <pc:sldMk cId="3663255506" sldId="264"/>
            <ac:spMk id="14" creationId="{7B3EB5E2-42EF-4E96-8BAC-1D859DD1EBA6}"/>
          </ac:spMkLst>
        </pc:spChg>
        <pc:spChg chg="add mod">
          <ac:chgData name="Miguel Myers" userId="6aff6c08-092a-41b6-a903-0453fbb55b26" providerId="ADAL" clId="{42DBDF37-BA61-4E43-9BC9-EF58896829FF}" dt="2021-08-20T04:52:00.984" v="6437" actId="20577"/>
          <ac:spMkLst>
            <pc:docMk/>
            <pc:sldMk cId="3663255506" sldId="264"/>
            <ac:spMk id="15" creationId="{BDCC21E4-6728-4E21-9757-77112703FF2D}"/>
          </ac:spMkLst>
        </pc:spChg>
        <pc:spChg chg="add mod">
          <ac:chgData name="Miguel Myers" userId="6aff6c08-092a-41b6-a903-0453fbb55b26" providerId="ADAL" clId="{42DBDF37-BA61-4E43-9BC9-EF58896829FF}" dt="2021-08-20T04:05:09.410" v="5587" actId="1076"/>
          <ac:spMkLst>
            <pc:docMk/>
            <pc:sldMk cId="3663255506" sldId="264"/>
            <ac:spMk id="16" creationId="{2C2FC314-4B84-4B4B-B805-E09426CA4D64}"/>
          </ac:spMkLst>
        </pc:spChg>
        <pc:spChg chg="add mod">
          <ac:chgData name="Miguel Myers" userId="6aff6c08-092a-41b6-a903-0453fbb55b26" providerId="ADAL" clId="{42DBDF37-BA61-4E43-9BC9-EF58896829FF}" dt="2021-08-20T04:48:19.698" v="6368" actId="1035"/>
          <ac:spMkLst>
            <pc:docMk/>
            <pc:sldMk cId="3663255506" sldId="264"/>
            <ac:spMk id="17" creationId="{A948A020-FD82-41D6-AD26-986C1AEE713E}"/>
          </ac:spMkLst>
        </pc:spChg>
        <pc:spChg chg="mod">
          <ac:chgData name="Miguel Myers" userId="6aff6c08-092a-41b6-a903-0453fbb55b26" providerId="ADAL" clId="{42DBDF37-BA61-4E43-9BC9-EF58896829FF}" dt="2021-08-20T03:50:31.968" v="5432" actId="20577"/>
          <ac:spMkLst>
            <pc:docMk/>
            <pc:sldMk cId="3663255506" sldId="264"/>
            <ac:spMk id="18" creationId="{6FAD26A1-FDA7-40A7-AA02-758FA8EC495C}"/>
          </ac:spMkLst>
        </pc:spChg>
        <pc:spChg chg="add mod ord">
          <ac:chgData name="Miguel Myers" userId="6aff6c08-092a-41b6-a903-0453fbb55b26" providerId="ADAL" clId="{42DBDF37-BA61-4E43-9BC9-EF58896829FF}" dt="2021-08-20T04:06:04.423" v="5601" actId="14100"/>
          <ac:spMkLst>
            <pc:docMk/>
            <pc:sldMk cId="3663255506" sldId="264"/>
            <ac:spMk id="19" creationId="{82C6A680-13E2-4B1A-94B6-E79CA53EEEAB}"/>
          </ac:spMkLst>
        </pc:spChg>
        <pc:spChg chg="add mod">
          <ac:chgData name="Miguel Myers" userId="6aff6c08-092a-41b6-a903-0453fbb55b26" providerId="ADAL" clId="{42DBDF37-BA61-4E43-9BC9-EF58896829FF}" dt="2021-08-20T04:06:24.052" v="5605" actId="1076"/>
          <ac:spMkLst>
            <pc:docMk/>
            <pc:sldMk cId="3663255506" sldId="264"/>
            <ac:spMk id="22" creationId="{EC43DCA2-0499-4A00-B4AF-FBE801EBB2A0}"/>
          </ac:spMkLst>
        </pc:spChg>
        <pc:spChg chg="del">
          <ac:chgData name="Miguel Myers" userId="6aff6c08-092a-41b6-a903-0453fbb55b26" providerId="ADAL" clId="{42DBDF37-BA61-4E43-9BC9-EF58896829FF}" dt="2021-08-20T03:53:37.336" v="5437" actId="478"/>
          <ac:spMkLst>
            <pc:docMk/>
            <pc:sldMk cId="3663255506" sldId="264"/>
            <ac:spMk id="23" creationId="{24101BED-779B-4140-B24B-ED5B6A4F9367}"/>
          </ac:spMkLst>
        </pc:spChg>
        <pc:spChg chg="del">
          <ac:chgData name="Miguel Myers" userId="6aff6c08-092a-41b6-a903-0453fbb55b26" providerId="ADAL" clId="{42DBDF37-BA61-4E43-9BC9-EF58896829FF}" dt="2021-08-20T03:53:37.336" v="5437" actId="478"/>
          <ac:spMkLst>
            <pc:docMk/>
            <pc:sldMk cId="3663255506" sldId="264"/>
            <ac:spMk id="24" creationId="{5E272F7C-028C-4599-B936-8F7108EF2E77}"/>
          </ac:spMkLst>
        </pc:spChg>
        <pc:spChg chg="del">
          <ac:chgData name="Miguel Myers" userId="6aff6c08-092a-41b6-a903-0453fbb55b26" providerId="ADAL" clId="{42DBDF37-BA61-4E43-9BC9-EF58896829FF}" dt="2021-08-20T03:53:37.336" v="5437" actId="478"/>
          <ac:spMkLst>
            <pc:docMk/>
            <pc:sldMk cId="3663255506" sldId="264"/>
            <ac:spMk id="25" creationId="{B161871F-E140-434B-8B88-C0113696FDC3}"/>
          </ac:spMkLst>
        </pc:spChg>
        <pc:spChg chg="del">
          <ac:chgData name="Miguel Myers" userId="6aff6c08-092a-41b6-a903-0453fbb55b26" providerId="ADAL" clId="{42DBDF37-BA61-4E43-9BC9-EF58896829FF}" dt="2021-08-20T03:53:37.336" v="5437" actId="478"/>
          <ac:spMkLst>
            <pc:docMk/>
            <pc:sldMk cId="3663255506" sldId="264"/>
            <ac:spMk id="28" creationId="{76655451-FAF2-4FB9-8562-A28D4E40CF0B}"/>
          </ac:spMkLst>
        </pc:spChg>
        <pc:spChg chg="add mod">
          <ac:chgData name="Miguel Myers" userId="6aff6c08-092a-41b6-a903-0453fbb55b26" providerId="ADAL" clId="{42DBDF37-BA61-4E43-9BC9-EF58896829FF}" dt="2021-08-20T04:34:08.525" v="6016" actId="20577"/>
          <ac:spMkLst>
            <pc:docMk/>
            <pc:sldMk cId="3663255506" sldId="264"/>
            <ac:spMk id="35" creationId="{1EBCB457-4EE8-4B08-B041-D42FB0EB8288}"/>
          </ac:spMkLst>
        </pc:spChg>
        <pc:spChg chg="add mod">
          <ac:chgData name="Miguel Myers" userId="6aff6c08-092a-41b6-a903-0453fbb55b26" providerId="ADAL" clId="{42DBDF37-BA61-4E43-9BC9-EF58896829FF}" dt="2021-08-20T04:08:56.524" v="5678" actId="207"/>
          <ac:spMkLst>
            <pc:docMk/>
            <pc:sldMk cId="3663255506" sldId="264"/>
            <ac:spMk id="37" creationId="{3A1918A7-2273-4E80-8706-65DE6852651A}"/>
          </ac:spMkLst>
        </pc:spChg>
        <pc:spChg chg="add mod">
          <ac:chgData name="Miguel Myers" userId="6aff6c08-092a-41b6-a903-0453fbb55b26" providerId="ADAL" clId="{42DBDF37-BA61-4E43-9BC9-EF58896829FF}" dt="2021-08-20T04:19:08.694" v="5734" actId="20577"/>
          <ac:spMkLst>
            <pc:docMk/>
            <pc:sldMk cId="3663255506" sldId="264"/>
            <ac:spMk id="39" creationId="{CB5EE802-3E92-4726-943A-0D41C8812E33}"/>
          </ac:spMkLst>
        </pc:spChg>
        <pc:spChg chg="add mod ord">
          <ac:chgData name="Miguel Myers" userId="6aff6c08-092a-41b6-a903-0453fbb55b26" providerId="ADAL" clId="{42DBDF37-BA61-4E43-9BC9-EF58896829FF}" dt="2021-08-20T04:14:30.749" v="5710" actId="14100"/>
          <ac:spMkLst>
            <pc:docMk/>
            <pc:sldMk cId="3663255506" sldId="264"/>
            <ac:spMk id="40" creationId="{5123D261-7965-48F3-9CEC-8E6FA32CB9CE}"/>
          </ac:spMkLst>
        </pc:spChg>
        <pc:spChg chg="add mod">
          <ac:chgData name="Miguel Myers" userId="6aff6c08-092a-41b6-a903-0453fbb55b26" providerId="ADAL" clId="{42DBDF37-BA61-4E43-9BC9-EF58896829FF}" dt="2021-08-20T04:15:36.012" v="5713" actId="1076"/>
          <ac:spMkLst>
            <pc:docMk/>
            <pc:sldMk cId="3663255506" sldId="264"/>
            <ac:spMk id="41" creationId="{BD356CEC-D5C3-41D7-9736-4ACF13E90F26}"/>
          </ac:spMkLst>
        </pc:spChg>
        <pc:spChg chg="add mod ord">
          <ac:chgData name="Miguel Myers" userId="6aff6c08-092a-41b6-a903-0453fbb55b26" providerId="ADAL" clId="{42DBDF37-BA61-4E43-9BC9-EF58896829FF}" dt="2021-08-20T04:15:47.152" v="5716" actId="167"/>
          <ac:spMkLst>
            <pc:docMk/>
            <pc:sldMk cId="3663255506" sldId="264"/>
            <ac:spMk id="42" creationId="{6A27E09A-B232-48FB-99C0-D1547E99151A}"/>
          </ac:spMkLst>
        </pc:spChg>
        <pc:spChg chg="add mod">
          <ac:chgData name="Miguel Myers" userId="6aff6c08-092a-41b6-a903-0453fbb55b26" providerId="ADAL" clId="{42DBDF37-BA61-4E43-9BC9-EF58896829FF}" dt="2021-08-20T04:22:35.750" v="5810" actId="1036"/>
          <ac:spMkLst>
            <pc:docMk/>
            <pc:sldMk cId="3663255506" sldId="264"/>
            <ac:spMk id="44" creationId="{EF2780B6-E939-4D7D-B132-01C85064F2C8}"/>
          </ac:spMkLst>
        </pc:spChg>
        <pc:spChg chg="mod">
          <ac:chgData name="Miguel Myers" userId="6aff6c08-092a-41b6-a903-0453fbb55b26" providerId="ADAL" clId="{42DBDF37-BA61-4E43-9BC9-EF58896829FF}" dt="2021-08-20T03:18:09.644" v="4957"/>
          <ac:spMkLst>
            <pc:docMk/>
            <pc:sldMk cId="3663255506" sldId="264"/>
            <ac:spMk id="47" creationId="{9CE2DC08-74F2-4712-8B28-7C16BEB17D34}"/>
          </ac:spMkLst>
        </pc:spChg>
        <pc:spChg chg="mod">
          <ac:chgData name="Miguel Myers" userId="6aff6c08-092a-41b6-a903-0453fbb55b26" providerId="ADAL" clId="{42DBDF37-BA61-4E43-9BC9-EF58896829FF}" dt="2021-08-20T03:18:09.644" v="4957"/>
          <ac:spMkLst>
            <pc:docMk/>
            <pc:sldMk cId="3663255506" sldId="264"/>
            <ac:spMk id="48" creationId="{93D3F130-7BBE-4D86-8A7A-816D8048DFB9}"/>
          </ac:spMkLst>
        </pc:spChg>
        <pc:spChg chg="mod">
          <ac:chgData name="Miguel Myers" userId="6aff6c08-092a-41b6-a903-0453fbb55b26" providerId="ADAL" clId="{42DBDF37-BA61-4E43-9BC9-EF58896829FF}" dt="2021-08-20T03:18:09.644" v="4957"/>
          <ac:spMkLst>
            <pc:docMk/>
            <pc:sldMk cId="3663255506" sldId="264"/>
            <ac:spMk id="49" creationId="{29E65AD1-7E16-45D6-9E2B-F7F2F6D48A8D}"/>
          </ac:spMkLst>
        </pc:spChg>
        <pc:spChg chg="mod">
          <ac:chgData name="Miguel Myers" userId="6aff6c08-092a-41b6-a903-0453fbb55b26" providerId="ADAL" clId="{42DBDF37-BA61-4E43-9BC9-EF58896829FF}" dt="2021-08-20T03:18:42.155" v="4968"/>
          <ac:spMkLst>
            <pc:docMk/>
            <pc:sldMk cId="3663255506" sldId="264"/>
            <ac:spMk id="52" creationId="{F0CF525E-9535-40E3-BFBA-8D9F21B3B954}"/>
          </ac:spMkLst>
        </pc:spChg>
        <pc:spChg chg="mod">
          <ac:chgData name="Miguel Myers" userId="6aff6c08-092a-41b6-a903-0453fbb55b26" providerId="ADAL" clId="{42DBDF37-BA61-4E43-9BC9-EF58896829FF}" dt="2021-08-20T03:18:42.155" v="4968"/>
          <ac:spMkLst>
            <pc:docMk/>
            <pc:sldMk cId="3663255506" sldId="264"/>
            <ac:spMk id="55" creationId="{628B0A66-819E-4BEB-91B9-8491B8BDF685}"/>
          </ac:spMkLst>
        </pc:spChg>
        <pc:spChg chg="mod">
          <ac:chgData name="Miguel Myers" userId="6aff6c08-092a-41b6-a903-0453fbb55b26" providerId="ADAL" clId="{42DBDF37-BA61-4E43-9BC9-EF58896829FF}" dt="2021-08-20T03:18:42.155" v="4968"/>
          <ac:spMkLst>
            <pc:docMk/>
            <pc:sldMk cId="3663255506" sldId="264"/>
            <ac:spMk id="56" creationId="{A9F879C0-8CF8-41E4-BF0F-C5484FC408D8}"/>
          </ac:spMkLst>
        </pc:spChg>
        <pc:spChg chg="del">
          <ac:chgData name="Miguel Myers" userId="6aff6c08-092a-41b6-a903-0453fbb55b26" providerId="ADAL" clId="{42DBDF37-BA61-4E43-9BC9-EF58896829FF}" dt="2021-08-20T03:53:37.336" v="5437" actId="478"/>
          <ac:spMkLst>
            <pc:docMk/>
            <pc:sldMk cId="3663255506" sldId="264"/>
            <ac:spMk id="57" creationId="{A035925D-DCD8-41D1-BAE4-862ABC5ECF88}"/>
          </ac:spMkLst>
        </pc:spChg>
        <pc:spChg chg="mod">
          <ac:chgData name="Miguel Myers" userId="6aff6c08-092a-41b6-a903-0453fbb55b26" providerId="ADAL" clId="{42DBDF37-BA61-4E43-9BC9-EF58896829FF}" dt="2021-08-20T03:18:42.155" v="4968"/>
          <ac:spMkLst>
            <pc:docMk/>
            <pc:sldMk cId="3663255506" sldId="264"/>
            <ac:spMk id="58" creationId="{653CD15C-3951-47D9-A738-18B4EFB9A5E1}"/>
          </ac:spMkLst>
        </pc:spChg>
        <pc:spChg chg="add mod">
          <ac:chgData name="Miguel Myers" userId="6aff6c08-092a-41b6-a903-0453fbb55b26" providerId="ADAL" clId="{42DBDF37-BA61-4E43-9BC9-EF58896829FF}" dt="2021-08-20T04:52:49.793" v="6456" actId="1036"/>
          <ac:spMkLst>
            <pc:docMk/>
            <pc:sldMk cId="3663255506" sldId="264"/>
            <ac:spMk id="63" creationId="{9BC4DC44-3663-4B22-8116-E98AE3FA138D}"/>
          </ac:spMkLst>
        </pc:spChg>
        <pc:spChg chg="add mod">
          <ac:chgData name="Miguel Myers" userId="6aff6c08-092a-41b6-a903-0453fbb55b26" providerId="ADAL" clId="{42DBDF37-BA61-4E43-9BC9-EF58896829FF}" dt="2021-08-20T04:28:49.581" v="5929" actId="1076"/>
          <ac:spMkLst>
            <pc:docMk/>
            <pc:sldMk cId="3663255506" sldId="264"/>
            <ac:spMk id="64" creationId="{8224C08C-A571-4060-BAD3-45C8C55D6E23}"/>
          </ac:spMkLst>
        </pc:spChg>
        <pc:spChg chg="add mod">
          <ac:chgData name="Miguel Myers" userId="6aff6c08-092a-41b6-a903-0453fbb55b26" providerId="ADAL" clId="{42DBDF37-BA61-4E43-9BC9-EF58896829FF}" dt="2021-08-20T04:53:21.478" v="6457" actId="20577"/>
          <ac:spMkLst>
            <pc:docMk/>
            <pc:sldMk cId="3663255506" sldId="264"/>
            <ac:spMk id="68" creationId="{427371D9-57B8-42E4-97A9-49944DB34E4C}"/>
          </ac:spMkLst>
        </pc:spChg>
        <pc:spChg chg="add mod">
          <ac:chgData name="Miguel Myers" userId="6aff6c08-092a-41b6-a903-0453fbb55b26" providerId="ADAL" clId="{42DBDF37-BA61-4E43-9BC9-EF58896829FF}" dt="2021-08-20T04:27:56.264" v="5922" actId="20577"/>
          <ac:spMkLst>
            <pc:docMk/>
            <pc:sldMk cId="3663255506" sldId="264"/>
            <ac:spMk id="70" creationId="{55D5F99A-391D-4F69-969F-22A22D2EB67C}"/>
          </ac:spMkLst>
        </pc:spChg>
        <pc:spChg chg="add mod ord">
          <ac:chgData name="Miguel Myers" userId="6aff6c08-092a-41b6-a903-0453fbb55b26" providerId="ADAL" clId="{42DBDF37-BA61-4E43-9BC9-EF58896829FF}" dt="2021-08-20T04:29:01.911" v="5933" actId="167"/>
          <ac:spMkLst>
            <pc:docMk/>
            <pc:sldMk cId="3663255506" sldId="264"/>
            <ac:spMk id="74" creationId="{75023269-3370-4451-8F46-D606964CBF97}"/>
          </ac:spMkLst>
        </pc:spChg>
        <pc:spChg chg="add mod">
          <ac:chgData name="Miguel Myers" userId="6aff6c08-092a-41b6-a903-0453fbb55b26" providerId="ADAL" clId="{42DBDF37-BA61-4E43-9BC9-EF58896829FF}" dt="2021-08-20T04:54:23.331" v="6461" actId="14100"/>
          <ac:spMkLst>
            <pc:docMk/>
            <pc:sldMk cId="3663255506" sldId="264"/>
            <ac:spMk id="76" creationId="{31836B86-4C6A-4DE9-9FD4-C929C5317DBB}"/>
          </ac:spMkLst>
        </pc:spChg>
        <pc:spChg chg="add mod ord">
          <ac:chgData name="Miguel Myers" userId="6aff6c08-092a-41b6-a903-0453fbb55b26" providerId="ADAL" clId="{42DBDF37-BA61-4E43-9BC9-EF58896829FF}" dt="2021-08-20T04:30:56.418" v="5965" actId="167"/>
          <ac:spMkLst>
            <pc:docMk/>
            <pc:sldMk cId="3663255506" sldId="264"/>
            <ac:spMk id="78" creationId="{3C20F531-7DE7-4FBB-9A77-20F2403D2C57}"/>
          </ac:spMkLst>
        </pc:spChg>
        <pc:spChg chg="add mod">
          <ac:chgData name="Miguel Myers" userId="6aff6c08-092a-41b6-a903-0453fbb55b26" providerId="ADAL" clId="{42DBDF37-BA61-4E43-9BC9-EF58896829FF}" dt="2021-08-20T04:32:36.056" v="5983" actId="207"/>
          <ac:spMkLst>
            <pc:docMk/>
            <pc:sldMk cId="3663255506" sldId="264"/>
            <ac:spMk id="82" creationId="{D28AC93F-649F-4A12-ABAB-8CBC39F3365A}"/>
          </ac:spMkLst>
        </pc:spChg>
        <pc:spChg chg="add mod">
          <ac:chgData name="Miguel Myers" userId="6aff6c08-092a-41b6-a903-0453fbb55b26" providerId="ADAL" clId="{42DBDF37-BA61-4E43-9BC9-EF58896829FF}" dt="2021-08-20T04:55:39.229" v="6462" actId="1076"/>
          <ac:spMkLst>
            <pc:docMk/>
            <pc:sldMk cId="3663255506" sldId="264"/>
            <ac:spMk id="84" creationId="{48680B70-2D6C-4DB4-95C0-A2093213D448}"/>
          </ac:spMkLst>
        </pc:spChg>
        <pc:spChg chg="add mod">
          <ac:chgData name="Miguel Myers" userId="6aff6c08-092a-41b6-a903-0453fbb55b26" providerId="ADAL" clId="{42DBDF37-BA61-4E43-9BC9-EF58896829FF}" dt="2021-08-20T04:54:22.918" v="6460" actId="1076"/>
          <ac:spMkLst>
            <pc:docMk/>
            <pc:sldMk cId="3663255506" sldId="264"/>
            <ac:spMk id="86" creationId="{D2F55B61-EE87-40FA-B5AF-B59C0810ACB8}"/>
          </ac:spMkLst>
        </pc:spChg>
        <pc:spChg chg="add mod">
          <ac:chgData name="Miguel Myers" userId="6aff6c08-092a-41b6-a903-0453fbb55b26" providerId="ADAL" clId="{42DBDF37-BA61-4E43-9BC9-EF58896829FF}" dt="2021-08-20T04:34:02.740" v="6015" actId="20577"/>
          <ac:spMkLst>
            <pc:docMk/>
            <pc:sldMk cId="3663255506" sldId="264"/>
            <ac:spMk id="88" creationId="{CEE2AB09-847C-4E18-86C8-4E925E1977FF}"/>
          </ac:spMkLst>
        </pc:spChg>
        <pc:spChg chg="add mod">
          <ac:chgData name="Miguel Myers" userId="6aff6c08-092a-41b6-a903-0453fbb55b26" providerId="ADAL" clId="{42DBDF37-BA61-4E43-9BC9-EF58896829FF}" dt="2021-08-20T04:35:33.428" v="6050" actId="1076"/>
          <ac:spMkLst>
            <pc:docMk/>
            <pc:sldMk cId="3663255506" sldId="264"/>
            <ac:spMk id="90" creationId="{51E199D7-5E91-426A-B473-3065A94D2343}"/>
          </ac:spMkLst>
        </pc:spChg>
        <pc:spChg chg="add mod">
          <ac:chgData name="Miguel Myers" userId="6aff6c08-092a-41b6-a903-0453fbb55b26" providerId="ADAL" clId="{42DBDF37-BA61-4E43-9BC9-EF58896829FF}" dt="2021-08-20T04:57:15.492" v="6467" actId="1076"/>
          <ac:spMkLst>
            <pc:docMk/>
            <pc:sldMk cId="3663255506" sldId="264"/>
            <ac:spMk id="92" creationId="{E40AC120-C1BD-406D-8EC5-6E9FE2DB4B48}"/>
          </ac:spMkLst>
        </pc:spChg>
        <pc:spChg chg="add mod">
          <ac:chgData name="Miguel Myers" userId="6aff6c08-092a-41b6-a903-0453fbb55b26" providerId="ADAL" clId="{42DBDF37-BA61-4E43-9BC9-EF58896829FF}" dt="2021-08-20T04:56:42.569" v="6465" actId="1076"/>
          <ac:spMkLst>
            <pc:docMk/>
            <pc:sldMk cId="3663255506" sldId="264"/>
            <ac:spMk id="94" creationId="{B407322D-4BEB-4664-A35B-745F70AA54CD}"/>
          </ac:spMkLst>
        </pc:spChg>
        <pc:spChg chg="add mod ord">
          <ac:chgData name="Miguel Myers" userId="6aff6c08-092a-41b6-a903-0453fbb55b26" providerId="ADAL" clId="{42DBDF37-BA61-4E43-9BC9-EF58896829FF}" dt="2021-08-20T04:48:09.391" v="6356" actId="14100"/>
          <ac:spMkLst>
            <pc:docMk/>
            <pc:sldMk cId="3663255506" sldId="264"/>
            <ac:spMk id="96" creationId="{C686837F-6ACF-4C47-8A5E-8111F7940AE6}"/>
          </ac:spMkLst>
        </pc:spChg>
        <pc:spChg chg="add mod">
          <ac:chgData name="Miguel Myers" userId="6aff6c08-092a-41b6-a903-0453fbb55b26" providerId="ADAL" clId="{42DBDF37-BA61-4E43-9BC9-EF58896829FF}" dt="2021-08-20T04:49:03.606" v="6413" actId="1037"/>
          <ac:spMkLst>
            <pc:docMk/>
            <pc:sldMk cId="3663255506" sldId="264"/>
            <ac:spMk id="97" creationId="{D960C3BE-283D-494F-9006-85964ED9127C}"/>
          </ac:spMkLst>
        </pc:spChg>
        <pc:grpChg chg="add del">
          <ac:chgData name="Miguel Myers" userId="6aff6c08-092a-41b6-a903-0453fbb55b26" providerId="ADAL" clId="{42DBDF37-BA61-4E43-9BC9-EF58896829FF}" dt="2021-08-20T03:18:55.586" v="4973" actId="478"/>
          <ac:grpSpMkLst>
            <pc:docMk/>
            <pc:sldMk cId="3663255506" sldId="264"/>
            <ac:grpSpMk id="26" creationId="{9829DFF5-534B-433D-BEC6-87DFECB3EC14}"/>
          </ac:grpSpMkLst>
        </pc:grpChg>
        <pc:grpChg chg="add del mod">
          <ac:chgData name="Miguel Myers" userId="6aff6c08-092a-41b6-a903-0453fbb55b26" providerId="ADAL" clId="{42DBDF37-BA61-4E43-9BC9-EF58896829FF}" dt="2021-08-20T03:18:29.788" v="4966" actId="478"/>
          <ac:grpSpMkLst>
            <pc:docMk/>
            <pc:sldMk cId="3663255506" sldId="264"/>
            <ac:grpSpMk id="45" creationId="{AF123AB6-A420-4B16-A6C1-A9C8EE371C75}"/>
          </ac:grpSpMkLst>
        </pc:grpChg>
        <pc:grpChg chg="mod">
          <ac:chgData name="Miguel Myers" userId="6aff6c08-092a-41b6-a903-0453fbb55b26" providerId="ADAL" clId="{42DBDF37-BA61-4E43-9BC9-EF58896829FF}" dt="2021-08-20T03:18:09.644" v="4957"/>
          <ac:grpSpMkLst>
            <pc:docMk/>
            <pc:sldMk cId="3663255506" sldId="264"/>
            <ac:grpSpMk id="46" creationId="{C992BA93-CE1A-4E03-BE99-E2EE879336D6}"/>
          </ac:grpSpMkLst>
        </pc:grpChg>
        <pc:grpChg chg="add mod">
          <ac:chgData name="Miguel Myers" userId="6aff6c08-092a-41b6-a903-0453fbb55b26" providerId="ADAL" clId="{42DBDF37-BA61-4E43-9BC9-EF58896829FF}" dt="2021-08-20T03:18:53.318" v="4972" actId="14100"/>
          <ac:grpSpMkLst>
            <pc:docMk/>
            <pc:sldMk cId="3663255506" sldId="264"/>
            <ac:grpSpMk id="50" creationId="{F4E9389D-A65E-4008-BCFB-894C520487E9}"/>
          </ac:grpSpMkLst>
        </pc:grpChg>
        <pc:grpChg chg="mod">
          <ac:chgData name="Miguel Myers" userId="6aff6c08-092a-41b6-a903-0453fbb55b26" providerId="ADAL" clId="{42DBDF37-BA61-4E43-9BC9-EF58896829FF}" dt="2021-08-20T03:18:42.155" v="4968"/>
          <ac:grpSpMkLst>
            <pc:docMk/>
            <pc:sldMk cId="3663255506" sldId="264"/>
            <ac:grpSpMk id="51" creationId="{204425BB-A439-4512-950C-B93F7C3994E6}"/>
          </ac:grpSpMkLst>
        </pc:grpChg>
        <pc:grpChg chg="mod">
          <ac:chgData name="Miguel Myers" userId="6aff6c08-092a-41b6-a903-0453fbb55b26" providerId="ADAL" clId="{42DBDF37-BA61-4E43-9BC9-EF58896829FF}" dt="2021-08-20T03:18:42.155" v="4968"/>
          <ac:grpSpMkLst>
            <pc:docMk/>
            <pc:sldMk cId="3663255506" sldId="264"/>
            <ac:grpSpMk id="53" creationId="{961A2A18-022B-410A-8E68-9A2C10D9A0D6}"/>
          </ac:grpSpMkLst>
        </pc:grpChg>
        <pc:grpChg chg="add mod">
          <ac:chgData name="Miguel Myers" userId="6aff6c08-092a-41b6-a903-0453fbb55b26" providerId="ADAL" clId="{42DBDF37-BA61-4E43-9BC9-EF58896829FF}" dt="2021-08-20T04:28:11.680" v="5925" actId="1076"/>
          <ac:grpSpMkLst>
            <pc:docMk/>
            <pc:sldMk cId="3663255506" sldId="264"/>
            <ac:grpSpMk id="72" creationId="{292ADEA1-A5EA-4E28-9F3E-9E56A971356B}"/>
          </ac:grpSpMkLst>
        </pc:grpChg>
        <pc:grpChg chg="add mod">
          <ac:chgData name="Miguel Myers" userId="6aff6c08-092a-41b6-a903-0453fbb55b26" providerId="ADAL" clId="{42DBDF37-BA61-4E43-9BC9-EF58896829FF}" dt="2021-08-20T04:57:30.302" v="6469" actId="1076"/>
          <ac:grpSpMkLst>
            <pc:docMk/>
            <pc:sldMk cId="3663255506" sldId="264"/>
            <ac:grpSpMk id="101" creationId="{0E72CF53-5FDC-4E12-BEF0-A6BC0F1BC946}"/>
          </ac:grpSpMkLst>
        </pc:grpChg>
        <pc:grpChg chg="del">
          <ac:chgData name="Miguel Myers" userId="6aff6c08-092a-41b6-a903-0453fbb55b26" providerId="ADAL" clId="{42DBDF37-BA61-4E43-9BC9-EF58896829FF}" dt="2021-08-20T03:53:37.336" v="5437" actId="478"/>
          <ac:grpSpMkLst>
            <pc:docMk/>
            <pc:sldMk cId="3663255506" sldId="264"/>
            <ac:grpSpMk id="213" creationId="{66FE5577-FE42-4E9F-8442-237C7C5D3A10}"/>
          </ac:grpSpMkLst>
        </pc:grpChg>
        <pc:cxnChg chg="del mod">
          <ac:chgData name="Miguel Myers" userId="6aff6c08-092a-41b6-a903-0453fbb55b26" providerId="ADAL" clId="{42DBDF37-BA61-4E43-9BC9-EF58896829FF}" dt="2021-08-20T03:53:37.336" v="5437" actId="478"/>
          <ac:cxnSpMkLst>
            <pc:docMk/>
            <pc:sldMk cId="3663255506" sldId="264"/>
            <ac:cxnSpMk id="54" creationId="{1D14C4D1-DD0E-4EA1-81A3-AC35912034B8}"/>
          </ac:cxnSpMkLst>
        </pc:cxnChg>
        <pc:cxnChg chg="del mod">
          <ac:chgData name="Miguel Myers" userId="6aff6c08-092a-41b6-a903-0453fbb55b26" providerId="ADAL" clId="{42DBDF37-BA61-4E43-9BC9-EF58896829FF}" dt="2021-08-20T03:53:37.336" v="5437" actId="478"/>
          <ac:cxnSpMkLst>
            <pc:docMk/>
            <pc:sldMk cId="3663255506" sldId="264"/>
            <ac:cxnSpMk id="59" creationId="{B18F1E5D-E4E7-4C42-A21B-3F1170B204B2}"/>
          </ac:cxnSpMkLst>
        </pc:cxnChg>
        <pc:cxnChg chg="del mod">
          <ac:chgData name="Miguel Myers" userId="6aff6c08-092a-41b6-a903-0453fbb55b26" providerId="ADAL" clId="{42DBDF37-BA61-4E43-9BC9-EF58896829FF}" dt="2021-08-20T03:53:37.336" v="5437" actId="478"/>
          <ac:cxnSpMkLst>
            <pc:docMk/>
            <pc:sldMk cId="3663255506" sldId="264"/>
            <ac:cxnSpMk id="66" creationId="{07C0AA10-A6B9-420F-AE8D-655597B79EDB}"/>
          </ac:cxnSpMkLst>
        </pc:cxnChg>
        <pc:cxnChg chg="del mod">
          <ac:chgData name="Miguel Myers" userId="6aff6c08-092a-41b6-a903-0453fbb55b26" providerId="ADAL" clId="{42DBDF37-BA61-4E43-9BC9-EF58896829FF}" dt="2021-08-20T03:53:37.336" v="5437" actId="478"/>
          <ac:cxnSpMkLst>
            <pc:docMk/>
            <pc:sldMk cId="3663255506" sldId="264"/>
            <ac:cxnSpMk id="79" creationId="{5DAE1253-C697-41C2-8B3B-4233478670B5}"/>
          </ac:cxnSpMkLst>
        </pc:cxnChg>
        <pc:cxnChg chg="del mod">
          <ac:chgData name="Miguel Myers" userId="6aff6c08-092a-41b6-a903-0453fbb55b26" providerId="ADAL" clId="{42DBDF37-BA61-4E43-9BC9-EF58896829FF}" dt="2021-08-20T03:53:37.336" v="5437" actId="478"/>
          <ac:cxnSpMkLst>
            <pc:docMk/>
            <pc:sldMk cId="3663255506" sldId="264"/>
            <ac:cxnSpMk id="98" creationId="{0E7204CF-BF1A-4260-B082-352CB565EF0E}"/>
          </ac:cxnSpMkLst>
        </pc:cxnChg>
        <pc:cxnChg chg="del mod">
          <ac:chgData name="Miguel Myers" userId="6aff6c08-092a-41b6-a903-0453fbb55b26" providerId="ADAL" clId="{42DBDF37-BA61-4E43-9BC9-EF58896829FF}" dt="2021-08-20T03:53:37.336" v="5437" actId="478"/>
          <ac:cxnSpMkLst>
            <pc:docMk/>
            <pc:sldMk cId="3663255506" sldId="264"/>
            <ac:cxnSpMk id="126" creationId="{CB0E2FEE-B6FB-44F0-99C0-7515DF4E60F1}"/>
          </ac:cxnSpMkLst>
        </pc:cxnChg>
        <pc:cxnChg chg="del mod">
          <ac:chgData name="Miguel Myers" userId="6aff6c08-092a-41b6-a903-0453fbb55b26" providerId="ADAL" clId="{42DBDF37-BA61-4E43-9BC9-EF58896829FF}" dt="2021-08-20T03:53:37.336" v="5437" actId="478"/>
          <ac:cxnSpMkLst>
            <pc:docMk/>
            <pc:sldMk cId="3663255506" sldId="264"/>
            <ac:cxnSpMk id="155" creationId="{F2C0958D-7BD8-4CE7-8317-006F0B966971}"/>
          </ac:cxnSpMkLst>
        </pc:cxnChg>
        <pc:cxnChg chg="del mod">
          <ac:chgData name="Miguel Myers" userId="6aff6c08-092a-41b6-a903-0453fbb55b26" providerId="ADAL" clId="{42DBDF37-BA61-4E43-9BC9-EF58896829FF}" dt="2021-08-20T03:53:37.336" v="5437" actId="478"/>
          <ac:cxnSpMkLst>
            <pc:docMk/>
            <pc:sldMk cId="3663255506" sldId="264"/>
            <ac:cxnSpMk id="160" creationId="{5C846C15-4544-4124-A018-9F7557C37CA4}"/>
          </ac:cxnSpMkLst>
        </pc:cxnChg>
        <pc:cxnChg chg="mod">
          <ac:chgData name="Miguel Myers" userId="6aff6c08-092a-41b6-a903-0453fbb55b26" providerId="ADAL" clId="{42DBDF37-BA61-4E43-9BC9-EF58896829FF}" dt="2021-08-20T03:53:37.336" v="5437" actId="478"/>
          <ac:cxnSpMkLst>
            <pc:docMk/>
            <pc:sldMk cId="3663255506" sldId="264"/>
            <ac:cxnSpMk id="192" creationId="{C9D51365-CDF3-48BB-9C81-61605C58BA5B}"/>
          </ac:cxnSpMkLst>
        </pc:cxnChg>
        <pc:cxnChg chg="del mod">
          <ac:chgData name="Miguel Myers" userId="6aff6c08-092a-41b6-a903-0453fbb55b26" providerId="ADAL" clId="{42DBDF37-BA61-4E43-9BC9-EF58896829FF}" dt="2021-08-20T03:53:37.336" v="5437" actId="478"/>
          <ac:cxnSpMkLst>
            <pc:docMk/>
            <pc:sldMk cId="3663255506" sldId="264"/>
            <ac:cxnSpMk id="196" creationId="{3ECDC02E-EF21-4C59-9A70-28599ED829F4}"/>
          </ac:cxnSpMkLst>
        </pc:cxnChg>
        <pc:cxnChg chg="del mod">
          <ac:chgData name="Miguel Myers" userId="6aff6c08-092a-41b6-a903-0453fbb55b26" providerId="ADAL" clId="{42DBDF37-BA61-4E43-9BC9-EF58896829FF}" dt="2021-08-20T03:53:37.336" v="5437" actId="478"/>
          <ac:cxnSpMkLst>
            <pc:docMk/>
            <pc:sldMk cId="3663255506" sldId="264"/>
            <ac:cxnSpMk id="198" creationId="{01A9273A-D6F0-4079-BE1D-86AB341519DB}"/>
          </ac:cxnSpMkLst>
        </pc:cxnChg>
        <pc:cxnChg chg="del mod">
          <ac:chgData name="Miguel Myers" userId="6aff6c08-092a-41b6-a903-0453fbb55b26" providerId="ADAL" clId="{42DBDF37-BA61-4E43-9BC9-EF58896829FF}" dt="2021-08-20T03:53:37.336" v="5437" actId="478"/>
          <ac:cxnSpMkLst>
            <pc:docMk/>
            <pc:sldMk cId="3663255506" sldId="264"/>
            <ac:cxnSpMk id="206" creationId="{1C516C95-A446-4419-9525-79041F05E39D}"/>
          </ac:cxnSpMkLst>
        </pc:cxnChg>
      </pc:sldChg>
      <pc:sldChg chg="addSp delSp modSp add mod">
        <pc:chgData name="Miguel Myers" userId="6aff6c08-092a-41b6-a903-0453fbb55b26" providerId="ADAL" clId="{42DBDF37-BA61-4E43-9BC9-EF58896829FF}" dt="2021-08-20T03:57:59.271" v="5444" actId="1076"/>
        <pc:sldMkLst>
          <pc:docMk/>
          <pc:sldMk cId="2770673527" sldId="265"/>
        </pc:sldMkLst>
        <pc:spChg chg="add mod ord">
          <ac:chgData name="Miguel Myers" userId="6aff6c08-092a-41b6-a903-0453fbb55b26" providerId="ADAL" clId="{42DBDF37-BA61-4E43-9BC9-EF58896829FF}" dt="2021-08-20T03:41:15.132" v="5374" actId="207"/>
          <ac:spMkLst>
            <pc:docMk/>
            <pc:sldMk cId="2770673527" sldId="265"/>
            <ac:spMk id="4" creationId="{DA4715C3-8643-4451-8566-CB5071F1C333}"/>
          </ac:spMkLst>
        </pc:spChg>
        <pc:spChg chg="add mod">
          <ac:chgData name="Miguel Myers" userId="6aff6c08-092a-41b6-a903-0453fbb55b26" providerId="ADAL" clId="{42DBDF37-BA61-4E43-9BC9-EF58896829FF}" dt="2021-08-20T03:47:59.915" v="5421" actId="404"/>
          <ac:spMkLst>
            <pc:docMk/>
            <pc:sldMk cId="2770673527" sldId="265"/>
            <ac:spMk id="6" creationId="{6020C3E0-A084-4579-9456-70B5E1BE2C19}"/>
          </ac:spMkLst>
        </pc:spChg>
        <pc:spChg chg="add mod">
          <ac:chgData name="Miguel Myers" userId="6aff6c08-092a-41b6-a903-0453fbb55b26" providerId="ADAL" clId="{42DBDF37-BA61-4E43-9BC9-EF58896829FF}" dt="2021-08-20T03:23:58.951" v="5054" actId="555"/>
          <ac:spMkLst>
            <pc:docMk/>
            <pc:sldMk cId="2770673527" sldId="265"/>
            <ac:spMk id="9" creationId="{BFA713A0-0C32-4A10-99A8-2F6EC05A0856}"/>
          </ac:spMkLst>
        </pc:spChg>
        <pc:spChg chg="del">
          <ac:chgData name="Miguel Myers" userId="6aff6c08-092a-41b6-a903-0453fbb55b26" providerId="ADAL" clId="{42DBDF37-BA61-4E43-9BC9-EF58896829FF}" dt="2021-08-20T03:24:12.792" v="5056" actId="478"/>
          <ac:spMkLst>
            <pc:docMk/>
            <pc:sldMk cId="2770673527" sldId="265"/>
            <ac:spMk id="10" creationId="{6A9320C2-4403-42AF-B60C-52DF75595A2D}"/>
          </ac:spMkLst>
        </pc:spChg>
        <pc:spChg chg="add mod ord">
          <ac:chgData name="Miguel Myers" userId="6aff6c08-092a-41b6-a903-0453fbb55b26" providerId="ADAL" clId="{42DBDF37-BA61-4E43-9BC9-EF58896829FF}" dt="2021-08-20T03:47:59.915" v="5421" actId="404"/>
          <ac:spMkLst>
            <pc:docMk/>
            <pc:sldMk cId="2770673527" sldId="265"/>
            <ac:spMk id="11" creationId="{71CA11BC-F4D9-4ABA-BF1E-ED583B62A7A9}"/>
          </ac:spMkLst>
        </pc:spChg>
        <pc:spChg chg="mod">
          <ac:chgData name="Miguel Myers" userId="6aff6c08-092a-41b6-a903-0453fbb55b26" providerId="ADAL" clId="{42DBDF37-BA61-4E43-9BC9-EF58896829FF}" dt="2021-08-20T03:29:21.103" v="5179" actId="14100"/>
          <ac:spMkLst>
            <pc:docMk/>
            <pc:sldMk cId="2770673527" sldId="265"/>
            <ac:spMk id="12" creationId="{E27DE6E2-291D-462A-A3EA-10996FC4A095}"/>
          </ac:spMkLst>
        </pc:spChg>
        <pc:spChg chg="mod">
          <ac:chgData name="Miguel Myers" userId="6aff6c08-092a-41b6-a903-0453fbb55b26" providerId="ADAL" clId="{42DBDF37-BA61-4E43-9BC9-EF58896829FF}" dt="2021-08-20T03:28:59.145" v="5174" actId="554"/>
          <ac:spMkLst>
            <pc:docMk/>
            <pc:sldMk cId="2770673527" sldId="265"/>
            <ac:spMk id="13" creationId="{940D0552-EF62-4821-9703-947562A027AA}"/>
          </ac:spMkLst>
        </pc:spChg>
        <pc:spChg chg="add mod">
          <ac:chgData name="Miguel Myers" userId="6aff6c08-092a-41b6-a903-0453fbb55b26" providerId="ADAL" clId="{42DBDF37-BA61-4E43-9BC9-EF58896829FF}" dt="2021-08-20T03:23:58.951" v="5054" actId="555"/>
          <ac:spMkLst>
            <pc:docMk/>
            <pc:sldMk cId="2770673527" sldId="265"/>
            <ac:spMk id="14" creationId="{743EBB44-1316-4F75-8760-E517D911DD68}"/>
          </ac:spMkLst>
        </pc:spChg>
        <pc:spChg chg="add mod ord">
          <ac:chgData name="Miguel Myers" userId="6aff6c08-092a-41b6-a903-0453fbb55b26" providerId="ADAL" clId="{42DBDF37-BA61-4E43-9BC9-EF58896829FF}" dt="2021-08-20T03:26:07.220" v="5107" actId="207"/>
          <ac:spMkLst>
            <pc:docMk/>
            <pc:sldMk cId="2770673527" sldId="265"/>
            <ac:spMk id="15" creationId="{6DD8CEBC-5A23-4B03-A036-A9C27B26134D}"/>
          </ac:spMkLst>
        </pc:spChg>
        <pc:spChg chg="add del">
          <ac:chgData name="Miguel Myers" userId="6aff6c08-092a-41b6-a903-0453fbb55b26" providerId="ADAL" clId="{42DBDF37-BA61-4E43-9BC9-EF58896829FF}" dt="2021-08-20T03:25:00.520" v="5061" actId="478"/>
          <ac:spMkLst>
            <pc:docMk/>
            <pc:sldMk cId="2770673527" sldId="265"/>
            <ac:spMk id="16" creationId="{3C6FE913-7E75-4310-BA1B-410E7BDDC60E}"/>
          </ac:spMkLst>
        </pc:spChg>
        <pc:spChg chg="add mod">
          <ac:chgData name="Miguel Myers" userId="6aff6c08-092a-41b6-a903-0453fbb55b26" providerId="ADAL" clId="{42DBDF37-BA61-4E43-9BC9-EF58896829FF}" dt="2021-08-20T03:25:53.911" v="5078" actId="207"/>
          <ac:spMkLst>
            <pc:docMk/>
            <pc:sldMk cId="2770673527" sldId="265"/>
            <ac:spMk id="17" creationId="{2BDF1A7A-69BF-488B-99E8-54A19BC514DB}"/>
          </ac:spMkLst>
        </pc:spChg>
        <pc:spChg chg="add mod">
          <ac:chgData name="Miguel Myers" userId="6aff6c08-092a-41b6-a903-0453fbb55b26" providerId="ADAL" clId="{42DBDF37-BA61-4E43-9BC9-EF58896829FF}" dt="2021-08-20T03:25:53.911" v="5078" actId="207"/>
          <ac:spMkLst>
            <pc:docMk/>
            <pc:sldMk cId="2770673527" sldId="265"/>
            <ac:spMk id="19" creationId="{A4E517D5-CA3F-49C9-B5B0-B93D413A948C}"/>
          </ac:spMkLst>
        </pc:spChg>
        <pc:spChg chg="add mod">
          <ac:chgData name="Miguel Myers" userId="6aff6c08-092a-41b6-a903-0453fbb55b26" providerId="ADAL" clId="{42DBDF37-BA61-4E43-9BC9-EF58896829FF}" dt="2021-08-20T03:57:59.271" v="5444" actId="1076"/>
          <ac:spMkLst>
            <pc:docMk/>
            <pc:sldMk cId="2770673527" sldId="265"/>
            <ac:spMk id="22" creationId="{3A25A4DC-1B77-4B6B-8C30-C68F02CAB94B}"/>
          </ac:spMkLst>
        </pc:spChg>
        <pc:spChg chg="mod">
          <ac:chgData name="Miguel Myers" userId="6aff6c08-092a-41b6-a903-0453fbb55b26" providerId="ADAL" clId="{42DBDF37-BA61-4E43-9BC9-EF58896829FF}" dt="2021-08-20T03:29:41.326" v="5182" actId="554"/>
          <ac:spMkLst>
            <pc:docMk/>
            <pc:sldMk cId="2770673527" sldId="265"/>
            <ac:spMk id="23" creationId="{24101BED-779B-4140-B24B-ED5B6A4F9367}"/>
          </ac:spMkLst>
        </pc:spChg>
        <pc:spChg chg="mod">
          <ac:chgData name="Miguel Myers" userId="6aff6c08-092a-41b6-a903-0453fbb55b26" providerId="ADAL" clId="{42DBDF37-BA61-4E43-9BC9-EF58896829FF}" dt="2021-08-20T03:36:09.761" v="5321" actId="14100"/>
          <ac:spMkLst>
            <pc:docMk/>
            <pc:sldMk cId="2770673527" sldId="265"/>
            <ac:spMk id="24" creationId="{5E272F7C-028C-4599-B936-8F7108EF2E77}"/>
          </ac:spMkLst>
        </pc:spChg>
        <pc:spChg chg="mod">
          <ac:chgData name="Miguel Myers" userId="6aff6c08-092a-41b6-a903-0453fbb55b26" providerId="ADAL" clId="{42DBDF37-BA61-4E43-9BC9-EF58896829FF}" dt="2021-08-20T03:39:30.017" v="5361" actId="14100"/>
          <ac:spMkLst>
            <pc:docMk/>
            <pc:sldMk cId="2770673527" sldId="265"/>
            <ac:spMk id="25" creationId="{B161871F-E140-434B-8B88-C0113696FDC3}"/>
          </ac:spMkLst>
        </pc:spChg>
        <pc:spChg chg="add mod">
          <ac:chgData name="Miguel Myers" userId="6aff6c08-092a-41b6-a903-0453fbb55b26" providerId="ADAL" clId="{42DBDF37-BA61-4E43-9BC9-EF58896829FF}" dt="2021-08-20T03:57:50.685" v="5443" actId="1076"/>
          <ac:spMkLst>
            <pc:docMk/>
            <pc:sldMk cId="2770673527" sldId="265"/>
            <ac:spMk id="26" creationId="{BC97D09A-876C-4A5E-86E2-D019F2170240}"/>
          </ac:spMkLst>
        </pc:spChg>
        <pc:spChg chg="del">
          <ac:chgData name="Miguel Myers" userId="6aff6c08-092a-41b6-a903-0453fbb55b26" providerId="ADAL" clId="{42DBDF37-BA61-4E43-9BC9-EF58896829FF}" dt="2021-08-20T03:20:44.069" v="4986" actId="478"/>
          <ac:spMkLst>
            <pc:docMk/>
            <pc:sldMk cId="2770673527" sldId="265"/>
            <ac:spMk id="28" creationId="{76655451-FAF2-4FB9-8562-A28D4E40CF0B}"/>
          </ac:spMkLst>
        </pc:spChg>
        <pc:spChg chg="add mod">
          <ac:chgData name="Miguel Myers" userId="6aff6c08-092a-41b6-a903-0453fbb55b26" providerId="ADAL" clId="{42DBDF37-BA61-4E43-9BC9-EF58896829FF}" dt="2021-08-20T03:46:59.901" v="5411" actId="2711"/>
          <ac:spMkLst>
            <pc:docMk/>
            <pc:sldMk cId="2770673527" sldId="265"/>
            <ac:spMk id="29" creationId="{C6DFF0BC-4714-437C-B24C-18C765C888AB}"/>
          </ac:spMkLst>
        </pc:spChg>
        <pc:spChg chg="add mod ord">
          <ac:chgData name="Miguel Myers" userId="6aff6c08-092a-41b6-a903-0453fbb55b26" providerId="ADAL" clId="{42DBDF37-BA61-4E43-9BC9-EF58896829FF}" dt="2021-08-20T03:47:07.110" v="5413" actId="108"/>
          <ac:spMkLst>
            <pc:docMk/>
            <pc:sldMk cId="2770673527" sldId="265"/>
            <ac:spMk id="30" creationId="{1B16BF4A-DC0D-45F2-B6BD-DE45074A4115}"/>
          </ac:spMkLst>
        </pc:spChg>
        <pc:spChg chg="add mod ord">
          <ac:chgData name="Miguel Myers" userId="6aff6c08-092a-41b6-a903-0453fbb55b26" providerId="ADAL" clId="{42DBDF37-BA61-4E43-9BC9-EF58896829FF}" dt="2021-08-20T03:47:10.359" v="5414" actId="108"/>
          <ac:spMkLst>
            <pc:docMk/>
            <pc:sldMk cId="2770673527" sldId="265"/>
            <ac:spMk id="35" creationId="{FA13E13E-AC16-44BE-BDBD-FC72AD93E127}"/>
          </ac:spMkLst>
        </pc:spChg>
        <pc:spChg chg="add mod">
          <ac:chgData name="Miguel Myers" userId="6aff6c08-092a-41b6-a903-0453fbb55b26" providerId="ADAL" clId="{42DBDF37-BA61-4E43-9BC9-EF58896829FF}" dt="2021-08-20T03:40:23.138" v="5369" actId="14100"/>
          <ac:spMkLst>
            <pc:docMk/>
            <pc:sldMk cId="2770673527" sldId="265"/>
            <ac:spMk id="37" creationId="{D27E14C0-669B-452F-8154-83A3342B617A}"/>
          </ac:spMkLst>
        </pc:spChg>
        <pc:spChg chg="add mod">
          <ac:chgData name="Miguel Myers" userId="6aff6c08-092a-41b6-a903-0453fbb55b26" providerId="ADAL" clId="{42DBDF37-BA61-4E43-9BC9-EF58896829FF}" dt="2021-08-20T03:47:20.120" v="5415" actId="404"/>
          <ac:spMkLst>
            <pc:docMk/>
            <pc:sldMk cId="2770673527" sldId="265"/>
            <ac:spMk id="38" creationId="{AB45456A-B0BB-412E-9148-0178B92AC749}"/>
          </ac:spMkLst>
        </pc:spChg>
        <pc:spChg chg="add mod ord">
          <ac:chgData name="Miguel Myers" userId="6aff6c08-092a-41b6-a903-0453fbb55b26" providerId="ADAL" clId="{42DBDF37-BA61-4E43-9BC9-EF58896829FF}" dt="2021-08-20T03:47:20.120" v="5415" actId="404"/>
          <ac:spMkLst>
            <pc:docMk/>
            <pc:sldMk cId="2770673527" sldId="265"/>
            <ac:spMk id="39" creationId="{F9D57EA9-F1AE-4814-B52C-0DA1E6B88F45}"/>
          </ac:spMkLst>
        </pc:spChg>
        <pc:spChg chg="add mod ord">
          <ac:chgData name="Miguel Myers" userId="6aff6c08-092a-41b6-a903-0453fbb55b26" providerId="ADAL" clId="{42DBDF37-BA61-4E43-9BC9-EF58896829FF}" dt="2021-08-20T03:31:50.862" v="5238" actId="167"/>
          <ac:spMkLst>
            <pc:docMk/>
            <pc:sldMk cId="2770673527" sldId="265"/>
            <ac:spMk id="40" creationId="{09DBA5A8-2B8E-4F11-A935-675E53E7C2D6}"/>
          </ac:spMkLst>
        </pc:spChg>
        <pc:spChg chg="add mod">
          <ac:chgData name="Miguel Myers" userId="6aff6c08-092a-41b6-a903-0453fbb55b26" providerId="ADAL" clId="{42DBDF37-BA61-4E43-9BC9-EF58896829FF}" dt="2021-08-20T03:32:38.676" v="5247" actId="555"/>
          <ac:spMkLst>
            <pc:docMk/>
            <pc:sldMk cId="2770673527" sldId="265"/>
            <ac:spMk id="41" creationId="{6C056BF9-4E21-44CC-BAB7-5CCF0A2C347D}"/>
          </ac:spMkLst>
        </pc:spChg>
        <pc:spChg chg="add mod">
          <ac:chgData name="Miguel Myers" userId="6aff6c08-092a-41b6-a903-0453fbb55b26" providerId="ADAL" clId="{42DBDF37-BA61-4E43-9BC9-EF58896829FF}" dt="2021-08-20T03:36:09.761" v="5321" actId="14100"/>
          <ac:spMkLst>
            <pc:docMk/>
            <pc:sldMk cId="2770673527" sldId="265"/>
            <ac:spMk id="42" creationId="{A54AE77A-23AD-4260-B86D-FDB4A759AA1D}"/>
          </ac:spMkLst>
        </pc:spChg>
        <pc:spChg chg="add mod">
          <ac:chgData name="Miguel Myers" userId="6aff6c08-092a-41b6-a903-0453fbb55b26" providerId="ADAL" clId="{42DBDF37-BA61-4E43-9BC9-EF58896829FF}" dt="2021-08-20T03:47:30.510" v="5418" actId="114"/>
          <ac:spMkLst>
            <pc:docMk/>
            <pc:sldMk cId="2770673527" sldId="265"/>
            <ac:spMk id="44" creationId="{A2CF0A17-A02A-485C-AF9C-84498D00ABD4}"/>
          </ac:spMkLst>
        </pc:spChg>
        <pc:spChg chg="add mod ord">
          <ac:chgData name="Miguel Myers" userId="6aff6c08-092a-41b6-a903-0453fbb55b26" providerId="ADAL" clId="{42DBDF37-BA61-4E43-9BC9-EF58896829FF}" dt="2021-08-20T03:33:56.603" v="5269" actId="14100"/>
          <ac:spMkLst>
            <pc:docMk/>
            <pc:sldMk cId="2770673527" sldId="265"/>
            <ac:spMk id="46" creationId="{1EE935E7-96B2-49DD-91EB-AE2BB84ADC71}"/>
          </ac:spMkLst>
        </pc:spChg>
        <pc:spChg chg="add mod ord">
          <ac:chgData name="Miguel Myers" userId="6aff6c08-092a-41b6-a903-0453fbb55b26" providerId="ADAL" clId="{42DBDF37-BA61-4E43-9BC9-EF58896829FF}" dt="2021-08-20T03:47:30.510" v="5418" actId="114"/>
          <ac:spMkLst>
            <pc:docMk/>
            <pc:sldMk cId="2770673527" sldId="265"/>
            <ac:spMk id="48" creationId="{46D77035-0F34-468A-9EBF-7642AEB5C845}"/>
          </ac:spMkLst>
        </pc:spChg>
        <pc:spChg chg="add mod ord">
          <ac:chgData name="Miguel Myers" userId="6aff6c08-092a-41b6-a903-0453fbb55b26" providerId="ADAL" clId="{42DBDF37-BA61-4E43-9BC9-EF58896829FF}" dt="2021-08-20T03:47:30.510" v="5418" actId="114"/>
          <ac:spMkLst>
            <pc:docMk/>
            <pc:sldMk cId="2770673527" sldId="265"/>
            <ac:spMk id="50" creationId="{1C9E2CB7-91C6-4D4C-A18B-BBCCE8B2483A}"/>
          </ac:spMkLst>
        </pc:spChg>
        <pc:spChg chg="add mod ord">
          <ac:chgData name="Miguel Myers" userId="6aff6c08-092a-41b6-a903-0453fbb55b26" providerId="ADAL" clId="{42DBDF37-BA61-4E43-9BC9-EF58896829FF}" dt="2021-08-20T03:35:47.409" v="5316" actId="14100"/>
          <ac:spMkLst>
            <pc:docMk/>
            <pc:sldMk cId="2770673527" sldId="265"/>
            <ac:spMk id="52" creationId="{5DCD8CC2-947B-41CA-B23B-BF24A0B32096}"/>
          </ac:spMkLst>
        </pc:spChg>
        <pc:spChg chg="add mod">
          <ac:chgData name="Miguel Myers" userId="6aff6c08-092a-41b6-a903-0453fbb55b26" providerId="ADAL" clId="{42DBDF37-BA61-4E43-9BC9-EF58896829FF}" dt="2021-08-20T03:35:40.638" v="5315" actId="1037"/>
          <ac:spMkLst>
            <pc:docMk/>
            <pc:sldMk cId="2770673527" sldId="265"/>
            <ac:spMk id="56" creationId="{BE8FC299-67BA-479A-B397-562F87213A99}"/>
          </ac:spMkLst>
        </pc:spChg>
        <pc:spChg chg="mod">
          <ac:chgData name="Miguel Myers" userId="6aff6c08-092a-41b6-a903-0453fbb55b26" providerId="ADAL" clId="{42DBDF37-BA61-4E43-9BC9-EF58896829FF}" dt="2021-08-20T03:39:43.341" v="5362" actId="1076"/>
          <ac:spMkLst>
            <pc:docMk/>
            <pc:sldMk cId="2770673527" sldId="265"/>
            <ac:spMk id="57" creationId="{A035925D-DCD8-41D1-BAE4-862ABC5ECF88}"/>
          </ac:spMkLst>
        </pc:spChg>
        <pc:spChg chg="add del mod">
          <ac:chgData name="Miguel Myers" userId="6aff6c08-092a-41b6-a903-0453fbb55b26" providerId="ADAL" clId="{42DBDF37-BA61-4E43-9BC9-EF58896829FF}" dt="2021-08-20T03:36:00.626" v="5319" actId="478"/>
          <ac:spMkLst>
            <pc:docMk/>
            <pc:sldMk cId="2770673527" sldId="265"/>
            <ac:spMk id="61" creationId="{9F6D0F96-6081-4DCA-BB4A-E8AAD2F97BF2}"/>
          </ac:spMkLst>
        </pc:spChg>
        <pc:spChg chg="add mod">
          <ac:chgData name="Miguel Myers" userId="6aff6c08-092a-41b6-a903-0453fbb55b26" providerId="ADAL" clId="{42DBDF37-BA61-4E43-9BC9-EF58896829FF}" dt="2021-08-20T03:36:25.930" v="5324" actId="1036"/>
          <ac:spMkLst>
            <pc:docMk/>
            <pc:sldMk cId="2770673527" sldId="265"/>
            <ac:spMk id="63" creationId="{F3BDD6DD-F79B-4764-B507-860D3D56A4A5}"/>
          </ac:spMkLst>
        </pc:spChg>
        <pc:spChg chg="add mod">
          <ac:chgData name="Miguel Myers" userId="6aff6c08-092a-41b6-a903-0453fbb55b26" providerId="ADAL" clId="{42DBDF37-BA61-4E43-9BC9-EF58896829FF}" dt="2021-08-20T03:36:25.930" v="5324" actId="1036"/>
          <ac:spMkLst>
            <pc:docMk/>
            <pc:sldMk cId="2770673527" sldId="265"/>
            <ac:spMk id="65" creationId="{7D730A90-92D9-43D1-BD61-68CA9C4522A6}"/>
          </ac:spMkLst>
        </pc:spChg>
        <pc:spChg chg="add mod">
          <ac:chgData name="Miguel Myers" userId="6aff6c08-092a-41b6-a903-0453fbb55b26" providerId="ADAL" clId="{42DBDF37-BA61-4E43-9BC9-EF58896829FF}" dt="2021-08-20T03:47:20.120" v="5415" actId="404"/>
          <ac:spMkLst>
            <pc:docMk/>
            <pc:sldMk cId="2770673527" sldId="265"/>
            <ac:spMk id="68" creationId="{D278436D-9C42-4F74-8527-868CAD07529E}"/>
          </ac:spMkLst>
        </pc:spChg>
        <pc:spChg chg="add mod">
          <ac:chgData name="Miguel Myers" userId="6aff6c08-092a-41b6-a903-0453fbb55b26" providerId="ADAL" clId="{42DBDF37-BA61-4E43-9BC9-EF58896829FF}" dt="2021-08-20T03:47:30.510" v="5418" actId="114"/>
          <ac:spMkLst>
            <pc:docMk/>
            <pc:sldMk cId="2770673527" sldId="265"/>
            <ac:spMk id="70" creationId="{BA95D182-6DCD-48FF-A7C1-091CBDA83164}"/>
          </ac:spMkLst>
        </pc:spChg>
        <pc:spChg chg="add mod">
          <ac:chgData name="Miguel Myers" userId="6aff6c08-092a-41b6-a903-0453fbb55b26" providerId="ADAL" clId="{42DBDF37-BA61-4E43-9BC9-EF58896829FF}" dt="2021-08-20T03:40:16.059" v="5368" actId="552"/>
          <ac:spMkLst>
            <pc:docMk/>
            <pc:sldMk cId="2770673527" sldId="265"/>
            <ac:spMk id="72" creationId="{DD61C4FE-C71C-45A1-AC56-564E92E6FB7B}"/>
          </ac:spMkLst>
        </pc:spChg>
        <pc:spChg chg="add mod">
          <ac:chgData name="Miguel Myers" userId="6aff6c08-092a-41b6-a903-0453fbb55b26" providerId="ADAL" clId="{42DBDF37-BA61-4E43-9BC9-EF58896829FF}" dt="2021-08-20T03:40:16.059" v="5368" actId="552"/>
          <ac:spMkLst>
            <pc:docMk/>
            <pc:sldMk cId="2770673527" sldId="265"/>
            <ac:spMk id="74" creationId="{7393C0EA-F8EF-486A-8E34-CFD9E5DDB9F5}"/>
          </ac:spMkLst>
        </pc:spChg>
        <pc:grpChg chg="add mod">
          <ac:chgData name="Miguel Myers" userId="6aff6c08-092a-41b6-a903-0453fbb55b26" providerId="ADAL" clId="{42DBDF37-BA61-4E43-9BC9-EF58896829FF}" dt="2021-08-20T03:25:58.305" v="5087" actId="1035"/>
          <ac:grpSpMkLst>
            <pc:docMk/>
            <pc:sldMk cId="2770673527" sldId="265"/>
            <ac:grpSpMk id="27" creationId="{30582C08-489F-42F6-91B8-A7C5883FB595}"/>
          </ac:grpSpMkLst>
        </pc:grpChg>
        <pc:grpChg chg="del mod">
          <ac:chgData name="Miguel Myers" userId="6aff6c08-092a-41b6-a903-0453fbb55b26" providerId="ADAL" clId="{42DBDF37-BA61-4E43-9BC9-EF58896829FF}" dt="2021-08-20T03:36:55.142" v="5329" actId="478"/>
          <ac:grpSpMkLst>
            <pc:docMk/>
            <pc:sldMk cId="2770673527" sldId="265"/>
            <ac:grpSpMk id="213" creationId="{66FE5577-FE42-4E9F-8442-237C7C5D3A10}"/>
          </ac:grpSpMkLst>
        </pc:grpChg>
        <pc:cxnChg chg="del mod">
          <ac:chgData name="Miguel Myers" userId="6aff6c08-092a-41b6-a903-0453fbb55b26" providerId="ADAL" clId="{42DBDF37-BA61-4E43-9BC9-EF58896829FF}" dt="2021-08-20T03:38:12.435" v="5339" actId="478"/>
          <ac:cxnSpMkLst>
            <pc:docMk/>
            <pc:sldMk cId="2770673527" sldId="265"/>
            <ac:cxnSpMk id="54" creationId="{1D14C4D1-DD0E-4EA1-81A3-AC35912034B8}"/>
          </ac:cxnSpMkLst>
        </pc:cxnChg>
        <pc:cxnChg chg="del mod">
          <ac:chgData name="Miguel Myers" userId="6aff6c08-092a-41b6-a903-0453fbb55b26" providerId="ADAL" clId="{42DBDF37-BA61-4E43-9BC9-EF58896829FF}" dt="2021-08-20T03:38:03.485" v="5336" actId="478"/>
          <ac:cxnSpMkLst>
            <pc:docMk/>
            <pc:sldMk cId="2770673527" sldId="265"/>
            <ac:cxnSpMk id="59" creationId="{B18F1E5D-E4E7-4C42-A21B-3F1170B204B2}"/>
          </ac:cxnSpMkLst>
        </pc:cxnChg>
        <pc:cxnChg chg="del mod">
          <ac:chgData name="Miguel Myers" userId="6aff6c08-092a-41b6-a903-0453fbb55b26" providerId="ADAL" clId="{42DBDF37-BA61-4E43-9BC9-EF58896829FF}" dt="2021-08-20T03:38:01.728" v="5335" actId="478"/>
          <ac:cxnSpMkLst>
            <pc:docMk/>
            <pc:sldMk cId="2770673527" sldId="265"/>
            <ac:cxnSpMk id="66" creationId="{07C0AA10-A6B9-420F-AE8D-655597B79EDB}"/>
          </ac:cxnSpMkLst>
        </pc:cxnChg>
        <pc:cxnChg chg="mod">
          <ac:chgData name="Miguel Myers" userId="6aff6c08-092a-41b6-a903-0453fbb55b26" providerId="ADAL" clId="{42DBDF37-BA61-4E43-9BC9-EF58896829FF}" dt="2021-08-20T03:36:55.142" v="5329" actId="478"/>
          <ac:cxnSpMkLst>
            <pc:docMk/>
            <pc:sldMk cId="2770673527" sldId="265"/>
            <ac:cxnSpMk id="79" creationId="{5DAE1253-C697-41C2-8B3B-4233478670B5}"/>
          </ac:cxnSpMkLst>
        </pc:cxnChg>
        <pc:cxnChg chg="del mod">
          <ac:chgData name="Miguel Myers" userId="6aff6c08-092a-41b6-a903-0453fbb55b26" providerId="ADAL" clId="{42DBDF37-BA61-4E43-9BC9-EF58896829FF}" dt="2021-08-20T03:38:17.427" v="5340" actId="478"/>
          <ac:cxnSpMkLst>
            <pc:docMk/>
            <pc:sldMk cId="2770673527" sldId="265"/>
            <ac:cxnSpMk id="98" creationId="{0E7204CF-BF1A-4260-B082-352CB565EF0E}"/>
          </ac:cxnSpMkLst>
        </pc:cxnChg>
        <pc:cxnChg chg="del mod">
          <ac:chgData name="Miguel Myers" userId="6aff6c08-092a-41b6-a903-0453fbb55b26" providerId="ADAL" clId="{42DBDF37-BA61-4E43-9BC9-EF58896829FF}" dt="2021-08-20T03:38:06.045" v="5338" actId="478"/>
          <ac:cxnSpMkLst>
            <pc:docMk/>
            <pc:sldMk cId="2770673527" sldId="265"/>
            <ac:cxnSpMk id="126" creationId="{CB0E2FEE-B6FB-44F0-99C0-7515DF4E60F1}"/>
          </ac:cxnSpMkLst>
        </pc:cxnChg>
        <pc:cxnChg chg="mod">
          <ac:chgData name="Miguel Myers" userId="6aff6c08-092a-41b6-a903-0453fbb55b26" providerId="ADAL" clId="{42DBDF37-BA61-4E43-9BC9-EF58896829FF}" dt="2021-08-20T03:36:55.142" v="5329" actId="478"/>
          <ac:cxnSpMkLst>
            <pc:docMk/>
            <pc:sldMk cId="2770673527" sldId="265"/>
            <ac:cxnSpMk id="155" creationId="{F2C0958D-7BD8-4CE7-8317-006F0B966971}"/>
          </ac:cxnSpMkLst>
        </pc:cxnChg>
        <pc:cxnChg chg="mod">
          <ac:chgData name="Miguel Myers" userId="6aff6c08-092a-41b6-a903-0453fbb55b26" providerId="ADAL" clId="{42DBDF37-BA61-4E43-9BC9-EF58896829FF}" dt="2021-08-20T03:36:55.142" v="5329" actId="478"/>
          <ac:cxnSpMkLst>
            <pc:docMk/>
            <pc:sldMk cId="2770673527" sldId="265"/>
            <ac:cxnSpMk id="160" creationId="{5C846C15-4544-4124-A018-9F7557C37CA4}"/>
          </ac:cxnSpMkLst>
        </pc:cxnChg>
        <pc:cxnChg chg="mod">
          <ac:chgData name="Miguel Myers" userId="6aff6c08-092a-41b6-a903-0453fbb55b26" providerId="ADAL" clId="{42DBDF37-BA61-4E43-9BC9-EF58896829FF}" dt="2021-08-20T03:36:55.142" v="5329" actId="478"/>
          <ac:cxnSpMkLst>
            <pc:docMk/>
            <pc:sldMk cId="2770673527" sldId="265"/>
            <ac:cxnSpMk id="192" creationId="{C9D51365-CDF3-48BB-9C81-61605C58BA5B}"/>
          </ac:cxnSpMkLst>
        </pc:cxnChg>
        <pc:cxnChg chg="mod">
          <ac:chgData name="Miguel Myers" userId="6aff6c08-092a-41b6-a903-0453fbb55b26" providerId="ADAL" clId="{42DBDF37-BA61-4E43-9BC9-EF58896829FF}" dt="2021-08-20T03:36:55.142" v="5329" actId="478"/>
          <ac:cxnSpMkLst>
            <pc:docMk/>
            <pc:sldMk cId="2770673527" sldId="265"/>
            <ac:cxnSpMk id="196" creationId="{3ECDC02E-EF21-4C59-9A70-28599ED829F4}"/>
          </ac:cxnSpMkLst>
        </pc:cxnChg>
        <pc:cxnChg chg="mod">
          <ac:chgData name="Miguel Myers" userId="6aff6c08-092a-41b6-a903-0453fbb55b26" providerId="ADAL" clId="{42DBDF37-BA61-4E43-9BC9-EF58896829FF}" dt="2021-08-20T03:36:55.142" v="5329" actId="478"/>
          <ac:cxnSpMkLst>
            <pc:docMk/>
            <pc:sldMk cId="2770673527" sldId="265"/>
            <ac:cxnSpMk id="198" creationId="{01A9273A-D6F0-4079-BE1D-86AB341519DB}"/>
          </ac:cxnSpMkLst>
        </pc:cxnChg>
        <pc:cxnChg chg="del mod">
          <ac:chgData name="Miguel Myers" userId="6aff6c08-092a-41b6-a903-0453fbb55b26" providerId="ADAL" clId="{42DBDF37-BA61-4E43-9BC9-EF58896829FF}" dt="2021-08-20T03:38:04.884" v="5337" actId="478"/>
          <ac:cxnSpMkLst>
            <pc:docMk/>
            <pc:sldMk cId="2770673527" sldId="265"/>
            <ac:cxnSpMk id="206" creationId="{1C516C95-A446-4419-9525-79041F05E39D}"/>
          </ac:cxnSpMkLst>
        </pc:cxnChg>
      </pc:sldChg>
      <pc:sldChg chg="addSp delSp modSp add mod setBg">
        <pc:chgData name="Miguel Myers" userId="6aff6c08-092a-41b6-a903-0453fbb55b26" providerId="ADAL" clId="{42DBDF37-BA61-4E43-9BC9-EF58896829FF}" dt="2021-08-20T05:17:01.499" v="6681" actId="207"/>
        <pc:sldMkLst>
          <pc:docMk/>
          <pc:sldMk cId="303431694" sldId="266"/>
        </pc:sldMkLst>
        <pc:spChg chg="mod">
          <ac:chgData name="Miguel Myers" userId="6aff6c08-092a-41b6-a903-0453fbb55b26" providerId="ADAL" clId="{42DBDF37-BA61-4E43-9BC9-EF58896829FF}" dt="2021-08-20T05:00:29.884" v="6485" actId="207"/>
          <ac:spMkLst>
            <pc:docMk/>
            <pc:sldMk cId="303431694" sldId="266"/>
            <ac:spMk id="2" creationId="{76914EBB-9BBE-4C5F-A6F1-33DB3FF4A79C}"/>
          </ac:spMkLst>
        </pc:spChg>
        <pc:spChg chg="add mod">
          <ac:chgData name="Miguel Myers" userId="6aff6c08-092a-41b6-a903-0453fbb55b26" providerId="ADAL" clId="{42DBDF37-BA61-4E43-9BC9-EF58896829FF}" dt="2021-08-20T05:07:27.549" v="6562" actId="207"/>
          <ac:spMkLst>
            <pc:docMk/>
            <pc:sldMk cId="303431694" sldId="266"/>
            <ac:spMk id="3" creationId="{414BE3DD-ADE1-4966-AC50-F363CA817699}"/>
          </ac:spMkLst>
        </pc:spChg>
        <pc:spChg chg="add del mod">
          <ac:chgData name="Miguel Myers" userId="6aff6c08-092a-41b6-a903-0453fbb55b26" providerId="ADAL" clId="{42DBDF37-BA61-4E43-9BC9-EF58896829FF}" dt="2021-08-20T05:06:56.141" v="6550" actId="478"/>
          <ac:spMkLst>
            <pc:docMk/>
            <pc:sldMk cId="303431694" sldId="266"/>
            <ac:spMk id="4" creationId="{4B547446-CCB1-4D19-AEB6-A2DECB3CFCFA}"/>
          </ac:spMkLst>
        </pc:spChg>
        <pc:spChg chg="del">
          <ac:chgData name="Miguel Myers" userId="6aff6c08-092a-41b6-a903-0453fbb55b26" providerId="ADAL" clId="{42DBDF37-BA61-4E43-9BC9-EF58896829FF}" dt="2021-08-20T05:00:55.982" v="6492" actId="478"/>
          <ac:spMkLst>
            <pc:docMk/>
            <pc:sldMk cId="303431694" sldId="266"/>
            <ac:spMk id="5" creationId="{DD22C840-5D16-4528-A9D6-1038F7474690}"/>
          </ac:spMkLst>
        </pc:spChg>
        <pc:spChg chg="add mod">
          <ac:chgData name="Miguel Myers" userId="6aff6c08-092a-41b6-a903-0453fbb55b26" providerId="ADAL" clId="{42DBDF37-BA61-4E43-9BC9-EF58896829FF}" dt="2021-08-20T05:07:27.549" v="6562" actId="207"/>
          <ac:spMkLst>
            <pc:docMk/>
            <pc:sldMk cId="303431694" sldId="266"/>
            <ac:spMk id="7" creationId="{1E6A50D2-1E79-42A2-ACF1-EA450D46266E}"/>
          </ac:spMkLst>
        </pc:spChg>
        <pc:spChg chg="mod">
          <ac:chgData name="Miguel Myers" userId="6aff6c08-092a-41b6-a903-0453fbb55b26" providerId="ADAL" clId="{42DBDF37-BA61-4E43-9BC9-EF58896829FF}" dt="2021-08-20T05:17:01.499" v="6681" actId="207"/>
          <ac:spMkLst>
            <pc:docMk/>
            <pc:sldMk cId="303431694" sldId="266"/>
            <ac:spMk id="8" creationId="{62BA6550-CE9D-4DA5-AB76-9A0D121DFC6E}"/>
          </ac:spMkLst>
        </pc:spChg>
        <pc:spChg chg="add del mod">
          <ac:chgData name="Miguel Myers" userId="6aff6c08-092a-41b6-a903-0453fbb55b26" providerId="ADAL" clId="{42DBDF37-BA61-4E43-9BC9-EF58896829FF}" dt="2021-08-20T05:06:57.440" v="6551" actId="478"/>
          <ac:spMkLst>
            <pc:docMk/>
            <pc:sldMk cId="303431694" sldId="266"/>
            <ac:spMk id="10" creationId="{666BEA68-B585-450C-A823-069066402232}"/>
          </ac:spMkLst>
        </pc:spChg>
        <pc:spChg chg="add mod">
          <ac:chgData name="Miguel Myers" userId="6aff6c08-092a-41b6-a903-0453fbb55b26" providerId="ADAL" clId="{42DBDF37-BA61-4E43-9BC9-EF58896829FF}" dt="2021-08-20T05:07:27.549" v="6562" actId="207"/>
          <ac:spMkLst>
            <pc:docMk/>
            <pc:sldMk cId="303431694" sldId="266"/>
            <ac:spMk id="11" creationId="{7B990912-8A5F-4A9B-9A6B-1260C764C7CF}"/>
          </ac:spMkLst>
        </pc:spChg>
        <pc:spChg chg="add del mod">
          <ac:chgData name="Miguel Myers" userId="6aff6c08-092a-41b6-a903-0453fbb55b26" providerId="ADAL" clId="{42DBDF37-BA61-4E43-9BC9-EF58896829FF}" dt="2021-08-20T05:06:58.607" v="6552" actId="478"/>
          <ac:spMkLst>
            <pc:docMk/>
            <pc:sldMk cId="303431694" sldId="266"/>
            <ac:spMk id="12" creationId="{04A0F858-9D79-49F5-8908-C500D128983D}"/>
          </ac:spMkLst>
        </pc:spChg>
        <pc:spChg chg="add mod">
          <ac:chgData name="Miguel Myers" userId="6aff6c08-092a-41b6-a903-0453fbb55b26" providerId="ADAL" clId="{42DBDF37-BA61-4E43-9BC9-EF58896829FF}" dt="2021-08-20T05:07:27.549" v="6562" actId="207"/>
          <ac:spMkLst>
            <pc:docMk/>
            <pc:sldMk cId="303431694" sldId="266"/>
            <ac:spMk id="13" creationId="{C3B47FCB-5531-402D-869F-7C1DD1E273E5}"/>
          </ac:spMkLst>
        </pc:spChg>
        <pc:spChg chg="mod">
          <ac:chgData name="Miguel Myers" userId="6aff6c08-092a-41b6-a903-0453fbb55b26" providerId="ADAL" clId="{42DBDF37-BA61-4E43-9BC9-EF58896829FF}" dt="2021-08-20T05:00:47.186" v="6491" actId="20577"/>
          <ac:spMkLst>
            <pc:docMk/>
            <pc:sldMk cId="303431694" sldId="266"/>
            <ac:spMk id="18" creationId="{6FAD26A1-FDA7-40A7-AA02-758FA8EC495C}"/>
          </ac:spMkLst>
        </pc:spChg>
        <pc:spChg chg="add del mod">
          <ac:chgData name="Miguel Myers" userId="6aff6c08-092a-41b6-a903-0453fbb55b26" providerId="ADAL" clId="{42DBDF37-BA61-4E43-9BC9-EF58896829FF}" dt="2021-08-20T05:06:59.893" v="6553" actId="478"/>
          <ac:spMkLst>
            <pc:docMk/>
            <pc:sldMk cId="303431694" sldId="266"/>
            <ac:spMk id="20" creationId="{06BD23DE-1B48-4060-9598-C9D8D787486D}"/>
          </ac:spMkLst>
        </pc:spChg>
        <pc:spChg chg="add mod">
          <ac:chgData name="Miguel Myers" userId="6aff6c08-092a-41b6-a903-0453fbb55b26" providerId="ADAL" clId="{42DBDF37-BA61-4E43-9BC9-EF58896829FF}" dt="2021-08-20T05:07:27.549" v="6562" actId="207"/>
          <ac:spMkLst>
            <pc:docMk/>
            <pc:sldMk cId="303431694" sldId="266"/>
            <ac:spMk id="21" creationId="{EB85BDE2-DF07-442A-9A04-C7CB27E0A4E0}"/>
          </ac:spMkLst>
        </pc:spChg>
        <pc:spChg chg="add del mod">
          <ac:chgData name="Miguel Myers" userId="6aff6c08-092a-41b6-a903-0453fbb55b26" providerId="ADAL" clId="{42DBDF37-BA61-4E43-9BC9-EF58896829FF}" dt="2021-08-20T05:07:00.774" v="6554" actId="478"/>
          <ac:spMkLst>
            <pc:docMk/>
            <pc:sldMk cId="303431694" sldId="266"/>
            <ac:spMk id="23" creationId="{9182AA67-4FAE-432C-A6C2-B7F4E7BB6081}"/>
          </ac:spMkLst>
        </pc:spChg>
        <pc:spChg chg="add mod">
          <ac:chgData name="Miguel Myers" userId="6aff6c08-092a-41b6-a903-0453fbb55b26" providerId="ADAL" clId="{42DBDF37-BA61-4E43-9BC9-EF58896829FF}" dt="2021-08-20T05:07:27.549" v="6562" actId="207"/>
          <ac:spMkLst>
            <pc:docMk/>
            <pc:sldMk cId="303431694" sldId="266"/>
            <ac:spMk id="24" creationId="{FD397696-D4E2-4EFC-A247-2248A852DF2C}"/>
          </ac:spMkLst>
        </pc:spChg>
        <pc:spChg chg="add del mod">
          <ac:chgData name="Miguel Myers" userId="6aff6c08-092a-41b6-a903-0453fbb55b26" providerId="ADAL" clId="{42DBDF37-BA61-4E43-9BC9-EF58896829FF}" dt="2021-08-20T05:07:01.938" v="6555" actId="478"/>
          <ac:spMkLst>
            <pc:docMk/>
            <pc:sldMk cId="303431694" sldId="266"/>
            <ac:spMk id="25" creationId="{F086FC44-4921-4F4F-9232-3F82943D778F}"/>
          </ac:spMkLst>
        </pc:spChg>
        <pc:spChg chg="add mod">
          <ac:chgData name="Miguel Myers" userId="6aff6c08-092a-41b6-a903-0453fbb55b26" providerId="ADAL" clId="{42DBDF37-BA61-4E43-9BC9-EF58896829FF}" dt="2021-08-20T05:07:27.549" v="6562" actId="207"/>
          <ac:spMkLst>
            <pc:docMk/>
            <pc:sldMk cId="303431694" sldId="266"/>
            <ac:spMk id="26" creationId="{0AB4426B-8BC0-4863-B56B-C96C6894FAEA}"/>
          </ac:spMkLst>
        </pc:spChg>
        <pc:spChg chg="add del mod">
          <ac:chgData name="Miguel Myers" userId="6aff6c08-092a-41b6-a903-0453fbb55b26" providerId="ADAL" clId="{42DBDF37-BA61-4E43-9BC9-EF58896829FF}" dt="2021-08-20T05:07:03.024" v="6556" actId="478"/>
          <ac:spMkLst>
            <pc:docMk/>
            <pc:sldMk cId="303431694" sldId="266"/>
            <ac:spMk id="27" creationId="{E0759346-F54F-4837-97A6-7E39C8A11C33}"/>
          </ac:spMkLst>
        </pc:spChg>
        <pc:spChg chg="add mod">
          <ac:chgData name="Miguel Myers" userId="6aff6c08-092a-41b6-a903-0453fbb55b26" providerId="ADAL" clId="{42DBDF37-BA61-4E43-9BC9-EF58896829FF}" dt="2021-08-20T05:07:27.549" v="6562" actId="207"/>
          <ac:spMkLst>
            <pc:docMk/>
            <pc:sldMk cId="303431694" sldId="266"/>
            <ac:spMk id="28" creationId="{36728646-3CF5-4E88-842E-CAA052C813CC}"/>
          </ac:spMkLst>
        </pc:spChg>
        <pc:spChg chg="add del mod">
          <ac:chgData name="Miguel Myers" userId="6aff6c08-092a-41b6-a903-0453fbb55b26" providerId="ADAL" clId="{42DBDF37-BA61-4E43-9BC9-EF58896829FF}" dt="2021-08-20T05:07:03.947" v="6557" actId="478"/>
          <ac:spMkLst>
            <pc:docMk/>
            <pc:sldMk cId="303431694" sldId="266"/>
            <ac:spMk id="29" creationId="{0E31D742-629B-47A9-B7A7-961EE89E94DE}"/>
          </ac:spMkLst>
        </pc:spChg>
        <pc:spChg chg="add mod">
          <ac:chgData name="Miguel Myers" userId="6aff6c08-092a-41b6-a903-0453fbb55b26" providerId="ADAL" clId="{42DBDF37-BA61-4E43-9BC9-EF58896829FF}" dt="2021-08-20T05:07:27.549" v="6562" actId="207"/>
          <ac:spMkLst>
            <pc:docMk/>
            <pc:sldMk cId="303431694" sldId="266"/>
            <ac:spMk id="30" creationId="{5DB8E0FD-D8A8-4FE5-8B17-6898197880A8}"/>
          </ac:spMkLst>
        </pc:spChg>
        <pc:spChg chg="add del mod">
          <ac:chgData name="Miguel Myers" userId="6aff6c08-092a-41b6-a903-0453fbb55b26" providerId="ADAL" clId="{42DBDF37-BA61-4E43-9BC9-EF58896829FF}" dt="2021-08-20T05:07:04.690" v="6558" actId="478"/>
          <ac:spMkLst>
            <pc:docMk/>
            <pc:sldMk cId="303431694" sldId="266"/>
            <ac:spMk id="31" creationId="{45DD4802-B4D1-40CF-9FFF-9CBC4DA9A355}"/>
          </ac:spMkLst>
        </pc:spChg>
        <pc:spChg chg="add mod">
          <ac:chgData name="Miguel Myers" userId="6aff6c08-092a-41b6-a903-0453fbb55b26" providerId="ADAL" clId="{42DBDF37-BA61-4E43-9BC9-EF58896829FF}" dt="2021-08-20T05:07:27.549" v="6562" actId="207"/>
          <ac:spMkLst>
            <pc:docMk/>
            <pc:sldMk cId="303431694" sldId="266"/>
            <ac:spMk id="32" creationId="{A99CEA59-77F4-4D45-8EC0-3F29FFCF394A}"/>
          </ac:spMkLst>
        </pc:spChg>
        <pc:spChg chg="add del mod">
          <ac:chgData name="Miguel Myers" userId="6aff6c08-092a-41b6-a903-0453fbb55b26" providerId="ADAL" clId="{42DBDF37-BA61-4E43-9BC9-EF58896829FF}" dt="2021-08-20T05:07:05.512" v="6559" actId="478"/>
          <ac:spMkLst>
            <pc:docMk/>
            <pc:sldMk cId="303431694" sldId="266"/>
            <ac:spMk id="33" creationId="{0DBD7816-7A63-450F-B044-BDF75C87D9CD}"/>
          </ac:spMkLst>
        </pc:spChg>
        <pc:spChg chg="add mod">
          <ac:chgData name="Miguel Myers" userId="6aff6c08-092a-41b6-a903-0453fbb55b26" providerId="ADAL" clId="{42DBDF37-BA61-4E43-9BC9-EF58896829FF}" dt="2021-08-20T05:07:27.549" v="6562" actId="207"/>
          <ac:spMkLst>
            <pc:docMk/>
            <pc:sldMk cId="303431694" sldId="266"/>
            <ac:spMk id="34" creationId="{7CBE7C52-5D0B-45F4-A154-20BE2590F018}"/>
          </ac:spMkLst>
        </pc:spChg>
        <pc:spChg chg="add mod">
          <ac:chgData name="Miguel Myers" userId="6aff6c08-092a-41b6-a903-0453fbb55b26" providerId="ADAL" clId="{42DBDF37-BA61-4E43-9BC9-EF58896829FF}" dt="2021-08-20T05:08:14.859" v="6569" actId="207"/>
          <ac:spMkLst>
            <pc:docMk/>
            <pc:sldMk cId="303431694" sldId="266"/>
            <ac:spMk id="36" creationId="{9FDFE844-83A1-4E25-AA2E-A82BB9D4BC1A}"/>
          </ac:spMkLst>
        </pc:spChg>
        <pc:spChg chg="add mod">
          <ac:chgData name="Miguel Myers" userId="6aff6c08-092a-41b6-a903-0453fbb55b26" providerId="ADAL" clId="{42DBDF37-BA61-4E43-9BC9-EF58896829FF}" dt="2021-08-20T05:08:14.859" v="6569" actId="207"/>
          <ac:spMkLst>
            <pc:docMk/>
            <pc:sldMk cId="303431694" sldId="266"/>
            <ac:spMk id="38" creationId="{C18FA3BB-2D80-4A2E-ABBD-3FD96E8AB7B8}"/>
          </ac:spMkLst>
        </pc:spChg>
        <pc:spChg chg="add mod">
          <ac:chgData name="Miguel Myers" userId="6aff6c08-092a-41b6-a903-0453fbb55b26" providerId="ADAL" clId="{42DBDF37-BA61-4E43-9BC9-EF58896829FF}" dt="2021-08-20T05:08:14.859" v="6569" actId="207"/>
          <ac:spMkLst>
            <pc:docMk/>
            <pc:sldMk cId="303431694" sldId="266"/>
            <ac:spMk id="43" creationId="{BF3B39A6-7A7F-4E4F-AC92-E092D9324777}"/>
          </ac:spMkLst>
        </pc:spChg>
        <pc:spChg chg="add mod">
          <ac:chgData name="Miguel Myers" userId="6aff6c08-092a-41b6-a903-0453fbb55b26" providerId="ADAL" clId="{42DBDF37-BA61-4E43-9BC9-EF58896829FF}" dt="2021-08-20T05:08:14.859" v="6569" actId="207"/>
          <ac:spMkLst>
            <pc:docMk/>
            <pc:sldMk cId="303431694" sldId="266"/>
            <ac:spMk id="45" creationId="{68A5FA92-82FC-471B-A13F-9EE3CBB0C709}"/>
          </ac:spMkLst>
        </pc:spChg>
        <pc:spChg chg="mod">
          <ac:chgData name="Miguel Myers" userId="6aff6c08-092a-41b6-a903-0453fbb55b26" providerId="ADAL" clId="{42DBDF37-BA61-4E43-9BC9-EF58896829FF}" dt="2021-08-20T05:00:19.689" v="6484" actId="207"/>
          <ac:spMkLst>
            <pc:docMk/>
            <pc:sldMk cId="303431694" sldId="266"/>
            <ac:spMk id="47" creationId="{F3851C86-1509-47A1-B744-A879F0D9E211}"/>
          </ac:spMkLst>
        </pc:spChg>
        <pc:spChg chg="mod">
          <ac:chgData name="Miguel Myers" userId="6aff6c08-092a-41b6-a903-0453fbb55b26" providerId="ADAL" clId="{42DBDF37-BA61-4E43-9BC9-EF58896829FF}" dt="2021-08-20T04:58:14.760" v="6473"/>
          <ac:spMkLst>
            <pc:docMk/>
            <pc:sldMk cId="303431694" sldId="266"/>
            <ac:spMk id="48" creationId="{2882CE89-CAC3-4125-B24E-62708F918AF5}"/>
          </ac:spMkLst>
        </pc:spChg>
        <pc:spChg chg="mod">
          <ac:chgData name="Miguel Myers" userId="6aff6c08-092a-41b6-a903-0453fbb55b26" providerId="ADAL" clId="{42DBDF37-BA61-4E43-9BC9-EF58896829FF}" dt="2021-08-20T04:58:14.760" v="6473"/>
          <ac:spMkLst>
            <pc:docMk/>
            <pc:sldMk cId="303431694" sldId="266"/>
            <ac:spMk id="49" creationId="{AC30614F-387F-4641-8338-A6687CB8A64F}"/>
          </ac:spMkLst>
        </pc:spChg>
        <pc:spChg chg="mod">
          <ac:chgData name="Miguel Myers" userId="6aff6c08-092a-41b6-a903-0453fbb55b26" providerId="ADAL" clId="{42DBDF37-BA61-4E43-9BC9-EF58896829FF}" dt="2021-08-20T04:58:14.760" v="6473"/>
          <ac:spMkLst>
            <pc:docMk/>
            <pc:sldMk cId="303431694" sldId="266"/>
            <ac:spMk id="54" creationId="{D62C720A-CA20-49CC-B846-5BC1C5880FE7}"/>
          </ac:spMkLst>
        </pc:spChg>
        <pc:spChg chg="add mod">
          <ac:chgData name="Miguel Myers" userId="6aff6c08-092a-41b6-a903-0453fbb55b26" providerId="ADAL" clId="{42DBDF37-BA61-4E43-9BC9-EF58896829FF}" dt="2021-08-20T05:08:14.859" v="6569" actId="207"/>
          <ac:spMkLst>
            <pc:docMk/>
            <pc:sldMk cId="303431694" sldId="266"/>
            <ac:spMk id="81" creationId="{2DF42C2A-BFBD-4FA1-9AB3-CBFC79DD7690}"/>
          </ac:spMkLst>
        </pc:spChg>
        <pc:spChg chg="add mod">
          <ac:chgData name="Miguel Myers" userId="6aff6c08-092a-41b6-a903-0453fbb55b26" providerId="ADAL" clId="{42DBDF37-BA61-4E43-9BC9-EF58896829FF}" dt="2021-08-20T05:08:14.859" v="6569" actId="207"/>
          <ac:spMkLst>
            <pc:docMk/>
            <pc:sldMk cId="303431694" sldId="266"/>
            <ac:spMk id="103" creationId="{4BCD4454-785E-4B13-8670-30A6B3B981F7}"/>
          </ac:spMkLst>
        </pc:spChg>
        <pc:spChg chg="add mod">
          <ac:chgData name="Miguel Myers" userId="6aff6c08-092a-41b6-a903-0453fbb55b26" providerId="ADAL" clId="{42DBDF37-BA61-4E43-9BC9-EF58896829FF}" dt="2021-08-20T05:08:14.859" v="6569" actId="207"/>
          <ac:spMkLst>
            <pc:docMk/>
            <pc:sldMk cId="303431694" sldId="266"/>
            <ac:spMk id="105" creationId="{B8140E63-8306-430C-84EA-0C6C6D2F8F9C}"/>
          </ac:spMkLst>
        </pc:spChg>
        <pc:spChg chg="add mod">
          <ac:chgData name="Miguel Myers" userId="6aff6c08-092a-41b6-a903-0453fbb55b26" providerId="ADAL" clId="{42DBDF37-BA61-4E43-9BC9-EF58896829FF}" dt="2021-08-20T05:08:14.859" v="6569" actId="207"/>
          <ac:spMkLst>
            <pc:docMk/>
            <pc:sldMk cId="303431694" sldId="266"/>
            <ac:spMk id="107" creationId="{2C5614AF-B615-428A-9477-40DEDB717B18}"/>
          </ac:spMkLst>
        </pc:spChg>
        <pc:spChg chg="add mod">
          <ac:chgData name="Miguel Myers" userId="6aff6c08-092a-41b6-a903-0453fbb55b26" providerId="ADAL" clId="{42DBDF37-BA61-4E43-9BC9-EF58896829FF}" dt="2021-08-20T05:08:14.859" v="6569" actId="207"/>
          <ac:spMkLst>
            <pc:docMk/>
            <pc:sldMk cId="303431694" sldId="266"/>
            <ac:spMk id="109" creationId="{B3785484-0D86-4E93-9F36-BEE113D01582}"/>
          </ac:spMkLst>
        </pc:spChg>
        <pc:spChg chg="add mod">
          <ac:chgData name="Miguel Myers" userId="6aff6c08-092a-41b6-a903-0453fbb55b26" providerId="ADAL" clId="{42DBDF37-BA61-4E43-9BC9-EF58896829FF}" dt="2021-08-20T05:08:14.859" v="6569" actId="207"/>
          <ac:spMkLst>
            <pc:docMk/>
            <pc:sldMk cId="303431694" sldId="266"/>
            <ac:spMk id="111" creationId="{1DB24039-1CE1-48F6-9EF6-2FF21B29D7B7}"/>
          </ac:spMkLst>
        </pc:spChg>
        <pc:spChg chg="add del">
          <ac:chgData name="Miguel Myers" userId="6aff6c08-092a-41b6-a903-0453fbb55b26" providerId="ADAL" clId="{42DBDF37-BA61-4E43-9BC9-EF58896829FF}" dt="2021-08-20T05:07:53.232" v="6568" actId="478"/>
          <ac:spMkLst>
            <pc:docMk/>
            <pc:sldMk cId="303431694" sldId="266"/>
            <ac:spMk id="113" creationId="{F49B9DED-9282-4D20-BBCF-0195D57B9FDE}"/>
          </ac:spMkLst>
        </pc:spChg>
        <pc:spChg chg="add mod">
          <ac:chgData name="Miguel Myers" userId="6aff6c08-092a-41b6-a903-0453fbb55b26" providerId="ADAL" clId="{42DBDF37-BA61-4E43-9BC9-EF58896829FF}" dt="2021-08-20T05:10:40.199" v="6623" actId="207"/>
          <ac:spMkLst>
            <pc:docMk/>
            <pc:sldMk cId="303431694" sldId="266"/>
            <ac:spMk id="117" creationId="{CAE57F42-363D-43BF-9018-6CAEB2AB4555}"/>
          </ac:spMkLst>
        </pc:spChg>
        <pc:spChg chg="add mod">
          <ac:chgData name="Miguel Myers" userId="6aff6c08-092a-41b6-a903-0453fbb55b26" providerId="ADAL" clId="{42DBDF37-BA61-4E43-9BC9-EF58896829FF}" dt="2021-08-20T05:14:36.647" v="6659" actId="14100"/>
          <ac:spMkLst>
            <pc:docMk/>
            <pc:sldMk cId="303431694" sldId="266"/>
            <ac:spMk id="119" creationId="{9C72CACD-52AB-40BF-B3AB-9424C08BC11C}"/>
          </ac:spMkLst>
        </pc:spChg>
        <pc:spChg chg="add mod">
          <ac:chgData name="Miguel Myers" userId="6aff6c08-092a-41b6-a903-0453fbb55b26" providerId="ADAL" clId="{42DBDF37-BA61-4E43-9BC9-EF58896829FF}" dt="2021-08-20T05:12:13.395" v="6653" actId="20577"/>
          <ac:spMkLst>
            <pc:docMk/>
            <pc:sldMk cId="303431694" sldId="266"/>
            <ac:spMk id="121" creationId="{92B994C6-21EA-4AD4-9500-06BE776F87D5}"/>
          </ac:spMkLst>
        </pc:spChg>
        <pc:grpChg chg="add mod">
          <ac:chgData name="Miguel Myers" userId="6aff6c08-092a-41b6-a903-0453fbb55b26" providerId="ADAL" clId="{42DBDF37-BA61-4E43-9BC9-EF58896829FF}" dt="2021-08-20T04:58:41.727" v="6477" actId="1076"/>
          <ac:grpSpMkLst>
            <pc:docMk/>
            <pc:sldMk cId="303431694" sldId="266"/>
            <ac:grpSpMk id="46" creationId="{CD89613B-0900-4FDD-A7B6-9E500130B822}"/>
          </ac:grpSpMkLst>
        </pc:grpChg>
        <pc:grpChg chg="del">
          <ac:chgData name="Miguel Myers" userId="6aff6c08-092a-41b6-a903-0453fbb55b26" providerId="ADAL" clId="{42DBDF37-BA61-4E43-9BC9-EF58896829FF}" dt="2021-08-20T04:58:25.884" v="6476" actId="478"/>
          <ac:grpSpMkLst>
            <pc:docMk/>
            <pc:sldMk cId="303431694" sldId="266"/>
            <ac:grpSpMk id="50" creationId="{F4E9389D-A65E-4008-BCFB-894C520487E9}"/>
          </ac:grpSpMkLst>
        </pc:grpChg>
        <pc:grpChg chg="del">
          <ac:chgData name="Miguel Myers" userId="6aff6c08-092a-41b6-a903-0453fbb55b26" providerId="ADAL" clId="{42DBDF37-BA61-4E43-9BC9-EF58896829FF}" dt="2021-08-20T05:01:23.458" v="6493" actId="478"/>
          <ac:grpSpMkLst>
            <pc:docMk/>
            <pc:sldMk cId="303431694" sldId="266"/>
            <ac:grpSpMk id="101" creationId="{0E72CF53-5FDC-4E12-BEF0-A6BC0F1BC946}"/>
          </ac:grpSpMkLst>
        </pc:grpChg>
        <pc:grpChg chg="add mod">
          <ac:chgData name="Miguel Myers" userId="6aff6c08-092a-41b6-a903-0453fbb55b26" providerId="ADAL" clId="{42DBDF37-BA61-4E43-9BC9-EF58896829FF}" dt="2021-08-20T05:07:51.526" v="6567" actId="14100"/>
          <ac:grpSpMkLst>
            <pc:docMk/>
            <pc:sldMk cId="303431694" sldId="266"/>
            <ac:grpSpMk id="114" creationId="{B32A84A3-DC5E-4FC0-91EF-BED6B10145B1}"/>
          </ac:grpSpMkLst>
        </pc:grpChg>
        <pc:grpChg chg="add mod">
          <ac:chgData name="Miguel Myers" userId="6aff6c08-092a-41b6-a903-0453fbb55b26" providerId="ADAL" clId="{42DBDF37-BA61-4E43-9BC9-EF58896829FF}" dt="2021-08-20T05:09:20.799" v="6574" actId="1076"/>
          <ac:grpSpMkLst>
            <pc:docMk/>
            <pc:sldMk cId="303431694" sldId="266"/>
            <ac:grpSpMk id="115" creationId="{9AF86A18-39CF-4842-8606-3535B5249E51}"/>
          </ac:grpSpMkLst>
        </pc:grpChg>
      </pc:sldChg>
      <pc:sldChg chg="addSp">
        <pc:chgData name="Miguel Myers" userId="6aff6c08-092a-41b6-a903-0453fbb55b26" providerId="ADAL" clId="{42DBDF37-BA61-4E43-9BC9-EF58896829FF}" dt="2021-08-20T05:21:59.145" v="6691"/>
        <pc:sldMkLst>
          <pc:docMk/>
          <pc:sldMk cId="2147983137" sldId="267"/>
        </pc:sldMkLst>
        <pc:picChg chg="add">
          <ac:chgData name="Miguel Myers" userId="6aff6c08-092a-41b6-a903-0453fbb55b26" providerId="ADAL" clId="{42DBDF37-BA61-4E43-9BC9-EF58896829FF}" dt="2021-08-20T05:21:59.145" v="6691"/>
          <ac:picMkLst>
            <pc:docMk/>
            <pc:sldMk cId="2147983137" sldId="267"/>
            <ac:picMk id="1026" creationId="{AFE7F82D-B3D2-4947-9975-1E33BDAF42F6}"/>
          </ac:picMkLst>
        </pc:picChg>
      </pc:sldChg>
      <pc:sldChg chg="addSp delSp modSp add del mod">
        <pc:chgData name="Miguel Myers" userId="6aff6c08-092a-41b6-a903-0453fbb55b26" providerId="ADAL" clId="{42DBDF37-BA61-4E43-9BC9-EF58896829FF}" dt="2021-08-20T05:56:20.597" v="7289" actId="1076"/>
        <pc:sldMkLst>
          <pc:docMk/>
          <pc:sldMk cId="3048914787" sldId="267"/>
        </pc:sldMkLst>
        <pc:spChg chg="add mod">
          <ac:chgData name="Miguel Myers" userId="6aff6c08-092a-41b6-a903-0453fbb55b26" providerId="ADAL" clId="{42DBDF37-BA61-4E43-9BC9-EF58896829FF}" dt="2021-08-20T05:34:17.323" v="6920" actId="207"/>
          <ac:spMkLst>
            <pc:docMk/>
            <pc:sldMk cId="3048914787" sldId="267"/>
            <ac:spMk id="3" creationId="{A94BB541-F641-478D-B0A1-3D82FF5B5A8F}"/>
          </ac:spMkLst>
        </pc:spChg>
        <pc:spChg chg="add del mod">
          <ac:chgData name="Miguel Myers" userId="6aff6c08-092a-41b6-a903-0453fbb55b26" providerId="ADAL" clId="{42DBDF37-BA61-4E43-9BC9-EF58896829FF}" dt="2021-08-20T05:39:25.301" v="7007" actId="478"/>
          <ac:spMkLst>
            <pc:docMk/>
            <pc:sldMk cId="3048914787" sldId="267"/>
            <ac:spMk id="4" creationId="{0904679B-3C12-47AC-90CE-5A05D1D9CC6C}"/>
          </ac:spMkLst>
        </pc:spChg>
        <pc:spChg chg="add del mod">
          <ac:chgData name="Miguel Myers" userId="6aff6c08-092a-41b6-a903-0453fbb55b26" providerId="ADAL" clId="{42DBDF37-BA61-4E43-9BC9-EF58896829FF}" dt="2021-08-20T05:39:26.610" v="7008" actId="478"/>
          <ac:spMkLst>
            <pc:docMk/>
            <pc:sldMk cId="3048914787" sldId="267"/>
            <ac:spMk id="5" creationId="{B4355579-3643-48B8-8D9B-2B0355F68963}"/>
          </ac:spMkLst>
        </pc:spChg>
        <pc:spChg chg="add del mod">
          <ac:chgData name="Miguel Myers" userId="6aff6c08-092a-41b6-a903-0453fbb55b26" providerId="ADAL" clId="{42DBDF37-BA61-4E43-9BC9-EF58896829FF}" dt="2021-08-20T05:31:08.123" v="6844" actId="552"/>
          <ac:spMkLst>
            <pc:docMk/>
            <pc:sldMk cId="3048914787" sldId="267"/>
            <ac:spMk id="6" creationId="{11288FB8-A9A4-4FAF-B334-FF419D7D0918}"/>
          </ac:spMkLst>
        </pc:spChg>
        <pc:spChg chg="add mod">
          <ac:chgData name="Miguel Myers" userId="6aff6c08-092a-41b6-a903-0453fbb55b26" providerId="ADAL" clId="{42DBDF37-BA61-4E43-9BC9-EF58896829FF}" dt="2021-08-20T05:31:08.123" v="6844" actId="552"/>
          <ac:spMkLst>
            <pc:docMk/>
            <pc:sldMk cId="3048914787" sldId="267"/>
            <ac:spMk id="7" creationId="{27DF0704-9E91-4D43-BE5D-8C63E4A296F5}"/>
          </ac:spMkLst>
        </pc:spChg>
        <pc:spChg chg="mod">
          <ac:chgData name="Miguel Myers" userId="6aff6c08-092a-41b6-a903-0453fbb55b26" providerId="ADAL" clId="{42DBDF37-BA61-4E43-9BC9-EF58896829FF}" dt="2021-08-20T05:18:41.940" v="6686" actId="207"/>
          <ac:spMkLst>
            <pc:docMk/>
            <pc:sldMk cId="3048914787" sldId="267"/>
            <ac:spMk id="8" creationId="{62BA6550-CE9D-4DA5-AB76-9A0D121DFC6E}"/>
          </ac:spMkLst>
        </pc:spChg>
        <pc:spChg chg="add mod">
          <ac:chgData name="Miguel Myers" userId="6aff6c08-092a-41b6-a903-0453fbb55b26" providerId="ADAL" clId="{42DBDF37-BA61-4E43-9BC9-EF58896829FF}" dt="2021-08-20T05:28:09.936" v="6815" actId="207"/>
          <ac:spMkLst>
            <pc:docMk/>
            <pc:sldMk cId="3048914787" sldId="267"/>
            <ac:spMk id="9" creationId="{8E5EEE49-B875-4E71-B805-0E53F847DBDA}"/>
          </ac:spMkLst>
        </pc:spChg>
        <pc:spChg chg="add mod">
          <ac:chgData name="Miguel Myers" userId="6aff6c08-092a-41b6-a903-0453fbb55b26" providerId="ADAL" clId="{42DBDF37-BA61-4E43-9BC9-EF58896829FF}" dt="2021-08-20T05:29:16.159" v="6832" actId="552"/>
          <ac:spMkLst>
            <pc:docMk/>
            <pc:sldMk cId="3048914787" sldId="267"/>
            <ac:spMk id="10" creationId="{7FE8D09D-E17B-4B0F-8021-8D0733D5432B}"/>
          </ac:spMkLst>
        </pc:spChg>
        <pc:spChg chg="add mod">
          <ac:chgData name="Miguel Myers" userId="6aff6c08-092a-41b6-a903-0453fbb55b26" providerId="ADAL" clId="{42DBDF37-BA61-4E43-9BC9-EF58896829FF}" dt="2021-08-20T05:28:56.155" v="6829" actId="408"/>
          <ac:spMkLst>
            <pc:docMk/>
            <pc:sldMk cId="3048914787" sldId="267"/>
            <ac:spMk id="11" creationId="{87B1E99A-0F18-4CA3-A3EC-04E12BD78E38}"/>
          </ac:spMkLst>
        </pc:spChg>
        <pc:spChg chg="add mod">
          <ac:chgData name="Miguel Myers" userId="6aff6c08-092a-41b6-a903-0453fbb55b26" providerId="ADAL" clId="{42DBDF37-BA61-4E43-9BC9-EF58896829FF}" dt="2021-08-20T05:28:49.142" v="6828" actId="12789"/>
          <ac:spMkLst>
            <pc:docMk/>
            <pc:sldMk cId="3048914787" sldId="267"/>
            <ac:spMk id="13" creationId="{C0B2EBE2-4B3F-4CC3-A380-8AAA1D4159D4}"/>
          </ac:spMkLst>
        </pc:spChg>
        <pc:spChg chg="add mod">
          <ac:chgData name="Miguel Myers" userId="6aff6c08-092a-41b6-a903-0453fbb55b26" providerId="ADAL" clId="{42DBDF37-BA61-4E43-9BC9-EF58896829FF}" dt="2021-08-20T05:29:22.955" v="6835" actId="1035"/>
          <ac:spMkLst>
            <pc:docMk/>
            <pc:sldMk cId="3048914787" sldId="267"/>
            <ac:spMk id="15" creationId="{0F7C5CF1-06AB-4118-9CAB-63A193CC5EC0}"/>
          </ac:spMkLst>
        </pc:spChg>
        <pc:spChg chg="mod">
          <ac:chgData name="Miguel Myers" userId="6aff6c08-092a-41b6-a903-0453fbb55b26" providerId="ADAL" clId="{42DBDF37-BA61-4E43-9BC9-EF58896829FF}" dt="2021-08-20T05:15:20.160" v="6669" actId="20577"/>
          <ac:spMkLst>
            <pc:docMk/>
            <pc:sldMk cId="3048914787" sldId="267"/>
            <ac:spMk id="18" creationId="{6FAD26A1-FDA7-40A7-AA02-758FA8EC495C}"/>
          </ac:spMkLst>
        </pc:spChg>
        <pc:spChg chg="add mod">
          <ac:chgData name="Miguel Myers" userId="6aff6c08-092a-41b6-a903-0453fbb55b26" providerId="ADAL" clId="{42DBDF37-BA61-4E43-9BC9-EF58896829FF}" dt="2021-08-20T05:33:33.963" v="6870" actId="1035"/>
          <ac:spMkLst>
            <pc:docMk/>
            <pc:sldMk cId="3048914787" sldId="267"/>
            <ac:spMk id="21" creationId="{09DF3159-F9AA-407B-9B81-E5E65557FA51}"/>
          </ac:spMkLst>
        </pc:spChg>
        <pc:spChg chg="add mod">
          <ac:chgData name="Miguel Myers" userId="6aff6c08-092a-41b6-a903-0453fbb55b26" providerId="ADAL" clId="{42DBDF37-BA61-4E43-9BC9-EF58896829FF}" dt="2021-08-20T05:33:27" v="6869" actId="14100"/>
          <ac:spMkLst>
            <pc:docMk/>
            <pc:sldMk cId="3048914787" sldId="267"/>
            <ac:spMk id="23" creationId="{A5F77B05-0F28-400D-A728-3F023FA3EF85}"/>
          </ac:spMkLst>
        </pc:spChg>
        <pc:spChg chg="add mod">
          <ac:chgData name="Miguel Myers" userId="6aff6c08-092a-41b6-a903-0453fbb55b26" providerId="ADAL" clId="{42DBDF37-BA61-4E43-9BC9-EF58896829FF}" dt="2021-08-20T05:35:53.369" v="6939" actId="553"/>
          <ac:spMkLst>
            <pc:docMk/>
            <pc:sldMk cId="3048914787" sldId="267"/>
            <ac:spMk id="27" creationId="{1954AFB3-A478-4047-ABF3-6C4457CF3747}"/>
          </ac:spMkLst>
        </pc:spChg>
        <pc:spChg chg="add mod">
          <ac:chgData name="Miguel Myers" userId="6aff6c08-092a-41b6-a903-0453fbb55b26" providerId="ADAL" clId="{42DBDF37-BA61-4E43-9BC9-EF58896829FF}" dt="2021-08-20T05:36:01.576" v="6940" actId="553"/>
          <ac:spMkLst>
            <pc:docMk/>
            <pc:sldMk cId="3048914787" sldId="267"/>
            <ac:spMk id="29" creationId="{E371851D-72F5-4193-BAAA-BB39DA76194E}"/>
          </ac:spMkLst>
        </pc:spChg>
        <pc:spChg chg="add mod">
          <ac:chgData name="Miguel Myers" userId="6aff6c08-092a-41b6-a903-0453fbb55b26" providerId="ADAL" clId="{42DBDF37-BA61-4E43-9BC9-EF58896829FF}" dt="2021-08-20T05:36:06.922" v="6941" actId="553"/>
          <ac:spMkLst>
            <pc:docMk/>
            <pc:sldMk cId="3048914787" sldId="267"/>
            <ac:spMk id="30" creationId="{E4F2109C-F8E0-4552-99FA-A78E5DCFF270}"/>
          </ac:spMkLst>
        </pc:spChg>
        <pc:spChg chg="mod">
          <ac:chgData name="Miguel Myers" userId="6aff6c08-092a-41b6-a903-0453fbb55b26" providerId="ADAL" clId="{42DBDF37-BA61-4E43-9BC9-EF58896829FF}" dt="2021-08-20T05:30:14.641" v="6840"/>
          <ac:spMkLst>
            <pc:docMk/>
            <pc:sldMk cId="3048914787" sldId="267"/>
            <ac:spMk id="32" creationId="{2F3B4E51-1A9D-4749-8245-5AC43D2DD81D}"/>
          </ac:spMkLst>
        </pc:spChg>
        <pc:spChg chg="mod">
          <ac:chgData name="Miguel Myers" userId="6aff6c08-092a-41b6-a903-0453fbb55b26" providerId="ADAL" clId="{42DBDF37-BA61-4E43-9BC9-EF58896829FF}" dt="2021-08-20T05:31:20.344" v="6845" actId="552"/>
          <ac:spMkLst>
            <pc:docMk/>
            <pc:sldMk cId="3048914787" sldId="267"/>
            <ac:spMk id="33" creationId="{FF6A1684-B925-4459-84F1-5F372DC5735F}"/>
          </ac:spMkLst>
        </pc:spChg>
        <pc:spChg chg="mod">
          <ac:chgData name="Miguel Myers" userId="6aff6c08-092a-41b6-a903-0453fbb55b26" providerId="ADAL" clId="{42DBDF37-BA61-4E43-9BC9-EF58896829FF}" dt="2021-08-20T05:31:20.344" v="6845" actId="552"/>
          <ac:spMkLst>
            <pc:docMk/>
            <pc:sldMk cId="3048914787" sldId="267"/>
            <ac:spMk id="34" creationId="{3E15DD66-0761-43BA-8583-94C0EC087F57}"/>
          </ac:spMkLst>
        </pc:spChg>
        <pc:spChg chg="mod">
          <ac:chgData name="Miguel Myers" userId="6aff6c08-092a-41b6-a903-0453fbb55b26" providerId="ADAL" clId="{42DBDF37-BA61-4E43-9BC9-EF58896829FF}" dt="2021-08-20T05:30:58.361" v="6843" actId="1076"/>
          <ac:spMkLst>
            <pc:docMk/>
            <pc:sldMk cId="3048914787" sldId="267"/>
            <ac:spMk id="35" creationId="{40C73A5B-2A31-4841-81D7-2C49467E024D}"/>
          </ac:spMkLst>
        </pc:spChg>
        <pc:spChg chg="del mod">
          <ac:chgData name="Miguel Myers" userId="6aff6c08-092a-41b6-a903-0453fbb55b26" providerId="ADAL" clId="{42DBDF37-BA61-4E43-9BC9-EF58896829FF}" dt="2021-08-20T05:31:42.607" v="6847" actId="478"/>
          <ac:spMkLst>
            <pc:docMk/>
            <pc:sldMk cId="3048914787" sldId="267"/>
            <ac:spMk id="36" creationId="{671BA477-BF46-4634-922E-A1EAB02054A3}"/>
          </ac:spMkLst>
        </pc:spChg>
        <pc:spChg chg="del mod">
          <ac:chgData name="Miguel Myers" userId="6aff6c08-092a-41b6-a903-0453fbb55b26" providerId="ADAL" clId="{42DBDF37-BA61-4E43-9BC9-EF58896829FF}" dt="2021-08-20T05:31:44.127" v="6848" actId="478"/>
          <ac:spMkLst>
            <pc:docMk/>
            <pc:sldMk cId="3048914787" sldId="267"/>
            <ac:spMk id="38" creationId="{4F5E1BD0-A9E8-4FA3-923A-CAB14BE2720F}"/>
          </ac:spMkLst>
        </pc:spChg>
        <pc:spChg chg="mod">
          <ac:chgData name="Miguel Myers" userId="6aff6c08-092a-41b6-a903-0453fbb55b26" providerId="ADAL" clId="{42DBDF37-BA61-4E43-9BC9-EF58896829FF}" dt="2021-08-20T05:15:48.452" v="6671"/>
          <ac:spMkLst>
            <pc:docMk/>
            <pc:sldMk cId="3048914787" sldId="267"/>
            <ac:spMk id="40" creationId="{3D0D35E1-2FB6-41EA-BCA0-B31032E2DAE5}"/>
          </ac:spMkLst>
        </pc:spChg>
        <pc:spChg chg="mod">
          <ac:chgData name="Miguel Myers" userId="6aff6c08-092a-41b6-a903-0453fbb55b26" providerId="ADAL" clId="{42DBDF37-BA61-4E43-9BC9-EF58896829FF}" dt="2021-08-20T05:15:48.452" v="6671"/>
          <ac:spMkLst>
            <pc:docMk/>
            <pc:sldMk cId="3048914787" sldId="267"/>
            <ac:spMk id="41" creationId="{98FBCAF0-FBC2-494F-B4F9-CBC421BE1C41}"/>
          </ac:spMkLst>
        </pc:spChg>
        <pc:spChg chg="mod">
          <ac:chgData name="Miguel Myers" userId="6aff6c08-092a-41b6-a903-0453fbb55b26" providerId="ADAL" clId="{42DBDF37-BA61-4E43-9BC9-EF58896829FF}" dt="2021-08-20T05:15:48.452" v="6671"/>
          <ac:spMkLst>
            <pc:docMk/>
            <pc:sldMk cId="3048914787" sldId="267"/>
            <ac:spMk id="42" creationId="{59D4553D-77C4-4739-9363-FF9BBD40D439}"/>
          </ac:spMkLst>
        </pc:spChg>
        <pc:spChg chg="del mod">
          <ac:chgData name="Miguel Myers" userId="6aff6c08-092a-41b6-a903-0453fbb55b26" providerId="ADAL" clId="{42DBDF37-BA61-4E43-9BC9-EF58896829FF}" dt="2021-08-20T05:31:45.698" v="6849" actId="478"/>
          <ac:spMkLst>
            <pc:docMk/>
            <pc:sldMk cId="3048914787" sldId="267"/>
            <ac:spMk id="43" creationId="{A676DA80-185A-4B00-8DA7-BF0DE1E4D191}"/>
          </ac:spMkLst>
        </pc:spChg>
        <pc:spChg chg="mod">
          <ac:chgData name="Miguel Myers" userId="6aff6c08-092a-41b6-a903-0453fbb55b26" providerId="ADAL" clId="{42DBDF37-BA61-4E43-9BC9-EF58896829FF}" dt="2021-08-20T05:31:40.137" v="6846" actId="14100"/>
          <ac:spMkLst>
            <pc:docMk/>
            <pc:sldMk cId="3048914787" sldId="267"/>
            <ac:spMk id="44" creationId="{02316447-5C0C-4D95-9B9D-B944EDF04AA2}"/>
          </ac:spMkLst>
        </pc:spChg>
        <pc:spChg chg="mod">
          <ac:chgData name="Miguel Myers" userId="6aff6c08-092a-41b6-a903-0453fbb55b26" providerId="ADAL" clId="{42DBDF37-BA61-4E43-9BC9-EF58896829FF}" dt="2021-08-20T05:31:59.859" v="6850"/>
          <ac:spMkLst>
            <pc:docMk/>
            <pc:sldMk cId="3048914787" sldId="267"/>
            <ac:spMk id="46" creationId="{D3CC568E-5D17-42DF-85ED-AE9C591107DA}"/>
          </ac:spMkLst>
        </pc:spChg>
        <pc:spChg chg="mod">
          <ac:chgData name="Miguel Myers" userId="6aff6c08-092a-41b6-a903-0453fbb55b26" providerId="ADAL" clId="{42DBDF37-BA61-4E43-9BC9-EF58896829FF}" dt="2021-08-20T05:31:59.859" v="6850"/>
          <ac:spMkLst>
            <pc:docMk/>
            <pc:sldMk cId="3048914787" sldId="267"/>
            <ac:spMk id="47" creationId="{58B24930-D568-4C17-8ABD-6451E34269C6}"/>
          </ac:spMkLst>
        </pc:spChg>
        <pc:spChg chg="mod">
          <ac:chgData name="Miguel Myers" userId="6aff6c08-092a-41b6-a903-0453fbb55b26" providerId="ADAL" clId="{42DBDF37-BA61-4E43-9BC9-EF58896829FF}" dt="2021-08-20T05:31:59.859" v="6850"/>
          <ac:spMkLst>
            <pc:docMk/>
            <pc:sldMk cId="3048914787" sldId="267"/>
            <ac:spMk id="48" creationId="{231B9A1A-A250-4C1E-8C10-CB1778515B41}"/>
          </ac:spMkLst>
        </pc:spChg>
        <pc:spChg chg="del mod">
          <ac:chgData name="Miguel Myers" userId="6aff6c08-092a-41b6-a903-0453fbb55b26" providerId="ADAL" clId="{42DBDF37-BA61-4E43-9BC9-EF58896829FF}" dt="2021-08-20T05:32:16.756" v="6852" actId="478"/>
          <ac:spMkLst>
            <pc:docMk/>
            <pc:sldMk cId="3048914787" sldId="267"/>
            <ac:spMk id="49" creationId="{040E6D12-A873-4CFB-9C6B-10843AA4425C}"/>
          </ac:spMkLst>
        </pc:spChg>
        <pc:spChg chg="mod">
          <ac:chgData name="Miguel Myers" userId="6aff6c08-092a-41b6-a903-0453fbb55b26" providerId="ADAL" clId="{42DBDF37-BA61-4E43-9BC9-EF58896829FF}" dt="2021-08-20T05:32:41.340" v="6855" actId="14100"/>
          <ac:spMkLst>
            <pc:docMk/>
            <pc:sldMk cId="3048914787" sldId="267"/>
            <ac:spMk id="50" creationId="{E9CF4CBE-C60D-4CD8-ABD6-1547D45B8866}"/>
          </ac:spMkLst>
        </pc:spChg>
        <pc:spChg chg="mod topLvl">
          <ac:chgData name="Miguel Myers" userId="6aff6c08-092a-41b6-a903-0453fbb55b26" providerId="ADAL" clId="{42DBDF37-BA61-4E43-9BC9-EF58896829FF}" dt="2021-08-20T05:35:18.935" v="6928" actId="165"/>
          <ac:spMkLst>
            <pc:docMk/>
            <pc:sldMk cId="3048914787" sldId="267"/>
            <ac:spMk id="54" creationId="{5693F177-0FCD-47FB-AB4D-64C1D3A6A9D0}"/>
          </ac:spMkLst>
        </pc:spChg>
        <pc:spChg chg="mod topLvl">
          <ac:chgData name="Miguel Myers" userId="6aff6c08-092a-41b6-a903-0453fbb55b26" providerId="ADAL" clId="{42DBDF37-BA61-4E43-9BC9-EF58896829FF}" dt="2021-08-20T05:35:18.935" v="6928" actId="165"/>
          <ac:spMkLst>
            <pc:docMk/>
            <pc:sldMk cId="3048914787" sldId="267"/>
            <ac:spMk id="55" creationId="{FC57EE49-43E4-4600-BDA1-CDE55ADF57B2}"/>
          </ac:spMkLst>
        </pc:spChg>
        <pc:spChg chg="mod topLvl">
          <ac:chgData name="Miguel Myers" userId="6aff6c08-092a-41b6-a903-0453fbb55b26" providerId="ADAL" clId="{42DBDF37-BA61-4E43-9BC9-EF58896829FF}" dt="2021-08-20T05:35:18.935" v="6928" actId="165"/>
          <ac:spMkLst>
            <pc:docMk/>
            <pc:sldMk cId="3048914787" sldId="267"/>
            <ac:spMk id="56" creationId="{3CA170EB-BF4B-4B7B-8864-58F8C14B7CDF}"/>
          </ac:spMkLst>
        </pc:spChg>
        <pc:spChg chg="mod topLvl">
          <ac:chgData name="Miguel Myers" userId="6aff6c08-092a-41b6-a903-0453fbb55b26" providerId="ADAL" clId="{42DBDF37-BA61-4E43-9BC9-EF58896829FF}" dt="2021-08-20T05:36:44.849" v="6951" actId="14100"/>
          <ac:spMkLst>
            <pc:docMk/>
            <pc:sldMk cId="3048914787" sldId="267"/>
            <ac:spMk id="57" creationId="{7374AB2D-0FBB-4ADD-BB2A-5AE2E43D3BDB}"/>
          </ac:spMkLst>
        </pc:spChg>
        <pc:spChg chg="mod topLvl">
          <ac:chgData name="Miguel Myers" userId="6aff6c08-092a-41b6-a903-0453fbb55b26" providerId="ADAL" clId="{42DBDF37-BA61-4E43-9BC9-EF58896829FF}" dt="2021-08-20T05:36:01.576" v="6940" actId="553"/>
          <ac:spMkLst>
            <pc:docMk/>
            <pc:sldMk cId="3048914787" sldId="267"/>
            <ac:spMk id="58" creationId="{B57ED3CD-2951-4487-94F2-A297B544C9F8}"/>
          </ac:spMkLst>
        </pc:spChg>
        <pc:spChg chg="mod topLvl">
          <ac:chgData name="Miguel Myers" userId="6aff6c08-092a-41b6-a903-0453fbb55b26" providerId="ADAL" clId="{42DBDF37-BA61-4E43-9BC9-EF58896829FF}" dt="2021-08-20T05:36:06.922" v="6941" actId="553"/>
          <ac:spMkLst>
            <pc:docMk/>
            <pc:sldMk cId="3048914787" sldId="267"/>
            <ac:spMk id="59" creationId="{D7C00140-D5F5-4D74-AFE4-68C2EC404BC8}"/>
          </ac:spMkLst>
        </pc:spChg>
        <pc:spChg chg="mod topLvl">
          <ac:chgData name="Miguel Myers" userId="6aff6c08-092a-41b6-a903-0453fbb55b26" providerId="ADAL" clId="{42DBDF37-BA61-4E43-9BC9-EF58896829FF}" dt="2021-08-20T05:36:11.985" v="6942" actId="553"/>
          <ac:spMkLst>
            <pc:docMk/>
            <pc:sldMk cId="3048914787" sldId="267"/>
            <ac:spMk id="60" creationId="{92EC265E-A008-4DB8-A130-104A5488B023}"/>
          </ac:spMkLst>
        </pc:spChg>
        <pc:spChg chg="del mod">
          <ac:chgData name="Miguel Myers" userId="6aff6c08-092a-41b6-a903-0453fbb55b26" providerId="ADAL" clId="{42DBDF37-BA61-4E43-9BC9-EF58896829FF}" dt="2021-08-20T05:34:54.194" v="6925" actId="478"/>
          <ac:spMkLst>
            <pc:docMk/>
            <pc:sldMk cId="3048914787" sldId="267"/>
            <ac:spMk id="61" creationId="{5F5B6068-1ED7-4723-B953-5053FC84816F}"/>
          </ac:spMkLst>
        </pc:spChg>
        <pc:spChg chg="add mod">
          <ac:chgData name="Miguel Myers" userId="6aff6c08-092a-41b6-a903-0453fbb55b26" providerId="ADAL" clId="{42DBDF37-BA61-4E43-9BC9-EF58896829FF}" dt="2021-08-20T05:36:11.985" v="6942" actId="553"/>
          <ac:spMkLst>
            <pc:docMk/>
            <pc:sldMk cId="3048914787" sldId="267"/>
            <ac:spMk id="65" creationId="{1956CA7C-6A71-4E33-8AE9-22F296DA72C1}"/>
          </ac:spMkLst>
        </pc:spChg>
        <pc:spChg chg="add mod">
          <ac:chgData name="Miguel Myers" userId="6aff6c08-092a-41b6-a903-0453fbb55b26" providerId="ADAL" clId="{42DBDF37-BA61-4E43-9BC9-EF58896829FF}" dt="2021-08-20T05:35:53.369" v="6939" actId="553"/>
          <ac:spMkLst>
            <pc:docMk/>
            <pc:sldMk cId="3048914787" sldId="267"/>
            <ac:spMk id="67" creationId="{F6B71D32-52A3-4D82-8B07-2D8CB0BB12A4}"/>
          </ac:spMkLst>
        </pc:spChg>
        <pc:spChg chg="add mod">
          <ac:chgData name="Miguel Myers" userId="6aff6c08-092a-41b6-a903-0453fbb55b26" providerId="ADAL" clId="{42DBDF37-BA61-4E43-9BC9-EF58896829FF}" dt="2021-08-20T05:47:28.707" v="7096" actId="1038"/>
          <ac:spMkLst>
            <pc:docMk/>
            <pc:sldMk cId="3048914787" sldId="267"/>
            <ac:spMk id="70" creationId="{BACAEEA2-3324-4354-A35B-C65190781463}"/>
          </ac:spMkLst>
        </pc:spChg>
        <pc:spChg chg="mod">
          <ac:chgData name="Miguel Myers" userId="6aff6c08-092a-41b6-a903-0453fbb55b26" providerId="ADAL" clId="{42DBDF37-BA61-4E43-9BC9-EF58896829FF}" dt="2021-08-20T05:36:56.122" v="6953"/>
          <ac:spMkLst>
            <pc:docMk/>
            <pc:sldMk cId="3048914787" sldId="267"/>
            <ac:spMk id="72" creationId="{74AB7F64-614D-4E17-866B-6920DBA021B4}"/>
          </ac:spMkLst>
        </pc:spChg>
        <pc:spChg chg="mod">
          <ac:chgData name="Miguel Myers" userId="6aff6c08-092a-41b6-a903-0453fbb55b26" providerId="ADAL" clId="{42DBDF37-BA61-4E43-9BC9-EF58896829FF}" dt="2021-08-20T05:46:21.619" v="7080" actId="12788"/>
          <ac:spMkLst>
            <pc:docMk/>
            <pc:sldMk cId="3048914787" sldId="267"/>
            <ac:spMk id="73" creationId="{DEAB8B97-5583-4A80-9087-FF0CD989BB53}"/>
          </ac:spMkLst>
        </pc:spChg>
        <pc:spChg chg="mod">
          <ac:chgData name="Miguel Myers" userId="6aff6c08-092a-41b6-a903-0453fbb55b26" providerId="ADAL" clId="{42DBDF37-BA61-4E43-9BC9-EF58896829FF}" dt="2021-08-20T05:36:56.122" v="6953"/>
          <ac:spMkLst>
            <pc:docMk/>
            <pc:sldMk cId="3048914787" sldId="267"/>
            <ac:spMk id="74" creationId="{BF25E3B2-25EE-45D6-8AF8-12B5151C7C65}"/>
          </ac:spMkLst>
        </pc:spChg>
        <pc:spChg chg="mod">
          <ac:chgData name="Miguel Myers" userId="6aff6c08-092a-41b6-a903-0453fbb55b26" providerId="ADAL" clId="{42DBDF37-BA61-4E43-9BC9-EF58896829FF}" dt="2021-08-20T05:36:56.122" v="6953"/>
          <ac:spMkLst>
            <pc:docMk/>
            <pc:sldMk cId="3048914787" sldId="267"/>
            <ac:spMk id="75" creationId="{49FA22C3-A49B-4EC5-B937-4F55541B03B5}"/>
          </ac:spMkLst>
        </pc:spChg>
        <pc:spChg chg="mod">
          <ac:chgData name="Miguel Myers" userId="6aff6c08-092a-41b6-a903-0453fbb55b26" providerId="ADAL" clId="{42DBDF37-BA61-4E43-9BC9-EF58896829FF}" dt="2021-08-20T05:36:56.122" v="6953"/>
          <ac:spMkLst>
            <pc:docMk/>
            <pc:sldMk cId="3048914787" sldId="267"/>
            <ac:spMk id="76" creationId="{735A4BC4-D1A1-4A93-8A8C-34DFFBAD9153}"/>
          </ac:spMkLst>
        </pc:spChg>
        <pc:spChg chg="mod">
          <ac:chgData name="Miguel Myers" userId="6aff6c08-092a-41b6-a903-0453fbb55b26" providerId="ADAL" clId="{42DBDF37-BA61-4E43-9BC9-EF58896829FF}" dt="2021-08-20T05:36:56.122" v="6953"/>
          <ac:spMkLst>
            <pc:docMk/>
            <pc:sldMk cId="3048914787" sldId="267"/>
            <ac:spMk id="77" creationId="{4B43B2EE-D2FF-4125-9558-C7905C6ABA4F}"/>
          </ac:spMkLst>
        </pc:spChg>
        <pc:spChg chg="mod">
          <ac:chgData name="Miguel Myers" userId="6aff6c08-092a-41b6-a903-0453fbb55b26" providerId="ADAL" clId="{42DBDF37-BA61-4E43-9BC9-EF58896829FF}" dt="2021-08-20T05:36:56.122" v="6953"/>
          <ac:spMkLst>
            <pc:docMk/>
            <pc:sldMk cId="3048914787" sldId="267"/>
            <ac:spMk id="78" creationId="{63B27C7B-35C3-44EB-934D-BDB9B21DDFFA}"/>
          </ac:spMkLst>
        </pc:spChg>
        <pc:spChg chg="mod">
          <ac:chgData name="Miguel Myers" userId="6aff6c08-092a-41b6-a903-0453fbb55b26" providerId="ADAL" clId="{42DBDF37-BA61-4E43-9BC9-EF58896829FF}" dt="2021-08-20T05:46:45.348" v="7087" actId="692"/>
          <ac:spMkLst>
            <pc:docMk/>
            <pc:sldMk cId="3048914787" sldId="267"/>
            <ac:spMk id="79" creationId="{16BE7986-41C1-4512-8CD0-5C2DC12F7D2E}"/>
          </ac:spMkLst>
        </pc:spChg>
        <pc:spChg chg="del mod">
          <ac:chgData name="Miguel Myers" userId="6aff6c08-092a-41b6-a903-0453fbb55b26" providerId="ADAL" clId="{42DBDF37-BA61-4E43-9BC9-EF58896829FF}" dt="2021-08-20T05:46:57.990" v="7089" actId="478"/>
          <ac:spMkLst>
            <pc:docMk/>
            <pc:sldMk cId="3048914787" sldId="267"/>
            <ac:spMk id="80" creationId="{5B343E1C-B507-4E05-BA5D-6EFC7C94871C}"/>
          </ac:spMkLst>
        </pc:spChg>
        <pc:spChg chg="del mod">
          <ac:chgData name="Miguel Myers" userId="6aff6c08-092a-41b6-a903-0453fbb55b26" providerId="ADAL" clId="{42DBDF37-BA61-4E43-9BC9-EF58896829FF}" dt="2021-08-20T05:46:59.484" v="7090" actId="478"/>
          <ac:spMkLst>
            <pc:docMk/>
            <pc:sldMk cId="3048914787" sldId="267"/>
            <ac:spMk id="81" creationId="{CB0C2250-4AFC-45D0-83A1-BEAE29AC0DA3}"/>
          </ac:spMkLst>
        </pc:spChg>
        <pc:spChg chg="del mod">
          <ac:chgData name="Miguel Myers" userId="6aff6c08-092a-41b6-a903-0453fbb55b26" providerId="ADAL" clId="{42DBDF37-BA61-4E43-9BC9-EF58896829FF}" dt="2021-08-20T05:47:00.964" v="7091" actId="478"/>
          <ac:spMkLst>
            <pc:docMk/>
            <pc:sldMk cId="3048914787" sldId="267"/>
            <ac:spMk id="82" creationId="{6E8B08C4-2719-44FD-BBE9-44044B514F64}"/>
          </ac:spMkLst>
        </pc:spChg>
        <pc:spChg chg="del mod">
          <ac:chgData name="Miguel Myers" userId="6aff6c08-092a-41b6-a903-0453fbb55b26" providerId="ADAL" clId="{42DBDF37-BA61-4E43-9BC9-EF58896829FF}" dt="2021-08-20T05:46:50.813" v="7088" actId="478"/>
          <ac:spMkLst>
            <pc:docMk/>
            <pc:sldMk cId="3048914787" sldId="267"/>
            <ac:spMk id="83" creationId="{AD620855-2713-43FA-963E-6F24A0CE81D9}"/>
          </ac:spMkLst>
        </pc:spChg>
        <pc:spChg chg="mod">
          <ac:chgData name="Miguel Myers" userId="6aff6c08-092a-41b6-a903-0453fbb55b26" providerId="ADAL" clId="{42DBDF37-BA61-4E43-9BC9-EF58896829FF}" dt="2021-08-20T05:37:36.858" v="6958"/>
          <ac:spMkLst>
            <pc:docMk/>
            <pc:sldMk cId="3048914787" sldId="267"/>
            <ac:spMk id="85" creationId="{087BFCA1-D51D-4178-B460-69EF4DB3872E}"/>
          </ac:spMkLst>
        </pc:spChg>
        <pc:spChg chg="mod">
          <ac:chgData name="Miguel Myers" userId="6aff6c08-092a-41b6-a903-0453fbb55b26" providerId="ADAL" clId="{42DBDF37-BA61-4E43-9BC9-EF58896829FF}" dt="2021-08-20T05:37:36.858" v="6958"/>
          <ac:spMkLst>
            <pc:docMk/>
            <pc:sldMk cId="3048914787" sldId="267"/>
            <ac:spMk id="86" creationId="{4F0055F1-1E26-430C-BAC9-F06BCFD82242}"/>
          </ac:spMkLst>
        </pc:spChg>
        <pc:spChg chg="mod">
          <ac:chgData name="Miguel Myers" userId="6aff6c08-092a-41b6-a903-0453fbb55b26" providerId="ADAL" clId="{42DBDF37-BA61-4E43-9BC9-EF58896829FF}" dt="2021-08-20T05:37:36.858" v="6958"/>
          <ac:spMkLst>
            <pc:docMk/>
            <pc:sldMk cId="3048914787" sldId="267"/>
            <ac:spMk id="87" creationId="{114C90F5-1487-4DAA-A579-D4BE248CD608}"/>
          </ac:spMkLst>
        </pc:spChg>
        <pc:spChg chg="del mod">
          <ac:chgData name="Miguel Myers" userId="6aff6c08-092a-41b6-a903-0453fbb55b26" providerId="ADAL" clId="{42DBDF37-BA61-4E43-9BC9-EF58896829FF}" dt="2021-08-20T05:37:42.237" v="6960" actId="478"/>
          <ac:spMkLst>
            <pc:docMk/>
            <pc:sldMk cId="3048914787" sldId="267"/>
            <ac:spMk id="88" creationId="{5EFD016E-090E-499B-AD25-21D6D8C18296}"/>
          </ac:spMkLst>
        </pc:spChg>
        <pc:spChg chg="mod">
          <ac:chgData name="Miguel Myers" userId="6aff6c08-092a-41b6-a903-0453fbb55b26" providerId="ADAL" clId="{42DBDF37-BA61-4E43-9BC9-EF58896829FF}" dt="2021-08-20T05:37:36.858" v="6958"/>
          <ac:spMkLst>
            <pc:docMk/>
            <pc:sldMk cId="3048914787" sldId="267"/>
            <ac:spMk id="89" creationId="{C0A29D2D-F73A-40F7-A26D-120FE097F550}"/>
          </ac:spMkLst>
        </pc:spChg>
        <pc:spChg chg="mod">
          <ac:chgData name="Miguel Myers" userId="6aff6c08-092a-41b6-a903-0453fbb55b26" providerId="ADAL" clId="{42DBDF37-BA61-4E43-9BC9-EF58896829FF}" dt="2021-08-20T05:37:36.858" v="6958"/>
          <ac:spMkLst>
            <pc:docMk/>
            <pc:sldMk cId="3048914787" sldId="267"/>
            <ac:spMk id="90" creationId="{567351A7-4A5C-4C0D-8256-7CFF69F11FB7}"/>
          </ac:spMkLst>
        </pc:spChg>
        <pc:spChg chg="mod">
          <ac:chgData name="Miguel Myers" userId="6aff6c08-092a-41b6-a903-0453fbb55b26" providerId="ADAL" clId="{42DBDF37-BA61-4E43-9BC9-EF58896829FF}" dt="2021-08-20T05:37:36.858" v="6958"/>
          <ac:spMkLst>
            <pc:docMk/>
            <pc:sldMk cId="3048914787" sldId="267"/>
            <ac:spMk id="91" creationId="{39F65585-5964-4AF9-A971-E2556EB9E379}"/>
          </ac:spMkLst>
        </pc:spChg>
        <pc:spChg chg="mod">
          <ac:chgData name="Miguel Myers" userId="6aff6c08-092a-41b6-a903-0453fbb55b26" providerId="ADAL" clId="{42DBDF37-BA61-4E43-9BC9-EF58896829FF}" dt="2021-08-20T05:37:36.858" v="6958"/>
          <ac:spMkLst>
            <pc:docMk/>
            <pc:sldMk cId="3048914787" sldId="267"/>
            <ac:spMk id="92" creationId="{9163F249-6D6B-4218-828E-A0594C91DD64}"/>
          </ac:spMkLst>
        </pc:spChg>
        <pc:spChg chg="mod">
          <ac:chgData name="Miguel Myers" userId="6aff6c08-092a-41b6-a903-0453fbb55b26" providerId="ADAL" clId="{42DBDF37-BA61-4E43-9BC9-EF58896829FF}" dt="2021-08-20T05:37:52.993" v="6962"/>
          <ac:spMkLst>
            <pc:docMk/>
            <pc:sldMk cId="3048914787" sldId="267"/>
            <ac:spMk id="94" creationId="{86C03B2E-DD2F-4DE9-81CE-BA7E9C9ED25B}"/>
          </ac:spMkLst>
        </pc:spChg>
        <pc:spChg chg="mod">
          <ac:chgData name="Miguel Myers" userId="6aff6c08-092a-41b6-a903-0453fbb55b26" providerId="ADAL" clId="{42DBDF37-BA61-4E43-9BC9-EF58896829FF}" dt="2021-08-20T05:37:52.993" v="6962"/>
          <ac:spMkLst>
            <pc:docMk/>
            <pc:sldMk cId="3048914787" sldId="267"/>
            <ac:spMk id="95" creationId="{3A711891-0546-424A-B62B-732A4F7F6D3F}"/>
          </ac:spMkLst>
        </pc:spChg>
        <pc:spChg chg="mod">
          <ac:chgData name="Miguel Myers" userId="6aff6c08-092a-41b6-a903-0453fbb55b26" providerId="ADAL" clId="{42DBDF37-BA61-4E43-9BC9-EF58896829FF}" dt="2021-08-20T05:39:06.681" v="7005" actId="14100"/>
          <ac:spMkLst>
            <pc:docMk/>
            <pc:sldMk cId="3048914787" sldId="267"/>
            <ac:spMk id="96" creationId="{2501FFF9-485F-445E-88A9-7CB02E1E9AE6}"/>
          </ac:spMkLst>
        </pc:spChg>
        <pc:spChg chg="del mod">
          <ac:chgData name="Miguel Myers" userId="6aff6c08-092a-41b6-a903-0453fbb55b26" providerId="ADAL" clId="{42DBDF37-BA61-4E43-9BC9-EF58896829FF}" dt="2021-08-20T05:37:57.400" v="6964" actId="478"/>
          <ac:spMkLst>
            <pc:docMk/>
            <pc:sldMk cId="3048914787" sldId="267"/>
            <ac:spMk id="97" creationId="{A73FD5AF-A476-49E0-B83D-A454D2280589}"/>
          </ac:spMkLst>
        </pc:spChg>
        <pc:spChg chg="add del mod">
          <ac:chgData name="Miguel Myers" userId="6aff6c08-092a-41b6-a903-0453fbb55b26" providerId="ADAL" clId="{42DBDF37-BA61-4E43-9BC9-EF58896829FF}" dt="2021-08-20T05:38:32.638" v="6984" actId="478"/>
          <ac:spMkLst>
            <pc:docMk/>
            <pc:sldMk cId="3048914787" sldId="267"/>
            <ac:spMk id="98" creationId="{F4F3A870-BF14-458C-94B5-898D79DB580B}"/>
          </ac:spMkLst>
        </pc:spChg>
        <pc:spChg chg="add del mod">
          <ac:chgData name="Miguel Myers" userId="6aff6c08-092a-41b6-a903-0453fbb55b26" providerId="ADAL" clId="{42DBDF37-BA61-4E43-9BC9-EF58896829FF}" dt="2021-08-20T05:38:30.479" v="6983" actId="478"/>
          <ac:spMkLst>
            <pc:docMk/>
            <pc:sldMk cId="3048914787" sldId="267"/>
            <ac:spMk id="99" creationId="{59D3CFC5-E410-46AF-A2FC-AC13E4D9DA47}"/>
          </ac:spMkLst>
        </pc:spChg>
        <pc:spChg chg="add del mod">
          <ac:chgData name="Miguel Myers" userId="6aff6c08-092a-41b6-a903-0453fbb55b26" providerId="ADAL" clId="{42DBDF37-BA61-4E43-9BC9-EF58896829FF}" dt="2021-08-20T05:38:26.407" v="6982" actId="478"/>
          <ac:spMkLst>
            <pc:docMk/>
            <pc:sldMk cId="3048914787" sldId="267"/>
            <ac:spMk id="100" creationId="{CEFBD7E2-40B4-4015-BA99-3C596A200957}"/>
          </ac:spMkLst>
        </pc:spChg>
        <pc:spChg chg="add del mod">
          <ac:chgData name="Miguel Myers" userId="6aff6c08-092a-41b6-a903-0453fbb55b26" providerId="ADAL" clId="{42DBDF37-BA61-4E43-9BC9-EF58896829FF}" dt="2021-08-20T05:38:49.663" v="7002" actId="207"/>
          <ac:spMkLst>
            <pc:docMk/>
            <pc:sldMk cId="3048914787" sldId="267"/>
            <ac:spMk id="101" creationId="{014C459F-4E4B-4924-8714-B576E8C4F1C8}"/>
          </ac:spMkLst>
        </pc:spChg>
        <pc:spChg chg="mod">
          <ac:chgData name="Miguel Myers" userId="6aff6c08-092a-41b6-a903-0453fbb55b26" providerId="ADAL" clId="{42DBDF37-BA61-4E43-9BC9-EF58896829FF}" dt="2021-08-20T05:38:41.378" v="7000" actId="1036"/>
          <ac:spMkLst>
            <pc:docMk/>
            <pc:sldMk cId="3048914787" sldId="267"/>
            <ac:spMk id="102" creationId="{2353CF65-78DC-4BB6-9D05-9754B93A2992}"/>
          </ac:spMkLst>
        </pc:spChg>
        <pc:spChg chg="mod">
          <ac:chgData name="Miguel Myers" userId="6aff6c08-092a-41b6-a903-0453fbb55b26" providerId="ADAL" clId="{42DBDF37-BA61-4E43-9BC9-EF58896829FF}" dt="2021-08-20T05:38:41.378" v="7000" actId="1036"/>
          <ac:spMkLst>
            <pc:docMk/>
            <pc:sldMk cId="3048914787" sldId="267"/>
            <ac:spMk id="103" creationId="{782DC78C-4CEF-498A-A88B-AA894DED8368}"/>
          </ac:spMkLst>
        </pc:spChg>
        <pc:spChg chg="mod">
          <ac:chgData name="Miguel Myers" userId="6aff6c08-092a-41b6-a903-0453fbb55b26" providerId="ADAL" clId="{42DBDF37-BA61-4E43-9BC9-EF58896829FF}" dt="2021-08-20T05:38:41.378" v="7000" actId="1036"/>
          <ac:spMkLst>
            <pc:docMk/>
            <pc:sldMk cId="3048914787" sldId="267"/>
            <ac:spMk id="104" creationId="{4C11C309-A713-4DC3-901C-790DCC282D3C}"/>
          </ac:spMkLst>
        </pc:spChg>
        <pc:spChg chg="mod">
          <ac:chgData name="Miguel Myers" userId="6aff6c08-092a-41b6-a903-0453fbb55b26" providerId="ADAL" clId="{42DBDF37-BA61-4E43-9BC9-EF58896829FF}" dt="2021-08-20T05:38:41.378" v="7000" actId="1036"/>
          <ac:spMkLst>
            <pc:docMk/>
            <pc:sldMk cId="3048914787" sldId="267"/>
            <ac:spMk id="105" creationId="{218F1670-02A5-45B3-AE12-D0DD4483C101}"/>
          </ac:spMkLst>
        </pc:spChg>
        <pc:spChg chg="mod">
          <ac:chgData name="Miguel Myers" userId="6aff6c08-092a-41b6-a903-0453fbb55b26" providerId="ADAL" clId="{42DBDF37-BA61-4E43-9BC9-EF58896829FF}" dt="2021-08-20T05:39:29.397" v="7009"/>
          <ac:spMkLst>
            <pc:docMk/>
            <pc:sldMk cId="3048914787" sldId="267"/>
            <ac:spMk id="107" creationId="{3B8E5628-D7BE-43E7-A136-CD8EA5A09E72}"/>
          </ac:spMkLst>
        </pc:spChg>
        <pc:spChg chg="mod">
          <ac:chgData name="Miguel Myers" userId="6aff6c08-092a-41b6-a903-0453fbb55b26" providerId="ADAL" clId="{42DBDF37-BA61-4E43-9BC9-EF58896829FF}" dt="2021-08-20T05:40:02.124" v="7015" actId="207"/>
          <ac:spMkLst>
            <pc:docMk/>
            <pc:sldMk cId="3048914787" sldId="267"/>
            <ac:spMk id="108" creationId="{6BE22AF0-4832-419B-B76F-4037D1E66908}"/>
          </ac:spMkLst>
        </pc:spChg>
        <pc:spChg chg="mod">
          <ac:chgData name="Miguel Myers" userId="6aff6c08-092a-41b6-a903-0453fbb55b26" providerId="ADAL" clId="{42DBDF37-BA61-4E43-9BC9-EF58896829FF}" dt="2021-08-20T05:39:54.536" v="7014" actId="207"/>
          <ac:spMkLst>
            <pc:docMk/>
            <pc:sldMk cId="3048914787" sldId="267"/>
            <ac:spMk id="109" creationId="{14F08B7C-D9A4-419C-9172-6787AF126BF8}"/>
          </ac:spMkLst>
        </pc:spChg>
        <pc:spChg chg="del mod">
          <ac:chgData name="Miguel Myers" userId="6aff6c08-092a-41b6-a903-0453fbb55b26" providerId="ADAL" clId="{42DBDF37-BA61-4E43-9BC9-EF58896829FF}" dt="2021-08-20T05:39:37.693" v="7011" actId="478"/>
          <ac:spMkLst>
            <pc:docMk/>
            <pc:sldMk cId="3048914787" sldId="267"/>
            <ac:spMk id="110" creationId="{0E411107-B2FD-4E6C-B73F-85D07A6C2908}"/>
          </ac:spMkLst>
        </pc:spChg>
        <pc:spChg chg="mod">
          <ac:chgData name="Miguel Myers" userId="6aff6c08-092a-41b6-a903-0453fbb55b26" providerId="ADAL" clId="{42DBDF37-BA61-4E43-9BC9-EF58896829FF}" dt="2021-08-20T05:40:17.740" v="7018" actId="207"/>
          <ac:spMkLst>
            <pc:docMk/>
            <pc:sldMk cId="3048914787" sldId="267"/>
            <ac:spMk id="111" creationId="{5A98F8A6-56AA-4DD0-848B-CBB632290514}"/>
          </ac:spMkLst>
        </pc:spChg>
        <pc:spChg chg="mod">
          <ac:chgData name="Miguel Myers" userId="6aff6c08-092a-41b6-a903-0453fbb55b26" providerId="ADAL" clId="{42DBDF37-BA61-4E43-9BC9-EF58896829FF}" dt="2021-08-20T05:40:17.740" v="7018" actId="207"/>
          <ac:spMkLst>
            <pc:docMk/>
            <pc:sldMk cId="3048914787" sldId="267"/>
            <ac:spMk id="112" creationId="{DC401B83-9C66-4546-9258-AB2E16503A3F}"/>
          </ac:spMkLst>
        </pc:spChg>
        <pc:spChg chg="mod">
          <ac:chgData name="Miguel Myers" userId="6aff6c08-092a-41b6-a903-0453fbb55b26" providerId="ADAL" clId="{42DBDF37-BA61-4E43-9BC9-EF58896829FF}" dt="2021-08-20T05:40:17.740" v="7018" actId="207"/>
          <ac:spMkLst>
            <pc:docMk/>
            <pc:sldMk cId="3048914787" sldId="267"/>
            <ac:spMk id="113" creationId="{E1826845-1928-4875-BB5E-F9AF83B7D5E3}"/>
          </ac:spMkLst>
        </pc:spChg>
        <pc:spChg chg="mod">
          <ac:chgData name="Miguel Myers" userId="6aff6c08-092a-41b6-a903-0453fbb55b26" providerId="ADAL" clId="{42DBDF37-BA61-4E43-9BC9-EF58896829FF}" dt="2021-08-20T05:40:55.275" v="7019" actId="14100"/>
          <ac:spMkLst>
            <pc:docMk/>
            <pc:sldMk cId="3048914787" sldId="267"/>
            <ac:spMk id="114" creationId="{602745C9-A635-4E69-8374-4B0FC37769E2}"/>
          </ac:spMkLst>
        </pc:spChg>
        <pc:spChg chg="mod">
          <ac:chgData name="Miguel Myers" userId="6aff6c08-092a-41b6-a903-0453fbb55b26" providerId="ADAL" clId="{42DBDF37-BA61-4E43-9BC9-EF58896829FF}" dt="2021-08-20T05:41:28.991" v="7023"/>
          <ac:spMkLst>
            <pc:docMk/>
            <pc:sldMk cId="3048914787" sldId="267"/>
            <ac:spMk id="116" creationId="{641A857E-43FA-48D7-9CF5-6A894941F237}"/>
          </ac:spMkLst>
        </pc:spChg>
        <pc:spChg chg="mod">
          <ac:chgData name="Miguel Myers" userId="6aff6c08-092a-41b6-a903-0453fbb55b26" providerId="ADAL" clId="{42DBDF37-BA61-4E43-9BC9-EF58896829FF}" dt="2021-08-20T05:41:28.991" v="7023"/>
          <ac:spMkLst>
            <pc:docMk/>
            <pc:sldMk cId="3048914787" sldId="267"/>
            <ac:spMk id="117" creationId="{A453E94F-9FF9-4082-8308-069790B1047B}"/>
          </ac:spMkLst>
        </pc:spChg>
        <pc:spChg chg="del">
          <ac:chgData name="Miguel Myers" userId="6aff6c08-092a-41b6-a903-0453fbb55b26" providerId="ADAL" clId="{42DBDF37-BA61-4E43-9BC9-EF58896829FF}" dt="2021-08-20T05:18:50.982" v="6689" actId="478"/>
          <ac:spMkLst>
            <pc:docMk/>
            <pc:sldMk cId="3048914787" sldId="267"/>
            <ac:spMk id="117" creationId="{CAE57F42-363D-43BF-9018-6CAEB2AB4555}"/>
          </ac:spMkLst>
        </pc:spChg>
        <pc:spChg chg="mod">
          <ac:chgData name="Miguel Myers" userId="6aff6c08-092a-41b6-a903-0453fbb55b26" providerId="ADAL" clId="{42DBDF37-BA61-4E43-9BC9-EF58896829FF}" dt="2021-08-20T05:41:28.991" v="7023"/>
          <ac:spMkLst>
            <pc:docMk/>
            <pc:sldMk cId="3048914787" sldId="267"/>
            <ac:spMk id="118" creationId="{4A20DF8F-471D-475C-A709-4990C7F2BE5B}"/>
          </ac:spMkLst>
        </pc:spChg>
        <pc:spChg chg="del">
          <ac:chgData name="Miguel Myers" userId="6aff6c08-092a-41b6-a903-0453fbb55b26" providerId="ADAL" clId="{42DBDF37-BA61-4E43-9BC9-EF58896829FF}" dt="2021-08-20T05:18:48.286" v="6687" actId="478"/>
          <ac:spMkLst>
            <pc:docMk/>
            <pc:sldMk cId="3048914787" sldId="267"/>
            <ac:spMk id="119" creationId="{9C72CACD-52AB-40BF-B3AB-9424C08BC11C}"/>
          </ac:spMkLst>
        </pc:spChg>
        <pc:spChg chg="mod">
          <ac:chgData name="Miguel Myers" userId="6aff6c08-092a-41b6-a903-0453fbb55b26" providerId="ADAL" clId="{42DBDF37-BA61-4E43-9BC9-EF58896829FF}" dt="2021-08-20T05:41:28.991" v="7023"/>
          <ac:spMkLst>
            <pc:docMk/>
            <pc:sldMk cId="3048914787" sldId="267"/>
            <ac:spMk id="119" creationId="{C54BD2D6-A780-4B26-BD61-95F127695FAD}"/>
          </ac:spMkLst>
        </pc:spChg>
        <pc:spChg chg="mod">
          <ac:chgData name="Miguel Myers" userId="6aff6c08-092a-41b6-a903-0453fbb55b26" providerId="ADAL" clId="{42DBDF37-BA61-4E43-9BC9-EF58896829FF}" dt="2021-08-20T05:41:35.990" v="7025" actId="14100"/>
          <ac:spMkLst>
            <pc:docMk/>
            <pc:sldMk cId="3048914787" sldId="267"/>
            <ac:spMk id="120" creationId="{965587AD-1681-4630-A94D-63D541C6A867}"/>
          </ac:spMkLst>
        </pc:spChg>
        <pc:spChg chg="mod">
          <ac:chgData name="Miguel Myers" userId="6aff6c08-092a-41b6-a903-0453fbb55b26" providerId="ADAL" clId="{42DBDF37-BA61-4E43-9BC9-EF58896829FF}" dt="2021-08-20T05:41:28.991" v="7023"/>
          <ac:spMkLst>
            <pc:docMk/>
            <pc:sldMk cId="3048914787" sldId="267"/>
            <ac:spMk id="121" creationId="{419275D8-4838-44B8-940D-19C2ED556E14}"/>
          </ac:spMkLst>
        </pc:spChg>
        <pc:spChg chg="del">
          <ac:chgData name="Miguel Myers" userId="6aff6c08-092a-41b6-a903-0453fbb55b26" providerId="ADAL" clId="{42DBDF37-BA61-4E43-9BC9-EF58896829FF}" dt="2021-08-20T05:18:51.900" v="6690" actId="478"/>
          <ac:spMkLst>
            <pc:docMk/>
            <pc:sldMk cId="3048914787" sldId="267"/>
            <ac:spMk id="121" creationId="{92B994C6-21EA-4AD4-9500-06BE776F87D5}"/>
          </ac:spMkLst>
        </pc:spChg>
        <pc:spChg chg="mod">
          <ac:chgData name="Miguel Myers" userId="6aff6c08-092a-41b6-a903-0453fbb55b26" providerId="ADAL" clId="{42DBDF37-BA61-4E43-9BC9-EF58896829FF}" dt="2021-08-20T05:41:43.097" v="7027" actId="14100"/>
          <ac:spMkLst>
            <pc:docMk/>
            <pc:sldMk cId="3048914787" sldId="267"/>
            <ac:spMk id="122" creationId="{C8AA045D-EE06-4ADC-9BCF-45840DBFEAE9}"/>
          </ac:spMkLst>
        </pc:spChg>
        <pc:spChg chg="mod">
          <ac:chgData name="Miguel Myers" userId="6aff6c08-092a-41b6-a903-0453fbb55b26" providerId="ADAL" clId="{42DBDF37-BA61-4E43-9BC9-EF58896829FF}" dt="2021-08-20T05:41:40.314" v="7026" actId="14100"/>
          <ac:spMkLst>
            <pc:docMk/>
            <pc:sldMk cId="3048914787" sldId="267"/>
            <ac:spMk id="123" creationId="{CF8919EC-A8A5-46D5-8459-68E8AF5531B6}"/>
          </ac:spMkLst>
        </pc:spChg>
        <pc:spChg chg="mod">
          <ac:chgData name="Miguel Myers" userId="6aff6c08-092a-41b6-a903-0453fbb55b26" providerId="ADAL" clId="{42DBDF37-BA61-4E43-9BC9-EF58896829FF}" dt="2021-08-20T05:41:54.007" v="7028"/>
          <ac:spMkLst>
            <pc:docMk/>
            <pc:sldMk cId="3048914787" sldId="267"/>
            <ac:spMk id="125" creationId="{4703B5AD-C78C-4CF4-94C7-5ACDFD015A61}"/>
          </ac:spMkLst>
        </pc:spChg>
        <pc:spChg chg="mod">
          <ac:chgData name="Miguel Myers" userId="6aff6c08-092a-41b6-a903-0453fbb55b26" providerId="ADAL" clId="{42DBDF37-BA61-4E43-9BC9-EF58896829FF}" dt="2021-08-20T05:41:54.007" v="7028"/>
          <ac:spMkLst>
            <pc:docMk/>
            <pc:sldMk cId="3048914787" sldId="267"/>
            <ac:spMk id="126" creationId="{954E694E-0833-43EB-9D77-7A83DF1B1739}"/>
          </ac:spMkLst>
        </pc:spChg>
        <pc:spChg chg="mod">
          <ac:chgData name="Miguel Myers" userId="6aff6c08-092a-41b6-a903-0453fbb55b26" providerId="ADAL" clId="{42DBDF37-BA61-4E43-9BC9-EF58896829FF}" dt="2021-08-20T05:41:54.007" v="7028"/>
          <ac:spMkLst>
            <pc:docMk/>
            <pc:sldMk cId="3048914787" sldId="267"/>
            <ac:spMk id="127" creationId="{222E01B5-8211-4BC8-B2EB-CB595E558440}"/>
          </ac:spMkLst>
        </pc:spChg>
        <pc:spChg chg="mod">
          <ac:chgData name="Miguel Myers" userId="6aff6c08-092a-41b6-a903-0453fbb55b26" providerId="ADAL" clId="{42DBDF37-BA61-4E43-9BC9-EF58896829FF}" dt="2021-08-20T05:41:54.007" v="7028"/>
          <ac:spMkLst>
            <pc:docMk/>
            <pc:sldMk cId="3048914787" sldId="267"/>
            <ac:spMk id="128" creationId="{0D2C772C-060C-4EB7-BA31-DD90C85FB35F}"/>
          </ac:spMkLst>
        </pc:spChg>
        <pc:spChg chg="mod">
          <ac:chgData name="Miguel Myers" userId="6aff6c08-092a-41b6-a903-0453fbb55b26" providerId="ADAL" clId="{42DBDF37-BA61-4E43-9BC9-EF58896829FF}" dt="2021-08-20T05:42:06.929" v="7031" actId="14100"/>
          <ac:spMkLst>
            <pc:docMk/>
            <pc:sldMk cId="3048914787" sldId="267"/>
            <ac:spMk id="129" creationId="{D7B18FA6-8142-4F4E-9227-FF63CEC3C013}"/>
          </ac:spMkLst>
        </pc:spChg>
        <pc:spChg chg="mod">
          <ac:chgData name="Miguel Myers" userId="6aff6c08-092a-41b6-a903-0453fbb55b26" providerId="ADAL" clId="{42DBDF37-BA61-4E43-9BC9-EF58896829FF}" dt="2021-08-20T05:41:54.007" v="7028"/>
          <ac:spMkLst>
            <pc:docMk/>
            <pc:sldMk cId="3048914787" sldId="267"/>
            <ac:spMk id="130" creationId="{A270190E-468F-4D33-8825-558E79F208E1}"/>
          </ac:spMkLst>
        </pc:spChg>
        <pc:spChg chg="mod">
          <ac:chgData name="Miguel Myers" userId="6aff6c08-092a-41b6-a903-0453fbb55b26" providerId="ADAL" clId="{42DBDF37-BA61-4E43-9BC9-EF58896829FF}" dt="2021-08-20T05:41:54.007" v="7028"/>
          <ac:spMkLst>
            <pc:docMk/>
            <pc:sldMk cId="3048914787" sldId="267"/>
            <ac:spMk id="131" creationId="{8AC5590E-9810-4139-BAF4-17448ECB7B34}"/>
          </ac:spMkLst>
        </pc:spChg>
        <pc:spChg chg="mod">
          <ac:chgData name="Miguel Myers" userId="6aff6c08-092a-41b6-a903-0453fbb55b26" providerId="ADAL" clId="{42DBDF37-BA61-4E43-9BC9-EF58896829FF}" dt="2021-08-20T05:41:54.007" v="7028"/>
          <ac:spMkLst>
            <pc:docMk/>
            <pc:sldMk cId="3048914787" sldId="267"/>
            <ac:spMk id="132" creationId="{78CA727B-FEBB-4B65-8383-81F0F5F25B2C}"/>
          </ac:spMkLst>
        </pc:spChg>
        <pc:spChg chg="mod topLvl">
          <ac:chgData name="Miguel Myers" userId="6aff6c08-092a-41b6-a903-0453fbb55b26" providerId="ADAL" clId="{42DBDF37-BA61-4E43-9BC9-EF58896829FF}" dt="2021-08-20T05:47:10.353" v="7092" actId="165"/>
          <ac:spMkLst>
            <pc:docMk/>
            <pc:sldMk cId="3048914787" sldId="267"/>
            <ac:spMk id="134" creationId="{3FB540C9-5FF1-4131-9EDE-DF063DB71F05}"/>
          </ac:spMkLst>
        </pc:spChg>
        <pc:spChg chg="mod topLvl">
          <ac:chgData name="Miguel Myers" userId="6aff6c08-092a-41b6-a903-0453fbb55b26" providerId="ADAL" clId="{42DBDF37-BA61-4E43-9BC9-EF58896829FF}" dt="2021-08-20T05:47:10.353" v="7092" actId="165"/>
          <ac:spMkLst>
            <pc:docMk/>
            <pc:sldMk cId="3048914787" sldId="267"/>
            <ac:spMk id="135" creationId="{C3049147-D54A-490D-92DA-96C11C8F158A}"/>
          </ac:spMkLst>
        </pc:spChg>
        <pc:spChg chg="mod topLvl">
          <ac:chgData name="Miguel Myers" userId="6aff6c08-092a-41b6-a903-0453fbb55b26" providerId="ADAL" clId="{42DBDF37-BA61-4E43-9BC9-EF58896829FF}" dt="2021-08-20T05:47:10.353" v="7092" actId="165"/>
          <ac:spMkLst>
            <pc:docMk/>
            <pc:sldMk cId="3048914787" sldId="267"/>
            <ac:spMk id="136" creationId="{95D12F74-0CCE-4B76-BADD-E5C21F77BF4F}"/>
          </ac:spMkLst>
        </pc:spChg>
        <pc:spChg chg="mod topLvl">
          <ac:chgData name="Miguel Myers" userId="6aff6c08-092a-41b6-a903-0453fbb55b26" providerId="ADAL" clId="{42DBDF37-BA61-4E43-9BC9-EF58896829FF}" dt="2021-08-20T05:47:10.353" v="7092" actId="165"/>
          <ac:spMkLst>
            <pc:docMk/>
            <pc:sldMk cId="3048914787" sldId="267"/>
            <ac:spMk id="137" creationId="{531078CE-1DAF-4272-B0D4-8ED53A88947F}"/>
          </ac:spMkLst>
        </pc:spChg>
        <pc:spChg chg="mod topLvl">
          <ac:chgData name="Miguel Myers" userId="6aff6c08-092a-41b6-a903-0453fbb55b26" providerId="ADAL" clId="{42DBDF37-BA61-4E43-9BC9-EF58896829FF}" dt="2021-08-20T05:47:28.707" v="7096" actId="1038"/>
          <ac:spMkLst>
            <pc:docMk/>
            <pc:sldMk cId="3048914787" sldId="267"/>
            <ac:spMk id="138" creationId="{5695A473-5961-4A22-9715-4E15709683B5}"/>
          </ac:spMkLst>
        </pc:spChg>
        <pc:spChg chg="mod">
          <ac:chgData name="Miguel Myers" userId="6aff6c08-092a-41b6-a903-0453fbb55b26" providerId="ADAL" clId="{42DBDF37-BA61-4E43-9BC9-EF58896829FF}" dt="2021-08-20T05:55:45.873" v="7280" actId="207"/>
          <ac:spMkLst>
            <pc:docMk/>
            <pc:sldMk cId="3048914787" sldId="267"/>
            <ac:spMk id="164" creationId="{D88CFF58-F8CC-4165-BCA6-80AA4F48FAD1}"/>
          </ac:spMkLst>
        </pc:spChg>
        <pc:spChg chg="mod">
          <ac:chgData name="Miguel Myers" userId="6aff6c08-092a-41b6-a903-0453fbb55b26" providerId="ADAL" clId="{42DBDF37-BA61-4E43-9BC9-EF58896829FF}" dt="2021-08-20T05:55:45.873" v="7280" actId="207"/>
          <ac:spMkLst>
            <pc:docMk/>
            <pc:sldMk cId="3048914787" sldId="267"/>
            <ac:spMk id="165" creationId="{40F8E424-D833-45EA-A5E8-3AAAA3A57637}"/>
          </ac:spMkLst>
        </pc:spChg>
        <pc:spChg chg="mod">
          <ac:chgData name="Miguel Myers" userId="6aff6c08-092a-41b6-a903-0453fbb55b26" providerId="ADAL" clId="{42DBDF37-BA61-4E43-9BC9-EF58896829FF}" dt="2021-08-20T05:55:45.873" v="7280" actId="207"/>
          <ac:spMkLst>
            <pc:docMk/>
            <pc:sldMk cId="3048914787" sldId="267"/>
            <ac:spMk id="166" creationId="{58B63293-9BF3-41A3-A6CC-E0B5E2EE1A44}"/>
          </ac:spMkLst>
        </pc:spChg>
        <pc:spChg chg="del mod">
          <ac:chgData name="Miguel Myers" userId="6aff6c08-092a-41b6-a903-0453fbb55b26" providerId="ADAL" clId="{42DBDF37-BA61-4E43-9BC9-EF58896829FF}" dt="2021-08-20T05:55:29.350" v="7276" actId="478"/>
          <ac:spMkLst>
            <pc:docMk/>
            <pc:sldMk cId="3048914787" sldId="267"/>
            <ac:spMk id="167" creationId="{514EBF34-9823-4A7B-A37E-F8EF8104F9AC}"/>
          </ac:spMkLst>
        </pc:spChg>
        <pc:spChg chg="add mod">
          <ac:chgData name="Miguel Myers" userId="6aff6c08-092a-41b6-a903-0453fbb55b26" providerId="ADAL" clId="{42DBDF37-BA61-4E43-9BC9-EF58896829FF}" dt="2021-08-20T05:47:28.707" v="7096" actId="1038"/>
          <ac:spMkLst>
            <pc:docMk/>
            <pc:sldMk cId="3048914787" sldId="267"/>
            <ac:spMk id="1024" creationId="{613CECFB-5BBD-45C0-9232-E130B21F0DDA}"/>
          </ac:spMkLst>
        </pc:spChg>
        <pc:spChg chg="add mod">
          <ac:chgData name="Miguel Myers" userId="6aff6c08-092a-41b6-a903-0453fbb55b26" providerId="ADAL" clId="{42DBDF37-BA61-4E43-9BC9-EF58896829FF}" dt="2021-08-20T05:50:50.428" v="7241" actId="207"/>
          <ac:spMkLst>
            <pc:docMk/>
            <pc:sldMk cId="3048914787" sldId="267"/>
            <ac:spMk id="1028" creationId="{B115C23C-272A-42D2-A4F8-F862450A831F}"/>
          </ac:spMkLst>
        </pc:spChg>
        <pc:spChg chg="add mod ord">
          <ac:chgData name="Miguel Myers" userId="6aff6c08-092a-41b6-a903-0453fbb55b26" providerId="ADAL" clId="{42DBDF37-BA61-4E43-9BC9-EF58896829FF}" dt="2021-08-20T05:51:20.621" v="7245" actId="14100"/>
          <ac:spMkLst>
            <pc:docMk/>
            <pc:sldMk cId="3048914787" sldId="267"/>
            <ac:spMk id="1029" creationId="{AAE321D5-0725-4986-AA98-C7BD0E546D54}"/>
          </ac:spMkLst>
        </pc:spChg>
        <pc:spChg chg="add mod ord">
          <ac:chgData name="Miguel Myers" userId="6aff6c08-092a-41b6-a903-0453fbb55b26" providerId="ADAL" clId="{42DBDF37-BA61-4E43-9BC9-EF58896829FF}" dt="2021-08-20T05:52:03.244" v="7253" actId="167"/>
          <ac:spMkLst>
            <pc:docMk/>
            <pc:sldMk cId="3048914787" sldId="267"/>
            <ac:spMk id="1030" creationId="{0783CD32-7C01-4AB2-B480-E4C124E959C9}"/>
          </ac:spMkLst>
        </pc:spChg>
        <pc:spChg chg="add mod ord">
          <ac:chgData name="Miguel Myers" userId="6aff6c08-092a-41b6-a903-0453fbb55b26" providerId="ADAL" clId="{42DBDF37-BA61-4E43-9BC9-EF58896829FF}" dt="2021-08-20T05:53:29.845" v="7266" actId="14100"/>
          <ac:spMkLst>
            <pc:docMk/>
            <pc:sldMk cId="3048914787" sldId="267"/>
            <ac:spMk id="1031" creationId="{244DDD99-0C7C-41CC-8FBE-748F50F157E7}"/>
          </ac:spMkLst>
        </pc:spChg>
        <pc:spChg chg="add mod ord">
          <ac:chgData name="Miguel Myers" userId="6aff6c08-092a-41b6-a903-0453fbb55b26" providerId="ADAL" clId="{42DBDF37-BA61-4E43-9BC9-EF58896829FF}" dt="2021-08-20T05:52:03.244" v="7253" actId="167"/>
          <ac:spMkLst>
            <pc:docMk/>
            <pc:sldMk cId="3048914787" sldId="267"/>
            <ac:spMk id="1032" creationId="{26328B61-7F37-4468-8C16-0AF50F715BFA}"/>
          </ac:spMkLst>
        </pc:spChg>
        <pc:spChg chg="add mod ord">
          <ac:chgData name="Miguel Myers" userId="6aff6c08-092a-41b6-a903-0453fbb55b26" providerId="ADAL" clId="{42DBDF37-BA61-4E43-9BC9-EF58896829FF}" dt="2021-08-20T05:52:20.420" v="7257" actId="167"/>
          <ac:spMkLst>
            <pc:docMk/>
            <pc:sldMk cId="3048914787" sldId="267"/>
            <ac:spMk id="1033" creationId="{D27BD704-E4C2-47BB-81CA-4EA5BB6AD0AF}"/>
          </ac:spMkLst>
        </pc:spChg>
        <pc:spChg chg="add mod ord">
          <ac:chgData name="Miguel Myers" userId="6aff6c08-092a-41b6-a903-0453fbb55b26" providerId="ADAL" clId="{42DBDF37-BA61-4E43-9BC9-EF58896829FF}" dt="2021-08-20T05:52:51.440" v="7264" actId="14100"/>
          <ac:spMkLst>
            <pc:docMk/>
            <pc:sldMk cId="3048914787" sldId="267"/>
            <ac:spMk id="1034" creationId="{5500019D-1A26-45C0-9274-4DBD9AFDFFE2}"/>
          </ac:spMkLst>
        </pc:spChg>
        <pc:spChg chg="add mod ord">
          <ac:chgData name="Miguel Myers" userId="6aff6c08-092a-41b6-a903-0453fbb55b26" providerId="ADAL" clId="{42DBDF37-BA61-4E43-9BC9-EF58896829FF}" dt="2021-08-20T05:53:42.423" v="7270" actId="167"/>
          <ac:spMkLst>
            <pc:docMk/>
            <pc:sldMk cId="3048914787" sldId="267"/>
            <ac:spMk id="1035" creationId="{47091659-CCA1-4960-9F5D-7788007B5C5B}"/>
          </ac:spMkLst>
        </pc:spChg>
        <pc:spChg chg="add mod ord">
          <ac:chgData name="Miguel Myers" userId="6aff6c08-092a-41b6-a903-0453fbb55b26" providerId="ADAL" clId="{42DBDF37-BA61-4E43-9BC9-EF58896829FF}" dt="2021-08-20T05:53:55.360" v="7273" actId="167"/>
          <ac:spMkLst>
            <pc:docMk/>
            <pc:sldMk cId="3048914787" sldId="267"/>
            <ac:spMk id="1036" creationId="{A8B61893-AECF-4ACB-942E-6B75A2CA958B}"/>
          </ac:spMkLst>
        </pc:spChg>
        <pc:spChg chg="add mod ord">
          <ac:chgData name="Miguel Myers" userId="6aff6c08-092a-41b6-a903-0453fbb55b26" providerId="ADAL" clId="{42DBDF37-BA61-4E43-9BC9-EF58896829FF}" dt="2021-08-20T05:56:01.102" v="7285" actId="167"/>
          <ac:spMkLst>
            <pc:docMk/>
            <pc:sldMk cId="3048914787" sldId="267"/>
            <ac:spMk id="1037" creationId="{47CD099C-5CEB-4AF8-8AEA-35D04E509CA2}"/>
          </ac:spMkLst>
        </pc:spChg>
        <pc:grpChg chg="add mod">
          <ac:chgData name="Miguel Myers" userId="6aff6c08-092a-41b6-a903-0453fbb55b26" providerId="ADAL" clId="{42DBDF37-BA61-4E43-9BC9-EF58896829FF}" dt="2021-08-20T05:49:11.561" v="7136" actId="1036"/>
          <ac:grpSpMkLst>
            <pc:docMk/>
            <pc:sldMk cId="3048914787" sldId="267"/>
            <ac:grpSpMk id="17" creationId="{03B35272-00E2-4F51-91F5-689239455386}"/>
          </ac:grpSpMkLst>
        </pc:grpChg>
        <pc:grpChg chg="add mod">
          <ac:chgData name="Miguel Myers" userId="6aff6c08-092a-41b6-a903-0453fbb55b26" providerId="ADAL" clId="{42DBDF37-BA61-4E43-9BC9-EF58896829FF}" dt="2021-08-20T05:49:11.561" v="7136" actId="1036"/>
          <ac:grpSpMkLst>
            <pc:docMk/>
            <pc:sldMk cId="3048914787" sldId="267"/>
            <ac:grpSpMk id="25" creationId="{5FC09F4D-9DDD-4724-8A86-CD5C5878229E}"/>
          </ac:grpSpMkLst>
        </pc:grpChg>
        <pc:grpChg chg="add mod">
          <ac:chgData name="Miguel Myers" userId="6aff6c08-092a-41b6-a903-0453fbb55b26" providerId="ADAL" clId="{42DBDF37-BA61-4E43-9BC9-EF58896829FF}" dt="2021-08-20T05:49:11.561" v="7136" actId="1036"/>
          <ac:grpSpMkLst>
            <pc:docMk/>
            <pc:sldMk cId="3048914787" sldId="267"/>
            <ac:grpSpMk id="31" creationId="{EC065F0C-5151-4C0E-81A9-2FFF9A00884C}"/>
          </ac:grpSpMkLst>
        </pc:grpChg>
        <pc:grpChg chg="add mod">
          <ac:chgData name="Miguel Myers" userId="6aff6c08-092a-41b6-a903-0453fbb55b26" providerId="ADAL" clId="{42DBDF37-BA61-4E43-9BC9-EF58896829FF}" dt="2021-08-20T05:15:54.570" v="6673" actId="1076"/>
          <ac:grpSpMkLst>
            <pc:docMk/>
            <pc:sldMk cId="3048914787" sldId="267"/>
            <ac:grpSpMk id="37" creationId="{337C30FE-530F-48C0-91A6-06FF57DE899B}"/>
          </ac:grpSpMkLst>
        </pc:grpChg>
        <pc:grpChg chg="mod">
          <ac:chgData name="Miguel Myers" userId="6aff6c08-092a-41b6-a903-0453fbb55b26" providerId="ADAL" clId="{42DBDF37-BA61-4E43-9BC9-EF58896829FF}" dt="2021-08-20T05:15:48.452" v="6671"/>
          <ac:grpSpMkLst>
            <pc:docMk/>
            <pc:sldMk cId="3048914787" sldId="267"/>
            <ac:grpSpMk id="39" creationId="{7A82DFFF-7025-4AB2-84FD-724128237E45}"/>
          </ac:grpSpMkLst>
        </pc:grpChg>
        <pc:grpChg chg="add mod">
          <ac:chgData name="Miguel Myers" userId="6aff6c08-092a-41b6-a903-0453fbb55b26" providerId="ADAL" clId="{42DBDF37-BA61-4E43-9BC9-EF58896829FF}" dt="2021-08-20T05:32:02.988" v="6851" actId="1076"/>
          <ac:grpSpMkLst>
            <pc:docMk/>
            <pc:sldMk cId="3048914787" sldId="267"/>
            <ac:grpSpMk id="45" creationId="{6F65D9BA-5866-4C29-87F8-3AE6A0223114}"/>
          </ac:grpSpMkLst>
        </pc:grpChg>
        <pc:grpChg chg="del">
          <ac:chgData name="Miguel Myers" userId="6aff6c08-092a-41b6-a903-0453fbb55b26" providerId="ADAL" clId="{42DBDF37-BA61-4E43-9BC9-EF58896829FF}" dt="2021-08-20T05:15:40.211" v="6670" actId="478"/>
          <ac:grpSpMkLst>
            <pc:docMk/>
            <pc:sldMk cId="3048914787" sldId="267"/>
            <ac:grpSpMk id="46" creationId="{CD89613B-0900-4FDD-A7B6-9E500130B822}"/>
          </ac:grpSpMkLst>
        </pc:grpChg>
        <pc:grpChg chg="add del mod">
          <ac:chgData name="Miguel Myers" userId="6aff6c08-092a-41b6-a903-0453fbb55b26" providerId="ADAL" clId="{42DBDF37-BA61-4E43-9BC9-EF58896829FF}" dt="2021-08-20T05:35:18.935" v="6928" actId="165"/>
          <ac:grpSpMkLst>
            <pc:docMk/>
            <pc:sldMk cId="3048914787" sldId="267"/>
            <ac:grpSpMk id="53" creationId="{1B0D1745-4341-4CEB-AE04-500DFEF5A07E}"/>
          </ac:grpSpMkLst>
        </pc:grpChg>
        <pc:grpChg chg="add mod">
          <ac:chgData name="Miguel Myers" userId="6aff6c08-092a-41b6-a903-0453fbb55b26" providerId="ADAL" clId="{42DBDF37-BA61-4E43-9BC9-EF58896829FF}" dt="2021-08-20T05:49:11.561" v="7136" actId="1036"/>
          <ac:grpSpMkLst>
            <pc:docMk/>
            <pc:sldMk cId="3048914787" sldId="267"/>
            <ac:grpSpMk id="69" creationId="{E9D38AA2-4D52-4E75-B2F9-3B3B88776C68}"/>
          </ac:grpSpMkLst>
        </pc:grpChg>
        <pc:grpChg chg="add mod">
          <ac:chgData name="Miguel Myers" userId="6aff6c08-092a-41b6-a903-0453fbb55b26" providerId="ADAL" clId="{42DBDF37-BA61-4E43-9BC9-EF58896829FF}" dt="2021-08-20T05:49:11.561" v="7136" actId="1036"/>
          <ac:grpSpMkLst>
            <pc:docMk/>
            <pc:sldMk cId="3048914787" sldId="267"/>
            <ac:grpSpMk id="71" creationId="{83256D55-2EB6-40A1-861A-76F5078ACDA0}"/>
          </ac:grpSpMkLst>
        </pc:grpChg>
        <pc:grpChg chg="add del mod">
          <ac:chgData name="Miguel Myers" userId="6aff6c08-092a-41b6-a903-0453fbb55b26" providerId="ADAL" clId="{42DBDF37-BA61-4E43-9BC9-EF58896829FF}" dt="2021-08-20T05:37:50.336" v="6961" actId="478"/>
          <ac:grpSpMkLst>
            <pc:docMk/>
            <pc:sldMk cId="3048914787" sldId="267"/>
            <ac:grpSpMk id="84" creationId="{29353904-1EFA-4D9F-975B-7FA1818E141A}"/>
          </ac:grpSpMkLst>
        </pc:grpChg>
        <pc:grpChg chg="add mod">
          <ac:chgData name="Miguel Myers" userId="6aff6c08-092a-41b6-a903-0453fbb55b26" providerId="ADAL" clId="{42DBDF37-BA61-4E43-9BC9-EF58896829FF}" dt="2021-08-20T05:44:50.701" v="7069" actId="554"/>
          <ac:grpSpMkLst>
            <pc:docMk/>
            <pc:sldMk cId="3048914787" sldId="267"/>
            <ac:grpSpMk id="93" creationId="{4BB8F564-A520-4B6D-A84F-3BC6DB2F0B5E}"/>
          </ac:grpSpMkLst>
        </pc:grpChg>
        <pc:grpChg chg="add mod">
          <ac:chgData name="Miguel Myers" userId="6aff6c08-092a-41b6-a903-0453fbb55b26" providerId="ADAL" clId="{42DBDF37-BA61-4E43-9BC9-EF58896829FF}" dt="2021-08-20T05:44:50.701" v="7069" actId="554"/>
          <ac:grpSpMkLst>
            <pc:docMk/>
            <pc:sldMk cId="3048914787" sldId="267"/>
            <ac:grpSpMk id="106" creationId="{C1324D38-69B2-4FDF-89C7-E089CC571FE4}"/>
          </ac:grpSpMkLst>
        </pc:grpChg>
        <pc:grpChg chg="del">
          <ac:chgData name="Miguel Myers" userId="6aff6c08-092a-41b6-a903-0453fbb55b26" providerId="ADAL" clId="{42DBDF37-BA61-4E43-9BC9-EF58896829FF}" dt="2021-08-20T05:18:49.758" v="6688" actId="478"/>
          <ac:grpSpMkLst>
            <pc:docMk/>
            <pc:sldMk cId="3048914787" sldId="267"/>
            <ac:grpSpMk id="115" creationId="{9AF86A18-39CF-4842-8606-3535B5249E51}"/>
          </ac:grpSpMkLst>
        </pc:grpChg>
        <pc:grpChg chg="add mod">
          <ac:chgData name="Miguel Myers" userId="6aff6c08-092a-41b6-a903-0453fbb55b26" providerId="ADAL" clId="{42DBDF37-BA61-4E43-9BC9-EF58896829FF}" dt="2021-08-20T05:49:11.561" v="7136" actId="1036"/>
          <ac:grpSpMkLst>
            <pc:docMk/>
            <pc:sldMk cId="3048914787" sldId="267"/>
            <ac:grpSpMk id="115" creationId="{F23D56F1-B1A0-43C0-B542-8E579D2CECFB}"/>
          </ac:grpSpMkLst>
        </pc:grpChg>
        <pc:grpChg chg="add mod">
          <ac:chgData name="Miguel Myers" userId="6aff6c08-092a-41b6-a903-0453fbb55b26" providerId="ADAL" clId="{42DBDF37-BA61-4E43-9BC9-EF58896829FF}" dt="2021-08-20T05:49:11.561" v="7136" actId="1036"/>
          <ac:grpSpMkLst>
            <pc:docMk/>
            <pc:sldMk cId="3048914787" sldId="267"/>
            <ac:grpSpMk id="124" creationId="{32A6F752-CEDE-4CCC-8062-F19E87526C92}"/>
          </ac:grpSpMkLst>
        </pc:grpChg>
        <pc:grpChg chg="add del mod">
          <ac:chgData name="Miguel Myers" userId="6aff6c08-092a-41b6-a903-0453fbb55b26" providerId="ADAL" clId="{42DBDF37-BA61-4E43-9BC9-EF58896829FF}" dt="2021-08-20T05:47:10.353" v="7092" actId="165"/>
          <ac:grpSpMkLst>
            <pc:docMk/>
            <pc:sldMk cId="3048914787" sldId="267"/>
            <ac:grpSpMk id="133" creationId="{C2BF2349-EDA5-442D-A7CF-38502C2966B5}"/>
          </ac:grpSpMkLst>
        </pc:grpChg>
        <pc:grpChg chg="add mod ord">
          <ac:chgData name="Miguel Myers" userId="6aff6c08-092a-41b6-a903-0453fbb55b26" providerId="ADAL" clId="{42DBDF37-BA61-4E43-9BC9-EF58896829FF}" dt="2021-08-20T05:56:20.597" v="7289" actId="1076"/>
          <ac:grpSpMkLst>
            <pc:docMk/>
            <pc:sldMk cId="3048914787" sldId="267"/>
            <ac:grpSpMk id="163" creationId="{56B65F97-C7C9-487A-AE6E-D5EF32EC0BD0}"/>
          </ac:grpSpMkLst>
        </pc:grpChg>
        <pc:grpChg chg="add mod">
          <ac:chgData name="Miguel Myers" userId="6aff6c08-092a-41b6-a903-0453fbb55b26" providerId="ADAL" clId="{42DBDF37-BA61-4E43-9BC9-EF58896829FF}" dt="2021-08-20T05:47:36.839" v="7098" actId="1037"/>
          <ac:grpSpMkLst>
            <pc:docMk/>
            <pc:sldMk cId="3048914787" sldId="267"/>
            <ac:grpSpMk id="1025" creationId="{4BDB254C-3F86-4F08-B0BC-9A1B19F6B113}"/>
          </ac:grpSpMkLst>
        </pc:grpChg>
        <pc:grpChg chg="add mod">
          <ac:chgData name="Miguel Myers" userId="6aff6c08-092a-41b6-a903-0453fbb55b26" providerId="ADAL" clId="{42DBDF37-BA61-4E43-9BC9-EF58896829FF}" dt="2021-08-20T05:49:11.561" v="7136" actId="1036"/>
          <ac:grpSpMkLst>
            <pc:docMk/>
            <pc:sldMk cId="3048914787" sldId="267"/>
            <ac:grpSpMk id="1027" creationId="{2AB43260-FEE8-4E11-8A07-C8D9AF54A860}"/>
          </ac:grpSpMkLst>
        </pc:grpChg>
        <pc:picChg chg="del mod">
          <ac:chgData name="Miguel Myers" userId="6aff6c08-092a-41b6-a903-0453fbb55b26" providerId="ADAL" clId="{42DBDF37-BA61-4E43-9BC9-EF58896829FF}" dt="2021-08-20T05:42:28.406" v="7033" actId="478"/>
          <ac:picMkLst>
            <pc:docMk/>
            <pc:sldMk cId="3048914787" sldId="267"/>
            <ac:picMk id="1026" creationId="{AFE7F82D-B3D2-4947-9975-1E33BDAF42F6}"/>
          </ac:picMkLst>
        </pc:picChg>
      </pc:sldChg>
      <pc:sldChg chg="addSp delSp modSp add mod ord setBg">
        <pc:chgData name="Miguel Myers" userId="6aff6c08-092a-41b6-a903-0453fbb55b26" providerId="ADAL" clId="{42DBDF37-BA61-4E43-9BC9-EF58896829FF}" dt="2021-08-20T06:15:28.596" v="7648" actId="692"/>
        <pc:sldMkLst>
          <pc:docMk/>
          <pc:sldMk cId="3976156390" sldId="268"/>
        </pc:sldMkLst>
        <pc:spChg chg="mod">
          <ac:chgData name="Miguel Myers" userId="6aff6c08-092a-41b6-a903-0453fbb55b26" providerId="ADAL" clId="{42DBDF37-BA61-4E43-9BC9-EF58896829FF}" dt="2021-08-20T06:14:18.694" v="7574" actId="207"/>
          <ac:spMkLst>
            <pc:docMk/>
            <pc:sldMk cId="3976156390" sldId="268"/>
            <ac:spMk id="2" creationId="{C02B4F87-FBF4-43B5-91DC-330609BC5164}"/>
          </ac:spMkLst>
        </pc:spChg>
        <pc:spChg chg="add del mod ord">
          <ac:chgData name="Miguel Myers" userId="6aff6c08-092a-41b6-a903-0453fbb55b26" providerId="ADAL" clId="{42DBDF37-BA61-4E43-9BC9-EF58896829FF}" dt="2021-08-20T06:09:10.394" v="7510" actId="14861"/>
          <ac:spMkLst>
            <pc:docMk/>
            <pc:sldMk cId="3976156390" sldId="268"/>
            <ac:spMk id="5" creationId="{6FF038D6-FF2A-4D27-AC10-D43CE4E3A91B}"/>
          </ac:spMkLst>
        </pc:spChg>
        <pc:spChg chg="mod">
          <ac:chgData name="Miguel Myers" userId="6aff6c08-092a-41b6-a903-0453fbb55b26" providerId="ADAL" clId="{42DBDF37-BA61-4E43-9BC9-EF58896829FF}" dt="2021-08-20T06:03:09.366" v="7352" actId="164"/>
          <ac:spMkLst>
            <pc:docMk/>
            <pc:sldMk cId="3976156390" sldId="268"/>
            <ac:spMk id="6" creationId="{74C56308-553A-46D1-A41E-39F498DDA2B0}"/>
          </ac:spMkLst>
        </pc:spChg>
        <pc:spChg chg="mod">
          <ac:chgData name="Miguel Myers" userId="6aff6c08-092a-41b6-a903-0453fbb55b26" providerId="ADAL" clId="{42DBDF37-BA61-4E43-9BC9-EF58896829FF}" dt="2021-08-20T06:06:23.299" v="7408" actId="207"/>
          <ac:spMkLst>
            <pc:docMk/>
            <pc:sldMk cId="3976156390" sldId="268"/>
            <ac:spMk id="10" creationId="{9BE7B746-0B46-47C1-B78B-FB3F1368FC7E}"/>
          </ac:spMkLst>
        </pc:spChg>
        <pc:spChg chg="mod">
          <ac:chgData name="Miguel Myers" userId="6aff6c08-092a-41b6-a903-0453fbb55b26" providerId="ADAL" clId="{42DBDF37-BA61-4E43-9BC9-EF58896829FF}" dt="2021-08-20T06:03:09.366" v="7352" actId="164"/>
          <ac:spMkLst>
            <pc:docMk/>
            <pc:sldMk cId="3976156390" sldId="268"/>
            <ac:spMk id="12" creationId="{F1C46F1F-1DC0-4A08-96D5-66F8334761A3}"/>
          </ac:spMkLst>
        </pc:spChg>
        <pc:spChg chg="mod">
          <ac:chgData name="Miguel Myers" userId="6aff6c08-092a-41b6-a903-0453fbb55b26" providerId="ADAL" clId="{42DBDF37-BA61-4E43-9BC9-EF58896829FF}" dt="2021-08-20T06:03:09.366" v="7352" actId="164"/>
          <ac:spMkLst>
            <pc:docMk/>
            <pc:sldMk cId="3976156390" sldId="268"/>
            <ac:spMk id="13" creationId="{471A362B-59BD-4525-B8AD-491D6029572C}"/>
          </ac:spMkLst>
        </pc:spChg>
        <pc:spChg chg="mod">
          <ac:chgData name="Miguel Myers" userId="6aff6c08-092a-41b6-a903-0453fbb55b26" providerId="ADAL" clId="{42DBDF37-BA61-4E43-9BC9-EF58896829FF}" dt="2021-08-20T06:03:09.366" v="7352" actId="164"/>
          <ac:spMkLst>
            <pc:docMk/>
            <pc:sldMk cId="3976156390" sldId="268"/>
            <ac:spMk id="15" creationId="{086A1AF2-22DE-48A9-BC87-13A3531D3D05}"/>
          </ac:spMkLst>
        </pc:spChg>
        <pc:spChg chg="mod">
          <ac:chgData name="Miguel Myers" userId="6aff6c08-092a-41b6-a903-0453fbb55b26" providerId="ADAL" clId="{42DBDF37-BA61-4E43-9BC9-EF58896829FF}" dt="2021-08-20T06:03:09.366" v="7352" actId="164"/>
          <ac:spMkLst>
            <pc:docMk/>
            <pc:sldMk cId="3976156390" sldId="268"/>
            <ac:spMk id="30" creationId="{B2146857-1E5E-4B75-85C6-44357FC77CB9}"/>
          </ac:spMkLst>
        </pc:spChg>
        <pc:spChg chg="mod">
          <ac:chgData name="Miguel Myers" userId="6aff6c08-092a-41b6-a903-0453fbb55b26" providerId="ADAL" clId="{42DBDF37-BA61-4E43-9BC9-EF58896829FF}" dt="2021-08-20T06:03:09.366" v="7352" actId="164"/>
          <ac:spMkLst>
            <pc:docMk/>
            <pc:sldMk cId="3976156390" sldId="268"/>
            <ac:spMk id="37" creationId="{585A6006-1C82-46F2-AC18-B53A380CDDFE}"/>
          </ac:spMkLst>
        </pc:spChg>
        <pc:spChg chg="mod">
          <ac:chgData name="Miguel Myers" userId="6aff6c08-092a-41b6-a903-0453fbb55b26" providerId="ADAL" clId="{42DBDF37-BA61-4E43-9BC9-EF58896829FF}" dt="2021-08-20T06:03:09.366" v="7352" actId="164"/>
          <ac:spMkLst>
            <pc:docMk/>
            <pc:sldMk cId="3976156390" sldId="268"/>
            <ac:spMk id="55" creationId="{DA5D1E53-CC93-4A82-8BAA-35F9F39E9DE0}"/>
          </ac:spMkLst>
        </pc:spChg>
        <pc:spChg chg="mod">
          <ac:chgData name="Miguel Myers" userId="6aff6c08-092a-41b6-a903-0453fbb55b26" providerId="ADAL" clId="{42DBDF37-BA61-4E43-9BC9-EF58896829FF}" dt="2021-08-20T06:03:09.366" v="7352" actId="164"/>
          <ac:spMkLst>
            <pc:docMk/>
            <pc:sldMk cId="3976156390" sldId="268"/>
            <ac:spMk id="66" creationId="{A11541BA-1588-47C9-8644-1869CD9433C5}"/>
          </ac:spMkLst>
        </pc:spChg>
        <pc:spChg chg="mod">
          <ac:chgData name="Miguel Myers" userId="6aff6c08-092a-41b6-a903-0453fbb55b26" providerId="ADAL" clId="{42DBDF37-BA61-4E43-9BC9-EF58896829FF}" dt="2021-08-20T06:09:38.007" v="7513" actId="1076"/>
          <ac:spMkLst>
            <pc:docMk/>
            <pc:sldMk cId="3976156390" sldId="268"/>
            <ac:spMk id="70" creationId="{C86AAE65-5BBF-41F2-94B2-3BFCAF26DD90}"/>
          </ac:spMkLst>
        </pc:spChg>
        <pc:spChg chg="mod">
          <ac:chgData name="Miguel Myers" userId="6aff6c08-092a-41b6-a903-0453fbb55b26" providerId="ADAL" clId="{42DBDF37-BA61-4E43-9BC9-EF58896829FF}" dt="2021-08-20T06:03:09.366" v="7352" actId="164"/>
          <ac:spMkLst>
            <pc:docMk/>
            <pc:sldMk cId="3976156390" sldId="268"/>
            <ac:spMk id="82" creationId="{90D61B96-B6EC-4A40-8091-2936AEDFAAF9}"/>
          </ac:spMkLst>
        </pc:spChg>
        <pc:spChg chg="mod">
          <ac:chgData name="Miguel Myers" userId="6aff6c08-092a-41b6-a903-0453fbb55b26" providerId="ADAL" clId="{42DBDF37-BA61-4E43-9BC9-EF58896829FF}" dt="2021-08-20T06:13:57.790" v="7573" actId="207"/>
          <ac:spMkLst>
            <pc:docMk/>
            <pc:sldMk cId="3976156390" sldId="268"/>
            <ac:spMk id="97" creationId="{986CAA5C-17E3-444B-8922-5C8593B04DC8}"/>
          </ac:spMkLst>
        </pc:spChg>
        <pc:grpChg chg="add mod">
          <ac:chgData name="Miguel Myers" userId="6aff6c08-092a-41b6-a903-0453fbb55b26" providerId="ADAL" clId="{42DBDF37-BA61-4E43-9BC9-EF58896829FF}" dt="2021-08-20T06:06:49.681" v="7428" actId="554"/>
          <ac:grpSpMkLst>
            <pc:docMk/>
            <pc:sldMk cId="3976156390" sldId="268"/>
            <ac:grpSpMk id="4" creationId="{39FD550C-0A04-4ACE-AD9D-FB45DCB1FBF5}"/>
          </ac:grpSpMkLst>
        </pc:grpChg>
        <pc:grpChg chg="mod">
          <ac:chgData name="Miguel Myers" userId="6aff6c08-092a-41b6-a903-0453fbb55b26" providerId="ADAL" clId="{42DBDF37-BA61-4E43-9BC9-EF58896829FF}" dt="2021-08-20T06:03:09.366" v="7352" actId="164"/>
          <ac:grpSpMkLst>
            <pc:docMk/>
            <pc:sldMk cId="3976156390" sldId="268"/>
            <ac:grpSpMk id="36" creationId="{6FF33C38-3875-45C8-9D7C-1201BE57CC1B}"/>
          </ac:grpSpMkLst>
        </pc:grpChg>
        <pc:grpChg chg="mod">
          <ac:chgData name="Miguel Myers" userId="6aff6c08-092a-41b6-a903-0453fbb55b26" providerId="ADAL" clId="{42DBDF37-BA61-4E43-9BC9-EF58896829FF}" dt="2021-08-20T06:03:09.366" v="7352" actId="164"/>
          <ac:grpSpMkLst>
            <pc:docMk/>
            <pc:sldMk cId="3976156390" sldId="268"/>
            <ac:grpSpMk id="39" creationId="{81685AD4-48D4-42C2-BF24-5FF549F23982}"/>
          </ac:grpSpMkLst>
        </pc:grpChg>
        <pc:grpChg chg="mod">
          <ac:chgData name="Miguel Myers" userId="6aff6c08-092a-41b6-a903-0453fbb55b26" providerId="ADAL" clId="{42DBDF37-BA61-4E43-9BC9-EF58896829FF}" dt="2021-08-20T06:03:09.366" v="7352" actId="164"/>
          <ac:grpSpMkLst>
            <pc:docMk/>
            <pc:sldMk cId="3976156390" sldId="268"/>
            <ac:grpSpMk id="44" creationId="{2B5CD9CB-5EB2-4C66-BF31-450864499E44}"/>
          </ac:grpSpMkLst>
        </pc:grpChg>
        <pc:grpChg chg="mod">
          <ac:chgData name="Miguel Myers" userId="6aff6c08-092a-41b6-a903-0453fbb55b26" providerId="ADAL" clId="{42DBDF37-BA61-4E43-9BC9-EF58896829FF}" dt="2021-08-20T06:03:09.366" v="7352" actId="164"/>
          <ac:grpSpMkLst>
            <pc:docMk/>
            <pc:sldMk cId="3976156390" sldId="268"/>
            <ac:grpSpMk id="49" creationId="{A0A037E2-4A5B-4F96-951A-388B6C2EAAC2}"/>
          </ac:grpSpMkLst>
        </pc:grpChg>
        <pc:grpChg chg="mod">
          <ac:chgData name="Miguel Myers" userId="6aff6c08-092a-41b6-a903-0453fbb55b26" providerId="ADAL" clId="{42DBDF37-BA61-4E43-9BC9-EF58896829FF}" dt="2021-08-20T06:03:09.366" v="7352" actId="164"/>
          <ac:grpSpMkLst>
            <pc:docMk/>
            <pc:sldMk cId="3976156390" sldId="268"/>
            <ac:grpSpMk id="60" creationId="{86DFEC6F-AF15-4379-B628-875B4F41BA53}"/>
          </ac:grpSpMkLst>
        </pc:grpChg>
        <pc:grpChg chg="del">
          <ac:chgData name="Miguel Myers" userId="6aff6c08-092a-41b6-a903-0453fbb55b26" providerId="ADAL" clId="{42DBDF37-BA61-4E43-9BC9-EF58896829FF}" dt="2021-08-20T06:02:47.598" v="7351" actId="478"/>
          <ac:grpSpMkLst>
            <pc:docMk/>
            <pc:sldMk cId="3976156390" sldId="268"/>
            <ac:grpSpMk id="64" creationId="{F5A3C9E7-9469-4F78-AD9C-DD6FFF53DCA1}"/>
          </ac:grpSpMkLst>
        </pc:grpChg>
        <pc:grpChg chg="mod">
          <ac:chgData name="Miguel Myers" userId="6aff6c08-092a-41b6-a903-0453fbb55b26" providerId="ADAL" clId="{42DBDF37-BA61-4E43-9BC9-EF58896829FF}" dt="2021-08-20T06:03:09.366" v="7352" actId="164"/>
          <ac:grpSpMkLst>
            <pc:docMk/>
            <pc:sldMk cId="3976156390" sldId="268"/>
            <ac:grpSpMk id="80" creationId="{EDA90AED-1B40-4D4C-BD62-F8A60E6E4A56}"/>
          </ac:grpSpMkLst>
        </pc:grpChg>
        <pc:graphicFrameChg chg="mod">
          <ac:chgData name="Miguel Myers" userId="6aff6c08-092a-41b6-a903-0453fbb55b26" providerId="ADAL" clId="{42DBDF37-BA61-4E43-9BC9-EF58896829FF}" dt="2021-08-20T06:03:09.366" v="7352" actId="164"/>
          <ac:graphicFrameMkLst>
            <pc:docMk/>
            <pc:sldMk cId="3976156390" sldId="268"/>
            <ac:graphicFrameMk id="14" creationId="{12B8B2DE-CF24-4D8E-8A93-0863452080FC}"/>
          </ac:graphicFrameMkLst>
        </pc:graphicFrameChg>
        <pc:graphicFrameChg chg="mod">
          <ac:chgData name="Miguel Myers" userId="6aff6c08-092a-41b6-a903-0453fbb55b26" providerId="ADAL" clId="{42DBDF37-BA61-4E43-9BC9-EF58896829FF}" dt="2021-08-20T06:03:09.366" v="7352" actId="164"/>
          <ac:graphicFrameMkLst>
            <pc:docMk/>
            <pc:sldMk cId="3976156390" sldId="268"/>
            <ac:graphicFrameMk id="24" creationId="{09CC0BF8-547D-4B6B-9744-2544CC8F8928}"/>
          </ac:graphicFrameMkLst>
        </pc:graphicFrameChg>
        <pc:graphicFrameChg chg="mod">
          <ac:chgData name="Miguel Myers" userId="6aff6c08-092a-41b6-a903-0453fbb55b26" providerId="ADAL" clId="{42DBDF37-BA61-4E43-9BC9-EF58896829FF}" dt="2021-08-20T06:03:09.366" v="7352" actId="164"/>
          <ac:graphicFrameMkLst>
            <pc:docMk/>
            <pc:sldMk cId="3976156390" sldId="268"/>
            <ac:graphicFrameMk id="74" creationId="{43C72960-3AD6-499F-ACB5-3EA6AB43D7DE}"/>
          </ac:graphicFrameMkLst>
        </pc:graphicFrameChg>
        <pc:picChg chg="mod">
          <ac:chgData name="Miguel Myers" userId="6aff6c08-092a-41b6-a903-0453fbb55b26" providerId="ADAL" clId="{42DBDF37-BA61-4E43-9BC9-EF58896829FF}" dt="2021-08-20T06:00:28.818" v="7315" actId="207"/>
          <ac:picMkLst>
            <pc:docMk/>
            <pc:sldMk cId="3976156390" sldId="268"/>
            <ac:picMk id="18" creationId="{6ED62B8C-8540-468B-9A27-0F854CA6CCC8}"/>
          </ac:picMkLst>
        </pc:picChg>
        <pc:picChg chg="mod">
          <ac:chgData name="Miguel Myers" userId="6aff6c08-092a-41b6-a903-0453fbb55b26" providerId="ADAL" clId="{42DBDF37-BA61-4E43-9BC9-EF58896829FF}" dt="2021-08-20T06:00:23.061" v="7314" actId="207"/>
          <ac:picMkLst>
            <pc:docMk/>
            <pc:sldMk cId="3976156390" sldId="268"/>
            <ac:picMk id="40" creationId="{270F10BE-9661-439D-B685-CCBE2FB37B00}"/>
          </ac:picMkLst>
        </pc:picChg>
        <pc:picChg chg="mod">
          <ac:chgData name="Miguel Myers" userId="6aff6c08-092a-41b6-a903-0453fbb55b26" providerId="ADAL" clId="{42DBDF37-BA61-4E43-9BC9-EF58896829FF}" dt="2021-08-20T06:00:34.510" v="7316" actId="207"/>
          <ac:picMkLst>
            <pc:docMk/>
            <pc:sldMk cId="3976156390" sldId="268"/>
            <ac:picMk id="45" creationId="{4394AFD8-9A30-4300-A169-BBC8B8A995AC}"/>
          </ac:picMkLst>
        </pc:picChg>
        <pc:picChg chg="mod">
          <ac:chgData name="Miguel Myers" userId="6aff6c08-092a-41b6-a903-0453fbb55b26" providerId="ADAL" clId="{42DBDF37-BA61-4E43-9BC9-EF58896829FF}" dt="2021-08-20T06:00:38.768" v="7317" actId="207"/>
          <ac:picMkLst>
            <pc:docMk/>
            <pc:sldMk cId="3976156390" sldId="268"/>
            <ac:picMk id="50" creationId="{77E6CDAC-C08F-4B2B-BBD4-ADF5BCF57224}"/>
          </ac:picMkLst>
        </pc:picChg>
        <pc:picChg chg="mod">
          <ac:chgData name="Miguel Myers" userId="6aff6c08-092a-41b6-a903-0453fbb55b26" providerId="ADAL" clId="{42DBDF37-BA61-4E43-9BC9-EF58896829FF}" dt="2021-08-20T06:03:09.366" v="7352" actId="164"/>
          <ac:picMkLst>
            <pc:docMk/>
            <pc:sldMk cId="3976156390" sldId="268"/>
            <ac:picMk id="57" creationId="{C2B07DC8-CDE1-4CBB-9F4A-C9C08C00584E}"/>
          </ac:picMkLst>
        </pc:picChg>
        <pc:picChg chg="mod">
          <ac:chgData name="Miguel Myers" userId="6aff6c08-092a-41b6-a903-0453fbb55b26" providerId="ADAL" clId="{42DBDF37-BA61-4E43-9BC9-EF58896829FF}" dt="2021-08-20T06:00:43.291" v="7318" actId="207"/>
          <ac:picMkLst>
            <pc:docMk/>
            <pc:sldMk cId="3976156390" sldId="268"/>
            <ac:picMk id="62" creationId="{08DBD12A-FC40-40B3-9C00-F11654CCFF62}"/>
          </ac:picMkLst>
        </pc:picChg>
        <pc:picChg chg="mod">
          <ac:chgData name="Miguel Myers" userId="6aff6c08-092a-41b6-a903-0453fbb55b26" providerId="ADAL" clId="{42DBDF37-BA61-4E43-9BC9-EF58896829FF}" dt="2021-08-20T06:03:09.366" v="7352" actId="164"/>
          <ac:picMkLst>
            <pc:docMk/>
            <pc:sldMk cId="3976156390" sldId="268"/>
            <ac:picMk id="89" creationId="{6AFF93C5-136B-4E2B-BD49-71387D87C8BC}"/>
          </ac:picMkLst>
        </pc:picChg>
        <pc:picChg chg="mod">
          <ac:chgData name="Miguel Myers" userId="6aff6c08-092a-41b6-a903-0453fbb55b26" providerId="ADAL" clId="{42DBDF37-BA61-4E43-9BC9-EF58896829FF}" dt="2021-08-20T06:03:09.366" v="7352" actId="164"/>
          <ac:picMkLst>
            <pc:docMk/>
            <pc:sldMk cId="3976156390" sldId="268"/>
            <ac:picMk id="92" creationId="{2302BE91-98D5-4397-975F-D2B8FCEEFFB2}"/>
          </ac:picMkLst>
        </pc:picChg>
        <pc:picChg chg="mod">
          <ac:chgData name="Miguel Myers" userId="6aff6c08-092a-41b6-a903-0453fbb55b26" providerId="ADAL" clId="{42DBDF37-BA61-4E43-9BC9-EF58896829FF}" dt="2021-08-20T06:03:09.366" v="7352" actId="164"/>
          <ac:picMkLst>
            <pc:docMk/>
            <pc:sldMk cId="3976156390" sldId="268"/>
            <ac:picMk id="94" creationId="{F4AB9381-9425-4172-982A-A23B6175D661}"/>
          </ac:picMkLst>
        </pc:picChg>
        <pc:picChg chg="mod">
          <ac:chgData name="Miguel Myers" userId="6aff6c08-092a-41b6-a903-0453fbb55b26" providerId="ADAL" clId="{42DBDF37-BA61-4E43-9BC9-EF58896829FF}" dt="2021-08-20T06:06:24.956" v="7416" actId="207"/>
          <ac:picMkLst>
            <pc:docMk/>
            <pc:sldMk cId="3976156390" sldId="268"/>
            <ac:picMk id="96" creationId="{93715B4E-8C9D-42DB-85CD-4098C85FE5FE}"/>
          </ac:picMkLst>
        </pc:picChg>
        <pc:cxnChg chg="mod">
          <ac:chgData name="Miguel Myers" userId="6aff6c08-092a-41b6-a903-0453fbb55b26" providerId="ADAL" clId="{42DBDF37-BA61-4E43-9BC9-EF58896829FF}" dt="2021-08-20T06:15:28.596" v="7648" actId="692"/>
          <ac:cxnSpMkLst>
            <pc:docMk/>
            <pc:sldMk cId="3976156390" sldId="268"/>
            <ac:cxnSpMk id="7" creationId="{716BFD7A-D15B-4928-B2EA-386F37872B8F}"/>
          </ac:cxnSpMkLst>
        </pc:cxnChg>
        <pc:cxnChg chg="mod">
          <ac:chgData name="Miguel Myers" userId="6aff6c08-092a-41b6-a903-0453fbb55b26" providerId="ADAL" clId="{42DBDF37-BA61-4E43-9BC9-EF58896829FF}" dt="2021-08-20T06:03:09.366" v="7352" actId="164"/>
          <ac:cxnSpMkLst>
            <pc:docMk/>
            <pc:sldMk cId="3976156390" sldId="268"/>
            <ac:cxnSpMk id="19" creationId="{842B7DBD-BC76-465B-9208-5E6673947C05}"/>
          </ac:cxnSpMkLst>
        </pc:cxnChg>
        <pc:cxnChg chg="mod">
          <ac:chgData name="Miguel Myers" userId="6aff6c08-092a-41b6-a903-0453fbb55b26" providerId="ADAL" clId="{42DBDF37-BA61-4E43-9BC9-EF58896829FF}" dt="2021-08-20T06:03:09.366" v="7352" actId="164"/>
          <ac:cxnSpMkLst>
            <pc:docMk/>
            <pc:sldMk cId="3976156390" sldId="268"/>
            <ac:cxnSpMk id="20" creationId="{7C5C83B8-30B7-455E-8D68-B4267E88DFF9}"/>
          </ac:cxnSpMkLst>
        </pc:cxnChg>
        <pc:cxnChg chg="mod">
          <ac:chgData name="Miguel Myers" userId="6aff6c08-092a-41b6-a903-0453fbb55b26" providerId="ADAL" clId="{42DBDF37-BA61-4E43-9BC9-EF58896829FF}" dt="2021-08-20T06:15:28.596" v="7648" actId="692"/>
          <ac:cxnSpMkLst>
            <pc:docMk/>
            <pc:sldMk cId="3976156390" sldId="268"/>
            <ac:cxnSpMk id="25" creationId="{844397B0-D344-42A9-8C51-D8E4AA71932B}"/>
          </ac:cxnSpMkLst>
        </pc:cxnChg>
        <pc:cxnChg chg="mod">
          <ac:chgData name="Miguel Myers" userId="6aff6c08-092a-41b6-a903-0453fbb55b26" providerId="ADAL" clId="{42DBDF37-BA61-4E43-9BC9-EF58896829FF}" dt="2021-08-20T06:15:28.596" v="7648" actId="692"/>
          <ac:cxnSpMkLst>
            <pc:docMk/>
            <pc:sldMk cId="3976156390" sldId="268"/>
            <ac:cxnSpMk id="27" creationId="{24FDEB1D-EEC4-483C-876A-AFB5C5AF465D}"/>
          </ac:cxnSpMkLst>
        </pc:cxnChg>
        <pc:cxnChg chg="mod">
          <ac:chgData name="Miguel Myers" userId="6aff6c08-092a-41b6-a903-0453fbb55b26" providerId="ADAL" clId="{42DBDF37-BA61-4E43-9BC9-EF58896829FF}" dt="2021-08-20T06:03:09.366" v="7352" actId="164"/>
          <ac:cxnSpMkLst>
            <pc:docMk/>
            <pc:sldMk cId="3976156390" sldId="268"/>
            <ac:cxnSpMk id="28" creationId="{4DCAE772-AC4A-4EE6-9A06-B5F05CAFEF19}"/>
          </ac:cxnSpMkLst>
        </pc:cxnChg>
        <pc:cxnChg chg="mod">
          <ac:chgData name="Miguel Myers" userId="6aff6c08-092a-41b6-a903-0453fbb55b26" providerId="ADAL" clId="{42DBDF37-BA61-4E43-9BC9-EF58896829FF}" dt="2021-08-20T06:15:28.596" v="7648" actId="692"/>
          <ac:cxnSpMkLst>
            <pc:docMk/>
            <pc:sldMk cId="3976156390" sldId="268"/>
            <ac:cxnSpMk id="29" creationId="{00D767A7-CCF1-454A-A576-EBAF8BA15A11}"/>
          </ac:cxnSpMkLst>
        </pc:cxnChg>
        <pc:cxnChg chg="mod">
          <ac:chgData name="Miguel Myers" userId="6aff6c08-092a-41b6-a903-0453fbb55b26" providerId="ADAL" clId="{42DBDF37-BA61-4E43-9BC9-EF58896829FF}" dt="2021-08-20T06:03:09.366" v="7352" actId="164"/>
          <ac:cxnSpMkLst>
            <pc:docMk/>
            <pc:sldMk cId="3976156390" sldId="268"/>
            <ac:cxnSpMk id="34" creationId="{F5A24670-A52B-4269-A2EA-73A285994A0E}"/>
          </ac:cxnSpMkLst>
        </pc:cxnChg>
        <pc:cxnChg chg="del mod">
          <ac:chgData name="Miguel Myers" userId="6aff6c08-092a-41b6-a903-0453fbb55b26" providerId="ADAL" clId="{42DBDF37-BA61-4E43-9BC9-EF58896829FF}" dt="2021-08-20T06:09:33.844" v="7512" actId="478"/>
          <ac:cxnSpMkLst>
            <pc:docMk/>
            <pc:sldMk cId="3976156390" sldId="268"/>
            <ac:cxnSpMk id="68" creationId="{BAEB74F4-3407-4D15-A1D9-A1C468D94606}"/>
          </ac:cxnSpMkLst>
        </pc:cxnChg>
      </pc:sldChg>
      <pc:sldChg chg="addSp delSp modSp add mod ord setBg">
        <pc:chgData name="Miguel Myers" userId="6aff6c08-092a-41b6-a903-0453fbb55b26" providerId="ADAL" clId="{42DBDF37-BA61-4E43-9BC9-EF58896829FF}" dt="2021-08-20T10:34:20.515" v="11367" actId="20577"/>
        <pc:sldMkLst>
          <pc:docMk/>
          <pc:sldMk cId="924541458" sldId="269"/>
        </pc:sldMkLst>
        <pc:spChg chg="mod">
          <ac:chgData name="Miguel Myers" userId="6aff6c08-092a-41b6-a903-0453fbb55b26" providerId="ADAL" clId="{42DBDF37-BA61-4E43-9BC9-EF58896829FF}" dt="2021-08-20T06:12:13.809" v="7547" actId="207"/>
          <ac:spMkLst>
            <pc:docMk/>
            <pc:sldMk cId="924541458" sldId="269"/>
            <ac:spMk id="2" creationId="{76914EBB-9BBE-4C5F-A6F1-33DB3FF4A79C}"/>
          </ac:spMkLst>
        </pc:spChg>
        <pc:spChg chg="add mod">
          <ac:chgData name="Miguel Myers" userId="6aff6c08-092a-41b6-a903-0453fbb55b26" providerId="ADAL" clId="{42DBDF37-BA61-4E43-9BC9-EF58896829FF}" dt="2021-08-20T06:12:56.827" v="7570" actId="207"/>
          <ac:spMkLst>
            <pc:docMk/>
            <pc:sldMk cId="924541458" sldId="269"/>
            <ac:spMk id="4" creationId="{A035C8D7-74C9-4679-8A82-8BC6EF29132A}"/>
          </ac:spMkLst>
        </pc:spChg>
        <pc:spChg chg="add del mod">
          <ac:chgData name="Miguel Myers" userId="6aff6c08-092a-41b6-a903-0453fbb55b26" providerId="ADAL" clId="{42DBDF37-BA61-4E43-9BC9-EF58896829FF}" dt="2021-08-20T09:56:04.669" v="10657" actId="478"/>
          <ac:spMkLst>
            <pc:docMk/>
            <pc:sldMk cId="924541458" sldId="269"/>
            <ac:spMk id="5" creationId="{19F3291C-FB0C-495F-9A1E-EDB57B18734E}"/>
          </ac:spMkLst>
        </pc:spChg>
        <pc:spChg chg="add del">
          <ac:chgData name="Miguel Myers" userId="6aff6c08-092a-41b6-a903-0453fbb55b26" providerId="ADAL" clId="{42DBDF37-BA61-4E43-9BC9-EF58896829FF}" dt="2021-08-20T09:57:38.689" v="10678" actId="478"/>
          <ac:spMkLst>
            <pc:docMk/>
            <pc:sldMk cId="924541458" sldId="269"/>
            <ac:spMk id="6" creationId="{BE48225B-F4E8-4493-B516-016A6984E7FE}"/>
          </ac:spMkLst>
        </pc:spChg>
        <pc:spChg chg="mod">
          <ac:chgData name="Miguel Myers" userId="6aff6c08-092a-41b6-a903-0453fbb55b26" providerId="ADAL" clId="{42DBDF37-BA61-4E43-9BC9-EF58896829FF}" dt="2021-08-20T09:52:14.905" v="10654"/>
          <ac:spMkLst>
            <pc:docMk/>
            <pc:sldMk cId="924541458" sldId="269"/>
            <ac:spMk id="8" creationId="{62BA6550-CE9D-4DA5-AB76-9A0D121DFC6E}"/>
          </ac:spMkLst>
        </pc:spChg>
        <pc:spChg chg="add mod topLvl">
          <ac:chgData name="Miguel Myers" userId="6aff6c08-092a-41b6-a903-0453fbb55b26" providerId="ADAL" clId="{42DBDF37-BA61-4E43-9BC9-EF58896829FF}" dt="2021-08-20T10:17:30.987" v="11050" actId="164"/>
          <ac:spMkLst>
            <pc:docMk/>
            <pc:sldMk cId="924541458" sldId="269"/>
            <ac:spMk id="9" creationId="{D9283139-0877-4EB6-8E09-9AB76BD55DAC}"/>
          </ac:spMkLst>
        </pc:spChg>
        <pc:spChg chg="add mod topLvl">
          <ac:chgData name="Miguel Myers" userId="6aff6c08-092a-41b6-a903-0453fbb55b26" providerId="ADAL" clId="{42DBDF37-BA61-4E43-9BC9-EF58896829FF}" dt="2021-08-20T10:17:30.987" v="11050" actId="164"/>
          <ac:spMkLst>
            <pc:docMk/>
            <pc:sldMk cId="924541458" sldId="269"/>
            <ac:spMk id="10" creationId="{020E32BA-F3B4-4AEF-B0C2-480498A05B4A}"/>
          </ac:spMkLst>
        </pc:spChg>
        <pc:spChg chg="add mod topLvl">
          <ac:chgData name="Miguel Myers" userId="6aff6c08-092a-41b6-a903-0453fbb55b26" providerId="ADAL" clId="{42DBDF37-BA61-4E43-9BC9-EF58896829FF}" dt="2021-08-20T10:17:30.987" v="11050" actId="164"/>
          <ac:spMkLst>
            <pc:docMk/>
            <pc:sldMk cId="924541458" sldId="269"/>
            <ac:spMk id="12" creationId="{BE002160-AB82-4760-A1DF-CC7E85A6DFE7}"/>
          </ac:spMkLst>
        </pc:spChg>
        <pc:spChg chg="add del mod">
          <ac:chgData name="Miguel Myers" userId="6aff6c08-092a-41b6-a903-0453fbb55b26" providerId="ADAL" clId="{42DBDF37-BA61-4E43-9BC9-EF58896829FF}" dt="2021-08-20T09:59:28.496" v="10744" actId="478"/>
          <ac:spMkLst>
            <pc:docMk/>
            <pc:sldMk cId="924541458" sldId="269"/>
            <ac:spMk id="14" creationId="{CDE51AFF-14FD-4BCD-8A1F-4A77303E31B8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15" creationId="{91363B44-966E-4F89-93DE-E4D3F7F84AE2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16" creationId="{8D43DF0F-08BC-46C9-ACBE-7A4666449045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17" creationId="{292D9620-EAF2-4194-BB19-E0E718FD71B5}"/>
          </ac:spMkLst>
        </pc:spChg>
        <pc:spChg chg="mod">
          <ac:chgData name="Miguel Myers" userId="6aff6c08-092a-41b6-a903-0453fbb55b26" providerId="ADAL" clId="{42DBDF37-BA61-4E43-9BC9-EF58896829FF}" dt="2021-08-20T06:12:30.280" v="7554" actId="207"/>
          <ac:spMkLst>
            <pc:docMk/>
            <pc:sldMk cId="924541458" sldId="269"/>
            <ac:spMk id="18" creationId="{6FAD26A1-FDA7-40A7-AA02-758FA8EC495C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19" creationId="{644DB4E2-96BE-4A58-A198-B9366DDB52AB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20" creationId="{EC56F8CF-B5EC-4D45-A735-2066D3C0E58F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22" creationId="{12763452-83F0-4B55-93BF-AF46E6C3D580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23" creationId="{8C56FF94-4CE8-44A6-946C-F64C62843548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25" creationId="{5DFED08D-A28C-4520-8A32-BFE462800381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27" creationId="{06A53E40-5D58-4328-9F3B-3723F39DD7C7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29" creationId="{30848F72-485B-409E-B774-3C4C4E9EE00D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31" creationId="{289B038B-A3CE-4610-8E66-09652D17722C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33" creationId="{81EE53F9-3225-48DA-90EB-69FE430D0FC6}"/>
          </ac:spMkLst>
        </pc:spChg>
        <pc:spChg chg="add del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35" creationId="{77064EAF-4FBC-4A91-9451-1FEA543D7F94}"/>
          </ac:spMkLst>
        </pc:spChg>
        <pc:spChg chg="mod">
          <ac:chgData name="Miguel Myers" userId="6aff6c08-092a-41b6-a903-0453fbb55b26" providerId="ADAL" clId="{42DBDF37-BA61-4E43-9BC9-EF58896829FF}" dt="2021-08-20T06:12:07.795" v="7546" actId="207"/>
          <ac:spMkLst>
            <pc:docMk/>
            <pc:sldMk cId="924541458" sldId="269"/>
            <ac:spMk id="39" creationId="{76D3C19E-C117-4703-A207-6905CB5D4768}"/>
          </ac:spMkLst>
        </pc:spChg>
        <pc:spChg chg="mod">
          <ac:chgData name="Miguel Myers" userId="6aff6c08-092a-41b6-a903-0453fbb55b26" providerId="ADAL" clId="{42DBDF37-BA61-4E43-9BC9-EF58896829FF}" dt="2021-08-20T06:11:49.738" v="7541"/>
          <ac:spMkLst>
            <pc:docMk/>
            <pc:sldMk cId="924541458" sldId="269"/>
            <ac:spMk id="40" creationId="{CA9CAE3B-1428-405D-BC91-BC6195934A5F}"/>
          </ac:spMkLst>
        </pc:spChg>
        <pc:spChg chg="mod">
          <ac:chgData name="Miguel Myers" userId="6aff6c08-092a-41b6-a903-0453fbb55b26" providerId="ADAL" clId="{42DBDF37-BA61-4E43-9BC9-EF58896829FF}" dt="2021-08-20T06:11:49.738" v="7541"/>
          <ac:spMkLst>
            <pc:docMk/>
            <pc:sldMk cId="924541458" sldId="269"/>
            <ac:spMk id="41" creationId="{90007723-F2EB-43DA-A929-7AA5218C3B56}"/>
          </ac:spMkLst>
        </pc:spChg>
        <pc:spChg chg="mod topLvl">
          <ac:chgData name="Miguel Myers" userId="6aff6c08-092a-41b6-a903-0453fbb55b26" providerId="ADAL" clId="{42DBDF37-BA61-4E43-9BC9-EF58896829FF}" dt="2021-08-20T10:17:30.987" v="11050" actId="164"/>
          <ac:spMkLst>
            <pc:docMk/>
            <pc:sldMk cId="924541458" sldId="269"/>
            <ac:spMk id="51" creationId="{9BA6EDFB-9143-406C-ACB1-F35602152B6B}"/>
          </ac:spMkLst>
        </pc:spChg>
        <pc:spChg chg="mod">
          <ac:chgData name="Miguel Myers" userId="6aff6c08-092a-41b6-a903-0453fbb55b26" providerId="ADAL" clId="{42DBDF37-BA61-4E43-9BC9-EF58896829FF}" dt="2021-08-20T09:56:20.324" v="10658"/>
          <ac:spMkLst>
            <pc:docMk/>
            <pc:sldMk cId="924541458" sldId="269"/>
            <ac:spMk id="57" creationId="{FAC2D079-99C4-4E6C-8C38-76327B2B3E59}"/>
          </ac:spMkLst>
        </pc:spChg>
        <pc:spChg chg="mod">
          <ac:chgData name="Miguel Myers" userId="6aff6c08-092a-41b6-a903-0453fbb55b26" providerId="ADAL" clId="{42DBDF37-BA61-4E43-9BC9-EF58896829FF}" dt="2021-08-20T09:56:20.324" v="10658"/>
          <ac:spMkLst>
            <pc:docMk/>
            <pc:sldMk cId="924541458" sldId="269"/>
            <ac:spMk id="58" creationId="{4A55EEA2-40B5-40F7-9A09-FEFAE5043DF2}"/>
          </ac:spMkLst>
        </pc:spChg>
        <pc:spChg chg="mod">
          <ac:chgData name="Miguel Myers" userId="6aff6c08-092a-41b6-a903-0453fbb55b26" providerId="ADAL" clId="{42DBDF37-BA61-4E43-9BC9-EF58896829FF}" dt="2021-08-20T09:56:20.324" v="10658"/>
          <ac:spMkLst>
            <pc:docMk/>
            <pc:sldMk cId="924541458" sldId="269"/>
            <ac:spMk id="59" creationId="{948B9AC0-738E-4D08-9789-BADAB51BA63B}"/>
          </ac:spMkLst>
        </pc:spChg>
        <pc:spChg chg="mod">
          <ac:chgData name="Miguel Myers" userId="6aff6c08-092a-41b6-a903-0453fbb55b26" providerId="ADAL" clId="{42DBDF37-BA61-4E43-9BC9-EF58896829FF}" dt="2021-08-20T09:56:20.324" v="10658"/>
          <ac:spMkLst>
            <pc:docMk/>
            <pc:sldMk cId="924541458" sldId="269"/>
            <ac:spMk id="60" creationId="{48A9326B-CA94-41BF-8574-33BC0F47F4E9}"/>
          </ac:spMkLst>
        </pc:spChg>
        <pc:spChg chg="mod">
          <ac:chgData name="Miguel Myers" userId="6aff6c08-092a-41b6-a903-0453fbb55b26" providerId="ADAL" clId="{42DBDF37-BA61-4E43-9BC9-EF58896829FF}" dt="2021-08-20T09:56:20.324" v="10658"/>
          <ac:spMkLst>
            <pc:docMk/>
            <pc:sldMk cId="924541458" sldId="269"/>
            <ac:spMk id="61" creationId="{03C76FEF-0492-45C3-A9CE-B5B024954027}"/>
          </ac:spMkLst>
        </pc:spChg>
        <pc:spChg chg="mod">
          <ac:chgData name="Miguel Myers" userId="6aff6c08-092a-41b6-a903-0453fbb55b26" providerId="ADAL" clId="{42DBDF37-BA61-4E43-9BC9-EF58896829FF}" dt="2021-08-20T09:56:20.324" v="10658"/>
          <ac:spMkLst>
            <pc:docMk/>
            <pc:sldMk cId="924541458" sldId="269"/>
            <ac:spMk id="62" creationId="{CEACF77B-E2BC-4DD1-B176-719B891514B5}"/>
          </ac:spMkLst>
        </pc:spChg>
        <pc:spChg chg="mod">
          <ac:chgData name="Miguel Myers" userId="6aff6c08-092a-41b6-a903-0453fbb55b26" providerId="ADAL" clId="{42DBDF37-BA61-4E43-9BC9-EF58896829FF}" dt="2021-08-20T09:56:20.324" v="10658"/>
          <ac:spMkLst>
            <pc:docMk/>
            <pc:sldMk cId="924541458" sldId="269"/>
            <ac:spMk id="63" creationId="{5DB0E934-749E-4042-B1C7-D131EB822DAA}"/>
          </ac:spMkLst>
        </pc:spChg>
        <pc:spChg chg="add del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72" creationId="{06A33869-EC18-4DEC-ABF3-FAB3632D7C06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74" creationId="{F96448FA-9A32-4BD2-A338-01CD1856DD3C}"/>
          </ac:spMkLst>
        </pc:spChg>
        <pc:spChg chg="add mod">
          <ac:chgData name="Miguel Myers" userId="6aff6c08-092a-41b6-a903-0453fbb55b26" providerId="ADAL" clId="{42DBDF37-BA61-4E43-9BC9-EF58896829FF}" dt="2021-08-20T10:11:08.832" v="10914" actId="1076"/>
          <ac:spMkLst>
            <pc:docMk/>
            <pc:sldMk cId="924541458" sldId="269"/>
            <ac:spMk id="76" creationId="{56E3C6A8-7B72-48A3-9A9B-735C1701F605}"/>
          </ac:spMkLst>
        </pc:spChg>
        <pc:spChg chg="add mod">
          <ac:chgData name="Miguel Myers" userId="6aff6c08-092a-41b6-a903-0453fbb55b26" providerId="ADAL" clId="{42DBDF37-BA61-4E43-9BC9-EF58896829FF}" dt="2021-08-20T10:33:28.559" v="11342" actId="552"/>
          <ac:spMkLst>
            <pc:docMk/>
            <pc:sldMk cId="924541458" sldId="269"/>
            <ac:spMk id="78" creationId="{70B01468-C73A-4A27-9AAB-9C1D947E9E9E}"/>
          </ac:spMkLst>
        </pc:spChg>
        <pc:spChg chg="add mod">
          <ac:chgData name="Miguel Myers" userId="6aff6c08-092a-41b6-a903-0453fbb55b26" providerId="ADAL" clId="{42DBDF37-BA61-4E43-9BC9-EF58896829FF}" dt="2021-08-20T10:18:53.351" v="11095" actId="553"/>
          <ac:spMkLst>
            <pc:docMk/>
            <pc:sldMk cId="924541458" sldId="269"/>
            <ac:spMk id="88" creationId="{E4D4CEAF-2271-4BC5-A206-09B5F3DDB654}"/>
          </ac:spMkLst>
        </pc:spChg>
        <pc:spChg chg="add del">
          <ac:chgData name="Miguel Myers" userId="6aff6c08-092a-41b6-a903-0453fbb55b26" providerId="ADAL" clId="{42DBDF37-BA61-4E43-9BC9-EF58896829FF}" dt="2021-08-20T10:18:33.712" v="11090" actId="22"/>
          <ac:spMkLst>
            <pc:docMk/>
            <pc:sldMk cId="924541458" sldId="269"/>
            <ac:spMk id="90" creationId="{F70A2399-A072-4CDF-AEED-DD6B92132AE9}"/>
          </ac:spMkLst>
        </pc:spChg>
        <pc:spChg chg="add del">
          <ac:chgData name="Miguel Myers" userId="6aff6c08-092a-41b6-a903-0453fbb55b26" providerId="ADAL" clId="{42DBDF37-BA61-4E43-9BC9-EF58896829FF}" dt="2021-08-20T10:18:33.712" v="11090" actId="22"/>
          <ac:spMkLst>
            <pc:docMk/>
            <pc:sldMk cId="924541458" sldId="269"/>
            <ac:spMk id="92" creationId="{90799D92-98D1-47C0-BD83-2D53BC96F4EB}"/>
          </ac:spMkLst>
        </pc:spChg>
        <pc:spChg chg="add del">
          <ac:chgData name="Miguel Myers" userId="6aff6c08-092a-41b6-a903-0453fbb55b26" providerId="ADAL" clId="{42DBDF37-BA61-4E43-9BC9-EF58896829FF}" dt="2021-08-20T10:18:33.712" v="11090" actId="22"/>
          <ac:spMkLst>
            <pc:docMk/>
            <pc:sldMk cId="924541458" sldId="269"/>
            <ac:spMk id="94" creationId="{DBC54BC7-CFB2-4A92-BDF4-7BEA41417454}"/>
          </ac:spMkLst>
        </pc:spChg>
        <pc:spChg chg="add del">
          <ac:chgData name="Miguel Myers" userId="6aff6c08-092a-41b6-a903-0453fbb55b26" providerId="ADAL" clId="{42DBDF37-BA61-4E43-9BC9-EF58896829FF}" dt="2021-08-20T10:18:33.712" v="11090" actId="22"/>
          <ac:spMkLst>
            <pc:docMk/>
            <pc:sldMk cId="924541458" sldId="269"/>
            <ac:spMk id="96" creationId="{2FC86AEF-928E-43B3-B131-A1D82480135A}"/>
          </ac:spMkLst>
        </pc:spChg>
        <pc:spChg chg="add del">
          <ac:chgData name="Miguel Myers" userId="6aff6c08-092a-41b6-a903-0453fbb55b26" providerId="ADAL" clId="{42DBDF37-BA61-4E43-9BC9-EF58896829FF}" dt="2021-08-20T10:18:33.712" v="11090" actId="22"/>
          <ac:spMkLst>
            <pc:docMk/>
            <pc:sldMk cId="924541458" sldId="269"/>
            <ac:spMk id="98" creationId="{1E25CB04-E72B-4ED7-91D7-1AAAE0343262}"/>
          </ac:spMkLst>
        </pc:spChg>
        <pc:spChg chg="add del">
          <ac:chgData name="Miguel Myers" userId="6aff6c08-092a-41b6-a903-0453fbb55b26" providerId="ADAL" clId="{42DBDF37-BA61-4E43-9BC9-EF58896829FF}" dt="2021-08-20T10:18:33.712" v="11090" actId="22"/>
          <ac:spMkLst>
            <pc:docMk/>
            <pc:sldMk cId="924541458" sldId="269"/>
            <ac:spMk id="100" creationId="{BD74C71C-8C03-484C-BEB9-B41AD5E79A6F}"/>
          </ac:spMkLst>
        </pc:spChg>
        <pc:spChg chg="add del">
          <ac:chgData name="Miguel Myers" userId="6aff6c08-092a-41b6-a903-0453fbb55b26" providerId="ADAL" clId="{42DBDF37-BA61-4E43-9BC9-EF58896829FF}" dt="2021-08-20T10:18:33.712" v="11090" actId="22"/>
          <ac:spMkLst>
            <pc:docMk/>
            <pc:sldMk cId="924541458" sldId="269"/>
            <ac:spMk id="101" creationId="{D82D1755-6123-45D4-81F1-CF802AB7F23E}"/>
          </ac:spMkLst>
        </pc:spChg>
        <pc:spChg chg="add del">
          <ac:chgData name="Miguel Myers" userId="6aff6c08-092a-41b6-a903-0453fbb55b26" providerId="ADAL" clId="{42DBDF37-BA61-4E43-9BC9-EF58896829FF}" dt="2021-08-20T10:18:33.712" v="11090" actId="22"/>
          <ac:spMkLst>
            <pc:docMk/>
            <pc:sldMk cId="924541458" sldId="269"/>
            <ac:spMk id="102" creationId="{E65DC2F9-71C9-433D-8A24-6A224769DC9C}"/>
          </ac:spMkLst>
        </pc:spChg>
        <pc:spChg chg="add del">
          <ac:chgData name="Miguel Myers" userId="6aff6c08-092a-41b6-a903-0453fbb55b26" providerId="ADAL" clId="{42DBDF37-BA61-4E43-9BC9-EF58896829FF}" dt="2021-08-20T10:18:33.712" v="11090" actId="22"/>
          <ac:spMkLst>
            <pc:docMk/>
            <pc:sldMk cId="924541458" sldId="269"/>
            <ac:spMk id="113" creationId="{80783A0E-CB16-48C9-990E-E574C0C4F7C1}"/>
          </ac:spMkLst>
        </pc:spChg>
        <pc:spChg chg="del">
          <ac:chgData name="Miguel Myers" userId="6aff6c08-092a-41b6-a903-0453fbb55b26" providerId="ADAL" clId="{42DBDF37-BA61-4E43-9BC9-EF58896829FF}" dt="2021-08-20T06:13:04.971" v="7571" actId="478"/>
          <ac:spMkLst>
            <pc:docMk/>
            <pc:sldMk cId="924541458" sldId="269"/>
            <ac:spMk id="117" creationId="{CAE57F42-363D-43BF-9018-6CAEB2AB4555}"/>
          </ac:spMkLst>
        </pc:spChg>
        <pc:spChg chg="del">
          <ac:chgData name="Miguel Myers" userId="6aff6c08-092a-41b6-a903-0453fbb55b26" providerId="ADAL" clId="{42DBDF37-BA61-4E43-9BC9-EF58896829FF}" dt="2021-08-20T06:13:04.971" v="7571" actId="478"/>
          <ac:spMkLst>
            <pc:docMk/>
            <pc:sldMk cId="924541458" sldId="269"/>
            <ac:spMk id="119" creationId="{9C72CACD-52AB-40BF-B3AB-9424C08BC11C}"/>
          </ac:spMkLst>
        </pc:spChg>
        <pc:spChg chg="del">
          <ac:chgData name="Miguel Myers" userId="6aff6c08-092a-41b6-a903-0453fbb55b26" providerId="ADAL" clId="{42DBDF37-BA61-4E43-9BC9-EF58896829FF}" dt="2021-08-20T06:13:04.971" v="7571" actId="478"/>
          <ac:spMkLst>
            <pc:docMk/>
            <pc:sldMk cId="924541458" sldId="269"/>
            <ac:spMk id="121" creationId="{92B994C6-21EA-4AD4-9500-06BE776F87D5}"/>
          </ac:spMkLst>
        </pc:spChg>
        <pc:spChg chg="add del">
          <ac:chgData name="Miguel Myers" userId="6aff6c08-092a-41b6-a903-0453fbb55b26" providerId="ADAL" clId="{42DBDF37-BA61-4E43-9BC9-EF58896829FF}" dt="2021-08-20T10:18:33.712" v="11090" actId="22"/>
          <ac:spMkLst>
            <pc:docMk/>
            <pc:sldMk cId="924541458" sldId="269"/>
            <ac:spMk id="125" creationId="{F2435D22-DCD2-4AA8-955B-E305BB6AC66F}"/>
          </ac:spMkLst>
        </pc:spChg>
        <pc:spChg chg="add del">
          <ac:chgData name="Miguel Myers" userId="6aff6c08-092a-41b6-a903-0453fbb55b26" providerId="ADAL" clId="{42DBDF37-BA61-4E43-9BC9-EF58896829FF}" dt="2021-08-20T10:18:33.712" v="11090" actId="22"/>
          <ac:spMkLst>
            <pc:docMk/>
            <pc:sldMk cId="924541458" sldId="269"/>
            <ac:spMk id="127" creationId="{B98E2113-1E83-4560-B703-FABA9BF2ADEC}"/>
          </ac:spMkLst>
        </pc:spChg>
        <pc:spChg chg="add mod">
          <ac:chgData name="Miguel Myers" userId="6aff6c08-092a-41b6-a903-0453fbb55b26" providerId="ADAL" clId="{42DBDF37-BA61-4E43-9BC9-EF58896829FF}" dt="2021-08-20T10:27:08.978" v="11329" actId="1076"/>
          <ac:spMkLst>
            <pc:docMk/>
            <pc:sldMk cId="924541458" sldId="269"/>
            <ac:spMk id="130" creationId="{191063D5-6A30-4B8D-B0EE-000823D39770}"/>
          </ac:spMkLst>
        </pc:spChg>
        <pc:spChg chg="add mod">
          <ac:chgData name="Miguel Myers" userId="6aff6c08-092a-41b6-a903-0453fbb55b26" providerId="ADAL" clId="{42DBDF37-BA61-4E43-9BC9-EF58896829FF}" dt="2021-08-20T10:27:08.978" v="11329" actId="1076"/>
          <ac:spMkLst>
            <pc:docMk/>
            <pc:sldMk cId="924541458" sldId="269"/>
            <ac:spMk id="132" creationId="{0F805318-E493-4D99-A308-583EF13F1190}"/>
          </ac:spMkLst>
        </pc:spChg>
        <pc:spChg chg="add mod">
          <ac:chgData name="Miguel Myers" userId="6aff6c08-092a-41b6-a903-0453fbb55b26" providerId="ADAL" clId="{42DBDF37-BA61-4E43-9BC9-EF58896829FF}" dt="2021-08-20T10:27:08.978" v="11329" actId="1076"/>
          <ac:spMkLst>
            <pc:docMk/>
            <pc:sldMk cId="924541458" sldId="269"/>
            <ac:spMk id="134" creationId="{018F4411-9984-45B0-8DD1-BC4004A5C47A}"/>
          </ac:spMkLst>
        </pc:spChg>
        <pc:spChg chg="add del mod">
          <ac:chgData name="Miguel Myers" userId="6aff6c08-092a-41b6-a903-0453fbb55b26" providerId="ADAL" clId="{42DBDF37-BA61-4E43-9BC9-EF58896829FF}" dt="2021-08-20T10:24:42.300" v="11304" actId="478"/>
          <ac:spMkLst>
            <pc:docMk/>
            <pc:sldMk cId="924541458" sldId="269"/>
            <ac:spMk id="135" creationId="{0F24F5BC-AC3A-4226-A2DB-4CC158C672E7}"/>
          </ac:spMkLst>
        </pc:spChg>
        <pc:spChg chg="add mod">
          <ac:chgData name="Miguel Myers" userId="6aff6c08-092a-41b6-a903-0453fbb55b26" providerId="ADAL" clId="{42DBDF37-BA61-4E43-9BC9-EF58896829FF}" dt="2021-08-20T10:27:08.978" v="11329" actId="1076"/>
          <ac:spMkLst>
            <pc:docMk/>
            <pc:sldMk cId="924541458" sldId="269"/>
            <ac:spMk id="137" creationId="{3E924B00-9387-418D-84FE-40CEB5A66DD2}"/>
          </ac:spMkLst>
        </pc:spChg>
        <pc:spChg chg="add del">
          <ac:chgData name="Miguel Myers" userId="6aff6c08-092a-41b6-a903-0453fbb55b26" providerId="ADAL" clId="{42DBDF37-BA61-4E43-9BC9-EF58896829FF}" dt="2021-08-20T10:24:50.695" v="11306" actId="478"/>
          <ac:spMkLst>
            <pc:docMk/>
            <pc:sldMk cId="924541458" sldId="269"/>
            <ac:spMk id="139" creationId="{1706C4F5-6A9B-4573-9C16-C9B5F6B2A129}"/>
          </ac:spMkLst>
        </pc:spChg>
        <pc:spChg chg="add del mod">
          <ac:chgData name="Miguel Myers" userId="6aff6c08-092a-41b6-a903-0453fbb55b26" providerId="ADAL" clId="{42DBDF37-BA61-4E43-9BC9-EF58896829FF}" dt="2021-08-20T10:24:59.090" v="11309" actId="478"/>
          <ac:spMkLst>
            <pc:docMk/>
            <pc:sldMk cId="924541458" sldId="269"/>
            <ac:spMk id="141" creationId="{4BE1CE41-FD2D-442B-8D98-AA00B530BE2E}"/>
          </ac:spMkLst>
        </pc:spChg>
        <pc:spChg chg="add mod ord">
          <ac:chgData name="Miguel Myers" userId="6aff6c08-092a-41b6-a903-0453fbb55b26" providerId="ADAL" clId="{42DBDF37-BA61-4E43-9BC9-EF58896829FF}" dt="2021-08-20T10:27:08.978" v="11329" actId="1076"/>
          <ac:spMkLst>
            <pc:docMk/>
            <pc:sldMk cId="924541458" sldId="269"/>
            <ac:spMk id="143" creationId="{66B3C9DE-4BEA-433C-927B-B3AAB2649C5E}"/>
          </ac:spMkLst>
        </pc:spChg>
        <pc:spChg chg="add mod">
          <ac:chgData name="Miguel Myers" userId="6aff6c08-092a-41b6-a903-0453fbb55b26" providerId="ADAL" clId="{42DBDF37-BA61-4E43-9BC9-EF58896829FF}" dt="2021-08-20T10:33:44.776" v="11354" actId="1035"/>
          <ac:spMkLst>
            <pc:docMk/>
            <pc:sldMk cId="924541458" sldId="269"/>
            <ac:spMk id="145" creationId="{41813D21-1D2E-4153-9AE8-8A5BF8927121}"/>
          </ac:spMkLst>
        </pc:spChg>
        <pc:spChg chg="add mod">
          <ac:chgData name="Miguel Myers" userId="6aff6c08-092a-41b6-a903-0453fbb55b26" providerId="ADAL" clId="{42DBDF37-BA61-4E43-9BC9-EF58896829FF}" dt="2021-08-20T10:33:39.799" v="11345" actId="20577"/>
          <ac:spMkLst>
            <pc:docMk/>
            <pc:sldMk cId="924541458" sldId="269"/>
            <ac:spMk id="147" creationId="{786157AE-46AD-4D7D-959B-E8568763FBBD}"/>
          </ac:spMkLst>
        </pc:spChg>
        <pc:spChg chg="add mod">
          <ac:chgData name="Miguel Myers" userId="6aff6c08-092a-41b6-a903-0453fbb55b26" providerId="ADAL" clId="{42DBDF37-BA61-4E43-9BC9-EF58896829FF}" dt="2021-08-20T10:34:20.515" v="11367" actId="20577"/>
          <ac:spMkLst>
            <pc:docMk/>
            <pc:sldMk cId="924541458" sldId="269"/>
            <ac:spMk id="149" creationId="{CD557A26-E74F-44DA-A29D-F988DFBCE13D}"/>
          </ac:spMkLst>
        </pc:spChg>
        <pc:grpChg chg="add mod">
          <ac:chgData name="Miguel Myers" userId="6aff6c08-092a-41b6-a903-0453fbb55b26" providerId="ADAL" clId="{42DBDF37-BA61-4E43-9BC9-EF58896829FF}" dt="2021-08-20T06:11:57.975" v="7544" actId="1076"/>
          <ac:grpSpMkLst>
            <pc:docMk/>
            <pc:sldMk cId="924541458" sldId="269"/>
            <ac:grpSpMk id="37" creationId="{B571AB55-7B10-41E1-9714-154D4C036662}"/>
          </ac:grpSpMkLst>
        </pc:grpChg>
        <pc:grpChg chg="del">
          <ac:chgData name="Miguel Myers" userId="6aff6c08-092a-41b6-a903-0453fbb55b26" providerId="ADAL" clId="{42DBDF37-BA61-4E43-9BC9-EF58896829FF}" dt="2021-08-20T06:11:59.674" v="7545" actId="478"/>
          <ac:grpSpMkLst>
            <pc:docMk/>
            <pc:sldMk cId="924541458" sldId="269"/>
            <ac:grpSpMk id="46" creationId="{CD89613B-0900-4FDD-A7B6-9E500130B822}"/>
          </ac:grpSpMkLst>
        </pc:grpChg>
        <pc:grpChg chg="add del mod">
          <ac:chgData name="Miguel Myers" userId="6aff6c08-092a-41b6-a903-0453fbb55b26" providerId="ADAL" clId="{42DBDF37-BA61-4E43-9BC9-EF58896829FF}" dt="2021-08-20T09:56:49.130" v="10669" actId="165"/>
          <ac:grpSpMkLst>
            <pc:docMk/>
            <pc:sldMk cId="924541458" sldId="269"/>
            <ac:grpSpMk id="50" creationId="{6A2236B6-B442-4ECF-8C9D-EABD791E33C2}"/>
          </ac:grpSpMkLst>
        </pc:grpChg>
        <pc:grpChg chg="del mod topLvl">
          <ac:chgData name="Miguel Myers" userId="6aff6c08-092a-41b6-a903-0453fbb55b26" providerId="ADAL" clId="{42DBDF37-BA61-4E43-9BC9-EF58896829FF}" dt="2021-08-20T09:56:51.288" v="10670" actId="478"/>
          <ac:grpSpMkLst>
            <pc:docMk/>
            <pc:sldMk cId="924541458" sldId="269"/>
            <ac:grpSpMk id="52" creationId="{D1BCB06D-4A4A-49E6-A2E6-1C6404313C31}"/>
          </ac:grpSpMkLst>
        </pc:grpChg>
        <pc:grpChg chg="add mod topLvl">
          <ac:chgData name="Miguel Myers" userId="6aff6c08-092a-41b6-a903-0453fbb55b26" providerId="ADAL" clId="{42DBDF37-BA61-4E43-9BC9-EF58896829FF}" dt="2021-08-20T10:18:53.351" v="11095" actId="553"/>
          <ac:grpSpMkLst>
            <pc:docMk/>
            <pc:sldMk cId="924541458" sldId="269"/>
            <ac:grpSpMk id="80" creationId="{AE941A67-9A86-4081-9E34-D9F829EC22F4}"/>
          </ac:grpSpMkLst>
        </pc:grpChg>
        <pc:grpChg chg="add del">
          <ac:chgData name="Miguel Myers" userId="6aff6c08-092a-41b6-a903-0453fbb55b26" providerId="ADAL" clId="{42DBDF37-BA61-4E43-9BC9-EF58896829FF}" dt="2021-08-20T10:17:30.987" v="11050" actId="164"/>
          <ac:grpSpMkLst>
            <pc:docMk/>
            <pc:sldMk cId="924541458" sldId="269"/>
            <ac:grpSpMk id="84" creationId="{15CCB7CD-4EE0-4D70-B183-5C5B47AF663D}"/>
          </ac:grpSpMkLst>
        </pc:grpChg>
        <pc:grpChg chg="add mod">
          <ac:chgData name="Miguel Myers" userId="6aff6c08-092a-41b6-a903-0453fbb55b26" providerId="ADAL" clId="{42DBDF37-BA61-4E43-9BC9-EF58896829FF}" dt="2021-08-20T10:18:45.172" v="11093" actId="1076"/>
          <ac:grpSpMkLst>
            <pc:docMk/>
            <pc:sldMk cId="924541458" sldId="269"/>
            <ac:grpSpMk id="86" creationId="{4C503D79-DF6B-46DE-9296-1C07B2293463}"/>
          </ac:grpSpMkLst>
        </pc:grpChg>
        <pc:grpChg chg="del">
          <ac:chgData name="Miguel Myers" userId="6aff6c08-092a-41b6-a903-0453fbb55b26" providerId="ADAL" clId="{42DBDF37-BA61-4E43-9BC9-EF58896829FF}" dt="2021-08-20T06:13:04.971" v="7571" actId="478"/>
          <ac:grpSpMkLst>
            <pc:docMk/>
            <pc:sldMk cId="924541458" sldId="269"/>
            <ac:grpSpMk id="115" creationId="{9AF86A18-39CF-4842-8606-3535B5249E51}"/>
          </ac:grpSpMkLst>
        </pc:grpChg>
        <pc:grpChg chg="add mod">
          <ac:chgData name="Miguel Myers" userId="6aff6c08-092a-41b6-a903-0453fbb55b26" providerId="ADAL" clId="{42DBDF37-BA61-4E43-9BC9-EF58896829FF}" dt="2021-08-20T10:18:45.172" v="11093" actId="1076"/>
          <ac:grpSpMkLst>
            <pc:docMk/>
            <pc:sldMk cId="924541458" sldId="269"/>
            <ac:grpSpMk id="128" creationId="{38A1A4F1-335D-4347-96F5-F52CDFE14BC2}"/>
          </ac:grpSpMkLst>
        </pc:grpChg>
        <pc:cxnChg chg="del mod topLvl">
          <ac:chgData name="Miguel Myers" userId="6aff6c08-092a-41b6-a903-0453fbb55b26" providerId="ADAL" clId="{42DBDF37-BA61-4E43-9BC9-EF58896829FF}" dt="2021-08-20T09:56:53.691" v="10672" actId="478"/>
          <ac:cxnSpMkLst>
            <pc:docMk/>
            <pc:sldMk cId="924541458" sldId="269"/>
            <ac:cxnSpMk id="53" creationId="{3D70573E-863D-4611-A6FE-1D0DAD5F705A}"/>
          </ac:cxnSpMkLst>
        </pc:cxnChg>
        <pc:cxnChg chg="del mod topLvl">
          <ac:chgData name="Miguel Myers" userId="6aff6c08-092a-41b6-a903-0453fbb55b26" providerId="ADAL" clId="{42DBDF37-BA61-4E43-9BC9-EF58896829FF}" dt="2021-08-20T09:56:55.065" v="10673" actId="478"/>
          <ac:cxnSpMkLst>
            <pc:docMk/>
            <pc:sldMk cId="924541458" sldId="269"/>
            <ac:cxnSpMk id="55" creationId="{21EAB886-952A-462E-A79D-C6B817FFBD47}"/>
          </ac:cxnSpMkLst>
        </pc:cxnChg>
        <pc:cxnChg chg="del mod topLvl">
          <ac:chgData name="Miguel Myers" userId="6aff6c08-092a-41b6-a903-0453fbb55b26" providerId="ADAL" clId="{42DBDF37-BA61-4E43-9BC9-EF58896829FF}" dt="2021-08-20T09:56:52.381" v="10671" actId="478"/>
          <ac:cxnSpMkLst>
            <pc:docMk/>
            <pc:sldMk cId="924541458" sldId="269"/>
            <ac:cxnSpMk id="56" creationId="{0237542D-7F70-4161-8D1C-A2340BA3B4C5}"/>
          </ac:cxnSpMkLst>
        </pc:cxnChg>
      </pc:sldChg>
      <pc:sldChg chg="add del">
        <pc:chgData name="Miguel Myers" userId="6aff6c08-092a-41b6-a903-0453fbb55b26" providerId="ADAL" clId="{42DBDF37-BA61-4E43-9BC9-EF58896829FF}" dt="2021-08-20T06:10:28.060" v="7529" actId="47"/>
        <pc:sldMkLst>
          <pc:docMk/>
          <pc:sldMk cId="2414183270" sldId="269"/>
        </pc:sldMkLst>
      </pc:sldChg>
      <pc:sldChg chg="addSp delSp modSp add mod">
        <pc:chgData name="Miguel Myers" userId="6aff6c08-092a-41b6-a903-0453fbb55b26" providerId="ADAL" clId="{42DBDF37-BA61-4E43-9BC9-EF58896829FF}" dt="2021-08-20T06:57:57.323" v="8248" actId="14861"/>
        <pc:sldMkLst>
          <pc:docMk/>
          <pc:sldMk cId="1684008559" sldId="270"/>
        </pc:sldMkLst>
        <pc:spChg chg="add del mod">
          <ac:chgData name="Miguel Myers" userId="6aff6c08-092a-41b6-a903-0453fbb55b26" providerId="ADAL" clId="{42DBDF37-BA61-4E43-9BC9-EF58896829FF}" dt="2021-08-20T06:30:08.118" v="7755" actId="478"/>
          <ac:spMkLst>
            <pc:docMk/>
            <pc:sldMk cId="1684008559" sldId="270"/>
            <ac:spMk id="3" creationId="{51314B7D-0C71-4F6B-99FA-5B2CDE39CDB5}"/>
          </ac:spMkLst>
        </pc:spChg>
        <pc:spChg chg="del">
          <ac:chgData name="Miguel Myers" userId="6aff6c08-092a-41b6-a903-0453fbb55b26" providerId="ADAL" clId="{42DBDF37-BA61-4E43-9BC9-EF58896829FF}" dt="2021-08-20T06:18:03.976" v="7668" actId="478"/>
          <ac:spMkLst>
            <pc:docMk/>
            <pc:sldMk cId="1684008559" sldId="270"/>
            <ac:spMk id="4" creationId="{A035C8D7-74C9-4679-8A82-8BC6EF29132A}"/>
          </ac:spMkLst>
        </pc:spChg>
        <pc:spChg chg="add mod">
          <ac:chgData name="Miguel Myers" userId="6aff6c08-092a-41b6-a903-0453fbb55b26" providerId="ADAL" clId="{42DBDF37-BA61-4E43-9BC9-EF58896829FF}" dt="2021-08-20T06:34:42.388" v="7941" actId="207"/>
          <ac:spMkLst>
            <pc:docMk/>
            <pc:sldMk cId="1684008559" sldId="270"/>
            <ac:spMk id="5" creationId="{0B7BC7DA-75C2-45E0-9D69-8EEA8EA98F80}"/>
          </ac:spMkLst>
        </pc:spChg>
        <pc:spChg chg="add mod">
          <ac:chgData name="Miguel Myers" userId="6aff6c08-092a-41b6-a903-0453fbb55b26" providerId="ADAL" clId="{42DBDF37-BA61-4E43-9BC9-EF58896829FF}" dt="2021-08-20T06:31:33.700" v="7781" actId="1076"/>
          <ac:spMkLst>
            <pc:docMk/>
            <pc:sldMk cId="1684008559" sldId="270"/>
            <ac:spMk id="6" creationId="{2141DB38-A439-432D-9207-DA38145D26F3}"/>
          </ac:spMkLst>
        </pc:spChg>
        <pc:spChg chg="add mod">
          <ac:chgData name="Miguel Myers" userId="6aff6c08-092a-41b6-a903-0453fbb55b26" providerId="ADAL" clId="{42DBDF37-BA61-4E43-9BC9-EF58896829FF}" dt="2021-08-20T06:34:08.411" v="7939" actId="1076"/>
          <ac:spMkLst>
            <pc:docMk/>
            <pc:sldMk cId="1684008559" sldId="270"/>
            <ac:spMk id="7" creationId="{DFBB273E-C294-4617-A338-A5BB6340D2A4}"/>
          </ac:spMkLst>
        </pc:spChg>
        <pc:spChg chg="mod">
          <ac:chgData name="Miguel Myers" userId="6aff6c08-092a-41b6-a903-0453fbb55b26" providerId="ADAL" clId="{42DBDF37-BA61-4E43-9BC9-EF58896829FF}" dt="2021-08-20T06:51:36.945" v="8224" actId="207"/>
          <ac:spMkLst>
            <pc:docMk/>
            <pc:sldMk cId="1684008559" sldId="270"/>
            <ac:spMk id="8" creationId="{62BA6550-CE9D-4DA5-AB76-9A0D121DFC6E}"/>
          </ac:spMkLst>
        </pc:spChg>
        <pc:spChg chg="add mod ord">
          <ac:chgData name="Miguel Myers" userId="6aff6c08-092a-41b6-a903-0453fbb55b26" providerId="ADAL" clId="{42DBDF37-BA61-4E43-9BC9-EF58896829FF}" dt="2021-08-20T06:57:57.323" v="8248" actId="14861"/>
          <ac:spMkLst>
            <pc:docMk/>
            <pc:sldMk cId="1684008559" sldId="270"/>
            <ac:spMk id="9" creationId="{7376DE38-436D-48E7-B637-80585DA4881C}"/>
          </ac:spMkLst>
        </pc:spChg>
        <pc:spChg chg="mod">
          <ac:chgData name="Miguel Myers" userId="6aff6c08-092a-41b6-a903-0453fbb55b26" providerId="ADAL" clId="{42DBDF37-BA61-4E43-9BC9-EF58896829FF}" dt="2021-08-20T06:18:38.998" v="7670"/>
          <ac:spMkLst>
            <pc:docMk/>
            <pc:sldMk cId="1684008559" sldId="270"/>
            <ac:spMk id="11" creationId="{57F766C3-CC25-4A46-9EDB-AB510AC94CC0}"/>
          </ac:spMkLst>
        </pc:spChg>
        <pc:spChg chg="mod">
          <ac:chgData name="Miguel Myers" userId="6aff6c08-092a-41b6-a903-0453fbb55b26" providerId="ADAL" clId="{42DBDF37-BA61-4E43-9BC9-EF58896829FF}" dt="2021-08-20T06:18:38.998" v="7670"/>
          <ac:spMkLst>
            <pc:docMk/>
            <pc:sldMk cId="1684008559" sldId="270"/>
            <ac:spMk id="12" creationId="{35F59EF0-029A-4A9C-8341-DC0CF2BEF1E2}"/>
          </ac:spMkLst>
        </pc:spChg>
        <pc:spChg chg="mod">
          <ac:chgData name="Miguel Myers" userId="6aff6c08-092a-41b6-a903-0453fbb55b26" providerId="ADAL" clId="{42DBDF37-BA61-4E43-9BC9-EF58896829FF}" dt="2021-08-20T06:18:38.998" v="7670"/>
          <ac:spMkLst>
            <pc:docMk/>
            <pc:sldMk cId="1684008559" sldId="270"/>
            <ac:spMk id="13" creationId="{6F999ACA-7E13-4967-B94F-4A7312CA35B1}"/>
          </ac:spMkLst>
        </pc:spChg>
        <pc:spChg chg="mod">
          <ac:chgData name="Miguel Myers" userId="6aff6c08-092a-41b6-a903-0453fbb55b26" providerId="ADAL" clId="{42DBDF37-BA61-4E43-9BC9-EF58896829FF}" dt="2021-08-20T06:18:08.696" v="7669" actId="20577"/>
          <ac:spMkLst>
            <pc:docMk/>
            <pc:sldMk cId="1684008559" sldId="270"/>
            <ac:spMk id="18" creationId="{6FAD26A1-FDA7-40A7-AA02-758FA8EC495C}"/>
          </ac:spMkLst>
        </pc:spChg>
        <pc:spChg chg="add mod">
          <ac:chgData name="Miguel Myers" userId="6aff6c08-092a-41b6-a903-0453fbb55b26" providerId="ADAL" clId="{42DBDF37-BA61-4E43-9BC9-EF58896829FF}" dt="2021-08-20T06:50:35.005" v="8223" actId="1076"/>
          <ac:spMkLst>
            <pc:docMk/>
            <pc:sldMk cId="1684008559" sldId="270"/>
            <ac:spMk id="20" creationId="{37704E39-FFC9-4845-BC8B-28CF2157A739}"/>
          </ac:spMkLst>
        </pc:spChg>
        <pc:grpChg chg="add mod">
          <ac:chgData name="Miguel Myers" userId="6aff6c08-092a-41b6-a903-0453fbb55b26" providerId="ADAL" clId="{42DBDF37-BA61-4E43-9BC9-EF58896829FF}" dt="2021-08-20T06:18:49.532" v="7674" actId="1076"/>
          <ac:grpSpMkLst>
            <pc:docMk/>
            <pc:sldMk cId="1684008559" sldId="270"/>
            <ac:grpSpMk id="10" creationId="{F6ED35E5-25C3-4A38-AA19-06146A338C1D}"/>
          </ac:grpSpMkLst>
        </pc:grpChg>
        <pc:grpChg chg="add">
          <ac:chgData name="Miguel Myers" userId="6aff6c08-092a-41b6-a903-0453fbb55b26" providerId="ADAL" clId="{42DBDF37-BA61-4E43-9BC9-EF58896829FF}" dt="2021-08-20T06:34:50.996" v="7943" actId="164"/>
          <ac:grpSpMkLst>
            <pc:docMk/>
            <pc:sldMk cId="1684008559" sldId="270"/>
            <ac:grpSpMk id="14" creationId="{F00C103A-25EF-475F-9422-5A49D1524A78}"/>
          </ac:grpSpMkLst>
        </pc:grpChg>
        <pc:grpChg chg="add mod">
          <ac:chgData name="Miguel Myers" userId="6aff6c08-092a-41b6-a903-0453fbb55b26" providerId="ADAL" clId="{42DBDF37-BA61-4E43-9BC9-EF58896829FF}" dt="2021-08-20T06:57:54.369" v="8247" actId="14861"/>
          <ac:grpSpMkLst>
            <pc:docMk/>
            <pc:sldMk cId="1684008559" sldId="270"/>
            <ac:grpSpMk id="16" creationId="{92774B2F-E1EF-4D22-B04B-1F262BF3AC5D}"/>
          </ac:grpSpMkLst>
        </pc:grpChg>
        <pc:grpChg chg="del">
          <ac:chgData name="Miguel Myers" userId="6aff6c08-092a-41b6-a903-0453fbb55b26" providerId="ADAL" clId="{42DBDF37-BA61-4E43-9BC9-EF58896829FF}" dt="2021-08-20T06:18:46.949" v="7673" actId="478"/>
          <ac:grpSpMkLst>
            <pc:docMk/>
            <pc:sldMk cId="1684008559" sldId="270"/>
            <ac:grpSpMk id="37" creationId="{B571AB55-7B10-41E1-9714-154D4C036662}"/>
          </ac:grpSpMkLst>
        </pc:grpChg>
        <pc:graphicFrameChg chg="add mod modGraphic">
          <ac:chgData name="Miguel Myers" userId="6aff6c08-092a-41b6-a903-0453fbb55b26" providerId="ADAL" clId="{42DBDF37-BA61-4E43-9BC9-EF58896829FF}" dt="2021-08-20T06:49:45.906" v="8222" actId="14100"/>
          <ac:graphicFrameMkLst>
            <pc:docMk/>
            <pc:sldMk cId="1684008559" sldId="270"/>
            <ac:graphicFrameMk id="21" creationId="{D93B4956-A3C6-4C69-AA63-79CFA3B8D429}"/>
          </ac:graphicFrameMkLst>
        </pc:graphicFrameChg>
      </pc:sldChg>
      <pc:sldChg chg="addSp delSp modSp add del mod">
        <pc:chgData name="Miguel Myers" userId="6aff6c08-092a-41b6-a903-0453fbb55b26" providerId="ADAL" clId="{42DBDF37-BA61-4E43-9BC9-EF58896829FF}" dt="2021-08-20T08:21:48.073" v="9282" actId="47"/>
        <pc:sldMkLst>
          <pc:docMk/>
          <pc:sldMk cId="256174718" sldId="271"/>
        </pc:sldMkLst>
        <pc:spChg chg="add del">
          <ac:chgData name="Miguel Myers" userId="6aff6c08-092a-41b6-a903-0453fbb55b26" providerId="ADAL" clId="{42DBDF37-BA61-4E43-9BC9-EF58896829FF}" dt="2021-08-20T07:45:16.567" v="8666" actId="478"/>
          <ac:spMkLst>
            <pc:docMk/>
            <pc:sldMk cId="256174718" sldId="271"/>
            <ac:spMk id="3" creationId="{B975F767-AD03-459B-B36C-6862EDBABD3F}"/>
          </ac:spMkLst>
        </pc:spChg>
        <pc:spChg chg="add mod">
          <ac:chgData name="Miguel Myers" userId="6aff6c08-092a-41b6-a903-0453fbb55b26" providerId="ADAL" clId="{42DBDF37-BA61-4E43-9BC9-EF58896829FF}" dt="2021-08-20T07:54:02.203" v="8710" actId="1076"/>
          <ac:spMkLst>
            <pc:docMk/>
            <pc:sldMk cId="256174718" sldId="271"/>
            <ac:spMk id="4" creationId="{F8F1564A-8BEB-4D7D-9340-911FB54E44F1}"/>
          </ac:spMkLst>
        </pc:spChg>
        <pc:spChg chg="add mod">
          <ac:chgData name="Miguel Myers" userId="6aff6c08-092a-41b6-a903-0453fbb55b26" providerId="ADAL" clId="{42DBDF37-BA61-4E43-9BC9-EF58896829FF}" dt="2021-08-20T07:54:05.064" v="8711" actId="1076"/>
          <ac:spMkLst>
            <pc:docMk/>
            <pc:sldMk cId="256174718" sldId="271"/>
            <ac:spMk id="5" creationId="{E365F944-AC98-44BB-9BF4-C127858A1F01}"/>
          </ac:spMkLst>
        </pc:spChg>
        <pc:spChg chg="add mod">
          <ac:chgData name="Miguel Myers" userId="6aff6c08-092a-41b6-a903-0453fbb55b26" providerId="ADAL" clId="{42DBDF37-BA61-4E43-9BC9-EF58896829FF}" dt="2021-08-20T07:54:06.246" v="8712" actId="1076"/>
          <ac:spMkLst>
            <pc:docMk/>
            <pc:sldMk cId="256174718" sldId="271"/>
            <ac:spMk id="6" creationId="{1308FD08-6B0C-4998-861B-5D87CA0B3239}"/>
          </ac:spMkLst>
        </pc:spChg>
        <pc:spChg chg="add mod">
          <ac:chgData name="Miguel Myers" userId="6aff6c08-092a-41b6-a903-0453fbb55b26" providerId="ADAL" clId="{42DBDF37-BA61-4E43-9BC9-EF58896829FF}" dt="2021-08-20T07:54:00.665" v="8709" actId="1076"/>
          <ac:spMkLst>
            <pc:docMk/>
            <pc:sldMk cId="256174718" sldId="271"/>
            <ac:spMk id="7" creationId="{FB4BB983-04ED-44F0-B5C7-D8E5B7C6AE23}"/>
          </ac:spMkLst>
        </pc:spChg>
        <pc:spChg chg="mod">
          <ac:chgData name="Miguel Myers" userId="6aff6c08-092a-41b6-a903-0453fbb55b26" providerId="ADAL" clId="{42DBDF37-BA61-4E43-9BC9-EF58896829FF}" dt="2021-08-20T06:19:46.566" v="7676"/>
          <ac:spMkLst>
            <pc:docMk/>
            <pc:sldMk cId="256174718" sldId="271"/>
            <ac:spMk id="14" creationId="{86B217DF-ECF3-489C-8EC3-A8E542ABCD72}"/>
          </ac:spMkLst>
        </pc:spChg>
        <pc:spChg chg="mod">
          <ac:chgData name="Miguel Myers" userId="6aff6c08-092a-41b6-a903-0453fbb55b26" providerId="ADAL" clId="{42DBDF37-BA61-4E43-9BC9-EF58896829FF}" dt="2021-08-20T06:19:46.566" v="7676"/>
          <ac:spMkLst>
            <pc:docMk/>
            <pc:sldMk cId="256174718" sldId="271"/>
            <ac:spMk id="15" creationId="{1F8A8CEA-4650-4AAB-A080-ACC2368F4965}"/>
          </ac:spMkLst>
        </pc:spChg>
        <pc:spChg chg="mod">
          <ac:chgData name="Miguel Myers" userId="6aff6c08-092a-41b6-a903-0453fbb55b26" providerId="ADAL" clId="{42DBDF37-BA61-4E43-9BC9-EF58896829FF}" dt="2021-08-20T06:19:46.566" v="7676"/>
          <ac:spMkLst>
            <pc:docMk/>
            <pc:sldMk cId="256174718" sldId="271"/>
            <ac:spMk id="16" creationId="{72710F17-B638-471C-87A9-25A58246236F}"/>
          </ac:spMkLst>
        </pc:spChg>
        <pc:spChg chg="mod">
          <ac:chgData name="Miguel Myers" userId="6aff6c08-092a-41b6-a903-0453fbb55b26" providerId="ADAL" clId="{42DBDF37-BA61-4E43-9BC9-EF58896829FF}" dt="2021-08-20T06:19:46.566" v="7676"/>
          <ac:spMkLst>
            <pc:docMk/>
            <pc:sldMk cId="256174718" sldId="271"/>
            <ac:spMk id="17" creationId="{0FA836D3-80D8-4DD2-8990-A07C2D01DEDA}"/>
          </ac:spMkLst>
        </pc:spChg>
        <pc:spChg chg="mod">
          <ac:chgData name="Miguel Myers" userId="6aff6c08-092a-41b6-a903-0453fbb55b26" providerId="ADAL" clId="{42DBDF37-BA61-4E43-9BC9-EF58896829FF}" dt="2021-08-20T06:20:02.311" v="7685" actId="20577"/>
          <ac:spMkLst>
            <pc:docMk/>
            <pc:sldMk cId="256174718" sldId="271"/>
            <ac:spMk id="18" creationId="{6FAD26A1-FDA7-40A7-AA02-758FA8EC495C}"/>
          </ac:spMkLst>
        </pc:spChg>
        <pc:spChg chg="mod">
          <ac:chgData name="Miguel Myers" userId="6aff6c08-092a-41b6-a903-0453fbb55b26" providerId="ADAL" clId="{42DBDF37-BA61-4E43-9BC9-EF58896829FF}" dt="2021-08-20T06:19:46.566" v="7676"/>
          <ac:spMkLst>
            <pc:docMk/>
            <pc:sldMk cId="256174718" sldId="271"/>
            <ac:spMk id="19" creationId="{66CBCD70-7327-435D-BEAB-4F350EADE874}"/>
          </ac:spMkLst>
        </pc:spChg>
        <pc:spChg chg="mod">
          <ac:chgData name="Miguel Myers" userId="6aff6c08-092a-41b6-a903-0453fbb55b26" providerId="ADAL" clId="{42DBDF37-BA61-4E43-9BC9-EF58896829FF}" dt="2021-08-20T07:44:09.643" v="8664" actId="1036"/>
          <ac:spMkLst>
            <pc:docMk/>
            <pc:sldMk cId="256174718" sldId="271"/>
            <ac:spMk id="20" creationId="{49CB87E0-109D-47A2-A4ED-2625BAA22A0D}"/>
          </ac:spMkLst>
        </pc:spChg>
        <pc:spChg chg="mod">
          <ac:chgData name="Miguel Myers" userId="6aff6c08-092a-41b6-a903-0453fbb55b26" providerId="ADAL" clId="{42DBDF37-BA61-4E43-9BC9-EF58896829FF}" dt="2021-08-20T06:19:46.566" v="7676"/>
          <ac:spMkLst>
            <pc:docMk/>
            <pc:sldMk cId="256174718" sldId="271"/>
            <ac:spMk id="21" creationId="{D621EC20-0AD5-4001-BCDC-296C3AD23D32}"/>
          </ac:spMkLst>
        </pc:spChg>
        <pc:spChg chg="add del mod">
          <ac:chgData name="Miguel Myers" userId="6aff6c08-092a-41b6-a903-0453fbb55b26" providerId="ADAL" clId="{42DBDF37-BA61-4E43-9BC9-EF58896829FF}" dt="2021-08-20T07:53:42.961" v="8706"/>
          <ac:spMkLst>
            <pc:docMk/>
            <pc:sldMk cId="256174718" sldId="271"/>
            <ac:spMk id="27" creationId="{C1E3DF22-BC20-450A-809C-7B70E70EF1F4}"/>
          </ac:spMkLst>
        </pc:spChg>
        <pc:spChg chg="add del mod">
          <ac:chgData name="Miguel Myers" userId="6aff6c08-092a-41b6-a903-0453fbb55b26" providerId="ADAL" clId="{42DBDF37-BA61-4E43-9BC9-EF58896829FF}" dt="2021-08-20T07:53:42.961" v="8706"/>
          <ac:spMkLst>
            <pc:docMk/>
            <pc:sldMk cId="256174718" sldId="271"/>
            <ac:spMk id="28" creationId="{626136E9-03BD-4B01-BBAD-12378D23F9A0}"/>
          </ac:spMkLst>
        </pc:spChg>
        <pc:spChg chg="add del mod">
          <ac:chgData name="Miguel Myers" userId="6aff6c08-092a-41b6-a903-0453fbb55b26" providerId="ADAL" clId="{42DBDF37-BA61-4E43-9BC9-EF58896829FF}" dt="2021-08-20T07:53:42.961" v="8706"/>
          <ac:spMkLst>
            <pc:docMk/>
            <pc:sldMk cId="256174718" sldId="271"/>
            <ac:spMk id="29" creationId="{6E90BAC7-E80F-4B57-A11C-4E2BBC79B20E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32" creationId="{7D3939B7-331E-4361-A746-2DCD57BBB853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34" creationId="{C0B37983-7F60-4876-8B70-BFBBDD27CBE0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35" creationId="{A0BCE507-0C19-4A54-956D-8AF35000DF63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36" creationId="{D5A87F36-5C68-453F-96D3-90CD5269B57C}"/>
          </ac:spMkLst>
        </pc:spChg>
        <pc:spChg chg="add del mod">
          <ac:chgData name="Miguel Myers" userId="6aff6c08-092a-41b6-a903-0453fbb55b26" providerId="ADAL" clId="{42DBDF37-BA61-4E43-9BC9-EF58896829FF}" dt="2021-08-20T07:53:42.961" v="8706"/>
          <ac:spMkLst>
            <pc:docMk/>
            <pc:sldMk cId="256174718" sldId="271"/>
            <ac:spMk id="37" creationId="{D8B2450E-E12C-46C8-A36B-F014725C357F}"/>
          </ac:spMkLst>
        </pc:spChg>
        <pc:spChg chg="add del mod">
          <ac:chgData name="Miguel Myers" userId="6aff6c08-092a-41b6-a903-0453fbb55b26" providerId="ADAL" clId="{42DBDF37-BA61-4E43-9BC9-EF58896829FF}" dt="2021-08-20T07:53:42.961" v="8706"/>
          <ac:spMkLst>
            <pc:docMk/>
            <pc:sldMk cId="256174718" sldId="271"/>
            <ac:spMk id="38" creationId="{1448D5CB-9951-47C1-B77B-800861CBFE1F}"/>
          </ac:spMkLst>
        </pc:spChg>
        <pc:spChg chg="add del mod">
          <ac:chgData name="Miguel Myers" userId="6aff6c08-092a-41b6-a903-0453fbb55b26" providerId="ADAL" clId="{42DBDF37-BA61-4E43-9BC9-EF58896829FF}" dt="2021-08-20T07:53:42.961" v="8706"/>
          <ac:spMkLst>
            <pc:docMk/>
            <pc:sldMk cId="256174718" sldId="271"/>
            <ac:spMk id="39" creationId="{C2FA7B71-63DB-4123-A93D-FAD99713E851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43" creationId="{E1A0381E-DED7-41B1-A583-4204AAF6BDFE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45" creationId="{E58A3DAA-ABFE-4C68-B51C-4915B6518B26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46" creationId="{09A5B08E-0AFC-4E25-8D16-274A89C1F753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47" creationId="{68804426-305A-4663-92B8-01A0AAB0149A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52" creationId="{F5E8785B-2334-4A25-9AB7-58FE5732449B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53" creationId="{AADF6CFA-942C-4EF9-BD85-95AADD935091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54" creationId="{C72DEA46-028A-490E-80C4-15BBB5D487B0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55" creationId="{5DDD5D67-95D9-4133-A0ED-380FDA2CA57C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56" creationId="{EEFCC739-BB34-4D0F-89B7-0CD67096FB73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58" creationId="{EF84346C-D992-44A7-97AF-60BB6FB5D5D2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59" creationId="{F34F177F-075D-4CDF-89D0-96475349C5CA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61" creationId="{BA2DB11E-7163-4717-8904-5E03A812D842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62" creationId="{3D81F023-2192-425D-BF66-1662205AFE77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63" creationId="{C74F26E1-D50F-4068-938A-E75F2A808834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64" creationId="{388D5243-B9D7-430D-ABEF-171882B38687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65" creationId="{AE5C3514-2AC7-49BE-A59C-4C0D8D5949AD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69" creationId="{41DCE8CE-BF60-488F-9BBB-80DB3C83231A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70" creationId="{9F59DEF7-7E50-4E5B-8712-8AD813446982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71" creationId="{D4E94466-A444-49DA-81CA-4D940391002E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72" creationId="{FBFCB991-FFB8-4BE3-97EA-762D93461DFA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73" creationId="{33571E8A-E2D5-4011-A943-A0C88E87FBE9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74" creationId="{3877D02B-1EF3-4B72-9215-2A0B88DE31A2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75" creationId="{6951E4EF-33FA-4070-A5B4-FCFF5DE7364D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76" creationId="{25335E83-108B-4C79-A026-05A7F145DFBA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79" creationId="{09E86A50-A325-4EC3-A1C7-18E9C2BD8619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80" creationId="{CF0E561E-EE40-4070-8C27-068F8C2F12D6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81" creationId="{AC103FA3-DA70-45D3-93BA-BB29C3A685E4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82" creationId="{6A2BB780-DB17-48F4-B311-EA91F6A8A277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83" creationId="{D43C3DA6-F6ED-4915-A7A3-AA7557A13059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85" creationId="{0DEF3313-8CF9-48C6-861C-D14B322B206D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86" creationId="{2B034791-7DBD-42F1-9E78-E5966C25CFC7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87" creationId="{C0799E24-E320-4F3A-9540-E44A3D36A61A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88" creationId="{F5937E07-8888-442C-8935-E2E1F71DCA45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89" creationId="{AF5D5F6E-29A6-43AB-ACB5-E4C209DCB43A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90" creationId="{3B608937-7C17-4E89-8D28-26858D8153F8}"/>
          </ac:spMkLst>
        </pc:spChg>
        <pc:spChg chg="mod">
          <ac:chgData name="Miguel Myers" userId="6aff6c08-092a-41b6-a903-0453fbb55b26" providerId="ADAL" clId="{42DBDF37-BA61-4E43-9BC9-EF58896829FF}" dt="2021-08-20T07:53:28.779" v="8705"/>
          <ac:spMkLst>
            <pc:docMk/>
            <pc:sldMk cId="256174718" sldId="271"/>
            <ac:spMk id="91" creationId="{10E634E1-77F6-4C18-991C-AFA4F5761750}"/>
          </ac:spMkLst>
        </pc:spChg>
        <pc:spChg chg="add mod ord">
          <ac:chgData name="Miguel Myers" userId="6aff6c08-092a-41b6-a903-0453fbb55b26" providerId="ADAL" clId="{42DBDF37-BA61-4E43-9BC9-EF58896829FF}" dt="2021-08-20T08:00:02.837" v="8978" actId="207"/>
          <ac:spMkLst>
            <pc:docMk/>
            <pc:sldMk cId="256174718" sldId="271"/>
            <ac:spMk id="92" creationId="{33EF3E61-F278-4B22-B552-E403760206EC}"/>
          </ac:spMkLst>
        </pc:spChg>
        <pc:spChg chg="add mod">
          <ac:chgData name="Miguel Myers" userId="6aff6c08-092a-41b6-a903-0453fbb55b26" providerId="ADAL" clId="{42DBDF37-BA61-4E43-9BC9-EF58896829FF}" dt="2021-08-20T07:59:38.976" v="8960" actId="14100"/>
          <ac:spMkLst>
            <pc:docMk/>
            <pc:sldMk cId="256174718" sldId="271"/>
            <ac:spMk id="93" creationId="{175D0872-4B25-48E6-BBC5-ABB3A19E6EDC}"/>
          </ac:spMkLst>
        </pc:spChg>
        <pc:spChg chg="add mod">
          <ac:chgData name="Miguel Myers" userId="6aff6c08-092a-41b6-a903-0453fbb55b26" providerId="ADAL" clId="{42DBDF37-BA61-4E43-9BC9-EF58896829FF}" dt="2021-08-20T07:55:57.737" v="8748" actId="14100"/>
          <ac:spMkLst>
            <pc:docMk/>
            <pc:sldMk cId="256174718" sldId="271"/>
            <ac:spMk id="94" creationId="{FCC90F68-DA7A-4082-9037-36AC8E1B3975}"/>
          </ac:spMkLst>
        </pc:spChg>
        <pc:spChg chg="del mod topLvl">
          <ac:chgData name="Miguel Myers" userId="6aff6c08-092a-41b6-a903-0453fbb55b26" providerId="ADAL" clId="{42DBDF37-BA61-4E43-9BC9-EF58896829FF}" dt="2021-08-20T08:03:24.483" v="9023" actId="478"/>
          <ac:spMkLst>
            <pc:docMk/>
            <pc:sldMk cId="256174718" sldId="271"/>
            <ac:spMk id="97" creationId="{BB33296A-B61F-4293-B386-DA4BC0E37F8B}"/>
          </ac:spMkLst>
        </pc:spChg>
        <pc:spChg chg="mod">
          <ac:chgData name="Miguel Myers" userId="6aff6c08-092a-41b6-a903-0453fbb55b26" providerId="ADAL" clId="{42DBDF37-BA61-4E43-9BC9-EF58896829FF}" dt="2021-08-20T08:04:00.780" v="9033" actId="1076"/>
          <ac:spMkLst>
            <pc:docMk/>
            <pc:sldMk cId="256174718" sldId="271"/>
            <ac:spMk id="99" creationId="{B2133220-B3D4-4116-A0C9-A79D6219EA95}"/>
          </ac:spMkLst>
        </pc:spChg>
        <pc:spChg chg="del mod">
          <ac:chgData name="Miguel Myers" userId="6aff6c08-092a-41b6-a903-0453fbb55b26" providerId="ADAL" clId="{42DBDF37-BA61-4E43-9BC9-EF58896829FF}" dt="2021-08-20T08:03:20.764" v="9022" actId="478"/>
          <ac:spMkLst>
            <pc:docMk/>
            <pc:sldMk cId="256174718" sldId="271"/>
            <ac:spMk id="100" creationId="{03B74883-3912-4DAE-AA47-28A836842138}"/>
          </ac:spMkLst>
        </pc:spChg>
        <pc:spChg chg="del mod">
          <ac:chgData name="Miguel Myers" userId="6aff6c08-092a-41b6-a903-0453fbb55b26" providerId="ADAL" clId="{42DBDF37-BA61-4E43-9BC9-EF58896829FF}" dt="2021-08-20T08:03:07.143" v="9020" actId="478"/>
          <ac:spMkLst>
            <pc:docMk/>
            <pc:sldMk cId="256174718" sldId="271"/>
            <ac:spMk id="101" creationId="{A81AEE3E-F237-4B6C-A03C-BC23A1FB660E}"/>
          </ac:spMkLst>
        </pc:spChg>
        <pc:spChg chg="add del mod">
          <ac:chgData name="Miguel Myers" userId="6aff6c08-092a-41b6-a903-0453fbb55b26" providerId="ADAL" clId="{42DBDF37-BA61-4E43-9BC9-EF58896829FF}" dt="2021-08-20T07:56:39.038" v="8751" actId="478"/>
          <ac:spMkLst>
            <pc:docMk/>
            <pc:sldMk cId="256174718" sldId="271"/>
            <ac:spMk id="102" creationId="{353F903E-48B7-4FED-868C-9C21373FBBC3}"/>
          </ac:spMkLst>
        </pc:spChg>
        <pc:spChg chg="add mod">
          <ac:chgData name="Miguel Myers" userId="6aff6c08-092a-41b6-a903-0453fbb55b26" providerId="ADAL" clId="{42DBDF37-BA61-4E43-9BC9-EF58896829FF}" dt="2021-08-20T07:59:31.028" v="8957" actId="14100"/>
          <ac:spMkLst>
            <pc:docMk/>
            <pc:sldMk cId="256174718" sldId="271"/>
            <ac:spMk id="103" creationId="{52A43649-6894-40E6-80AD-653595AA4C4C}"/>
          </ac:spMkLst>
        </pc:spChg>
        <pc:spChg chg="add mod">
          <ac:chgData name="Miguel Myers" userId="6aff6c08-092a-41b6-a903-0453fbb55b26" providerId="ADAL" clId="{42DBDF37-BA61-4E43-9BC9-EF58896829FF}" dt="2021-08-20T08:02:40.454" v="9019" actId="14100"/>
          <ac:spMkLst>
            <pc:docMk/>
            <pc:sldMk cId="256174718" sldId="271"/>
            <ac:spMk id="104" creationId="{4F25F4A2-D2A8-4B96-891E-AC88C4D4BBAE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08" creationId="{3759298B-2A40-4E20-9C2A-A7F524E658F3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10" creationId="{8CEEC774-7A09-489B-9AEC-FE5BCFE8A848}"/>
          </ac:spMkLst>
        </pc:spChg>
        <pc:spChg chg="del mod">
          <ac:chgData name="Miguel Myers" userId="6aff6c08-092a-41b6-a903-0453fbb55b26" providerId="ADAL" clId="{42DBDF37-BA61-4E43-9BC9-EF58896829FF}" dt="2021-08-20T08:03:17.966" v="9021" actId="478"/>
          <ac:spMkLst>
            <pc:docMk/>
            <pc:sldMk cId="256174718" sldId="271"/>
            <ac:spMk id="111" creationId="{E5EDBF0C-6BE4-49AE-8203-31B6F31390A6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12" creationId="{9FA87EE9-AE90-467D-B4B9-A513252E938C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17" creationId="{C3D47269-A534-4CFF-A62F-A79C0799526A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18" creationId="{E49E226B-8E15-4CEC-940E-F4FD2A3C931B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19" creationId="{58F1F0F8-1B18-432A-9780-17098EE24679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20" creationId="{C8C9B0DD-4498-4E73-B9AA-85CFE5E5D851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21" creationId="{86BC1060-F68B-4F36-B373-B6F706556908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23" creationId="{06D29427-4C45-4778-B3FA-7BF618EF503E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24" creationId="{5E243ECF-75AD-4EB1-988A-06B76657A583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26" creationId="{453FC488-0AA0-4252-A7B5-DE80EBF80F7A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27" creationId="{A5636D81-650E-4C69-ABC1-9DFC33FC8708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28" creationId="{55614F83-0D10-42D6-AB61-2218855A38B9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29" creationId="{678138E1-D1D1-45BF-8AF6-FC8CD84218CB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30" creationId="{B83F9F45-E9A6-4191-B8C0-1CD09DC55B79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34" creationId="{71B17716-88C7-4F58-8F62-44FEBB322736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35" creationId="{040F277F-8221-4AC7-891A-EF691E7AAE28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36" creationId="{F62269A2-7B24-48D0-B76D-6A7B14390066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37" creationId="{FF204DEF-CD67-4562-875B-FAD08B4F617E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38" creationId="{855D7AEE-8B2B-49FD-89FD-E085D98F3044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39" creationId="{853A7F09-9C80-46CC-A1B2-1FFB99E40231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40" creationId="{D5FD3FFB-07B0-4A80-BE9E-EC2796E0967D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41" creationId="{A81FD9B6-BAF5-4AB7-AB9C-03D59CA803F4}"/>
          </ac:spMkLst>
        </pc:spChg>
        <pc:spChg chg="mod">
          <ac:chgData name="Miguel Myers" userId="6aff6c08-092a-41b6-a903-0453fbb55b26" providerId="ADAL" clId="{42DBDF37-BA61-4E43-9BC9-EF58896829FF}" dt="2021-08-20T08:01:47.929" v="9002" actId="1076"/>
          <ac:spMkLst>
            <pc:docMk/>
            <pc:sldMk cId="256174718" sldId="271"/>
            <ac:spMk id="144" creationId="{7A5E9EB8-2930-460C-BC2C-65E73279AABA}"/>
          </ac:spMkLst>
        </pc:spChg>
        <pc:spChg chg="mod">
          <ac:chgData name="Miguel Myers" userId="6aff6c08-092a-41b6-a903-0453fbb55b26" providerId="ADAL" clId="{42DBDF37-BA61-4E43-9BC9-EF58896829FF}" dt="2021-08-20T08:01:14.068" v="8995" actId="14100"/>
          <ac:spMkLst>
            <pc:docMk/>
            <pc:sldMk cId="256174718" sldId="271"/>
            <ac:spMk id="145" creationId="{C1EC1BAA-8087-4B95-B600-E64E9F169E62}"/>
          </ac:spMkLst>
        </pc:spChg>
        <pc:spChg chg="mod">
          <ac:chgData name="Miguel Myers" userId="6aff6c08-092a-41b6-a903-0453fbb55b26" providerId="ADAL" clId="{42DBDF37-BA61-4E43-9BC9-EF58896829FF}" dt="2021-08-20T08:02:04.626" v="9016" actId="207"/>
          <ac:spMkLst>
            <pc:docMk/>
            <pc:sldMk cId="256174718" sldId="271"/>
            <ac:spMk id="146" creationId="{1D90C604-9794-40AF-951F-C97AC3B8AC27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47" creationId="{48DCBE57-153D-446D-ACD3-3102D1CCE6B3}"/>
          </ac:spMkLst>
        </pc:spChg>
        <pc:spChg chg="mod">
          <ac:chgData name="Miguel Myers" userId="6aff6c08-092a-41b6-a903-0453fbb55b26" providerId="ADAL" clId="{42DBDF37-BA61-4E43-9BC9-EF58896829FF}" dt="2021-08-20T08:01:31.216" v="8998" actId="1076"/>
          <ac:spMkLst>
            <pc:docMk/>
            <pc:sldMk cId="256174718" sldId="271"/>
            <ac:spMk id="148" creationId="{8CCD5B73-6112-4A70-8220-1F15CB517DC8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50" creationId="{99545297-D964-4CA7-B8BE-784A822D1EA6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51" creationId="{DC7C076C-EDA8-432C-B4E3-EFBD9095C9EB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52" creationId="{BB8402A6-6AE6-47EE-91C5-80FE3E129856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53" creationId="{ED2A3EDA-1FDA-4920-A0E5-6C40A79930E4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54" creationId="{18E04FB2-EE5C-4E74-B29C-F6FE401D8F81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55" creationId="{4B0911E6-0E79-490E-9C23-4C2A8CAFBFB1}"/>
          </ac:spMkLst>
        </pc:spChg>
        <pc:spChg chg="mod">
          <ac:chgData name="Miguel Myers" userId="6aff6c08-092a-41b6-a903-0453fbb55b26" providerId="ADAL" clId="{42DBDF37-BA61-4E43-9BC9-EF58896829FF}" dt="2021-08-20T07:53:44.183" v="8707"/>
          <ac:spMkLst>
            <pc:docMk/>
            <pc:sldMk cId="256174718" sldId="271"/>
            <ac:spMk id="156" creationId="{A81B34BB-BBA2-42F2-A476-AB213F2E94EF}"/>
          </ac:spMkLst>
        </pc:spChg>
        <pc:spChg chg="add del mod">
          <ac:chgData name="Miguel Myers" userId="6aff6c08-092a-41b6-a903-0453fbb55b26" providerId="ADAL" clId="{42DBDF37-BA61-4E43-9BC9-EF58896829FF}" dt="2021-08-20T07:58:28.094" v="8863"/>
          <ac:spMkLst>
            <pc:docMk/>
            <pc:sldMk cId="256174718" sldId="271"/>
            <ac:spMk id="158" creationId="{27A14232-FB8F-4683-B0E0-04BA54F26A64}"/>
          </ac:spMkLst>
        </pc:spChg>
        <pc:spChg chg="add del">
          <ac:chgData name="Miguel Myers" userId="6aff6c08-092a-41b6-a903-0453fbb55b26" providerId="ADAL" clId="{42DBDF37-BA61-4E43-9BC9-EF58896829FF}" dt="2021-08-20T07:58:28.094" v="8863"/>
          <ac:spMkLst>
            <pc:docMk/>
            <pc:sldMk cId="256174718" sldId="271"/>
            <ac:spMk id="159" creationId="{660087A4-470D-4CB9-87B2-2D2053DE6DC6}"/>
          </ac:spMkLst>
        </pc:spChg>
        <pc:spChg chg="mod">
          <ac:chgData name="Miguel Myers" userId="6aff6c08-092a-41b6-a903-0453fbb55b26" providerId="ADAL" clId="{42DBDF37-BA61-4E43-9BC9-EF58896829FF}" dt="2021-08-20T07:58:15.924" v="8862"/>
          <ac:spMkLst>
            <pc:docMk/>
            <pc:sldMk cId="256174718" sldId="271"/>
            <ac:spMk id="160" creationId="{7C0AAAA2-8FDA-4E45-B334-9D5B04771EE2}"/>
          </ac:spMkLst>
        </pc:spChg>
        <pc:spChg chg="mod ord">
          <ac:chgData name="Miguel Myers" userId="6aff6c08-092a-41b6-a903-0453fbb55b26" providerId="ADAL" clId="{42DBDF37-BA61-4E43-9BC9-EF58896829FF}" dt="2021-08-20T08:00:45.237" v="8992" actId="207"/>
          <ac:spMkLst>
            <pc:docMk/>
            <pc:sldMk cId="256174718" sldId="271"/>
            <ac:spMk id="161" creationId="{EF39040E-FBF3-4854-928F-AAA830543A56}"/>
          </ac:spMkLst>
        </pc:spChg>
        <pc:spChg chg="add mod">
          <ac:chgData name="Miguel Myers" userId="6aff6c08-092a-41b6-a903-0453fbb55b26" providerId="ADAL" clId="{42DBDF37-BA61-4E43-9BC9-EF58896829FF}" dt="2021-08-20T08:05:14.177" v="9045" actId="1076"/>
          <ac:spMkLst>
            <pc:docMk/>
            <pc:sldMk cId="256174718" sldId="271"/>
            <ac:spMk id="163" creationId="{94BE12D0-6B24-44AB-AD9A-99B932D7C51D}"/>
          </ac:spMkLst>
        </pc:spChg>
        <pc:grpChg chg="add mod">
          <ac:chgData name="Miguel Myers" userId="6aff6c08-092a-41b6-a903-0453fbb55b26" providerId="ADAL" clId="{42DBDF37-BA61-4E43-9BC9-EF58896829FF}" dt="2021-08-20T06:19:55.082" v="7679" actId="1076"/>
          <ac:grpSpMkLst>
            <pc:docMk/>
            <pc:sldMk cId="256174718" sldId="271"/>
            <ac:grpSpMk id="9" creationId="{1BE1A893-7FA5-48AF-8C98-E9913A316CD8}"/>
          </ac:grpSpMkLst>
        </pc:grpChg>
        <pc:grpChg chg="del">
          <ac:chgData name="Miguel Myers" userId="6aff6c08-092a-41b6-a903-0453fbb55b26" providerId="ADAL" clId="{42DBDF37-BA61-4E43-9BC9-EF58896829FF}" dt="2021-08-20T06:19:57.763" v="7680" actId="478"/>
          <ac:grpSpMkLst>
            <pc:docMk/>
            <pc:sldMk cId="256174718" sldId="271"/>
            <ac:grpSpMk id="10" creationId="{F6ED35E5-25C3-4A38-AA19-06146A338C1D}"/>
          </ac:grpSpMkLst>
        </pc:grpChg>
        <pc:grpChg chg="add del mod">
          <ac:chgData name="Miguel Myers" userId="6aff6c08-092a-41b6-a903-0453fbb55b26" providerId="ADAL" clId="{42DBDF37-BA61-4E43-9BC9-EF58896829FF}" dt="2021-08-20T07:53:42.961" v="8706"/>
          <ac:grpSpMkLst>
            <pc:docMk/>
            <pc:sldMk cId="256174718" sldId="271"/>
            <ac:grpSpMk id="30" creationId="{982B81D6-250C-433B-B84F-9C4D30C781AF}"/>
          </ac:grpSpMkLst>
        </pc:grpChg>
        <pc:grpChg chg="mod">
          <ac:chgData name="Miguel Myers" userId="6aff6c08-092a-41b6-a903-0453fbb55b26" providerId="ADAL" clId="{42DBDF37-BA61-4E43-9BC9-EF58896829FF}" dt="2021-08-20T07:53:28.779" v="8705"/>
          <ac:grpSpMkLst>
            <pc:docMk/>
            <pc:sldMk cId="256174718" sldId="271"/>
            <ac:grpSpMk id="31" creationId="{A03B9E74-DE29-4D47-8218-5EFDFA97E1E1}"/>
          </ac:grpSpMkLst>
        </pc:grpChg>
        <pc:grpChg chg="add del mod">
          <ac:chgData name="Miguel Myers" userId="6aff6c08-092a-41b6-a903-0453fbb55b26" providerId="ADAL" clId="{42DBDF37-BA61-4E43-9BC9-EF58896829FF}" dt="2021-08-20T07:53:42.961" v="8706"/>
          <ac:grpSpMkLst>
            <pc:docMk/>
            <pc:sldMk cId="256174718" sldId="271"/>
            <ac:grpSpMk id="41" creationId="{DFC1FB67-3937-4A78-B152-B66BB4E4449B}"/>
          </ac:grpSpMkLst>
        </pc:grpChg>
        <pc:grpChg chg="mod">
          <ac:chgData name="Miguel Myers" userId="6aff6c08-092a-41b6-a903-0453fbb55b26" providerId="ADAL" clId="{42DBDF37-BA61-4E43-9BC9-EF58896829FF}" dt="2021-08-20T07:53:28.779" v="8705"/>
          <ac:grpSpMkLst>
            <pc:docMk/>
            <pc:sldMk cId="256174718" sldId="271"/>
            <ac:grpSpMk id="42" creationId="{8B4B7BF3-7B9E-4C94-AA5F-3409EAE4E057}"/>
          </ac:grpSpMkLst>
        </pc:grpChg>
        <pc:grpChg chg="add del mod">
          <ac:chgData name="Miguel Myers" userId="6aff6c08-092a-41b6-a903-0453fbb55b26" providerId="ADAL" clId="{42DBDF37-BA61-4E43-9BC9-EF58896829FF}" dt="2021-08-20T07:53:42.961" v="8706"/>
          <ac:grpSpMkLst>
            <pc:docMk/>
            <pc:sldMk cId="256174718" sldId="271"/>
            <ac:grpSpMk id="48" creationId="{3F6BAAF0-A4E9-426A-8AA7-19D34E437F20}"/>
          </ac:grpSpMkLst>
        </pc:grpChg>
        <pc:grpChg chg="mod">
          <ac:chgData name="Miguel Myers" userId="6aff6c08-092a-41b6-a903-0453fbb55b26" providerId="ADAL" clId="{42DBDF37-BA61-4E43-9BC9-EF58896829FF}" dt="2021-08-20T07:53:28.779" v="8705"/>
          <ac:grpSpMkLst>
            <pc:docMk/>
            <pc:sldMk cId="256174718" sldId="271"/>
            <ac:grpSpMk id="49" creationId="{506CBC27-45E0-4345-8ACF-D7DA0DE939EB}"/>
          </ac:grpSpMkLst>
        </pc:grpChg>
        <pc:grpChg chg="mod">
          <ac:chgData name="Miguel Myers" userId="6aff6c08-092a-41b6-a903-0453fbb55b26" providerId="ADAL" clId="{42DBDF37-BA61-4E43-9BC9-EF58896829FF}" dt="2021-08-20T07:53:28.779" v="8705"/>
          <ac:grpSpMkLst>
            <pc:docMk/>
            <pc:sldMk cId="256174718" sldId="271"/>
            <ac:grpSpMk id="50" creationId="{27B4034E-13AA-4F39-8A55-84001B202284}"/>
          </ac:grpSpMkLst>
        </pc:grpChg>
        <pc:grpChg chg="mod">
          <ac:chgData name="Miguel Myers" userId="6aff6c08-092a-41b6-a903-0453fbb55b26" providerId="ADAL" clId="{42DBDF37-BA61-4E43-9BC9-EF58896829FF}" dt="2021-08-20T07:53:28.779" v="8705"/>
          <ac:grpSpMkLst>
            <pc:docMk/>
            <pc:sldMk cId="256174718" sldId="271"/>
            <ac:grpSpMk id="57" creationId="{D333E721-9A10-4269-826C-8F64D31B8711}"/>
          </ac:grpSpMkLst>
        </pc:grpChg>
        <pc:grpChg chg="mod">
          <ac:chgData name="Miguel Myers" userId="6aff6c08-092a-41b6-a903-0453fbb55b26" providerId="ADAL" clId="{42DBDF37-BA61-4E43-9BC9-EF58896829FF}" dt="2021-08-20T07:53:28.779" v="8705"/>
          <ac:grpSpMkLst>
            <pc:docMk/>
            <pc:sldMk cId="256174718" sldId="271"/>
            <ac:grpSpMk id="60" creationId="{2ADB03BB-C736-4749-A4D2-09AF63F20005}"/>
          </ac:grpSpMkLst>
        </pc:grpChg>
        <pc:grpChg chg="add del mod">
          <ac:chgData name="Miguel Myers" userId="6aff6c08-092a-41b6-a903-0453fbb55b26" providerId="ADAL" clId="{42DBDF37-BA61-4E43-9BC9-EF58896829FF}" dt="2021-08-20T07:53:42.961" v="8706"/>
          <ac:grpSpMkLst>
            <pc:docMk/>
            <pc:sldMk cId="256174718" sldId="271"/>
            <ac:grpSpMk id="66" creationId="{444F7BD6-0FF3-4AC6-8A29-C8B6FDE8C8C9}"/>
          </ac:grpSpMkLst>
        </pc:grpChg>
        <pc:grpChg chg="mod">
          <ac:chgData name="Miguel Myers" userId="6aff6c08-092a-41b6-a903-0453fbb55b26" providerId="ADAL" clId="{42DBDF37-BA61-4E43-9BC9-EF58896829FF}" dt="2021-08-20T07:53:28.779" v="8705"/>
          <ac:grpSpMkLst>
            <pc:docMk/>
            <pc:sldMk cId="256174718" sldId="271"/>
            <ac:grpSpMk id="67" creationId="{BF15F047-9A6D-4D31-9EBA-9C8F7EA5755A}"/>
          </ac:grpSpMkLst>
        </pc:grpChg>
        <pc:grpChg chg="mod">
          <ac:chgData name="Miguel Myers" userId="6aff6c08-092a-41b6-a903-0453fbb55b26" providerId="ADAL" clId="{42DBDF37-BA61-4E43-9BC9-EF58896829FF}" dt="2021-08-20T07:53:28.779" v="8705"/>
          <ac:grpSpMkLst>
            <pc:docMk/>
            <pc:sldMk cId="256174718" sldId="271"/>
            <ac:grpSpMk id="68" creationId="{7623F221-9FA0-4099-8F7E-3D599850654B}"/>
          </ac:grpSpMkLst>
        </pc:grpChg>
        <pc:grpChg chg="add del mod">
          <ac:chgData name="Miguel Myers" userId="6aff6c08-092a-41b6-a903-0453fbb55b26" providerId="ADAL" clId="{42DBDF37-BA61-4E43-9BC9-EF58896829FF}" dt="2021-08-20T07:53:42.961" v="8706"/>
          <ac:grpSpMkLst>
            <pc:docMk/>
            <pc:sldMk cId="256174718" sldId="271"/>
            <ac:grpSpMk id="77" creationId="{15504B9E-2E2E-4865-BC9F-80EC8D18E187}"/>
          </ac:grpSpMkLst>
        </pc:grpChg>
        <pc:grpChg chg="mod">
          <ac:chgData name="Miguel Myers" userId="6aff6c08-092a-41b6-a903-0453fbb55b26" providerId="ADAL" clId="{42DBDF37-BA61-4E43-9BC9-EF58896829FF}" dt="2021-08-20T07:53:28.779" v="8705"/>
          <ac:grpSpMkLst>
            <pc:docMk/>
            <pc:sldMk cId="256174718" sldId="271"/>
            <ac:grpSpMk id="78" creationId="{7DA9FCED-6AC9-4836-AD1D-5D15F774668F}"/>
          </ac:grpSpMkLst>
        </pc:grpChg>
        <pc:grpChg chg="mod">
          <ac:chgData name="Miguel Myers" userId="6aff6c08-092a-41b6-a903-0453fbb55b26" providerId="ADAL" clId="{42DBDF37-BA61-4E43-9BC9-EF58896829FF}" dt="2021-08-20T07:53:28.779" v="8705"/>
          <ac:grpSpMkLst>
            <pc:docMk/>
            <pc:sldMk cId="256174718" sldId="271"/>
            <ac:grpSpMk id="84" creationId="{896AB7C8-E482-4031-B70D-D423267B44BC}"/>
          </ac:grpSpMkLst>
        </pc:grpChg>
        <pc:grpChg chg="add del mod">
          <ac:chgData name="Miguel Myers" userId="6aff6c08-092a-41b6-a903-0453fbb55b26" providerId="ADAL" clId="{42DBDF37-BA61-4E43-9BC9-EF58896829FF}" dt="2021-08-20T08:03:24.483" v="9023" actId="478"/>
          <ac:grpSpMkLst>
            <pc:docMk/>
            <pc:sldMk cId="256174718" sldId="271"/>
            <ac:grpSpMk id="95" creationId="{E5DD55C2-57A5-468F-B2E3-AFDEAFA4A6FF}"/>
          </ac:grpSpMkLst>
        </pc:grpChg>
        <pc:grpChg chg="mod ord topLvl">
          <ac:chgData name="Miguel Myers" userId="6aff6c08-092a-41b6-a903-0453fbb55b26" providerId="ADAL" clId="{42DBDF37-BA61-4E43-9BC9-EF58896829FF}" dt="2021-08-20T08:04:49.851" v="9041" actId="14100"/>
          <ac:grpSpMkLst>
            <pc:docMk/>
            <pc:sldMk cId="256174718" sldId="271"/>
            <ac:grpSpMk id="96" creationId="{7859BD7B-B358-4A44-AD03-C04CD76435BD}"/>
          </ac:grpSpMkLst>
        </pc:grpChg>
        <pc:grpChg chg="add del mod">
          <ac:chgData name="Miguel Myers" userId="6aff6c08-092a-41b6-a903-0453fbb55b26" providerId="ADAL" clId="{42DBDF37-BA61-4E43-9BC9-EF58896829FF}" dt="2021-08-20T08:03:43.537" v="9024" actId="478"/>
          <ac:grpSpMkLst>
            <pc:docMk/>
            <pc:sldMk cId="256174718" sldId="271"/>
            <ac:grpSpMk id="106" creationId="{DC388167-CCC0-4198-BDD9-D6AA046F2D76}"/>
          </ac:grpSpMkLst>
        </pc:grpChg>
        <pc:grpChg chg="mod">
          <ac:chgData name="Miguel Myers" userId="6aff6c08-092a-41b6-a903-0453fbb55b26" providerId="ADAL" clId="{42DBDF37-BA61-4E43-9BC9-EF58896829FF}" dt="2021-08-20T07:53:44.183" v="8707"/>
          <ac:grpSpMkLst>
            <pc:docMk/>
            <pc:sldMk cId="256174718" sldId="271"/>
            <ac:grpSpMk id="107" creationId="{9FF26F9F-2358-4234-A02A-2DA3DBFC7C00}"/>
          </ac:grpSpMkLst>
        </pc:grpChg>
        <pc:grpChg chg="add mod">
          <ac:chgData name="Miguel Myers" userId="6aff6c08-092a-41b6-a903-0453fbb55b26" providerId="ADAL" clId="{42DBDF37-BA61-4E43-9BC9-EF58896829FF}" dt="2021-08-20T07:59:33.989" v="8958" actId="14100"/>
          <ac:grpSpMkLst>
            <pc:docMk/>
            <pc:sldMk cId="256174718" sldId="271"/>
            <ac:grpSpMk id="113" creationId="{5D3A6585-5CD0-42A0-8A2A-517AD72F3420}"/>
          </ac:grpSpMkLst>
        </pc:grpChg>
        <pc:grpChg chg="mod">
          <ac:chgData name="Miguel Myers" userId="6aff6c08-092a-41b6-a903-0453fbb55b26" providerId="ADAL" clId="{42DBDF37-BA61-4E43-9BC9-EF58896829FF}" dt="2021-08-20T07:53:44.183" v="8707"/>
          <ac:grpSpMkLst>
            <pc:docMk/>
            <pc:sldMk cId="256174718" sldId="271"/>
            <ac:grpSpMk id="114" creationId="{6D07CABF-D197-4ED7-9C46-A88939176C6B}"/>
          </ac:grpSpMkLst>
        </pc:grpChg>
        <pc:grpChg chg="mod">
          <ac:chgData name="Miguel Myers" userId="6aff6c08-092a-41b6-a903-0453fbb55b26" providerId="ADAL" clId="{42DBDF37-BA61-4E43-9BC9-EF58896829FF}" dt="2021-08-20T07:53:44.183" v="8707"/>
          <ac:grpSpMkLst>
            <pc:docMk/>
            <pc:sldMk cId="256174718" sldId="271"/>
            <ac:grpSpMk id="115" creationId="{94A1D6D6-9ACC-496C-9EE5-EE99482A79FF}"/>
          </ac:grpSpMkLst>
        </pc:grpChg>
        <pc:grpChg chg="mod">
          <ac:chgData name="Miguel Myers" userId="6aff6c08-092a-41b6-a903-0453fbb55b26" providerId="ADAL" clId="{42DBDF37-BA61-4E43-9BC9-EF58896829FF}" dt="2021-08-20T07:53:44.183" v="8707"/>
          <ac:grpSpMkLst>
            <pc:docMk/>
            <pc:sldMk cId="256174718" sldId="271"/>
            <ac:grpSpMk id="122" creationId="{F39AF6F6-172D-40FD-97AB-FC2FFAA7A7C8}"/>
          </ac:grpSpMkLst>
        </pc:grpChg>
        <pc:grpChg chg="mod">
          <ac:chgData name="Miguel Myers" userId="6aff6c08-092a-41b6-a903-0453fbb55b26" providerId="ADAL" clId="{42DBDF37-BA61-4E43-9BC9-EF58896829FF}" dt="2021-08-20T07:53:44.183" v="8707"/>
          <ac:grpSpMkLst>
            <pc:docMk/>
            <pc:sldMk cId="256174718" sldId="271"/>
            <ac:grpSpMk id="125" creationId="{38E267EE-A61A-499F-A4BF-EC5FAE91460B}"/>
          </ac:grpSpMkLst>
        </pc:grpChg>
        <pc:grpChg chg="add del mod">
          <ac:chgData name="Miguel Myers" userId="6aff6c08-092a-41b6-a903-0453fbb55b26" providerId="ADAL" clId="{42DBDF37-BA61-4E43-9BC9-EF58896829FF}" dt="2021-08-20T07:56:40.929" v="8752" actId="478"/>
          <ac:grpSpMkLst>
            <pc:docMk/>
            <pc:sldMk cId="256174718" sldId="271"/>
            <ac:grpSpMk id="131" creationId="{2BA1FA64-1F65-48DA-B5E6-D565F49EE204}"/>
          </ac:grpSpMkLst>
        </pc:grpChg>
        <pc:grpChg chg="mod">
          <ac:chgData name="Miguel Myers" userId="6aff6c08-092a-41b6-a903-0453fbb55b26" providerId="ADAL" clId="{42DBDF37-BA61-4E43-9BC9-EF58896829FF}" dt="2021-08-20T07:53:44.183" v="8707"/>
          <ac:grpSpMkLst>
            <pc:docMk/>
            <pc:sldMk cId="256174718" sldId="271"/>
            <ac:grpSpMk id="132" creationId="{AB369B32-D5C4-4095-B9B6-8C547F97181B}"/>
          </ac:grpSpMkLst>
        </pc:grpChg>
        <pc:grpChg chg="mod">
          <ac:chgData name="Miguel Myers" userId="6aff6c08-092a-41b6-a903-0453fbb55b26" providerId="ADAL" clId="{42DBDF37-BA61-4E43-9BC9-EF58896829FF}" dt="2021-08-20T07:53:44.183" v="8707"/>
          <ac:grpSpMkLst>
            <pc:docMk/>
            <pc:sldMk cId="256174718" sldId="271"/>
            <ac:grpSpMk id="133" creationId="{A7D54C74-2833-47EF-88B9-4C68E31C33CB}"/>
          </ac:grpSpMkLst>
        </pc:grpChg>
        <pc:grpChg chg="add mod">
          <ac:chgData name="Miguel Myers" userId="6aff6c08-092a-41b6-a903-0453fbb55b26" providerId="ADAL" clId="{42DBDF37-BA61-4E43-9BC9-EF58896829FF}" dt="2021-08-20T08:01:20.172" v="8996" actId="1076"/>
          <ac:grpSpMkLst>
            <pc:docMk/>
            <pc:sldMk cId="256174718" sldId="271"/>
            <ac:grpSpMk id="142" creationId="{A2CB6195-3681-45DA-9248-7D4A0073C126}"/>
          </ac:grpSpMkLst>
        </pc:grpChg>
        <pc:grpChg chg="mod">
          <ac:chgData name="Miguel Myers" userId="6aff6c08-092a-41b6-a903-0453fbb55b26" providerId="ADAL" clId="{42DBDF37-BA61-4E43-9BC9-EF58896829FF}" dt="2021-08-20T07:53:44.183" v="8707"/>
          <ac:grpSpMkLst>
            <pc:docMk/>
            <pc:sldMk cId="256174718" sldId="271"/>
            <ac:grpSpMk id="143" creationId="{CC88441D-C046-4D84-AAD6-60028B949192}"/>
          </ac:grpSpMkLst>
        </pc:grpChg>
        <pc:grpChg chg="mod">
          <ac:chgData name="Miguel Myers" userId="6aff6c08-092a-41b6-a903-0453fbb55b26" providerId="ADAL" clId="{42DBDF37-BA61-4E43-9BC9-EF58896829FF}" dt="2021-08-20T07:53:44.183" v="8707"/>
          <ac:grpSpMkLst>
            <pc:docMk/>
            <pc:sldMk cId="256174718" sldId="271"/>
            <ac:grpSpMk id="149" creationId="{7806F44D-E557-4651-B16A-37B208F9285A}"/>
          </ac:grpSpMkLst>
        </pc:grpChg>
        <pc:graphicFrameChg chg="mod">
          <ac:chgData name="Miguel Myers" userId="6aff6c08-092a-41b6-a903-0453fbb55b26" providerId="ADAL" clId="{42DBDF37-BA61-4E43-9BC9-EF58896829FF}" dt="2021-08-20T07:53:28.779" v="8705"/>
          <ac:graphicFrameMkLst>
            <pc:docMk/>
            <pc:sldMk cId="256174718" sldId="271"/>
            <ac:graphicFrameMk id="33" creationId="{FF4B9EFD-877F-44E0-9A50-8DAA660691E2}"/>
          </ac:graphicFrameMkLst>
        </pc:graphicFrameChg>
        <pc:graphicFrameChg chg="add del mod">
          <ac:chgData name="Miguel Myers" userId="6aff6c08-092a-41b6-a903-0453fbb55b26" providerId="ADAL" clId="{42DBDF37-BA61-4E43-9BC9-EF58896829FF}" dt="2021-08-20T07:53:42.961" v="8706"/>
          <ac:graphicFrameMkLst>
            <pc:docMk/>
            <pc:sldMk cId="256174718" sldId="271"/>
            <ac:graphicFrameMk id="40" creationId="{286A8787-8BF2-4A6E-BAE0-5C014EB5AD22}"/>
          </ac:graphicFrameMkLst>
        </pc:graphicFrameChg>
        <pc:graphicFrameChg chg="mod">
          <ac:chgData name="Miguel Myers" userId="6aff6c08-092a-41b6-a903-0453fbb55b26" providerId="ADAL" clId="{42DBDF37-BA61-4E43-9BC9-EF58896829FF}" dt="2021-08-20T07:53:28.779" v="8705"/>
          <ac:graphicFrameMkLst>
            <pc:docMk/>
            <pc:sldMk cId="256174718" sldId="271"/>
            <ac:graphicFrameMk id="44" creationId="{8B79FD73-6308-4137-9015-0C66D7F70B9B}"/>
          </ac:graphicFrameMkLst>
        </pc:graphicFrameChg>
        <pc:graphicFrameChg chg="mod">
          <ac:chgData name="Miguel Myers" userId="6aff6c08-092a-41b6-a903-0453fbb55b26" providerId="ADAL" clId="{42DBDF37-BA61-4E43-9BC9-EF58896829FF}" dt="2021-08-20T07:53:28.779" v="8705"/>
          <ac:graphicFrameMkLst>
            <pc:docMk/>
            <pc:sldMk cId="256174718" sldId="271"/>
            <ac:graphicFrameMk id="51" creationId="{F86244DA-76D7-468E-91AD-A531599DCF30}"/>
          </ac:graphicFrameMkLst>
        </pc:graphicFrameChg>
        <pc:graphicFrameChg chg="mod">
          <ac:chgData name="Miguel Myers" userId="6aff6c08-092a-41b6-a903-0453fbb55b26" providerId="ADAL" clId="{42DBDF37-BA61-4E43-9BC9-EF58896829FF}" dt="2021-08-20T08:04:14.124" v="9034"/>
          <ac:graphicFrameMkLst>
            <pc:docMk/>
            <pc:sldMk cId="256174718" sldId="271"/>
            <ac:graphicFrameMk id="98" creationId="{B5A4F9A9-F2A6-4C97-841E-C56395C0E3FC}"/>
          </ac:graphicFrameMkLst>
        </pc:graphicFrameChg>
        <pc:graphicFrameChg chg="add mod modGraphic">
          <ac:chgData name="Miguel Myers" userId="6aff6c08-092a-41b6-a903-0453fbb55b26" providerId="ADAL" clId="{42DBDF37-BA61-4E43-9BC9-EF58896829FF}" dt="2021-08-20T07:59:36.392" v="8959" actId="14100"/>
          <ac:graphicFrameMkLst>
            <pc:docMk/>
            <pc:sldMk cId="256174718" sldId="271"/>
            <ac:graphicFrameMk id="105" creationId="{EE1D4154-3119-4656-B751-6610104A37D8}"/>
          </ac:graphicFrameMkLst>
        </pc:graphicFrameChg>
        <pc:graphicFrameChg chg="mod">
          <ac:chgData name="Miguel Myers" userId="6aff6c08-092a-41b6-a903-0453fbb55b26" providerId="ADAL" clId="{42DBDF37-BA61-4E43-9BC9-EF58896829FF}" dt="2021-08-20T07:53:44.183" v="8707"/>
          <ac:graphicFrameMkLst>
            <pc:docMk/>
            <pc:sldMk cId="256174718" sldId="271"/>
            <ac:graphicFrameMk id="109" creationId="{890173FE-5953-4B35-A3D9-EE9ED0F2D8F2}"/>
          </ac:graphicFrameMkLst>
        </pc:graphicFrameChg>
        <pc:graphicFrameChg chg="mod">
          <ac:chgData name="Miguel Myers" userId="6aff6c08-092a-41b6-a903-0453fbb55b26" providerId="ADAL" clId="{42DBDF37-BA61-4E43-9BC9-EF58896829FF}" dt="2021-08-20T07:53:44.183" v="8707"/>
          <ac:graphicFrameMkLst>
            <pc:docMk/>
            <pc:sldMk cId="256174718" sldId="271"/>
            <ac:graphicFrameMk id="116" creationId="{62FA072B-83E3-4239-A518-DEAC4CF2A6AB}"/>
          </ac:graphicFrameMkLst>
        </pc:graphicFrameChg>
      </pc:sldChg>
      <pc:sldChg chg="addSp delSp modSp add mod">
        <pc:chgData name="Miguel Myers" userId="6aff6c08-092a-41b6-a903-0453fbb55b26" providerId="ADAL" clId="{42DBDF37-BA61-4E43-9BC9-EF58896829FF}" dt="2021-08-20T17:37:08.306" v="11849" actId="113"/>
        <pc:sldMkLst>
          <pc:docMk/>
          <pc:sldMk cId="4637786" sldId="272"/>
        </pc:sldMkLst>
        <pc:spChg chg="add del mod">
          <ac:chgData name="Miguel Myers" userId="6aff6c08-092a-41b6-a903-0453fbb55b26" providerId="ADAL" clId="{42DBDF37-BA61-4E43-9BC9-EF58896829FF}" dt="2021-08-20T09:14:00.044" v="10135" actId="21"/>
          <ac:spMkLst>
            <pc:docMk/>
            <pc:sldMk cId="4637786" sldId="272"/>
            <ac:spMk id="3" creationId="{20169323-9353-4A32-A483-10E7B31A31B5}"/>
          </ac:spMkLst>
        </pc:spChg>
        <pc:spChg chg="add mod ord">
          <ac:chgData name="Miguel Myers" userId="6aff6c08-092a-41b6-a903-0453fbb55b26" providerId="ADAL" clId="{42DBDF37-BA61-4E43-9BC9-EF58896829FF}" dt="2021-08-20T09:33:59.714" v="10452" actId="1076"/>
          <ac:spMkLst>
            <pc:docMk/>
            <pc:sldMk cId="4637786" sldId="272"/>
            <ac:spMk id="4" creationId="{DD4123EF-A129-4014-80F2-558B7B91BA5F}"/>
          </ac:spMkLst>
        </pc:spChg>
        <pc:spChg chg="add mod">
          <ac:chgData name="Miguel Myers" userId="6aff6c08-092a-41b6-a903-0453fbb55b26" providerId="ADAL" clId="{42DBDF37-BA61-4E43-9BC9-EF58896829FF}" dt="2021-08-20T09:33:59.714" v="10452" actId="1076"/>
          <ac:spMkLst>
            <pc:docMk/>
            <pc:sldMk cId="4637786" sldId="272"/>
            <ac:spMk id="5" creationId="{ECD92D9A-7BC8-47A1-B21C-B96EA3D9996E}"/>
          </ac:spMkLst>
        </pc:spChg>
        <pc:spChg chg="add mod">
          <ac:chgData name="Miguel Myers" userId="6aff6c08-092a-41b6-a903-0453fbb55b26" providerId="ADAL" clId="{42DBDF37-BA61-4E43-9BC9-EF58896829FF}" dt="2021-08-20T09:33:59.714" v="10452" actId="1076"/>
          <ac:spMkLst>
            <pc:docMk/>
            <pc:sldMk cId="4637786" sldId="272"/>
            <ac:spMk id="6" creationId="{2A1CEF18-1ABB-4586-8891-9148A33F47C0}"/>
          </ac:spMkLst>
        </pc:spChg>
        <pc:spChg chg="add mod">
          <ac:chgData name="Miguel Myers" userId="6aff6c08-092a-41b6-a903-0453fbb55b26" providerId="ADAL" clId="{42DBDF37-BA61-4E43-9BC9-EF58896829FF}" dt="2021-08-20T09:33:59.714" v="10452" actId="1076"/>
          <ac:spMkLst>
            <pc:docMk/>
            <pc:sldMk cId="4637786" sldId="272"/>
            <ac:spMk id="7" creationId="{24D0F4F0-8820-4607-97D2-1A771CD4A253}"/>
          </ac:spMkLst>
        </pc:spChg>
        <pc:spChg chg="mod">
          <ac:chgData name="Miguel Myers" userId="6aff6c08-092a-41b6-a903-0453fbb55b26" providerId="ADAL" clId="{42DBDF37-BA61-4E43-9BC9-EF58896829FF}" dt="2021-08-20T09:45:30.041" v="10590" actId="207"/>
          <ac:spMkLst>
            <pc:docMk/>
            <pc:sldMk cId="4637786" sldId="272"/>
            <ac:spMk id="8" creationId="{62BA6550-CE9D-4DA5-AB76-9A0D121DFC6E}"/>
          </ac:spMkLst>
        </pc:spChg>
        <pc:spChg chg="add mod">
          <ac:chgData name="Miguel Myers" userId="6aff6c08-092a-41b6-a903-0453fbb55b26" providerId="ADAL" clId="{42DBDF37-BA61-4E43-9BC9-EF58896829FF}" dt="2021-08-20T09:33:59.714" v="10452" actId="1076"/>
          <ac:spMkLst>
            <pc:docMk/>
            <pc:sldMk cId="4637786" sldId="272"/>
            <ac:spMk id="10" creationId="{45610A16-677E-47C6-86D5-077408EBE13D}"/>
          </ac:spMkLst>
        </pc:spChg>
        <pc:spChg chg="add del mod ord">
          <ac:chgData name="Miguel Myers" userId="6aff6c08-092a-41b6-a903-0453fbb55b26" providerId="ADAL" clId="{42DBDF37-BA61-4E43-9BC9-EF58896829FF}" dt="2021-08-20T09:20:37.765" v="10271" actId="478"/>
          <ac:spMkLst>
            <pc:docMk/>
            <pc:sldMk cId="4637786" sldId="272"/>
            <ac:spMk id="11" creationId="{9B6D92F6-49A2-41FB-B50B-437824E0E166}"/>
          </ac:spMkLst>
        </pc:spChg>
        <pc:spChg chg="add mod">
          <ac:chgData name="Miguel Myers" userId="6aff6c08-092a-41b6-a903-0453fbb55b26" providerId="ADAL" clId="{42DBDF37-BA61-4E43-9BC9-EF58896829FF}" dt="2021-08-20T09:34:17.804" v="10455" actId="404"/>
          <ac:spMkLst>
            <pc:docMk/>
            <pc:sldMk cId="4637786" sldId="272"/>
            <ac:spMk id="12" creationId="{CF437336-1F94-458A-9E9C-AA68EEE78948}"/>
          </ac:spMkLst>
        </pc:spChg>
        <pc:spChg chg="mod">
          <ac:chgData name="Miguel Myers" userId="6aff6c08-092a-41b6-a903-0453fbb55b26" providerId="ADAL" clId="{42DBDF37-BA61-4E43-9BC9-EF58896829FF}" dt="2021-08-20T06:24:17.742" v="7747" actId="20577"/>
          <ac:spMkLst>
            <pc:docMk/>
            <pc:sldMk cId="4637786" sldId="272"/>
            <ac:spMk id="18" creationId="{6FAD26A1-FDA7-40A7-AA02-758FA8EC495C}"/>
          </ac:spMkLst>
        </pc:spChg>
        <pc:spChg chg="mod">
          <ac:chgData name="Miguel Myers" userId="6aff6c08-092a-41b6-a903-0453fbb55b26" providerId="ADAL" clId="{42DBDF37-BA61-4E43-9BC9-EF58896829FF}" dt="2021-08-20T06:22:38.593" v="7710"/>
          <ac:spMkLst>
            <pc:docMk/>
            <pc:sldMk cId="4637786" sldId="272"/>
            <ac:spMk id="23" creationId="{C4C84658-3FE5-49FE-8134-1C6D73AA385E}"/>
          </ac:spMkLst>
        </pc:spChg>
        <pc:spChg chg="mod">
          <ac:chgData name="Miguel Myers" userId="6aff6c08-092a-41b6-a903-0453fbb55b26" providerId="ADAL" clId="{42DBDF37-BA61-4E43-9BC9-EF58896829FF}" dt="2021-08-20T06:22:38.593" v="7710"/>
          <ac:spMkLst>
            <pc:docMk/>
            <pc:sldMk cId="4637786" sldId="272"/>
            <ac:spMk id="24" creationId="{A1980676-8C15-454F-80D1-94289F6A46AE}"/>
          </ac:spMkLst>
        </pc:spChg>
        <pc:spChg chg="mod">
          <ac:chgData name="Miguel Myers" userId="6aff6c08-092a-41b6-a903-0453fbb55b26" providerId="ADAL" clId="{42DBDF37-BA61-4E43-9BC9-EF58896829FF}" dt="2021-08-20T06:22:38.593" v="7710"/>
          <ac:spMkLst>
            <pc:docMk/>
            <pc:sldMk cId="4637786" sldId="272"/>
            <ac:spMk id="25" creationId="{C193239B-24BC-4C67-8887-4B59C4EEDD9F}"/>
          </ac:spMkLst>
        </pc:spChg>
        <pc:spChg chg="mod">
          <ac:chgData name="Miguel Myers" userId="6aff6c08-092a-41b6-a903-0453fbb55b26" providerId="ADAL" clId="{42DBDF37-BA61-4E43-9BC9-EF58896829FF}" dt="2021-08-20T06:22:38.593" v="7710"/>
          <ac:spMkLst>
            <pc:docMk/>
            <pc:sldMk cId="4637786" sldId="272"/>
            <ac:spMk id="26" creationId="{60649F81-B8F8-439F-AD8B-E8B60A3B839A}"/>
          </ac:spMkLst>
        </pc:spChg>
        <pc:spChg chg="mod">
          <ac:chgData name="Miguel Myers" userId="6aff6c08-092a-41b6-a903-0453fbb55b26" providerId="ADAL" clId="{42DBDF37-BA61-4E43-9BC9-EF58896829FF}" dt="2021-08-20T06:22:38.593" v="7710"/>
          <ac:spMkLst>
            <pc:docMk/>
            <pc:sldMk cId="4637786" sldId="272"/>
            <ac:spMk id="27" creationId="{BF73D74F-FB90-4820-A522-9C6E4B35B093}"/>
          </ac:spMkLst>
        </pc:spChg>
        <pc:spChg chg="mod">
          <ac:chgData name="Miguel Myers" userId="6aff6c08-092a-41b6-a903-0453fbb55b26" providerId="ADAL" clId="{42DBDF37-BA61-4E43-9BC9-EF58896829FF}" dt="2021-08-20T17:24:06.816" v="11846" actId="1037"/>
          <ac:spMkLst>
            <pc:docMk/>
            <pc:sldMk cId="4637786" sldId="272"/>
            <ac:spMk id="30" creationId="{1544B686-2CB3-499E-AD60-BA3B6B1D0569}"/>
          </ac:spMkLst>
        </pc:spChg>
        <pc:spChg chg="mod">
          <ac:chgData name="Miguel Myers" userId="6aff6c08-092a-41b6-a903-0453fbb55b26" providerId="ADAL" clId="{42DBDF37-BA61-4E43-9BC9-EF58896829FF}" dt="2021-08-20T06:23:50.026" v="7729"/>
          <ac:spMkLst>
            <pc:docMk/>
            <pc:sldMk cId="4637786" sldId="272"/>
            <ac:spMk id="32" creationId="{BC9D73A4-A425-449C-B280-99A9840463DD}"/>
          </ac:spMkLst>
        </pc:spChg>
        <pc:spChg chg="mod">
          <ac:chgData name="Miguel Myers" userId="6aff6c08-092a-41b6-a903-0453fbb55b26" providerId="ADAL" clId="{42DBDF37-BA61-4E43-9BC9-EF58896829FF}" dt="2021-08-20T06:23:50.026" v="7729"/>
          <ac:spMkLst>
            <pc:docMk/>
            <pc:sldMk cId="4637786" sldId="272"/>
            <ac:spMk id="33" creationId="{3DA34453-6467-46D7-8C6F-EE7FAD449DA7}"/>
          </ac:spMkLst>
        </pc:spChg>
        <pc:spChg chg="mod">
          <ac:chgData name="Miguel Myers" userId="6aff6c08-092a-41b6-a903-0453fbb55b26" providerId="ADAL" clId="{42DBDF37-BA61-4E43-9BC9-EF58896829FF}" dt="2021-08-20T06:23:50.026" v="7729"/>
          <ac:spMkLst>
            <pc:docMk/>
            <pc:sldMk cId="4637786" sldId="272"/>
            <ac:spMk id="34" creationId="{C1CA05A4-A53B-4E73-B5CE-EE112B2C6E77}"/>
          </ac:spMkLst>
        </pc:spChg>
        <pc:spChg chg="add del mod">
          <ac:chgData name="Miguel Myers" userId="6aff6c08-092a-41b6-a903-0453fbb55b26" providerId="ADAL" clId="{42DBDF37-BA61-4E43-9BC9-EF58896829FF}" dt="2021-08-20T09:41:58.355" v="10574" actId="478"/>
          <ac:spMkLst>
            <pc:docMk/>
            <pc:sldMk cId="4637786" sldId="272"/>
            <ac:spMk id="42" creationId="{95798829-90A5-4501-86C9-168864383860}"/>
          </ac:spMkLst>
        </pc:spChg>
        <pc:spChg chg="add del mod">
          <ac:chgData name="Miguel Myers" userId="6aff6c08-092a-41b6-a903-0453fbb55b26" providerId="ADAL" clId="{42DBDF37-BA61-4E43-9BC9-EF58896829FF}" dt="2021-08-20T09:39:07.587" v="10538" actId="478"/>
          <ac:spMkLst>
            <pc:docMk/>
            <pc:sldMk cId="4637786" sldId="272"/>
            <ac:spMk id="44" creationId="{257908E3-B5DA-4DD7-B826-87E180C70B25}"/>
          </ac:spMkLst>
        </pc:spChg>
        <pc:spChg chg="add del mod">
          <ac:chgData name="Miguel Myers" userId="6aff6c08-092a-41b6-a903-0453fbb55b26" providerId="ADAL" clId="{42DBDF37-BA61-4E43-9BC9-EF58896829FF}" dt="2021-08-20T09:42:30.114" v="10581" actId="478"/>
          <ac:spMkLst>
            <pc:docMk/>
            <pc:sldMk cId="4637786" sldId="272"/>
            <ac:spMk id="46" creationId="{DD374FFA-1A19-41C5-990E-B6919E0AAF62}"/>
          </ac:spMkLst>
        </pc:spChg>
        <pc:spChg chg="add del mod">
          <ac:chgData name="Miguel Myers" userId="6aff6c08-092a-41b6-a903-0453fbb55b26" providerId="ADAL" clId="{42DBDF37-BA61-4E43-9BC9-EF58896829FF}" dt="2021-08-20T09:42:23.025" v="10580" actId="478"/>
          <ac:spMkLst>
            <pc:docMk/>
            <pc:sldMk cId="4637786" sldId="272"/>
            <ac:spMk id="48" creationId="{D1738782-4325-4AC1-A5E9-543E0FDCA3BB}"/>
          </ac:spMkLst>
        </pc:spChg>
        <pc:spChg chg="add del mod">
          <ac:chgData name="Miguel Myers" userId="6aff6c08-092a-41b6-a903-0453fbb55b26" providerId="ADAL" clId="{42DBDF37-BA61-4E43-9BC9-EF58896829FF}" dt="2021-08-20T09:38:09.312" v="10525" actId="478"/>
          <ac:spMkLst>
            <pc:docMk/>
            <pc:sldMk cId="4637786" sldId="272"/>
            <ac:spMk id="50" creationId="{194B36DE-AB17-4A61-8C26-F0BE6D5AE42C}"/>
          </ac:spMkLst>
        </pc:spChg>
        <pc:spChg chg="add del">
          <ac:chgData name="Miguel Myers" userId="6aff6c08-092a-41b6-a903-0453fbb55b26" providerId="ADAL" clId="{42DBDF37-BA61-4E43-9BC9-EF58896829FF}" dt="2021-08-20T09:32:51.055" v="10443" actId="478"/>
          <ac:spMkLst>
            <pc:docMk/>
            <pc:sldMk cId="4637786" sldId="272"/>
            <ac:spMk id="52" creationId="{21C404E8-FD1E-4491-9F33-30A319054AD5}"/>
          </ac:spMkLst>
        </pc:spChg>
        <pc:spChg chg="add mod">
          <ac:chgData name="Miguel Myers" userId="6aff6c08-092a-41b6-a903-0453fbb55b26" providerId="ADAL" clId="{42DBDF37-BA61-4E43-9BC9-EF58896829FF}" dt="2021-08-20T09:34:17.804" v="10455" actId="404"/>
          <ac:spMkLst>
            <pc:docMk/>
            <pc:sldMk cId="4637786" sldId="272"/>
            <ac:spMk id="54" creationId="{DE88DA9D-BDA8-447F-AB86-A713FD812CDE}"/>
          </ac:spMkLst>
        </pc:spChg>
        <pc:spChg chg="add mod">
          <ac:chgData name="Miguel Myers" userId="6aff6c08-092a-41b6-a903-0453fbb55b26" providerId="ADAL" clId="{42DBDF37-BA61-4E43-9BC9-EF58896829FF}" dt="2021-08-20T09:34:17.804" v="10455" actId="404"/>
          <ac:spMkLst>
            <pc:docMk/>
            <pc:sldMk cId="4637786" sldId="272"/>
            <ac:spMk id="56" creationId="{3B430B33-C119-4918-9CBD-ABBE6B01E8C9}"/>
          </ac:spMkLst>
        </pc:spChg>
        <pc:spChg chg="add mod">
          <ac:chgData name="Miguel Myers" userId="6aff6c08-092a-41b6-a903-0453fbb55b26" providerId="ADAL" clId="{42DBDF37-BA61-4E43-9BC9-EF58896829FF}" dt="2021-08-20T09:34:17.804" v="10455" actId="404"/>
          <ac:spMkLst>
            <pc:docMk/>
            <pc:sldMk cId="4637786" sldId="272"/>
            <ac:spMk id="58" creationId="{8AE6E1FB-081D-4A61-A511-C91AF47F8C67}"/>
          </ac:spMkLst>
        </pc:spChg>
        <pc:spChg chg="add del">
          <ac:chgData name="Miguel Myers" userId="6aff6c08-092a-41b6-a903-0453fbb55b26" providerId="ADAL" clId="{42DBDF37-BA61-4E43-9BC9-EF58896829FF}" dt="2021-08-20T09:33:50.692" v="10451" actId="478"/>
          <ac:spMkLst>
            <pc:docMk/>
            <pc:sldMk cId="4637786" sldId="272"/>
            <ac:spMk id="60" creationId="{02A61335-C53C-4C63-A314-530F5ADFF7C5}"/>
          </ac:spMkLst>
        </pc:spChg>
        <pc:spChg chg="add del">
          <ac:chgData name="Miguel Myers" userId="6aff6c08-092a-41b6-a903-0453fbb55b26" providerId="ADAL" clId="{42DBDF37-BA61-4E43-9BC9-EF58896829FF}" dt="2021-08-20T09:33:50.692" v="10451" actId="478"/>
          <ac:spMkLst>
            <pc:docMk/>
            <pc:sldMk cId="4637786" sldId="272"/>
            <ac:spMk id="62" creationId="{89602495-67E2-43C3-BDEF-216D7AB33A67}"/>
          </ac:spMkLst>
        </pc:spChg>
        <pc:spChg chg="add del">
          <ac:chgData name="Miguel Myers" userId="6aff6c08-092a-41b6-a903-0453fbb55b26" providerId="ADAL" clId="{42DBDF37-BA61-4E43-9BC9-EF58896829FF}" dt="2021-08-20T09:33:50.692" v="10451" actId="478"/>
          <ac:spMkLst>
            <pc:docMk/>
            <pc:sldMk cId="4637786" sldId="272"/>
            <ac:spMk id="64" creationId="{BF01C2EF-6A9C-452B-8EFE-68ADC8BFE7D9}"/>
          </ac:spMkLst>
        </pc:spChg>
        <pc:spChg chg="add del">
          <ac:chgData name="Miguel Myers" userId="6aff6c08-092a-41b6-a903-0453fbb55b26" providerId="ADAL" clId="{42DBDF37-BA61-4E43-9BC9-EF58896829FF}" dt="2021-08-20T09:33:50.692" v="10451" actId="478"/>
          <ac:spMkLst>
            <pc:docMk/>
            <pc:sldMk cId="4637786" sldId="272"/>
            <ac:spMk id="66" creationId="{05B62A4F-0A79-4B68-9B4F-CCF9C73D5E81}"/>
          </ac:spMkLst>
        </pc:spChg>
        <pc:spChg chg="add del">
          <ac:chgData name="Miguel Myers" userId="6aff6c08-092a-41b6-a903-0453fbb55b26" providerId="ADAL" clId="{42DBDF37-BA61-4E43-9BC9-EF58896829FF}" dt="2021-08-20T09:33:50.692" v="10451" actId="478"/>
          <ac:spMkLst>
            <pc:docMk/>
            <pc:sldMk cId="4637786" sldId="272"/>
            <ac:spMk id="68" creationId="{4C2CFA69-8505-4D3E-8374-E1E6F194E9D7}"/>
          </ac:spMkLst>
        </pc:spChg>
        <pc:spChg chg="add mod">
          <ac:chgData name="Miguel Myers" userId="6aff6c08-092a-41b6-a903-0453fbb55b26" providerId="ADAL" clId="{42DBDF37-BA61-4E43-9BC9-EF58896829FF}" dt="2021-08-20T09:34:34.861" v="10472" actId="20577"/>
          <ac:spMkLst>
            <pc:docMk/>
            <pc:sldMk cId="4637786" sldId="272"/>
            <ac:spMk id="70" creationId="{8DE71E51-EE6D-4C89-8E0A-8B80598E6986}"/>
          </ac:spMkLst>
        </pc:spChg>
        <pc:spChg chg="add mod">
          <ac:chgData name="Miguel Myers" userId="6aff6c08-092a-41b6-a903-0453fbb55b26" providerId="ADAL" clId="{42DBDF37-BA61-4E43-9BC9-EF58896829FF}" dt="2021-08-20T09:41:29.217" v="10573" actId="20577"/>
          <ac:spMkLst>
            <pc:docMk/>
            <pc:sldMk cId="4637786" sldId="272"/>
            <ac:spMk id="72" creationId="{F32F17E2-6F3E-4888-87AC-C277C7E8BC2B}"/>
          </ac:spMkLst>
        </pc:spChg>
        <pc:spChg chg="add mod">
          <ac:chgData name="Miguel Myers" userId="6aff6c08-092a-41b6-a903-0453fbb55b26" providerId="ADAL" clId="{42DBDF37-BA61-4E43-9BC9-EF58896829FF}" dt="2021-08-20T09:36:02.286" v="10497" actId="1076"/>
          <ac:spMkLst>
            <pc:docMk/>
            <pc:sldMk cId="4637786" sldId="272"/>
            <ac:spMk id="74" creationId="{63C1E7D3-BC35-4148-936D-12237CBE5A6E}"/>
          </ac:spMkLst>
        </pc:spChg>
        <pc:spChg chg="add mod">
          <ac:chgData name="Miguel Myers" userId="6aff6c08-092a-41b6-a903-0453fbb55b26" providerId="ADAL" clId="{42DBDF37-BA61-4E43-9BC9-EF58896829FF}" dt="2021-08-20T09:36:09.804" v="10499" actId="1076"/>
          <ac:spMkLst>
            <pc:docMk/>
            <pc:sldMk cId="4637786" sldId="272"/>
            <ac:spMk id="76" creationId="{FE93FD9E-76A9-4F9C-8B96-690B95C191AD}"/>
          </ac:spMkLst>
        </pc:spChg>
        <pc:spChg chg="add mod">
          <ac:chgData name="Miguel Myers" userId="6aff6c08-092a-41b6-a903-0453fbb55b26" providerId="ADAL" clId="{42DBDF37-BA61-4E43-9BC9-EF58896829FF}" dt="2021-08-20T09:37:28.526" v="10521" actId="20577"/>
          <ac:spMkLst>
            <pc:docMk/>
            <pc:sldMk cId="4637786" sldId="272"/>
            <ac:spMk id="78" creationId="{0147A516-6048-4CC6-99E1-857430247A5D}"/>
          </ac:spMkLst>
        </pc:spChg>
        <pc:spChg chg="add mod">
          <ac:chgData name="Miguel Myers" userId="6aff6c08-092a-41b6-a903-0453fbb55b26" providerId="ADAL" clId="{42DBDF37-BA61-4E43-9BC9-EF58896829FF}" dt="2021-08-20T09:37:38.969" v="10523" actId="1076"/>
          <ac:spMkLst>
            <pc:docMk/>
            <pc:sldMk cId="4637786" sldId="272"/>
            <ac:spMk id="80" creationId="{3BB785E0-DEE7-4E25-BF11-69F6A6F927C9}"/>
          </ac:spMkLst>
        </pc:spChg>
        <pc:spChg chg="add del">
          <ac:chgData name="Miguel Myers" userId="6aff6c08-092a-41b6-a903-0453fbb55b26" providerId="ADAL" clId="{42DBDF37-BA61-4E43-9BC9-EF58896829FF}" dt="2021-08-20T09:38:16.552" v="10527" actId="478"/>
          <ac:spMkLst>
            <pc:docMk/>
            <pc:sldMk cId="4637786" sldId="272"/>
            <ac:spMk id="82" creationId="{A3243F63-8C27-4B56-BF34-4ECF8AE3D6FD}"/>
          </ac:spMkLst>
        </pc:spChg>
        <pc:spChg chg="add mod">
          <ac:chgData name="Miguel Myers" userId="6aff6c08-092a-41b6-a903-0453fbb55b26" providerId="ADAL" clId="{42DBDF37-BA61-4E43-9BC9-EF58896829FF}" dt="2021-08-20T09:39:00.257" v="10536" actId="1076"/>
          <ac:spMkLst>
            <pc:docMk/>
            <pc:sldMk cId="4637786" sldId="272"/>
            <ac:spMk id="84" creationId="{F44E3A39-9B44-496C-AD0B-676B6A3606CE}"/>
          </ac:spMkLst>
        </pc:spChg>
        <pc:spChg chg="add mod">
          <ac:chgData name="Miguel Myers" userId="6aff6c08-092a-41b6-a903-0453fbb55b26" providerId="ADAL" clId="{42DBDF37-BA61-4E43-9BC9-EF58896829FF}" dt="2021-08-20T09:39:20.363" v="10540" actId="1076"/>
          <ac:spMkLst>
            <pc:docMk/>
            <pc:sldMk cId="4637786" sldId="272"/>
            <ac:spMk id="86" creationId="{45AA0CD5-F40C-4806-ABD0-A1AEE297516A}"/>
          </ac:spMkLst>
        </pc:spChg>
        <pc:spChg chg="add mod">
          <ac:chgData name="Miguel Myers" userId="6aff6c08-092a-41b6-a903-0453fbb55b26" providerId="ADAL" clId="{42DBDF37-BA61-4E43-9BC9-EF58896829FF}" dt="2021-08-20T09:39:26.555" v="10542" actId="1076"/>
          <ac:spMkLst>
            <pc:docMk/>
            <pc:sldMk cId="4637786" sldId="272"/>
            <ac:spMk id="88" creationId="{1B38F54D-5716-4776-BAAB-15257250DFDC}"/>
          </ac:spMkLst>
        </pc:spChg>
        <pc:spChg chg="add mod">
          <ac:chgData name="Miguel Myers" userId="6aff6c08-092a-41b6-a903-0453fbb55b26" providerId="ADAL" clId="{42DBDF37-BA61-4E43-9BC9-EF58896829FF}" dt="2021-08-20T09:40:38.501" v="10560" actId="1076"/>
          <ac:spMkLst>
            <pc:docMk/>
            <pc:sldMk cId="4637786" sldId="272"/>
            <ac:spMk id="90" creationId="{C49DD4A9-C2B2-47D3-940D-A96AC5E9F1BC}"/>
          </ac:spMkLst>
        </pc:spChg>
        <pc:spChg chg="add mod">
          <ac:chgData name="Miguel Myers" userId="6aff6c08-092a-41b6-a903-0453fbb55b26" providerId="ADAL" clId="{42DBDF37-BA61-4E43-9BC9-EF58896829FF}" dt="2021-08-20T09:41:06.121" v="10571" actId="20577"/>
          <ac:spMkLst>
            <pc:docMk/>
            <pc:sldMk cId="4637786" sldId="272"/>
            <ac:spMk id="92" creationId="{FC4DB8E9-ACA5-4923-8C9C-67E277127026}"/>
          </ac:spMkLst>
        </pc:spChg>
        <pc:spChg chg="add del">
          <ac:chgData name="Miguel Myers" userId="6aff6c08-092a-41b6-a903-0453fbb55b26" providerId="ADAL" clId="{42DBDF37-BA61-4E43-9BC9-EF58896829FF}" dt="2021-08-20T09:42:09.779" v="10576" actId="478"/>
          <ac:spMkLst>
            <pc:docMk/>
            <pc:sldMk cId="4637786" sldId="272"/>
            <ac:spMk id="94" creationId="{42AD4AA4-212D-4123-B53C-3C4AB6331A16}"/>
          </ac:spMkLst>
        </pc:spChg>
        <pc:spChg chg="add mod">
          <ac:chgData name="Miguel Myers" userId="6aff6c08-092a-41b6-a903-0453fbb55b26" providerId="ADAL" clId="{42DBDF37-BA61-4E43-9BC9-EF58896829FF}" dt="2021-08-20T09:42:19.275" v="10578" actId="1076"/>
          <ac:spMkLst>
            <pc:docMk/>
            <pc:sldMk cId="4637786" sldId="272"/>
            <ac:spMk id="96" creationId="{F20DF84D-5D30-4F2D-9066-54BBE0BAF003}"/>
          </ac:spMkLst>
        </pc:spChg>
        <pc:spChg chg="add mod">
          <ac:chgData name="Miguel Myers" userId="6aff6c08-092a-41b6-a903-0453fbb55b26" providerId="ADAL" clId="{42DBDF37-BA61-4E43-9BC9-EF58896829FF}" dt="2021-08-20T17:19:54.984" v="11834" actId="1076"/>
          <ac:spMkLst>
            <pc:docMk/>
            <pc:sldMk cId="4637786" sldId="272"/>
            <ac:spMk id="98" creationId="{EE6C6AFE-327D-477E-B9AC-C2836F5D891F}"/>
          </ac:spMkLst>
        </pc:spChg>
        <pc:spChg chg="add mod">
          <ac:chgData name="Miguel Myers" userId="6aff6c08-092a-41b6-a903-0453fbb55b26" providerId="ADAL" clId="{42DBDF37-BA61-4E43-9BC9-EF58896829FF}" dt="2021-08-20T17:37:08.306" v="11849" actId="113"/>
          <ac:spMkLst>
            <pc:docMk/>
            <pc:sldMk cId="4637786" sldId="272"/>
            <ac:spMk id="99" creationId="{4FCC8442-1A0D-41E4-A87E-E47F6314C2D3}"/>
          </ac:spMkLst>
        </pc:spChg>
        <pc:grpChg chg="del">
          <ac:chgData name="Miguel Myers" userId="6aff6c08-092a-41b6-a903-0453fbb55b26" providerId="ADAL" clId="{42DBDF37-BA61-4E43-9BC9-EF58896829FF}" dt="2021-08-20T06:22:50.799" v="7716" actId="478"/>
          <ac:grpSpMkLst>
            <pc:docMk/>
            <pc:sldMk cId="4637786" sldId="272"/>
            <ac:grpSpMk id="9" creationId="{1BE1A893-7FA5-48AF-8C98-E9913A316CD8}"/>
          </ac:grpSpMkLst>
        </pc:grpChg>
        <pc:grpChg chg="add del mod">
          <ac:chgData name="Miguel Myers" userId="6aff6c08-092a-41b6-a903-0453fbb55b26" providerId="ADAL" clId="{42DBDF37-BA61-4E43-9BC9-EF58896829FF}" dt="2021-08-20T06:24:02.854" v="7734" actId="478"/>
          <ac:grpSpMkLst>
            <pc:docMk/>
            <pc:sldMk cId="4637786" sldId="272"/>
            <ac:grpSpMk id="13" creationId="{CF4EA56B-C2FB-4F70-99F7-84C9F03892F1}"/>
          </ac:grpSpMkLst>
        </pc:grpChg>
        <pc:grpChg chg="mod">
          <ac:chgData name="Miguel Myers" userId="6aff6c08-092a-41b6-a903-0453fbb55b26" providerId="ADAL" clId="{42DBDF37-BA61-4E43-9BC9-EF58896829FF}" dt="2021-08-20T06:22:38.593" v="7710"/>
          <ac:grpSpMkLst>
            <pc:docMk/>
            <pc:sldMk cId="4637786" sldId="272"/>
            <ac:grpSpMk id="22" creationId="{31E2F0A5-6D9C-4BCF-80BF-E53FC2ABECF6}"/>
          </ac:grpSpMkLst>
        </pc:grpChg>
        <pc:grpChg chg="add mod">
          <ac:chgData name="Miguel Myers" userId="6aff6c08-092a-41b6-a903-0453fbb55b26" providerId="ADAL" clId="{42DBDF37-BA61-4E43-9BC9-EF58896829FF}" dt="2021-08-20T06:24:00.885" v="7733" actId="1076"/>
          <ac:grpSpMkLst>
            <pc:docMk/>
            <pc:sldMk cId="4637786" sldId="272"/>
            <ac:grpSpMk id="28" creationId="{E9FDFAF8-FD97-4F09-A25F-02F9B8456EAA}"/>
          </ac:grpSpMkLst>
        </pc:grpChg>
        <pc:grpChg chg="mod">
          <ac:chgData name="Miguel Myers" userId="6aff6c08-092a-41b6-a903-0453fbb55b26" providerId="ADAL" clId="{42DBDF37-BA61-4E43-9BC9-EF58896829FF}" dt="2021-08-20T06:23:50.026" v="7729"/>
          <ac:grpSpMkLst>
            <pc:docMk/>
            <pc:sldMk cId="4637786" sldId="272"/>
            <ac:grpSpMk id="29" creationId="{C79A9925-4FF1-42FB-AFDF-53BFF9968AE2}"/>
          </ac:grpSpMkLst>
        </pc:grpChg>
        <pc:grpChg chg="mod">
          <ac:chgData name="Miguel Myers" userId="6aff6c08-092a-41b6-a903-0453fbb55b26" providerId="ADAL" clId="{42DBDF37-BA61-4E43-9BC9-EF58896829FF}" dt="2021-08-20T06:23:50.026" v="7729"/>
          <ac:grpSpMkLst>
            <pc:docMk/>
            <pc:sldMk cId="4637786" sldId="272"/>
            <ac:grpSpMk id="31" creationId="{753A17F5-970F-4833-8320-9860263800EC}"/>
          </ac:grpSpMkLst>
        </pc:grpChg>
      </pc:sldChg>
      <pc:sldChg chg="addSp delSp modSp add mod ord">
        <pc:chgData name="Miguel Myers" userId="6aff6c08-092a-41b6-a903-0453fbb55b26" providerId="ADAL" clId="{42DBDF37-BA61-4E43-9BC9-EF58896829FF}" dt="2021-08-20T09:46:45.830" v="10641" actId="113"/>
        <pc:sldMkLst>
          <pc:docMk/>
          <pc:sldMk cId="3629719535" sldId="273"/>
        </pc:sldMkLst>
        <pc:spChg chg="add del mod">
          <ac:chgData name="Miguel Myers" userId="6aff6c08-092a-41b6-a903-0453fbb55b26" providerId="ADAL" clId="{42DBDF37-BA61-4E43-9BC9-EF58896829FF}" dt="2021-08-20T07:17:54.460" v="8311" actId="478"/>
          <ac:spMkLst>
            <pc:docMk/>
            <pc:sldMk cId="3629719535" sldId="273"/>
            <ac:spMk id="3" creationId="{311BAA40-223D-4C51-928C-7E5C42CFE03B}"/>
          </ac:spMkLst>
        </pc:spChg>
        <pc:spChg chg="mod">
          <ac:chgData name="Miguel Myers" userId="6aff6c08-092a-41b6-a903-0453fbb55b26" providerId="ADAL" clId="{42DBDF37-BA61-4E43-9BC9-EF58896829FF}" dt="2021-08-20T06:22:19.181" v="7709" actId="20577"/>
          <ac:spMkLst>
            <pc:docMk/>
            <pc:sldMk cId="3629719535" sldId="273"/>
            <ac:spMk id="4" creationId="{A035C8D7-74C9-4679-8A82-8BC6EF29132A}"/>
          </ac:spMkLst>
        </pc:spChg>
        <pc:spChg chg="add del mod">
          <ac:chgData name="Miguel Myers" userId="6aff6c08-092a-41b6-a903-0453fbb55b26" providerId="ADAL" clId="{42DBDF37-BA61-4E43-9BC9-EF58896829FF}" dt="2021-08-20T07:16:16.649" v="8285" actId="478"/>
          <ac:spMkLst>
            <pc:docMk/>
            <pc:sldMk cId="3629719535" sldId="273"/>
            <ac:spMk id="5" creationId="{D506E20D-B383-4CF4-B66F-6B9EEBA1D330}"/>
          </ac:spMkLst>
        </pc:spChg>
        <pc:spChg chg="add del mod">
          <ac:chgData name="Miguel Myers" userId="6aff6c08-092a-41b6-a903-0453fbb55b26" providerId="ADAL" clId="{42DBDF37-BA61-4E43-9BC9-EF58896829FF}" dt="2021-08-20T07:39:31.533" v="8645" actId="478"/>
          <ac:spMkLst>
            <pc:docMk/>
            <pc:sldMk cId="3629719535" sldId="273"/>
            <ac:spMk id="6" creationId="{53713E5D-A8A1-4A41-8E9D-5E434D2955E5}"/>
          </ac:spMkLst>
        </pc:spChg>
        <pc:spChg chg="add del mod">
          <ac:chgData name="Miguel Myers" userId="6aff6c08-092a-41b6-a903-0453fbb55b26" providerId="ADAL" clId="{42DBDF37-BA61-4E43-9BC9-EF58896829FF}" dt="2021-08-20T07:26:13.586" v="8433" actId="478"/>
          <ac:spMkLst>
            <pc:docMk/>
            <pc:sldMk cId="3629719535" sldId="273"/>
            <ac:spMk id="7" creationId="{282336D8-6B19-404C-95C2-BC0B53E3BD2A}"/>
          </ac:spMkLst>
        </pc:spChg>
        <pc:spChg chg="mod">
          <ac:chgData name="Miguel Myers" userId="6aff6c08-092a-41b6-a903-0453fbb55b26" providerId="ADAL" clId="{42DBDF37-BA61-4E43-9BC9-EF58896829FF}" dt="2021-08-20T09:46:45.830" v="10641" actId="113"/>
          <ac:spMkLst>
            <pc:docMk/>
            <pc:sldMk cId="3629719535" sldId="273"/>
            <ac:spMk id="8" creationId="{62BA6550-CE9D-4DA5-AB76-9A0D121DFC6E}"/>
          </ac:spMkLst>
        </pc:spChg>
        <pc:spChg chg="mod">
          <ac:chgData name="Miguel Myers" userId="6aff6c08-092a-41b6-a903-0453fbb55b26" providerId="ADAL" clId="{42DBDF37-BA61-4E43-9BC9-EF58896829FF}" dt="2021-08-20T06:21:52.535" v="7691"/>
          <ac:spMkLst>
            <pc:docMk/>
            <pc:sldMk cId="3629719535" sldId="273"/>
            <ac:spMk id="11" creationId="{2FBF6675-1A9C-40C1-B0D1-685521B96599}"/>
          </ac:spMkLst>
        </pc:spChg>
        <pc:spChg chg="mod">
          <ac:chgData name="Miguel Myers" userId="6aff6c08-092a-41b6-a903-0453fbb55b26" providerId="ADAL" clId="{42DBDF37-BA61-4E43-9BC9-EF58896829FF}" dt="2021-08-20T06:21:52.535" v="7691"/>
          <ac:spMkLst>
            <pc:docMk/>
            <pc:sldMk cId="3629719535" sldId="273"/>
            <ac:spMk id="12" creationId="{59C2748F-F315-4D27-9411-7CD1C2E7AE16}"/>
          </ac:spMkLst>
        </pc:spChg>
        <pc:spChg chg="mod">
          <ac:chgData name="Miguel Myers" userId="6aff6c08-092a-41b6-a903-0453fbb55b26" providerId="ADAL" clId="{42DBDF37-BA61-4E43-9BC9-EF58896829FF}" dt="2021-08-20T06:21:52.535" v="7691"/>
          <ac:spMkLst>
            <pc:docMk/>
            <pc:sldMk cId="3629719535" sldId="273"/>
            <ac:spMk id="13" creationId="{FE448E5C-9F9E-4887-A9C7-F420AC43EF95}"/>
          </ac:spMkLst>
        </pc:spChg>
        <pc:spChg chg="mod">
          <ac:chgData name="Miguel Myers" userId="6aff6c08-092a-41b6-a903-0453fbb55b26" providerId="ADAL" clId="{42DBDF37-BA61-4E43-9BC9-EF58896829FF}" dt="2021-08-20T06:21:52.535" v="7691"/>
          <ac:spMkLst>
            <pc:docMk/>
            <pc:sldMk cId="3629719535" sldId="273"/>
            <ac:spMk id="14" creationId="{E0A0E064-5C56-438C-A354-A01947F93A9E}"/>
          </ac:spMkLst>
        </pc:spChg>
        <pc:spChg chg="mod">
          <ac:chgData name="Miguel Myers" userId="6aff6c08-092a-41b6-a903-0453fbb55b26" providerId="ADAL" clId="{42DBDF37-BA61-4E43-9BC9-EF58896829FF}" dt="2021-08-20T06:22:15.056" v="7704" actId="20577"/>
          <ac:spMkLst>
            <pc:docMk/>
            <pc:sldMk cId="3629719535" sldId="273"/>
            <ac:spMk id="18" creationId="{6FAD26A1-FDA7-40A7-AA02-758FA8EC495C}"/>
          </ac:spMkLst>
        </pc:spChg>
        <pc:spChg chg="add mod ord">
          <ac:chgData name="Miguel Myers" userId="6aff6c08-092a-41b6-a903-0453fbb55b26" providerId="ADAL" clId="{42DBDF37-BA61-4E43-9BC9-EF58896829FF}" dt="2021-08-20T07:32:21.022" v="8505" actId="1076"/>
          <ac:spMkLst>
            <pc:docMk/>
            <pc:sldMk cId="3629719535" sldId="273"/>
            <ac:spMk id="48" creationId="{603DC701-DD58-4192-A0D4-349469A8A9FC}"/>
          </ac:spMkLst>
        </pc:spChg>
        <pc:spChg chg="add mod ord">
          <ac:chgData name="Miguel Myers" userId="6aff6c08-092a-41b6-a903-0453fbb55b26" providerId="ADAL" clId="{42DBDF37-BA61-4E43-9BC9-EF58896829FF}" dt="2021-08-20T07:26:25.270" v="8438" actId="167"/>
          <ac:spMkLst>
            <pc:docMk/>
            <pc:sldMk cId="3629719535" sldId="273"/>
            <ac:spMk id="52" creationId="{77AE1B58-EAED-400B-9DD4-B958689D570B}"/>
          </ac:spMkLst>
        </pc:spChg>
        <pc:spChg chg="add mod">
          <ac:chgData name="Miguel Myers" userId="6aff6c08-092a-41b6-a903-0453fbb55b26" providerId="ADAL" clId="{42DBDF37-BA61-4E43-9BC9-EF58896829FF}" dt="2021-08-20T07:34:59.361" v="8540" actId="1076"/>
          <ac:spMkLst>
            <pc:docMk/>
            <pc:sldMk cId="3629719535" sldId="273"/>
            <ac:spMk id="54" creationId="{83621F88-BBC0-4A2D-81A2-11B3A512844A}"/>
          </ac:spMkLst>
        </pc:spChg>
        <pc:spChg chg="add del mod">
          <ac:chgData name="Miguel Myers" userId="6aff6c08-092a-41b6-a903-0453fbb55b26" providerId="ADAL" clId="{42DBDF37-BA61-4E43-9BC9-EF58896829FF}" dt="2021-08-20T07:32:15.883" v="8504" actId="478"/>
          <ac:spMkLst>
            <pc:docMk/>
            <pc:sldMk cId="3629719535" sldId="273"/>
            <ac:spMk id="56" creationId="{99D024F6-02E9-4CDC-9BCA-FB7324CCF628}"/>
          </ac:spMkLst>
        </pc:spChg>
        <pc:spChg chg="add mod">
          <ac:chgData name="Miguel Myers" userId="6aff6c08-092a-41b6-a903-0453fbb55b26" providerId="ADAL" clId="{42DBDF37-BA61-4E43-9BC9-EF58896829FF}" dt="2021-08-20T07:37:18.132" v="8594" actId="14100"/>
          <ac:spMkLst>
            <pc:docMk/>
            <pc:sldMk cId="3629719535" sldId="273"/>
            <ac:spMk id="58" creationId="{408151EA-E6AD-48A2-83B1-D9853C9F3DC6}"/>
          </ac:spMkLst>
        </pc:spChg>
        <pc:spChg chg="add mod">
          <ac:chgData name="Miguel Myers" userId="6aff6c08-092a-41b6-a903-0453fbb55b26" providerId="ADAL" clId="{42DBDF37-BA61-4E43-9BC9-EF58896829FF}" dt="2021-08-20T07:35:08.810" v="8541" actId="1076"/>
          <ac:spMkLst>
            <pc:docMk/>
            <pc:sldMk cId="3629719535" sldId="273"/>
            <ac:spMk id="60" creationId="{3B31C665-0716-48D0-9513-808D072A1C5D}"/>
          </ac:spMkLst>
        </pc:spChg>
        <pc:spChg chg="add mod">
          <ac:chgData name="Miguel Myers" userId="6aff6c08-092a-41b6-a903-0453fbb55b26" providerId="ADAL" clId="{42DBDF37-BA61-4E43-9BC9-EF58896829FF}" dt="2021-08-20T07:37:26.564" v="8597" actId="1035"/>
          <ac:spMkLst>
            <pc:docMk/>
            <pc:sldMk cId="3629719535" sldId="273"/>
            <ac:spMk id="62" creationId="{FEE94A44-6E45-4279-8BB0-B89A4D5B0309}"/>
          </ac:spMkLst>
        </pc:spChg>
        <pc:spChg chg="add mod">
          <ac:chgData name="Miguel Myers" userId="6aff6c08-092a-41b6-a903-0453fbb55b26" providerId="ADAL" clId="{42DBDF37-BA61-4E43-9BC9-EF58896829FF}" dt="2021-08-20T07:37:26.564" v="8597" actId="1035"/>
          <ac:spMkLst>
            <pc:docMk/>
            <pc:sldMk cId="3629719535" sldId="273"/>
            <ac:spMk id="64" creationId="{B367B4D4-6B81-4F26-A8AD-E2B4C13A0A71}"/>
          </ac:spMkLst>
        </pc:spChg>
        <pc:spChg chg="mod topLvl">
          <ac:chgData name="Miguel Myers" userId="6aff6c08-092a-41b6-a903-0453fbb55b26" providerId="ADAL" clId="{42DBDF37-BA61-4E43-9BC9-EF58896829FF}" dt="2021-08-20T07:39:01.642" v="8636" actId="165"/>
          <ac:spMkLst>
            <pc:docMk/>
            <pc:sldMk cId="3629719535" sldId="273"/>
            <ac:spMk id="67" creationId="{0B58B39B-1214-4FA1-BEC9-5CD0A5260CC1}"/>
          </ac:spMkLst>
        </pc:spChg>
        <pc:spChg chg="mod topLvl">
          <ac:chgData name="Miguel Myers" userId="6aff6c08-092a-41b6-a903-0453fbb55b26" providerId="ADAL" clId="{42DBDF37-BA61-4E43-9BC9-EF58896829FF}" dt="2021-08-20T07:39:01.642" v="8636" actId="165"/>
          <ac:spMkLst>
            <pc:docMk/>
            <pc:sldMk cId="3629719535" sldId="273"/>
            <ac:spMk id="69" creationId="{49231AFB-D573-4AD7-9C2A-84F061854977}"/>
          </ac:spMkLst>
        </pc:spChg>
        <pc:spChg chg="mod topLvl">
          <ac:chgData name="Miguel Myers" userId="6aff6c08-092a-41b6-a903-0453fbb55b26" providerId="ADAL" clId="{42DBDF37-BA61-4E43-9BC9-EF58896829FF}" dt="2021-08-20T07:39:01.642" v="8636" actId="165"/>
          <ac:spMkLst>
            <pc:docMk/>
            <pc:sldMk cId="3629719535" sldId="273"/>
            <ac:spMk id="70" creationId="{F62A6BD4-3AAA-4491-AE8E-CF76452A6D70}"/>
          </ac:spMkLst>
        </pc:spChg>
        <pc:grpChg chg="add mod">
          <ac:chgData name="Miguel Myers" userId="6aff6c08-092a-41b6-a903-0453fbb55b26" providerId="ADAL" clId="{42DBDF37-BA61-4E43-9BC9-EF58896829FF}" dt="2021-08-20T06:22:05.586" v="7696" actId="1076"/>
          <ac:grpSpMkLst>
            <pc:docMk/>
            <pc:sldMk cId="3629719535" sldId="273"/>
            <ac:grpSpMk id="10" creationId="{4D828D5A-CCB8-4D73-BFF3-58939513D909}"/>
          </ac:grpSpMkLst>
        </pc:grpChg>
        <pc:grpChg chg="del">
          <ac:chgData name="Miguel Myers" userId="6aff6c08-092a-41b6-a903-0453fbb55b26" providerId="ADAL" clId="{42DBDF37-BA61-4E43-9BC9-EF58896829FF}" dt="2021-08-20T06:22:02.840" v="7695" actId="478"/>
          <ac:grpSpMkLst>
            <pc:docMk/>
            <pc:sldMk cId="3629719535" sldId="273"/>
            <ac:grpSpMk id="37" creationId="{B571AB55-7B10-41E1-9714-154D4C036662}"/>
          </ac:grpSpMkLst>
        </pc:grpChg>
        <pc:grpChg chg="add mod">
          <ac:chgData name="Miguel Myers" userId="6aff6c08-092a-41b6-a903-0453fbb55b26" providerId="ADAL" clId="{42DBDF37-BA61-4E43-9BC9-EF58896829FF}" dt="2021-08-20T07:32:21.022" v="8505" actId="1076"/>
          <ac:grpSpMkLst>
            <pc:docMk/>
            <pc:sldMk cId="3629719535" sldId="273"/>
            <ac:grpSpMk id="46" creationId="{0AA86DC2-6DF7-4187-901D-B655709941F5}"/>
          </ac:grpSpMkLst>
        </pc:grpChg>
        <pc:grpChg chg="add">
          <ac:chgData name="Miguel Myers" userId="6aff6c08-092a-41b6-a903-0453fbb55b26" providerId="ADAL" clId="{42DBDF37-BA61-4E43-9BC9-EF58896829FF}" dt="2021-08-20T07:37:55.277" v="8601" actId="164"/>
          <ac:grpSpMkLst>
            <pc:docMk/>
            <pc:sldMk cId="3629719535" sldId="273"/>
            <ac:grpSpMk id="65" creationId="{3C562950-74A1-4F41-BCF7-927CB320E116}"/>
          </ac:grpSpMkLst>
        </pc:grpChg>
        <pc:grpChg chg="add del mod">
          <ac:chgData name="Miguel Myers" userId="6aff6c08-092a-41b6-a903-0453fbb55b26" providerId="ADAL" clId="{42DBDF37-BA61-4E43-9BC9-EF58896829FF}" dt="2021-08-20T07:39:01.642" v="8636" actId="165"/>
          <ac:grpSpMkLst>
            <pc:docMk/>
            <pc:sldMk cId="3629719535" sldId="273"/>
            <ac:grpSpMk id="66" creationId="{691168DB-C696-4B05-9162-18D65BE26B6E}"/>
          </ac:grpSpMkLst>
        </pc:grpChg>
        <pc:graphicFrameChg chg="add del mod">
          <ac:chgData name="Miguel Myers" userId="6aff6c08-092a-41b6-a903-0453fbb55b26" providerId="ADAL" clId="{42DBDF37-BA61-4E43-9BC9-EF58896829FF}" dt="2021-08-20T07:04:29.119" v="8256" actId="478"/>
          <ac:graphicFrameMkLst>
            <pc:docMk/>
            <pc:sldMk cId="3629719535" sldId="273"/>
            <ac:graphicFrameMk id="9" creationId="{1B4C4BFD-BDFB-4FA4-BED1-94E196540098}"/>
          </ac:graphicFrameMkLst>
        </pc:graphicFrameChg>
        <pc:graphicFrameChg chg="add del mod">
          <ac:chgData name="Miguel Myers" userId="6aff6c08-092a-41b6-a903-0453fbb55b26" providerId="ADAL" clId="{42DBDF37-BA61-4E43-9BC9-EF58896829FF}" dt="2021-08-20T07:04:28.244" v="8255" actId="478"/>
          <ac:graphicFrameMkLst>
            <pc:docMk/>
            <pc:sldMk cId="3629719535" sldId="273"/>
            <ac:graphicFrameMk id="16" creationId="{21FAC154-F521-4E1B-A472-7DF3CDD110C4}"/>
          </ac:graphicFrameMkLst>
        </pc:graphicFrameChg>
        <pc:graphicFrameChg chg="add del mod">
          <ac:chgData name="Miguel Myers" userId="6aff6c08-092a-41b6-a903-0453fbb55b26" providerId="ADAL" clId="{42DBDF37-BA61-4E43-9BC9-EF58896829FF}" dt="2021-08-20T07:04:27.411" v="8254" actId="478"/>
          <ac:graphicFrameMkLst>
            <pc:docMk/>
            <pc:sldMk cId="3629719535" sldId="273"/>
            <ac:graphicFrameMk id="20" creationId="{960FE089-D656-4755-925B-A59B21E8EF36}"/>
          </ac:graphicFrameMkLst>
        </pc:graphicFrameChg>
        <pc:graphicFrameChg chg="del">
          <ac:chgData name="Miguel Myers" userId="6aff6c08-092a-41b6-a903-0453fbb55b26" providerId="ADAL" clId="{42DBDF37-BA61-4E43-9BC9-EF58896829FF}" dt="2021-08-20T07:04:29.712" v="8257" actId="478"/>
          <ac:graphicFrameMkLst>
            <pc:docMk/>
            <pc:sldMk cId="3629719535" sldId="273"/>
            <ac:graphicFrameMk id="22" creationId="{1F12CC80-5595-434C-9FC1-4738F83E3DB9}"/>
          </ac:graphicFrameMkLst>
        </pc:graphicFrameChg>
        <pc:graphicFrameChg chg="del">
          <ac:chgData name="Miguel Myers" userId="6aff6c08-092a-41b6-a903-0453fbb55b26" providerId="ADAL" clId="{42DBDF37-BA61-4E43-9BC9-EF58896829FF}" dt="2021-08-20T07:04:26.981" v="8253" actId="478"/>
          <ac:graphicFrameMkLst>
            <pc:docMk/>
            <pc:sldMk cId="3629719535" sldId="273"/>
            <ac:graphicFrameMk id="23" creationId="{0833904B-2047-4CCC-94AA-F8CF109D5692}"/>
          </ac:graphicFrameMkLst>
        </pc:graphicFrameChg>
        <pc:graphicFrameChg chg="del">
          <ac:chgData name="Miguel Myers" userId="6aff6c08-092a-41b6-a903-0453fbb55b26" providerId="ADAL" clId="{42DBDF37-BA61-4E43-9BC9-EF58896829FF}" dt="2021-08-20T07:04:26.242" v="8252" actId="478"/>
          <ac:graphicFrameMkLst>
            <pc:docMk/>
            <pc:sldMk cId="3629719535" sldId="273"/>
            <ac:graphicFrameMk id="24" creationId="{53EAA142-B99B-45CA-86C0-431DF0111AD5}"/>
          </ac:graphicFrameMkLst>
        </pc:graphicFrameChg>
        <pc:graphicFrameChg chg="del">
          <ac:chgData name="Miguel Myers" userId="6aff6c08-092a-41b6-a903-0453fbb55b26" providerId="ADAL" clId="{42DBDF37-BA61-4E43-9BC9-EF58896829FF}" dt="2021-08-20T07:04:25.250" v="8251" actId="478"/>
          <ac:graphicFrameMkLst>
            <pc:docMk/>
            <pc:sldMk cId="3629719535" sldId="273"/>
            <ac:graphicFrameMk id="25" creationId="{EE1411C1-A749-4D5D-A61B-BD47DC7B4A22}"/>
          </ac:graphicFrameMkLst>
        </pc:graphicFrameChg>
        <pc:picChg chg="add mod">
          <ac:chgData name="Miguel Myers" userId="6aff6c08-092a-41b6-a903-0453fbb55b26" providerId="ADAL" clId="{42DBDF37-BA61-4E43-9BC9-EF58896829FF}" dt="2021-08-20T07:17:17.140" v="8300" actId="554"/>
          <ac:picMkLst>
            <pc:docMk/>
            <pc:sldMk cId="3629719535" sldId="273"/>
            <ac:picMk id="27" creationId="{AB39230A-3426-4E80-8671-3F474AEAC4EF}"/>
          </ac:picMkLst>
        </pc:picChg>
        <pc:picChg chg="add mod">
          <ac:chgData name="Miguel Myers" userId="6aff6c08-092a-41b6-a903-0453fbb55b26" providerId="ADAL" clId="{42DBDF37-BA61-4E43-9BC9-EF58896829FF}" dt="2021-08-20T07:17:19.423" v="8301" actId="408"/>
          <ac:picMkLst>
            <pc:docMk/>
            <pc:sldMk cId="3629719535" sldId="273"/>
            <ac:picMk id="29" creationId="{2BBB8BD2-F039-4A66-B8CF-BF04654AC66E}"/>
          </ac:picMkLst>
        </pc:picChg>
        <pc:picChg chg="add mod">
          <ac:chgData name="Miguel Myers" userId="6aff6c08-092a-41b6-a903-0453fbb55b26" providerId="ADAL" clId="{42DBDF37-BA61-4E43-9BC9-EF58896829FF}" dt="2021-08-20T07:17:19.423" v="8301" actId="408"/>
          <ac:picMkLst>
            <pc:docMk/>
            <pc:sldMk cId="3629719535" sldId="273"/>
            <ac:picMk id="31" creationId="{34ABAADB-8EB4-47B4-815D-7DDCDEA78722}"/>
          </ac:picMkLst>
        </pc:picChg>
        <pc:picChg chg="add del mod ord">
          <ac:chgData name="Miguel Myers" userId="6aff6c08-092a-41b6-a903-0453fbb55b26" providerId="ADAL" clId="{42DBDF37-BA61-4E43-9BC9-EF58896829FF}" dt="2021-08-20T07:39:25.312" v="8642" actId="21"/>
          <ac:picMkLst>
            <pc:docMk/>
            <pc:sldMk cId="3629719535" sldId="273"/>
            <ac:picMk id="33" creationId="{454D7C1C-883E-4D4D-A388-6D27F2072B81}"/>
          </ac:picMkLst>
        </pc:picChg>
        <pc:picChg chg="add mod ord">
          <ac:chgData name="Miguel Myers" userId="6aff6c08-092a-41b6-a903-0453fbb55b26" providerId="ADAL" clId="{42DBDF37-BA61-4E43-9BC9-EF58896829FF}" dt="2021-08-20T07:37:31.494" v="8598" actId="1076"/>
          <ac:picMkLst>
            <pc:docMk/>
            <pc:sldMk cId="3629719535" sldId="273"/>
            <ac:picMk id="35" creationId="{81CD5864-2329-4632-8761-A5A1D3A70E2C}"/>
          </ac:picMkLst>
        </pc:picChg>
        <pc:picChg chg="add mod">
          <ac:chgData name="Miguel Myers" userId="6aff6c08-092a-41b6-a903-0453fbb55b26" providerId="ADAL" clId="{42DBDF37-BA61-4E43-9BC9-EF58896829FF}" dt="2021-08-20T07:17:19.423" v="8301" actId="408"/>
          <ac:picMkLst>
            <pc:docMk/>
            <pc:sldMk cId="3629719535" sldId="273"/>
            <ac:picMk id="38" creationId="{69E3EBAC-4AFD-4B75-809F-5226850FF649}"/>
          </ac:picMkLst>
        </pc:picChg>
        <pc:picChg chg="add mod">
          <ac:chgData name="Miguel Myers" userId="6aff6c08-092a-41b6-a903-0453fbb55b26" providerId="ADAL" clId="{42DBDF37-BA61-4E43-9BC9-EF58896829FF}" dt="2021-08-20T07:17:19.423" v="8301" actId="408"/>
          <ac:picMkLst>
            <pc:docMk/>
            <pc:sldMk cId="3629719535" sldId="273"/>
            <ac:picMk id="43" creationId="{0056F36A-E6B2-4B61-ABBE-7A4F7160ED58}"/>
          </ac:picMkLst>
        </pc:picChg>
        <pc:picChg chg="add mod">
          <ac:chgData name="Miguel Myers" userId="6aff6c08-092a-41b6-a903-0453fbb55b26" providerId="ADAL" clId="{42DBDF37-BA61-4E43-9BC9-EF58896829FF}" dt="2021-08-20T07:19:38.643" v="8411" actId="14861"/>
          <ac:picMkLst>
            <pc:docMk/>
            <pc:sldMk cId="3629719535" sldId="273"/>
            <ac:picMk id="45" creationId="{B7B64866-A9CA-4C63-8F63-379A5EEAB484}"/>
          </ac:picMkLst>
        </pc:picChg>
        <pc:picChg chg="add mod">
          <ac:chgData name="Miguel Myers" userId="6aff6c08-092a-41b6-a903-0453fbb55b26" providerId="ADAL" clId="{42DBDF37-BA61-4E43-9BC9-EF58896829FF}" dt="2021-08-20T07:26:34.354" v="8441" actId="1076"/>
          <ac:picMkLst>
            <pc:docMk/>
            <pc:sldMk cId="3629719535" sldId="273"/>
            <ac:picMk id="50" creationId="{5B8A13A9-0F87-45BF-8CC9-F8C5440AE2B0}"/>
          </ac:picMkLst>
        </pc:picChg>
        <pc:picChg chg="del mod topLvl">
          <ac:chgData name="Miguel Myers" userId="6aff6c08-092a-41b6-a903-0453fbb55b26" providerId="ADAL" clId="{42DBDF37-BA61-4E43-9BC9-EF58896829FF}" dt="2021-08-20T07:39:26.549" v="8643" actId="478"/>
          <ac:picMkLst>
            <pc:docMk/>
            <pc:sldMk cId="3629719535" sldId="273"/>
            <ac:picMk id="68" creationId="{B087C167-2B1D-48D8-84D9-493D4DCF9FE6}"/>
          </ac:picMkLst>
        </pc:picChg>
        <pc:picChg chg="add">
          <ac:chgData name="Miguel Myers" userId="6aff6c08-092a-41b6-a903-0453fbb55b26" providerId="ADAL" clId="{42DBDF37-BA61-4E43-9BC9-EF58896829FF}" dt="2021-08-20T07:39:27.930" v="8644" actId="22"/>
          <ac:picMkLst>
            <pc:docMk/>
            <pc:sldMk cId="3629719535" sldId="273"/>
            <ac:picMk id="72" creationId="{4CD10C9F-3299-42A2-B96F-0EFD2F5AE6B2}"/>
          </ac:picMkLst>
        </pc:picChg>
        <pc:picChg chg="add mod ord">
          <ac:chgData name="Miguel Myers" userId="6aff6c08-092a-41b6-a903-0453fbb55b26" providerId="ADAL" clId="{42DBDF37-BA61-4E43-9BC9-EF58896829FF}" dt="2021-08-20T07:40:50.067" v="8655" actId="1076"/>
          <ac:picMkLst>
            <pc:docMk/>
            <pc:sldMk cId="3629719535" sldId="273"/>
            <ac:picMk id="74" creationId="{7664D78B-C474-4DC8-B7BE-604FA6DFC7B9}"/>
          </ac:picMkLst>
        </pc:picChg>
      </pc:sldChg>
      <pc:sldChg chg="add del">
        <pc:chgData name="Miguel Myers" userId="6aff6c08-092a-41b6-a903-0453fbb55b26" providerId="ADAL" clId="{42DBDF37-BA61-4E43-9BC9-EF58896829FF}" dt="2021-08-20T06:23:20.049" v="7726" actId="2890"/>
        <pc:sldMkLst>
          <pc:docMk/>
          <pc:sldMk cId="1939920970" sldId="274"/>
        </pc:sldMkLst>
      </pc:sldChg>
      <pc:sldChg chg="addSp">
        <pc:chgData name="Miguel Myers" userId="6aff6c08-092a-41b6-a903-0453fbb55b26" providerId="ADAL" clId="{42DBDF37-BA61-4E43-9BC9-EF58896829FF}" dt="2021-08-20T09:00:31.407" v="9787"/>
        <pc:sldMkLst>
          <pc:docMk/>
          <pc:sldMk cId="2957360608" sldId="274"/>
        </pc:sldMkLst>
        <pc:spChg chg="add">
          <ac:chgData name="Miguel Myers" userId="6aff6c08-092a-41b6-a903-0453fbb55b26" providerId="ADAL" clId="{42DBDF37-BA61-4E43-9BC9-EF58896829FF}" dt="2021-08-20T09:00:31.407" v="9787"/>
          <ac:spMkLst>
            <pc:docMk/>
            <pc:sldMk cId="2957360608" sldId="274"/>
            <ac:spMk id="4" creationId="{4FFF880E-4061-4E28-BF4A-6F7DE3832857}"/>
          </ac:spMkLst>
        </pc:spChg>
      </pc:sldChg>
      <pc:sldChg chg="addSp delSp modSp add del mod">
        <pc:chgData name="Miguel Myers" userId="6aff6c08-092a-41b6-a903-0453fbb55b26" providerId="ADAL" clId="{42DBDF37-BA61-4E43-9BC9-EF58896829FF}" dt="2021-08-20T09:47:21.428" v="10651" actId="403"/>
        <pc:sldMkLst>
          <pc:docMk/>
          <pc:sldMk cId="3813038073" sldId="274"/>
        </pc:sldMkLst>
        <pc:spChg chg="del">
          <ac:chgData name="Miguel Myers" userId="6aff6c08-092a-41b6-a903-0453fbb55b26" providerId="ADAL" clId="{42DBDF37-BA61-4E43-9BC9-EF58896829FF}" dt="2021-08-20T08:27:45.239" v="9417" actId="478"/>
          <ac:spMkLst>
            <pc:docMk/>
            <pc:sldMk cId="3813038073" sldId="274"/>
            <ac:spMk id="4" creationId="{F8F1564A-8BEB-4D7D-9340-911FB54E44F1}"/>
          </ac:spMkLst>
        </pc:spChg>
        <pc:spChg chg="mod ord">
          <ac:chgData name="Miguel Myers" userId="6aff6c08-092a-41b6-a903-0453fbb55b26" providerId="ADAL" clId="{42DBDF37-BA61-4E43-9BC9-EF58896829FF}" dt="2021-08-20T08:27:52.808" v="9419" actId="14861"/>
          <ac:spMkLst>
            <pc:docMk/>
            <pc:sldMk cId="3813038073" sldId="274"/>
            <ac:spMk id="5" creationId="{E365F944-AC98-44BB-9BF4-C127858A1F01}"/>
          </ac:spMkLst>
        </pc:spChg>
        <pc:spChg chg="del">
          <ac:chgData name="Miguel Myers" userId="6aff6c08-092a-41b6-a903-0453fbb55b26" providerId="ADAL" clId="{42DBDF37-BA61-4E43-9BC9-EF58896829FF}" dt="2021-08-20T08:27:43.694" v="9416" actId="478"/>
          <ac:spMkLst>
            <pc:docMk/>
            <pc:sldMk cId="3813038073" sldId="274"/>
            <ac:spMk id="6" creationId="{1308FD08-6B0C-4998-861B-5D87CA0B3239}"/>
          </ac:spMkLst>
        </pc:spChg>
        <pc:spChg chg="del">
          <ac:chgData name="Miguel Myers" userId="6aff6c08-092a-41b6-a903-0453fbb55b26" providerId="ADAL" clId="{42DBDF37-BA61-4E43-9BC9-EF58896829FF}" dt="2021-08-20T08:27:46.171" v="9418" actId="478"/>
          <ac:spMkLst>
            <pc:docMk/>
            <pc:sldMk cId="3813038073" sldId="274"/>
            <ac:spMk id="7" creationId="{FB4BB983-04ED-44F0-B5C7-D8E5B7C6AE23}"/>
          </ac:spMkLst>
        </pc:spChg>
        <pc:spChg chg="mod">
          <ac:chgData name="Miguel Myers" userId="6aff6c08-092a-41b6-a903-0453fbb55b26" providerId="ADAL" clId="{42DBDF37-BA61-4E43-9BC9-EF58896829FF}" dt="2021-08-20T09:47:21.428" v="10651" actId="403"/>
          <ac:spMkLst>
            <pc:docMk/>
            <pc:sldMk cId="3813038073" sldId="274"/>
            <ac:spMk id="8" creationId="{62BA6550-CE9D-4DA5-AB76-9A0D121DFC6E}"/>
          </ac:spMkLst>
        </pc:spChg>
        <pc:spChg chg="add mod">
          <ac:chgData name="Miguel Myers" userId="6aff6c08-092a-41b6-a903-0453fbb55b26" providerId="ADAL" clId="{42DBDF37-BA61-4E43-9BC9-EF58896829FF}" dt="2021-08-20T08:47:23.237" v="9628" actId="20577"/>
          <ac:spMkLst>
            <pc:docMk/>
            <pc:sldMk cId="3813038073" sldId="274"/>
            <ac:spMk id="10" creationId="{E524CEDD-4B6E-41E1-917A-03D9DC4698F5}"/>
          </ac:spMkLst>
        </pc:spChg>
        <pc:spChg chg="add mod">
          <ac:chgData name="Miguel Myers" userId="6aff6c08-092a-41b6-a903-0453fbb55b26" providerId="ADAL" clId="{42DBDF37-BA61-4E43-9BC9-EF58896829FF}" dt="2021-08-20T08:47:02.357" v="9618" actId="20577"/>
          <ac:spMkLst>
            <pc:docMk/>
            <pc:sldMk cId="3813038073" sldId="274"/>
            <ac:spMk id="11" creationId="{77F6EF50-E929-47AF-B0BD-47F2F1EC28F2}"/>
          </ac:spMkLst>
        </pc:spChg>
        <pc:spChg chg="add mod">
          <ac:chgData name="Miguel Myers" userId="6aff6c08-092a-41b6-a903-0453fbb55b26" providerId="ADAL" clId="{42DBDF37-BA61-4E43-9BC9-EF58896829FF}" dt="2021-08-20T08:12:09.619" v="9132" actId="1076"/>
          <ac:spMkLst>
            <pc:docMk/>
            <pc:sldMk cId="3813038073" sldId="274"/>
            <ac:spMk id="12" creationId="{A92CAD4A-42F3-4038-A472-103332ED0ACA}"/>
          </ac:spMkLst>
        </pc:spChg>
        <pc:spChg chg="add mod">
          <ac:chgData name="Miguel Myers" userId="6aff6c08-092a-41b6-a903-0453fbb55b26" providerId="ADAL" clId="{42DBDF37-BA61-4E43-9BC9-EF58896829FF}" dt="2021-08-20T08:36:42.244" v="9521" actId="692"/>
          <ac:spMkLst>
            <pc:docMk/>
            <pc:sldMk cId="3813038073" sldId="274"/>
            <ac:spMk id="22" creationId="{B3F31E84-2B2D-4F34-959C-AD7DFC119A56}"/>
          </ac:spMkLst>
        </pc:spChg>
        <pc:spChg chg="add mod">
          <ac:chgData name="Miguel Myers" userId="6aff6c08-092a-41b6-a903-0453fbb55b26" providerId="ADAL" clId="{42DBDF37-BA61-4E43-9BC9-EF58896829FF}" dt="2021-08-20T08:36:42.244" v="9521" actId="692"/>
          <ac:spMkLst>
            <pc:docMk/>
            <pc:sldMk cId="3813038073" sldId="274"/>
            <ac:spMk id="23" creationId="{7192F377-B096-4682-99CF-53BE0E9230E6}"/>
          </ac:spMkLst>
        </pc:spChg>
        <pc:spChg chg="add del mod">
          <ac:chgData name="Miguel Myers" userId="6aff6c08-092a-41b6-a903-0453fbb55b26" providerId="ADAL" clId="{42DBDF37-BA61-4E43-9BC9-EF58896829FF}" dt="2021-08-20T08:36:12.081" v="9513" actId="478"/>
          <ac:spMkLst>
            <pc:docMk/>
            <pc:sldMk cId="3813038073" sldId="274"/>
            <ac:spMk id="24" creationId="{FD5F59DF-1E35-4907-A950-99DB3FD9652C}"/>
          </ac:spMkLst>
        </pc:spChg>
        <pc:spChg chg="add mod">
          <ac:chgData name="Miguel Myers" userId="6aff6c08-092a-41b6-a903-0453fbb55b26" providerId="ADAL" clId="{42DBDF37-BA61-4E43-9BC9-EF58896829FF}" dt="2021-08-20T08:36:42.244" v="9521" actId="692"/>
          <ac:spMkLst>
            <pc:docMk/>
            <pc:sldMk cId="3813038073" sldId="274"/>
            <ac:spMk id="25" creationId="{11D5301A-B623-4867-8CB2-B25CF6934031}"/>
          </ac:spMkLst>
        </pc:spChg>
        <pc:spChg chg="add mod">
          <ac:chgData name="Miguel Myers" userId="6aff6c08-092a-41b6-a903-0453fbb55b26" providerId="ADAL" clId="{42DBDF37-BA61-4E43-9BC9-EF58896829FF}" dt="2021-08-20T08:36:42.244" v="9521" actId="692"/>
          <ac:spMkLst>
            <pc:docMk/>
            <pc:sldMk cId="3813038073" sldId="274"/>
            <ac:spMk id="26" creationId="{AD1159EA-C219-42B2-87FF-68BD61DBA6B1}"/>
          </ac:spMkLst>
        </pc:spChg>
        <pc:spChg chg="add mod">
          <ac:chgData name="Miguel Myers" userId="6aff6c08-092a-41b6-a903-0453fbb55b26" providerId="ADAL" clId="{42DBDF37-BA61-4E43-9BC9-EF58896829FF}" dt="2021-08-20T08:36:42.244" v="9521" actId="692"/>
          <ac:spMkLst>
            <pc:docMk/>
            <pc:sldMk cId="3813038073" sldId="274"/>
            <ac:spMk id="27" creationId="{76D25C22-4F59-4299-B2E2-662060F92316}"/>
          </ac:spMkLst>
        </pc:spChg>
        <pc:spChg chg="add mod">
          <ac:chgData name="Miguel Myers" userId="6aff6c08-092a-41b6-a903-0453fbb55b26" providerId="ADAL" clId="{42DBDF37-BA61-4E43-9BC9-EF58896829FF}" dt="2021-08-20T08:36:42.244" v="9521" actId="692"/>
          <ac:spMkLst>
            <pc:docMk/>
            <pc:sldMk cId="3813038073" sldId="274"/>
            <ac:spMk id="28" creationId="{1AF844DA-0A62-45B0-8DA9-AA6B6B5932C5}"/>
          </ac:spMkLst>
        </pc:spChg>
        <pc:spChg chg="add mod">
          <ac:chgData name="Miguel Myers" userId="6aff6c08-092a-41b6-a903-0453fbb55b26" providerId="ADAL" clId="{42DBDF37-BA61-4E43-9BC9-EF58896829FF}" dt="2021-08-20T08:36:42.244" v="9521" actId="692"/>
          <ac:spMkLst>
            <pc:docMk/>
            <pc:sldMk cId="3813038073" sldId="274"/>
            <ac:spMk id="29" creationId="{6B461DC3-6D0C-4DCD-828A-614E1D657402}"/>
          </ac:spMkLst>
        </pc:spChg>
        <pc:spChg chg="add del mod">
          <ac:chgData name="Miguel Myers" userId="6aff6c08-092a-41b6-a903-0453fbb55b26" providerId="ADAL" clId="{42DBDF37-BA61-4E43-9BC9-EF58896829FF}" dt="2021-08-20T08:36:04.183" v="9512" actId="478"/>
          <ac:spMkLst>
            <pc:docMk/>
            <pc:sldMk cId="3813038073" sldId="274"/>
            <ac:spMk id="30" creationId="{48DE7A44-A8B5-4509-A9D1-A009D9F4AC35}"/>
          </ac:spMkLst>
        </pc:spChg>
        <pc:spChg chg="add del mod">
          <ac:chgData name="Miguel Myers" userId="6aff6c08-092a-41b6-a903-0453fbb55b26" providerId="ADAL" clId="{42DBDF37-BA61-4E43-9BC9-EF58896829FF}" dt="2021-08-20T08:35:08.757" v="9495" actId="478"/>
          <ac:spMkLst>
            <pc:docMk/>
            <pc:sldMk cId="3813038073" sldId="274"/>
            <ac:spMk id="32" creationId="{FB1808B8-9DCF-48BC-985A-71A06B94A856}"/>
          </ac:spMkLst>
        </pc:spChg>
        <pc:spChg chg="add del mod topLvl">
          <ac:chgData name="Miguel Myers" userId="6aff6c08-092a-41b6-a903-0453fbb55b26" providerId="ADAL" clId="{42DBDF37-BA61-4E43-9BC9-EF58896829FF}" dt="2021-08-20T08:35:12.726" v="9496" actId="478"/>
          <ac:spMkLst>
            <pc:docMk/>
            <pc:sldMk cId="3813038073" sldId="274"/>
            <ac:spMk id="33" creationId="{EB7BDDC1-3AEF-4136-880F-5BB77B97BEDB}"/>
          </ac:spMkLst>
        </pc:spChg>
        <pc:spChg chg="add mod">
          <ac:chgData name="Miguel Myers" userId="6aff6c08-092a-41b6-a903-0453fbb55b26" providerId="ADAL" clId="{42DBDF37-BA61-4E43-9BC9-EF58896829FF}" dt="2021-08-20T08:28:06.600" v="9422" actId="14861"/>
          <ac:spMkLst>
            <pc:docMk/>
            <pc:sldMk cId="3813038073" sldId="274"/>
            <ac:spMk id="36" creationId="{5612E8C2-5600-4C2A-8483-984D9D5515ED}"/>
          </ac:spMkLst>
        </pc:spChg>
        <pc:spChg chg="add mod">
          <ac:chgData name="Miguel Myers" userId="6aff6c08-092a-41b6-a903-0453fbb55b26" providerId="ADAL" clId="{42DBDF37-BA61-4E43-9BC9-EF58896829FF}" dt="2021-08-20T08:34:27.725" v="9492" actId="14100"/>
          <ac:spMkLst>
            <pc:docMk/>
            <pc:sldMk cId="3813038073" sldId="274"/>
            <ac:spMk id="37" creationId="{CBD24C64-17BB-4A85-99B2-1712CE8D0515}"/>
          </ac:spMkLst>
        </pc:spChg>
        <pc:spChg chg="add del mod">
          <ac:chgData name="Miguel Myers" userId="6aff6c08-092a-41b6-a903-0453fbb55b26" providerId="ADAL" clId="{42DBDF37-BA61-4E43-9BC9-EF58896829FF}" dt="2021-08-20T08:23:37.572" v="9298" actId="478"/>
          <ac:spMkLst>
            <pc:docMk/>
            <pc:sldMk cId="3813038073" sldId="274"/>
            <ac:spMk id="40" creationId="{E3CCF402-9572-42A3-8377-12EBCD75C275}"/>
          </ac:spMkLst>
        </pc:spChg>
        <pc:spChg chg="add mod ord topLvl">
          <ac:chgData name="Miguel Myers" userId="6aff6c08-092a-41b6-a903-0453fbb55b26" providerId="ADAL" clId="{42DBDF37-BA61-4E43-9BC9-EF58896829FF}" dt="2021-08-20T08:23:48.760" v="9299" actId="165"/>
          <ac:spMkLst>
            <pc:docMk/>
            <pc:sldMk cId="3813038073" sldId="274"/>
            <ac:spMk id="43" creationId="{A6C0F976-4172-412C-BC73-502834ACF5D5}"/>
          </ac:spMkLst>
        </pc:spChg>
        <pc:spChg chg="add mod ord">
          <ac:chgData name="Miguel Myers" userId="6aff6c08-092a-41b6-a903-0453fbb55b26" providerId="ADAL" clId="{42DBDF37-BA61-4E43-9BC9-EF58896829FF}" dt="2021-08-20T08:24:11.844" v="9306" actId="171"/>
          <ac:spMkLst>
            <pc:docMk/>
            <pc:sldMk cId="3813038073" sldId="274"/>
            <ac:spMk id="45" creationId="{441F90A3-4B71-493C-8E4C-EEC2FB055043}"/>
          </ac:spMkLst>
        </pc:spChg>
        <pc:spChg chg="add mod">
          <ac:chgData name="Miguel Myers" userId="6aff6c08-092a-41b6-a903-0453fbb55b26" providerId="ADAL" clId="{42DBDF37-BA61-4E43-9BC9-EF58896829FF}" dt="2021-08-20T08:34:10.158" v="9488" actId="12789"/>
          <ac:spMkLst>
            <pc:docMk/>
            <pc:sldMk cId="3813038073" sldId="274"/>
            <ac:spMk id="47" creationId="{260A676E-8111-46D0-A667-71566A1579D2}"/>
          </ac:spMkLst>
        </pc:spChg>
        <pc:spChg chg="add mod ord">
          <ac:chgData name="Miguel Myers" userId="6aff6c08-092a-41b6-a903-0453fbb55b26" providerId="ADAL" clId="{42DBDF37-BA61-4E43-9BC9-EF58896829FF}" dt="2021-08-20T08:26:51.607" v="9401" actId="207"/>
          <ac:spMkLst>
            <pc:docMk/>
            <pc:sldMk cId="3813038073" sldId="274"/>
            <ac:spMk id="50" creationId="{F3ECE840-CC30-453B-A60F-593779960032}"/>
          </ac:spMkLst>
        </pc:spChg>
        <pc:spChg chg="mod topLvl">
          <ac:chgData name="Miguel Myers" userId="6aff6c08-092a-41b6-a903-0453fbb55b26" providerId="ADAL" clId="{42DBDF37-BA61-4E43-9BC9-EF58896829FF}" dt="2021-08-20T08:09:06.996" v="9080" actId="207"/>
          <ac:spMkLst>
            <pc:docMk/>
            <pc:sldMk cId="3813038073" sldId="274"/>
            <ac:spMk id="62" creationId="{B4809B32-80D5-404A-942C-0B75C9A6EC05}"/>
          </ac:spMkLst>
        </pc:spChg>
        <pc:spChg chg="mod topLvl">
          <ac:chgData name="Miguel Myers" userId="6aff6c08-092a-41b6-a903-0453fbb55b26" providerId="ADAL" clId="{42DBDF37-BA61-4E43-9BC9-EF58896829FF}" dt="2021-08-20T08:08:12.192" v="9070" actId="165"/>
          <ac:spMkLst>
            <pc:docMk/>
            <pc:sldMk cId="3813038073" sldId="274"/>
            <ac:spMk id="63" creationId="{274FFDB5-FFFB-4C53-B07E-5673B78F7AC2}"/>
          </ac:spMkLst>
        </pc:spChg>
        <pc:spChg chg="mod topLvl">
          <ac:chgData name="Miguel Myers" userId="6aff6c08-092a-41b6-a903-0453fbb55b26" providerId="ADAL" clId="{42DBDF37-BA61-4E43-9BC9-EF58896829FF}" dt="2021-08-20T08:09:10.674" v="9081" actId="207"/>
          <ac:spMkLst>
            <pc:docMk/>
            <pc:sldMk cId="3813038073" sldId="274"/>
            <ac:spMk id="64" creationId="{88227CC3-77FB-4D24-8B0F-A07DC48A85D0}"/>
          </ac:spMkLst>
        </pc:spChg>
        <pc:spChg chg="mod topLvl">
          <ac:chgData name="Miguel Myers" userId="6aff6c08-092a-41b6-a903-0453fbb55b26" providerId="ADAL" clId="{42DBDF37-BA61-4E43-9BC9-EF58896829FF}" dt="2021-08-20T08:28:45.666" v="9447" actId="207"/>
          <ac:spMkLst>
            <pc:docMk/>
            <pc:sldMk cId="3813038073" sldId="274"/>
            <ac:spMk id="65" creationId="{E7281A02-3BBC-4B60-9F9C-BBE5BE29C0A5}"/>
          </ac:spMkLst>
        </pc:spChg>
        <pc:spChg chg="mod topLvl">
          <ac:chgData name="Miguel Myers" userId="6aff6c08-092a-41b6-a903-0453fbb55b26" providerId="ADAL" clId="{42DBDF37-BA61-4E43-9BC9-EF58896829FF}" dt="2021-08-20T08:28:55.492" v="9448" actId="207"/>
          <ac:spMkLst>
            <pc:docMk/>
            <pc:sldMk cId="3813038073" sldId="274"/>
            <ac:spMk id="66" creationId="{E04931A2-8188-48A8-8AB1-885083499498}"/>
          </ac:spMkLst>
        </pc:spChg>
        <pc:spChg chg="mod topLvl">
          <ac:chgData name="Miguel Myers" userId="6aff6c08-092a-41b6-a903-0453fbb55b26" providerId="ADAL" clId="{42DBDF37-BA61-4E43-9BC9-EF58896829FF}" dt="2021-08-20T08:28:58.866" v="9449" actId="207"/>
          <ac:spMkLst>
            <pc:docMk/>
            <pc:sldMk cId="3813038073" sldId="274"/>
            <ac:spMk id="67" creationId="{9B577E3C-812E-40C5-8FC5-9B49B6E19C0D}"/>
          </ac:spMkLst>
        </pc:spChg>
        <pc:spChg chg="mod topLvl">
          <ac:chgData name="Miguel Myers" userId="6aff6c08-092a-41b6-a903-0453fbb55b26" providerId="ADAL" clId="{42DBDF37-BA61-4E43-9BC9-EF58896829FF}" dt="2021-08-20T08:29:03.504" v="9450" actId="207"/>
          <ac:spMkLst>
            <pc:docMk/>
            <pc:sldMk cId="3813038073" sldId="274"/>
            <ac:spMk id="68" creationId="{0929AE4D-2D7F-466D-9ECC-1E1F9BFDBF42}"/>
          </ac:spMkLst>
        </pc:spChg>
        <pc:spChg chg="mod topLvl">
          <ac:chgData name="Miguel Myers" userId="6aff6c08-092a-41b6-a903-0453fbb55b26" providerId="ADAL" clId="{42DBDF37-BA61-4E43-9BC9-EF58896829FF}" dt="2021-08-20T08:29:08.199" v="9451" actId="207"/>
          <ac:spMkLst>
            <pc:docMk/>
            <pc:sldMk cId="3813038073" sldId="274"/>
            <ac:spMk id="69" creationId="{B0508176-826E-40E6-9720-84321D44BE35}"/>
          </ac:spMkLst>
        </pc:spChg>
        <pc:spChg chg="mod">
          <ac:chgData name="Miguel Myers" userId="6aff6c08-092a-41b6-a903-0453fbb55b26" providerId="ADAL" clId="{42DBDF37-BA61-4E43-9BC9-EF58896829FF}" dt="2021-08-20T08:27:56.950" v="9420" actId="14861"/>
          <ac:spMkLst>
            <pc:docMk/>
            <pc:sldMk cId="3813038073" sldId="274"/>
            <ac:spMk id="72" creationId="{BCF95E98-E484-411F-A348-E1B350F3EDC1}"/>
          </ac:spMkLst>
        </pc:spChg>
        <pc:spChg chg="mod">
          <ac:chgData name="Miguel Myers" userId="6aff6c08-092a-41b6-a903-0453fbb55b26" providerId="ADAL" clId="{42DBDF37-BA61-4E43-9BC9-EF58896829FF}" dt="2021-08-20T08:09:26.565" v="9084"/>
          <ac:spMkLst>
            <pc:docMk/>
            <pc:sldMk cId="3813038073" sldId="274"/>
            <ac:spMk id="73" creationId="{6925E193-5BD8-482B-8DA6-1DB123E6FADB}"/>
          </ac:spMkLst>
        </pc:spChg>
        <pc:spChg chg="del mod">
          <ac:chgData name="Miguel Myers" userId="6aff6c08-092a-41b6-a903-0453fbb55b26" providerId="ADAL" clId="{42DBDF37-BA61-4E43-9BC9-EF58896829FF}" dt="2021-08-20T08:09:35.699" v="9087" actId="478"/>
          <ac:spMkLst>
            <pc:docMk/>
            <pc:sldMk cId="3813038073" sldId="274"/>
            <ac:spMk id="74" creationId="{3D50D48C-9E44-4803-9A82-E0D109F5DF16}"/>
          </ac:spMkLst>
        </pc:spChg>
        <pc:spChg chg="del mod">
          <ac:chgData name="Miguel Myers" userId="6aff6c08-092a-41b6-a903-0453fbb55b26" providerId="ADAL" clId="{42DBDF37-BA61-4E43-9BC9-EF58896829FF}" dt="2021-08-20T08:09:33.177" v="9086" actId="478"/>
          <ac:spMkLst>
            <pc:docMk/>
            <pc:sldMk cId="3813038073" sldId="274"/>
            <ac:spMk id="75" creationId="{07A83B89-7624-491B-9330-76A6F9154A8A}"/>
          </ac:spMkLst>
        </pc:spChg>
        <pc:spChg chg="del mod">
          <ac:chgData name="Miguel Myers" userId="6aff6c08-092a-41b6-a903-0453fbb55b26" providerId="ADAL" clId="{42DBDF37-BA61-4E43-9BC9-EF58896829FF}" dt="2021-08-20T08:09:46.825" v="9092" actId="478"/>
          <ac:spMkLst>
            <pc:docMk/>
            <pc:sldMk cId="3813038073" sldId="274"/>
            <ac:spMk id="76" creationId="{A2DDE39B-15E0-4366-A882-A5DA60958AD0}"/>
          </ac:spMkLst>
        </pc:spChg>
        <pc:spChg chg="del mod">
          <ac:chgData name="Miguel Myers" userId="6aff6c08-092a-41b6-a903-0453fbb55b26" providerId="ADAL" clId="{42DBDF37-BA61-4E43-9BC9-EF58896829FF}" dt="2021-08-20T08:09:37.586" v="9088" actId="478"/>
          <ac:spMkLst>
            <pc:docMk/>
            <pc:sldMk cId="3813038073" sldId="274"/>
            <ac:spMk id="77" creationId="{210B6C4A-2E12-4558-8302-30710AF637A8}"/>
          </ac:spMkLst>
        </pc:spChg>
        <pc:spChg chg="del mod">
          <ac:chgData name="Miguel Myers" userId="6aff6c08-092a-41b6-a903-0453fbb55b26" providerId="ADAL" clId="{42DBDF37-BA61-4E43-9BC9-EF58896829FF}" dt="2021-08-20T08:09:40.838" v="9089" actId="478"/>
          <ac:spMkLst>
            <pc:docMk/>
            <pc:sldMk cId="3813038073" sldId="274"/>
            <ac:spMk id="78" creationId="{251AE4BA-33C1-4259-B8EA-CB56B12F72CB}"/>
          </ac:spMkLst>
        </pc:spChg>
        <pc:spChg chg="del mod">
          <ac:chgData name="Miguel Myers" userId="6aff6c08-092a-41b6-a903-0453fbb55b26" providerId="ADAL" clId="{42DBDF37-BA61-4E43-9BC9-EF58896829FF}" dt="2021-08-20T08:09:43.133" v="9090" actId="478"/>
          <ac:spMkLst>
            <pc:docMk/>
            <pc:sldMk cId="3813038073" sldId="274"/>
            <ac:spMk id="79" creationId="{443E6B6F-D435-4C4E-B67E-F091101D2798}"/>
          </ac:spMkLst>
        </pc:spChg>
        <pc:spChg chg="del mod">
          <ac:chgData name="Miguel Myers" userId="6aff6c08-092a-41b6-a903-0453fbb55b26" providerId="ADAL" clId="{42DBDF37-BA61-4E43-9BC9-EF58896829FF}" dt="2021-08-20T08:09:44.764" v="9091" actId="478"/>
          <ac:spMkLst>
            <pc:docMk/>
            <pc:sldMk cId="3813038073" sldId="274"/>
            <ac:spMk id="80" creationId="{89B7A74C-A623-43C1-92C5-E7385427E4D7}"/>
          </ac:spMkLst>
        </pc:spChg>
        <pc:spChg chg="add del mod">
          <ac:chgData name="Miguel Myers" userId="6aff6c08-092a-41b6-a903-0453fbb55b26" providerId="ADAL" clId="{42DBDF37-BA61-4E43-9BC9-EF58896829FF}" dt="2021-08-20T09:03:06.943" v="9859" actId="478"/>
          <ac:spMkLst>
            <pc:docMk/>
            <pc:sldMk cId="3813038073" sldId="274"/>
            <ac:spMk id="82" creationId="{2E825449-C28F-46FF-BB4E-E6EC3B471627}"/>
          </ac:spMkLst>
        </pc:spChg>
        <pc:spChg chg="add del mod">
          <ac:chgData name="Miguel Myers" userId="6aff6c08-092a-41b6-a903-0453fbb55b26" providerId="ADAL" clId="{42DBDF37-BA61-4E43-9BC9-EF58896829FF}" dt="2021-08-20T09:03:05.389" v="9858" actId="478"/>
          <ac:spMkLst>
            <pc:docMk/>
            <pc:sldMk cId="3813038073" sldId="274"/>
            <ac:spMk id="84" creationId="{192B65F8-9EC7-4C39-8AC4-0D03170EDDAF}"/>
          </ac:spMkLst>
        </pc:spChg>
        <pc:spChg chg="add del mod">
          <ac:chgData name="Miguel Myers" userId="6aff6c08-092a-41b6-a903-0453fbb55b26" providerId="ADAL" clId="{42DBDF37-BA61-4E43-9BC9-EF58896829FF}" dt="2021-08-20T09:00:59.599" v="9794" actId="478"/>
          <ac:spMkLst>
            <pc:docMk/>
            <pc:sldMk cId="3813038073" sldId="274"/>
            <ac:spMk id="86" creationId="{D61A12F1-5D92-4ED4-AC10-CAFC37B8F37D}"/>
          </ac:spMkLst>
        </pc:spChg>
        <pc:spChg chg="add mod">
          <ac:chgData name="Miguel Myers" userId="6aff6c08-092a-41b6-a903-0453fbb55b26" providerId="ADAL" clId="{42DBDF37-BA61-4E43-9BC9-EF58896829FF}" dt="2021-08-20T09:06:03.143" v="9966" actId="1038"/>
          <ac:spMkLst>
            <pc:docMk/>
            <pc:sldMk cId="3813038073" sldId="274"/>
            <ac:spMk id="87" creationId="{403297C1-6BC9-4616-B679-F7452EF74D16}"/>
          </ac:spMkLst>
        </pc:spChg>
        <pc:spChg chg="mod topLvl">
          <ac:chgData name="Miguel Myers" userId="6aff6c08-092a-41b6-a903-0453fbb55b26" providerId="ADAL" clId="{42DBDF37-BA61-4E43-9BC9-EF58896829FF}" dt="2021-08-20T08:28:01.547" v="9421" actId="14861"/>
          <ac:spMkLst>
            <pc:docMk/>
            <pc:sldMk cId="3813038073" sldId="274"/>
            <ac:spMk id="89" creationId="{569CBBE4-D26F-445D-9DFF-33B437CABED0}"/>
          </ac:spMkLst>
        </pc:spChg>
        <pc:spChg chg="del mod topLvl">
          <ac:chgData name="Miguel Myers" userId="6aff6c08-092a-41b6-a903-0453fbb55b26" providerId="ADAL" clId="{42DBDF37-BA61-4E43-9BC9-EF58896829FF}" dt="2021-08-20T08:14:10.593" v="9179" actId="478"/>
          <ac:spMkLst>
            <pc:docMk/>
            <pc:sldMk cId="3813038073" sldId="274"/>
            <ac:spMk id="90" creationId="{53EBE82A-9647-447F-B4F7-486C14D36812}"/>
          </ac:spMkLst>
        </pc:spChg>
        <pc:spChg chg="del mod">
          <ac:chgData name="Miguel Myers" userId="6aff6c08-092a-41b6-a903-0453fbb55b26" providerId="ADAL" clId="{42DBDF37-BA61-4E43-9BC9-EF58896829FF}" dt="2021-08-20T08:13:45.931" v="9172" actId="478"/>
          <ac:spMkLst>
            <pc:docMk/>
            <pc:sldMk cId="3813038073" sldId="274"/>
            <ac:spMk id="91" creationId="{82E5DB9A-C61E-4388-A3A9-BFF20CF9A455}"/>
          </ac:spMkLst>
        </pc:spChg>
        <pc:spChg chg="del">
          <ac:chgData name="Miguel Myers" userId="6aff6c08-092a-41b6-a903-0453fbb55b26" providerId="ADAL" clId="{42DBDF37-BA61-4E43-9BC9-EF58896829FF}" dt="2021-08-20T08:06:13.285" v="9047" actId="478"/>
          <ac:spMkLst>
            <pc:docMk/>
            <pc:sldMk cId="3813038073" sldId="274"/>
            <ac:spMk id="92" creationId="{33EF3E61-F278-4B22-B552-E403760206EC}"/>
          </ac:spMkLst>
        </pc:spChg>
        <pc:spChg chg="del">
          <ac:chgData name="Miguel Myers" userId="6aff6c08-092a-41b6-a903-0453fbb55b26" providerId="ADAL" clId="{42DBDF37-BA61-4E43-9BC9-EF58896829FF}" dt="2021-08-20T08:06:13.285" v="9047" actId="478"/>
          <ac:spMkLst>
            <pc:docMk/>
            <pc:sldMk cId="3813038073" sldId="274"/>
            <ac:spMk id="93" creationId="{175D0872-4B25-48E6-BBC5-ABB3A19E6EDC}"/>
          </ac:spMkLst>
        </pc:spChg>
        <pc:spChg chg="del">
          <ac:chgData name="Miguel Myers" userId="6aff6c08-092a-41b6-a903-0453fbb55b26" providerId="ADAL" clId="{42DBDF37-BA61-4E43-9BC9-EF58896829FF}" dt="2021-08-20T08:06:13.285" v="9047" actId="478"/>
          <ac:spMkLst>
            <pc:docMk/>
            <pc:sldMk cId="3813038073" sldId="274"/>
            <ac:spMk id="94" creationId="{FCC90F68-DA7A-4082-9037-36AC8E1B3975}"/>
          </ac:spMkLst>
        </pc:spChg>
        <pc:spChg chg="del mod">
          <ac:chgData name="Miguel Myers" userId="6aff6c08-092a-41b6-a903-0453fbb55b26" providerId="ADAL" clId="{42DBDF37-BA61-4E43-9BC9-EF58896829FF}" dt="2021-08-20T08:13:32.669" v="9166" actId="478"/>
          <ac:spMkLst>
            <pc:docMk/>
            <pc:sldMk cId="3813038073" sldId="274"/>
            <ac:spMk id="95" creationId="{39DC1D60-82C3-4DF4-A378-94B6C594DC59}"/>
          </ac:spMkLst>
        </pc:spChg>
        <pc:spChg chg="del mod">
          <ac:chgData name="Miguel Myers" userId="6aff6c08-092a-41b6-a903-0453fbb55b26" providerId="ADAL" clId="{42DBDF37-BA61-4E43-9BC9-EF58896829FF}" dt="2021-08-20T08:13:38.781" v="9169" actId="478"/>
          <ac:spMkLst>
            <pc:docMk/>
            <pc:sldMk cId="3813038073" sldId="274"/>
            <ac:spMk id="97" creationId="{B1FFCAEB-48FD-464E-821B-FEFC0D768973}"/>
          </ac:spMkLst>
        </pc:spChg>
        <pc:spChg chg="del mod">
          <ac:chgData name="Miguel Myers" userId="6aff6c08-092a-41b6-a903-0453fbb55b26" providerId="ADAL" clId="{42DBDF37-BA61-4E43-9BC9-EF58896829FF}" dt="2021-08-20T08:13:36.177" v="9168" actId="478"/>
          <ac:spMkLst>
            <pc:docMk/>
            <pc:sldMk cId="3813038073" sldId="274"/>
            <ac:spMk id="100" creationId="{4E97A3F5-4BD0-4A51-9ED0-54872C88A398}"/>
          </ac:spMkLst>
        </pc:spChg>
        <pc:spChg chg="del mod">
          <ac:chgData name="Miguel Myers" userId="6aff6c08-092a-41b6-a903-0453fbb55b26" providerId="ADAL" clId="{42DBDF37-BA61-4E43-9BC9-EF58896829FF}" dt="2021-08-20T08:13:34.700" v="9167" actId="478"/>
          <ac:spMkLst>
            <pc:docMk/>
            <pc:sldMk cId="3813038073" sldId="274"/>
            <ac:spMk id="101" creationId="{B53E6DF8-2865-440D-9B9B-897C9094520A}"/>
          </ac:spMkLst>
        </pc:spChg>
        <pc:spChg chg="del mod">
          <ac:chgData name="Miguel Myers" userId="6aff6c08-092a-41b6-a903-0453fbb55b26" providerId="ADAL" clId="{42DBDF37-BA61-4E43-9BC9-EF58896829FF}" dt="2021-08-20T08:13:44.246" v="9171" actId="478"/>
          <ac:spMkLst>
            <pc:docMk/>
            <pc:sldMk cId="3813038073" sldId="274"/>
            <ac:spMk id="102" creationId="{E2086459-1B0A-4CA6-8D52-086A7ABA1E62}"/>
          </ac:spMkLst>
        </pc:spChg>
        <pc:spChg chg="del">
          <ac:chgData name="Miguel Myers" userId="6aff6c08-092a-41b6-a903-0453fbb55b26" providerId="ADAL" clId="{42DBDF37-BA61-4E43-9BC9-EF58896829FF}" dt="2021-08-20T08:06:13.285" v="9047" actId="478"/>
          <ac:spMkLst>
            <pc:docMk/>
            <pc:sldMk cId="3813038073" sldId="274"/>
            <ac:spMk id="103" creationId="{52A43649-6894-40E6-80AD-653595AA4C4C}"/>
          </ac:spMkLst>
        </pc:spChg>
        <pc:spChg chg="del">
          <ac:chgData name="Miguel Myers" userId="6aff6c08-092a-41b6-a903-0453fbb55b26" providerId="ADAL" clId="{42DBDF37-BA61-4E43-9BC9-EF58896829FF}" dt="2021-08-20T08:06:13.285" v="9047" actId="478"/>
          <ac:spMkLst>
            <pc:docMk/>
            <pc:sldMk cId="3813038073" sldId="274"/>
            <ac:spMk id="104" creationId="{4F25F4A2-D2A8-4B96-891E-AC88C4D4BBAE}"/>
          </ac:spMkLst>
        </pc:spChg>
        <pc:spChg chg="del mod">
          <ac:chgData name="Miguel Myers" userId="6aff6c08-092a-41b6-a903-0453fbb55b26" providerId="ADAL" clId="{42DBDF37-BA61-4E43-9BC9-EF58896829FF}" dt="2021-08-20T08:13:41.050" v="9170" actId="478"/>
          <ac:spMkLst>
            <pc:docMk/>
            <pc:sldMk cId="3813038073" sldId="274"/>
            <ac:spMk id="106" creationId="{35C29E9E-50CB-4BA1-99C3-996FB8A64BA4}"/>
          </ac:spMkLst>
        </pc:spChg>
        <pc:spChg chg="add mod">
          <ac:chgData name="Miguel Myers" userId="6aff6c08-092a-41b6-a903-0453fbb55b26" providerId="ADAL" clId="{42DBDF37-BA61-4E43-9BC9-EF58896829FF}" dt="2021-08-20T09:06:03.143" v="9966" actId="1038"/>
          <ac:spMkLst>
            <pc:docMk/>
            <pc:sldMk cId="3813038073" sldId="274"/>
            <ac:spMk id="138" creationId="{813221E3-5969-4E24-AE9E-58322C6B1CBE}"/>
          </ac:spMkLst>
        </pc:spChg>
        <pc:spChg chg="add mod">
          <ac:chgData name="Miguel Myers" userId="6aff6c08-092a-41b6-a903-0453fbb55b26" providerId="ADAL" clId="{42DBDF37-BA61-4E43-9BC9-EF58896829FF}" dt="2021-08-20T09:06:03.143" v="9966" actId="1038"/>
          <ac:spMkLst>
            <pc:docMk/>
            <pc:sldMk cId="3813038073" sldId="274"/>
            <ac:spMk id="139" creationId="{613125C9-8792-47BA-9368-A89857A32190}"/>
          </ac:spMkLst>
        </pc:spChg>
        <pc:spChg chg="add mod ord">
          <ac:chgData name="Miguel Myers" userId="6aff6c08-092a-41b6-a903-0453fbb55b26" providerId="ADAL" clId="{42DBDF37-BA61-4E43-9BC9-EF58896829FF}" dt="2021-08-20T09:06:25.647" v="9983" actId="207"/>
          <ac:spMkLst>
            <pc:docMk/>
            <pc:sldMk cId="3813038073" sldId="274"/>
            <ac:spMk id="141" creationId="{159F479B-6FA2-43B7-8163-B5CE485EC922}"/>
          </ac:spMkLst>
        </pc:spChg>
        <pc:spChg chg="del">
          <ac:chgData name="Miguel Myers" userId="6aff6c08-092a-41b6-a903-0453fbb55b26" providerId="ADAL" clId="{42DBDF37-BA61-4E43-9BC9-EF58896829FF}" dt="2021-08-20T08:06:13.285" v="9047" actId="478"/>
          <ac:spMkLst>
            <pc:docMk/>
            <pc:sldMk cId="3813038073" sldId="274"/>
            <ac:spMk id="161" creationId="{EF39040E-FBF3-4854-928F-AAA830543A56}"/>
          </ac:spMkLst>
        </pc:spChg>
        <pc:spChg chg="del">
          <ac:chgData name="Miguel Myers" userId="6aff6c08-092a-41b6-a903-0453fbb55b26" providerId="ADAL" clId="{42DBDF37-BA61-4E43-9BC9-EF58896829FF}" dt="2021-08-20T08:21:56.454" v="9283" actId="478"/>
          <ac:spMkLst>
            <pc:docMk/>
            <pc:sldMk cId="3813038073" sldId="274"/>
            <ac:spMk id="163" creationId="{94BE12D0-6B24-44AB-AD9A-99B932D7C51D}"/>
          </ac:spMkLst>
        </pc:spChg>
        <pc:spChg chg="add mod ord">
          <ac:chgData name="Miguel Myers" userId="6aff6c08-092a-41b6-a903-0453fbb55b26" providerId="ADAL" clId="{42DBDF37-BA61-4E43-9BC9-EF58896829FF}" dt="2021-08-20T09:06:28.740" v="9984" actId="108"/>
          <ac:spMkLst>
            <pc:docMk/>
            <pc:sldMk cId="3813038073" sldId="274"/>
            <ac:spMk id="170" creationId="{32E1ED63-32A5-4212-B3E4-12FB38187CFB}"/>
          </ac:spMkLst>
        </pc:spChg>
        <pc:spChg chg="add mod ord">
          <ac:chgData name="Miguel Myers" userId="6aff6c08-092a-41b6-a903-0453fbb55b26" providerId="ADAL" clId="{42DBDF37-BA61-4E43-9BC9-EF58896829FF}" dt="2021-08-20T09:06:31.478" v="9985" actId="108"/>
          <ac:spMkLst>
            <pc:docMk/>
            <pc:sldMk cId="3813038073" sldId="274"/>
            <ac:spMk id="172" creationId="{98BF4AE4-A6AA-48E7-907A-110BDB4A7038}"/>
          </ac:spMkLst>
        </pc:spChg>
        <pc:spChg chg="add mod">
          <ac:chgData name="Miguel Myers" userId="6aff6c08-092a-41b6-a903-0453fbb55b26" providerId="ADAL" clId="{42DBDF37-BA61-4E43-9BC9-EF58896829FF}" dt="2021-08-20T09:30:28.658" v="10367" actId="1076"/>
          <ac:spMkLst>
            <pc:docMk/>
            <pc:sldMk cId="3813038073" sldId="274"/>
            <ac:spMk id="176" creationId="{4C1941C4-A32A-4D17-ACCC-B7FE7A55DE19}"/>
          </ac:spMkLst>
        </pc:spChg>
        <pc:grpChg chg="add mod">
          <ac:chgData name="Miguel Myers" userId="6aff6c08-092a-41b6-a903-0453fbb55b26" providerId="ADAL" clId="{42DBDF37-BA61-4E43-9BC9-EF58896829FF}" dt="2021-08-20T09:03:57.730" v="9899" actId="1038"/>
          <ac:grpSpMkLst>
            <pc:docMk/>
            <pc:sldMk cId="3813038073" sldId="274"/>
            <ac:grpSpMk id="3" creationId="{062BA74E-C7B3-4D88-BC19-62F05468FB73}"/>
          </ac:grpSpMkLst>
        </pc:grpChg>
        <pc:grpChg chg="add mod">
          <ac:chgData name="Miguel Myers" userId="6aff6c08-092a-41b6-a903-0453fbb55b26" providerId="ADAL" clId="{42DBDF37-BA61-4E43-9BC9-EF58896829FF}" dt="2021-08-20T09:03:57.730" v="9899" actId="1038"/>
          <ac:grpSpMkLst>
            <pc:docMk/>
            <pc:sldMk cId="3813038073" sldId="274"/>
            <ac:grpSpMk id="13" creationId="{7650144E-A0D5-4346-9C55-61FB18136180}"/>
          </ac:grpSpMkLst>
        </pc:grpChg>
        <pc:grpChg chg="add mod topLvl">
          <ac:chgData name="Miguel Myers" userId="6aff6c08-092a-41b6-a903-0453fbb55b26" providerId="ADAL" clId="{42DBDF37-BA61-4E43-9BC9-EF58896829FF}" dt="2021-08-20T08:35:12.726" v="9496" actId="478"/>
          <ac:grpSpMkLst>
            <pc:docMk/>
            <pc:sldMk cId="3813038073" sldId="274"/>
            <ac:grpSpMk id="31" creationId="{198A1126-A86A-4881-8872-8084585E2C1C}"/>
          </ac:grpSpMkLst>
        </pc:grpChg>
        <pc:grpChg chg="add del">
          <ac:chgData name="Miguel Myers" userId="6aff6c08-092a-41b6-a903-0453fbb55b26" providerId="ADAL" clId="{42DBDF37-BA61-4E43-9BC9-EF58896829FF}" dt="2021-08-20T08:35:08.757" v="9495" actId="478"/>
          <ac:grpSpMkLst>
            <pc:docMk/>
            <pc:sldMk cId="3813038073" sldId="274"/>
            <ac:grpSpMk id="34" creationId="{5044405A-3D4D-4A8F-B2D3-BB8DEA72C85C}"/>
          </ac:grpSpMkLst>
        </pc:grpChg>
        <pc:grpChg chg="add del mod">
          <ac:chgData name="Miguel Myers" userId="6aff6c08-092a-41b6-a903-0453fbb55b26" providerId="ADAL" clId="{42DBDF37-BA61-4E43-9BC9-EF58896829FF}" dt="2021-08-20T08:35:12.726" v="9496" actId="478"/>
          <ac:grpSpMkLst>
            <pc:docMk/>
            <pc:sldMk cId="3813038073" sldId="274"/>
            <ac:grpSpMk id="35" creationId="{F0797E55-5087-412B-AFE2-5EF0B6A2312B}"/>
          </ac:grpSpMkLst>
        </pc:grpChg>
        <pc:grpChg chg="add del mod">
          <ac:chgData name="Miguel Myers" userId="6aff6c08-092a-41b6-a903-0453fbb55b26" providerId="ADAL" clId="{42DBDF37-BA61-4E43-9BC9-EF58896829FF}" dt="2021-08-20T08:23:48.760" v="9299" actId="165"/>
          <ac:grpSpMkLst>
            <pc:docMk/>
            <pc:sldMk cId="3813038073" sldId="274"/>
            <ac:grpSpMk id="44" creationId="{E7A2F9C8-D86C-4482-ABDA-8982C5F4037F}"/>
          </ac:grpSpMkLst>
        </pc:grpChg>
        <pc:grpChg chg="add mod">
          <ac:chgData name="Miguel Myers" userId="6aff6c08-092a-41b6-a903-0453fbb55b26" providerId="ADAL" clId="{42DBDF37-BA61-4E43-9BC9-EF58896829FF}" dt="2021-08-20T08:34:10.158" v="9488" actId="12789"/>
          <ac:grpSpMkLst>
            <pc:docMk/>
            <pc:sldMk cId="3813038073" sldId="274"/>
            <ac:grpSpMk id="46" creationId="{F304BC86-1BC3-4969-A8E8-B3C28EA38373}"/>
          </ac:grpSpMkLst>
        </pc:grpChg>
        <pc:grpChg chg="add mod">
          <ac:chgData name="Miguel Myers" userId="6aff6c08-092a-41b6-a903-0453fbb55b26" providerId="ADAL" clId="{42DBDF37-BA61-4E43-9BC9-EF58896829FF}" dt="2021-08-20T09:03:57.730" v="9899" actId="1038"/>
          <ac:grpSpMkLst>
            <pc:docMk/>
            <pc:sldMk cId="3813038073" sldId="274"/>
            <ac:grpSpMk id="60" creationId="{A4400704-34DA-4550-8FA1-E15373E6F09C}"/>
          </ac:grpSpMkLst>
        </pc:grpChg>
        <pc:grpChg chg="add del mod">
          <ac:chgData name="Miguel Myers" userId="6aff6c08-092a-41b6-a903-0453fbb55b26" providerId="ADAL" clId="{42DBDF37-BA61-4E43-9BC9-EF58896829FF}" dt="2021-08-20T08:08:12.192" v="9070" actId="165"/>
          <ac:grpSpMkLst>
            <pc:docMk/>
            <pc:sldMk cId="3813038073" sldId="274"/>
            <ac:grpSpMk id="61" creationId="{A0893B2D-2E9F-4F60-845A-1C5C02A79658}"/>
          </ac:grpSpMkLst>
        </pc:grpChg>
        <pc:grpChg chg="add mod">
          <ac:chgData name="Miguel Myers" userId="6aff6c08-092a-41b6-a903-0453fbb55b26" providerId="ADAL" clId="{42DBDF37-BA61-4E43-9BC9-EF58896829FF}" dt="2021-08-20T09:03:57.730" v="9899" actId="1038"/>
          <ac:grpSpMkLst>
            <pc:docMk/>
            <pc:sldMk cId="3813038073" sldId="274"/>
            <ac:grpSpMk id="70" creationId="{D74E713A-2B9E-418A-895B-292BB19CDBEC}"/>
          </ac:grpSpMkLst>
        </pc:grpChg>
        <pc:grpChg chg="add mod">
          <ac:chgData name="Miguel Myers" userId="6aff6c08-092a-41b6-a903-0453fbb55b26" providerId="ADAL" clId="{42DBDF37-BA61-4E43-9BC9-EF58896829FF}" dt="2021-08-20T08:11:59.043" v="9130" actId="1076"/>
          <ac:grpSpMkLst>
            <pc:docMk/>
            <pc:sldMk cId="3813038073" sldId="274"/>
            <ac:grpSpMk id="71" creationId="{A7BFFA93-FFEE-4516-B906-EEB26704AC13}"/>
          </ac:grpSpMkLst>
        </pc:grpChg>
        <pc:grpChg chg="add del mod">
          <ac:chgData name="Miguel Myers" userId="6aff6c08-092a-41b6-a903-0453fbb55b26" providerId="ADAL" clId="{42DBDF37-BA61-4E43-9BC9-EF58896829FF}" dt="2021-08-20T08:14:10.593" v="9179" actId="478"/>
          <ac:grpSpMkLst>
            <pc:docMk/>
            <pc:sldMk cId="3813038073" sldId="274"/>
            <ac:grpSpMk id="88" creationId="{B8666CF5-FC93-4EC8-AA0D-8B81624CF2E1}"/>
          </ac:grpSpMkLst>
        </pc:grpChg>
        <pc:grpChg chg="del">
          <ac:chgData name="Miguel Myers" userId="6aff6c08-092a-41b6-a903-0453fbb55b26" providerId="ADAL" clId="{42DBDF37-BA61-4E43-9BC9-EF58896829FF}" dt="2021-08-20T08:06:13.285" v="9047" actId="478"/>
          <ac:grpSpMkLst>
            <pc:docMk/>
            <pc:sldMk cId="3813038073" sldId="274"/>
            <ac:grpSpMk id="96" creationId="{7859BD7B-B358-4A44-AD03-C04CD76435BD}"/>
          </ac:grpSpMkLst>
        </pc:grpChg>
        <pc:grpChg chg="del">
          <ac:chgData name="Miguel Myers" userId="6aff6c08-092a-41b6-a903-0453fbb55b26" providerId="ADAL" clId="{42DBDF37-BA61-4E43-9BC9-EF58896829FF}" dt="2021-08-20T08:06:13.285" v="9047" actId="478"/>
          <ac:grpSpMkLst>
            <pc:docMk/>
            <pc:sldMk cId="3813038073" sldId="274"/>
            <ac:grpSpMk id="113" creationId="{5D3A6585-5CD0-42A0-8A2A-517AD72F3420}"/>
          </ac:grpSpMkLst>
        </pc:grpChg>
        <pc:grpChg chg="del">
          <ac:chgData name="Miguel Myers" userId="6aff6c08-092a-41b6-a903-0453fbb55b26" providerId="ADAL" clId="{42DBDF37-BA61-4E43-9BC9-EF58896829FF}" dt="2021-08-20T08:06:13.285" v="9047" actId="478"/>
          <ac:grpSpMkLst>
            <pc:docMk/>
            <pc:sldMk cId="3813038073" sldId="274"/>
            <ac:grpSpMk id="142" creationId="{A2CB6195-3681-45DA-9248-7D4A0073C126}"/>
          </ac:grpSpMkLst>
        </pc:grpChg>
        <pc:graphicFrameChg chg="del">
          <ac:chgData name="Miguel Myers" userId="6aff6c08-092a-41b6-a903-0453fbb55b26" providerId="ADAL" clId="{42DBDF37-BA61-4E43-9BC9-EF58896829FF}" dt="2021-08-20T08:06:13.285" v="9047" actId="478"/>
          <ac:graphicFrameMkLst>
            <pc:docMk/>
            <pc:sldMk cId="3813038073" sldId="274"/>
            <ac:graphicFrameMk id="105" creationId="{EE1D4154-3119-4656-B751-6610104A37D8}"/>
          </ac:graphicFrameMkLst>
        </pc:graphicFrameChg>
        <pc:picChg chg="add del mod">
          <ac:chgData name="Miguel Myers" userId="6aff6c08-092a-41b6-a903-0453fbb55b26" providerId="ADAL" clId="{42DBDF37-BA61-4E43-9BC9-EF58896829FF}" dt="2021-08-20T08:23:34.919" v="9297" actId="478"/>
          <ac:picMkLst>
            <pc:docMk/>
            <pc:sldMk cId="3813038073" sldId="274"/>
            <ac:picMk id="39" creationId="{37E2724B-B0A0-4490-B63D-05699821883D}"/>
          </ac:picMkLst>
        </pc:picChg>
        <pc:picChg chg="add mod topLvl">
          <ac:chgData name="Miguel Myers" userId="6aff6c08-092a-41b6-a903-0453fbb55b26" providerId="ADAL" clId="{42DBDF37-BA61-4E43-9BC9-EF58896829FF}" dt="2021-08-20T08:23:48.760" v="9299" actId="165"/>
          <ac:picMkLst>
            <pc:docMk/>
            <pc:sldMk cId="3813038073" sldId="274"/>
            <ac:picMk id="42" creationId="{0827E26D-6AA0-4516-9A00-A284EDABC2A9}"/>
          </ac:picMkLst>
        </pc:picChg>
        <pc:picChg chg="add mod">
          <ac:chgData name="Miguel Myers" userId="6aff6c08-092a-41b6-a903-0453fbb55b26" providerId="ADAL" clId="{42DBDF37-BA61-4E43-9BC9-EF58896829FF}" dt="2021-08-20T08:34:21.042" v="9491" actId="1038"/>
          <ac:picMkLst>
            <pc:docMk/>
            <pc:sldMk cId="3813038073" sldId="274"/>
            <ac:picMk id="54" creationId="{B7AD09A4-0941-4A57-B450-432CEBAADDDE}"/>
          </ac:picMkLst>
        </pc:picChg>
        <pc:picChg chg="add mod">
          <ac:chgData name="Miguel Myers" userId="6aff6c08-092a-41b6-a903-0453fbb55b26" providerId="ADAL" clId="{42DBDF37-BA61-4E43-9BC9-EF58896829FF}" dt="2021-08-20T09:30:10.331" v="10361" actId="1076"/>
          <ac:picMkLst>
            <pc:docMk/>
            <pc:sldMk cId="3813038073" sldId="274"/>
            <ac:picMk id="174" creationId="{6DA6C59B-4373-4081-8835-F084F0026C18}"/>
          </ac:picMkLst>
        </pc:picChg>
        <pc:cxnChg chg="add mod">
          <ac:chgData name="Miguel Myers" userId="6aff6c08-092a-41b6-a903-0453fbb55b26" providerId="ADAL" clId="{42DBDF37-BA61-4E43-9BC9-EF58896829FF}" dt="2021-08-20T08:26:32.373" v="9392" actId="692"/>
          <ac:cxnSpMkLst>
            <pc:docMk/>
            <pc:sldMk cId="3813038073" sldId="274"/>
            <ac:cxnSpMk id="49" creationId="{551231E3-6ABF-4A57-8F76-25554D58A921}"/>
          </ac:cxnSpMkLst>
        </pc:cxnChg>
        <pc:cxnChg chg="add mod">
          <ac:chgData name="Miguel Myers" userId="6aff6c08-092a-41b6-a903-0453fbb55b26" providerId="ADAL" clId="{42DBDF37-BA61-4E43-9BC9-EF58896829FF}" dt="2021-08-20T08:26:22.577" v="9348" actId="14100"/>
          <ac:cxnSpMkLst>
            <pc:docMk/>
            <pc:sldMk cId="3813038073" sldId="274"/>
            <ac:cxnSpMk id="51" creationId="{3E46BE8F-7A42-4C5D-B9C2-8CFA379F75FF}"/>
          </ac:cxnSpMkLst>
        </pc:cxnChg>
        <pc:cxnChg chg="add mod">
          <ac:chgData name="Miguel Myers" userId="6aff6c08-092a-41b6-a903-0453fbb55b26" providerId="ADAL" clId="{42DBDF37-BA61-4E43-9BC9-EF58896829FF}" dt="2021-08-20T08:37:16.392" v="9526" actId="692"/>
          <ac:cxnSpMkLst>
            <pc:docMk/>
            <pc:sldMk cId="3813038073" sldId="274"/>
            <ac:cxnSpMk id="55" creationId="{985E7BC9-7430-4B04-93AC-D885973C57EC}"/>
          </ac:cxnSpMkLst>
        </pc:cxnChg>
        <pc:cxnChg chg="add mod">
          <ac:chgData name="Miguel Myers" userId="6aff6c08-092a-41b6-a903-0453fbb55b26" providerId="ADAL" clId="{42DBDF37-BA61-4E43-9BC9-EF58896829FF}" dt="2021-08-20T08:37:16.392" v="9526" actId="692"/>
          <ac:cxnSpMkLst>
            <pc:docMk/>
            <pc:sldMk cId="3813038073" sldId="274"/>
            <ac:cxnSpMk id="57" creationId="{5E217770-1502-49B7-A6EA-9EE442A46B81}"/>
          </ac:cxnSpMkLst>
        </pc:cxnChg>
        <pc:cxnChg chg="add mod">
          <ac:chgData name="Miguel Myers" userId="6aff6c08-092a-41b6-a903-0453fbb55b26" providerId="ADAL" clId="{42DBDF37-BA61-4E43-9BC9-EF58896829FF}" dt="2021-08-20T08:37:26.246" v="9536" actId="1036"/>
          <ac:cxnSpMkLst>
            <pc:docMk/>
            <pc:sldMk cId="3813038073" sldId="274"/>
            <ac:cxnSpMk id="59" creationId="{DE8C7D08-AC45-431E-A570-8D29E5273D72}"/>
          </ac:cxnSpMkLst>
        </pc:cxnChg>
      </pc:sldChg>
      <pc:sldChg chg="addSp delSp modSp add mod setBg">
        <pc:chgData name="Miguel Myers" userId="6aff6c08-092a-41b6-a903-0453fbb55b26" providerId="ADAL" clId="{42DBDF37-BA61-4E43-9BC9-EF58896829FF}" dt="2021-08-20T17:37:51.093" v="11864" actId="14100"/>
        <pc:sldMkLst>
          <pc:docMk/>
          <pc:sldMk cId="3449551258" sldId="275"/>
        </pc:sldMkLst>
        <pc:spChg chg="mod">
          <ac:chgData name="Miguel Myers" userId="6aff6c08-092a-41b6-a903-0453fbb55b26" providerId="ADAL" clId="{42DBDF37-BA61-4E43-9BC9-EF58896829FF}" dt="2021-08-20T10:37:09.338" v="11380" actId="207"/>
          <ac:spMkLst>
            <pc:docMk/>
            <pc:sldMk cId="3449551258" sldId="275"/>
            <ac:spMk id="2" creationId="{76914EBB-9BBE-4C5F-A6F1-33DB3FF4A79C}"/>
          </ac:spMkLst>
        </pc:spChg>
        <pc:spChg chg="add mod">
          <ac:chgData name="Miguel Myers" userId="6aff6c08-092a-41b6-a903-0453fbb55b26" providerId="ADAL" clId="{42DBDF37-BA61-4E43-9BC9-EF58896829FF}" dt="2021-08-20T10:42:37.712" v="11503" actId="14861"/>
          <ac:spMkLst>
            <pc:docMk/>
            <pc:sldMk cId="3449551258" sldId="275"/>
            <ac:spMk id="3" creationId="{979AFC9A-EA68-4EC8-9D37-7E70BC0CE748}"/>
          </ac:spMkLst>
        </pc:spChg>
        <pc:spChg chg="del">
          <ac:chgData name="Miguel Myers" userId="6aff6c08-092a-41b6-a903-0453fbb55b26" providerId="ADAL" clId="{42DBDF37-BA61-4E43-9BC9-EF58896829FF}" dt="2021-08-20T10:37:18.242" v="11381" actId="478"/>
          <ac:spMkLst>
            <pc:docMk/>
            <pc:sldMk cId="3449551258" sldId="275"/>
            <ac:spMk id="4" creationId="{DD4123EF-A129-4014-80F2-558B7B91BA5F}"/>
          </ac:spMkLst>
        </pc:spChg>
        <pc:spChg chg="del">
          <ac:chgData name="Miguel Myers" userId="6aff6c08-092a-41b6-a903-0453fbb55b26" providerId="ADAL" clId="{42DBDF37-BA61-4E43-9BC9-EF58896829FF}" dt="2021-08-20T10:37:19.168" v="11382" actId="478"/>
          <ac:spMkLst>
            <pc:docMk/>
            <pc:sldMk cId="3449551258" sldId="275"/>
            <ac:spMk id="5" creationId="{ECD92D9A-7BC8-47A1-B21C-B96EA3D9996E}"/>
          </ac:spMkLst>
        </pc:spChg>
        <pc:spChg chg="del">
          <ac:chgData name="Miguel Myers" userId="6aff6c08-092a-41b6-a903-0453fbb55b26" providerId="ADAL" clId="{42DBDF37-BA61-4E43-9BC9-EF58896829FF}" dt="2021-08-20T10:37:19.875" v="11383" actId="478"/>
          <ac:spMkLst>
            <pc:docMk/>
            <pc:sldMk cId="3449551258" sldId="275"/>
            <ac:spMk id="6" creationId="{2A1CEF18-1ABB-4586-8891-9148A33F47C0}"/>
          </ac:spMkLst>
        </pc:spChg>
        <pc:spChg chg="del mod">
          <ac:chgData name="Miguel Myers" userId="6aff6c08-092a-41b6-a903-0453fbb55b26" providerId="ADAL" clId="{42DBDF37-BA61-4E43-9BC9-EF58896829FF}" dt="2021-08-20T10:37:21.775" v="11385" actId="478"/>
          <ac:spMkLst>
            <pc:docMk/>
            <pc:sldMk cId="3449551258" sldId="275"/>
            <ac:spMk id="7" creationId="{24D0F4F0-8820-4607-97D2-1A771CD4A253}"/>
          </ac:spMkLst>
        </pc:spChg>
        <pc:spChg chg="del">
          <ac:chgData name="Miguel Myers" userId="6aff6c08-092a-41b6-a903-0453fbb55b26" providerId="ADAL" clId="{42DBDF37-BA61-4E43-9BC9-EF58896829FF}" dt="2021-08-20T10:38:44.507" v="11405" actId="478"/>
          <ac:spMkLst>
            <pc:docMk/>
            <pc:sldMk cId="3449551258" sldId="275"/>
            <ac:spMk id="8" creationId="{62BA6550-CE9D-4DA5-AB76-9A0D121DFC6E}"/>
          </ac:spMkLst>
        </pc:spChg>
        <pc:spChg chg="add mod">
          <ac:chgData name="Miguel Myers" userId="6aff6c08-092a-41b6-a903-0453fbb55b26" providerId="ADAL" clId="{42DBDF37-BA61-4E43-9BC9-EF58896829FF}" dt="2021-08-20T10:42:37.712" v="11503" actId="14861"/>
          <ac:spMkLst>
            <pc:docMk/>
            <pc:sldMk cId="3449551258" sldId="275"/>
            <ac:spMk id="9" creationId="{E3ECACD9-C987-4521-834D-C9D1AB985F0D}"/>
          </ac:spMkLst>
        </pc:spChg>
        <pc:spChg chg="del">
          <ac:chgData name="Miguel Myers" userId="6aff6c08-092a-41b6-a903-0453fbb55b26" providerId="ADAL" clId="{42DBDF37-BA61-4E43-9BC9-EF58896829FF}" dt="2021-08-20T10:37:22.542" v="11386" actId="478"/>
          <ac:spMkLst>
            <pc:docMk/>
            <pc:sldMk cId="3449551258" sldId="275"/>
            <ac:spMk id="10" creationId="{45610A16-677E-47C6-86D5-077408EBE13D}"/>
          </ac:spMkLst>
        </pc:spChg>
        <pc:spChg chg="add mod">
          <ac:chgData name="Miguel Myers" userId="6aff6c08-092a-41b6-a903-0453fbb55b26" providerId="ADAL" clId="{42DBDF37-BA61-4E43-9BC9-EF58896829FF}" dt="2021-08-20T10:42:37.712" v="11503" actId="14861"/>
          <ac:spMkLst>
            <pc:docMk/>
            <pc:sldMk cId="3449551258" sldId="275"/>
            <ac:spMk id="11" creationId="{4E02ACF8-FBB7-4F07-9C67-4FAAA89706DF}"/>
          </ac:spMkLst>
        </pc:spChg>
        <pc:spChg chg="del">
          <ac:chgData name="Miguel Myers" userId="6aff6c08-092a-41b6-a903-0453fbb55b26" providerId="ADAL" clId="{42DBDF37-BA61-4E43-9BC9-EF58896829FF}" dt="2021-08-20T10:37:24.212" v="11388" actId="478"/>
          <ac:spMkLst>
            <pc:docMk/>
            <pc:sldMk cId="3449551258" sldId="275"/>
            <ac:spMk id="12" creationId="{CF437336-1F94-458A-9E9C-AA68EEE78948}"/>
          </ac:spMkLst>
        </pc:spChg>
        <pc:spChg chg="mod">
          <ac:chgData name="Miguel Myers" userId="6aff6c08-092a-41b6-a903-0453fbb55b26" providerId="ADAL" clId="{42DBDF37-BA61-4E43-9BC9-EF58896829FF}" dt="2021-08-20T17:37:51.093" v="11864" actId="14100"/>
          <ac:spMkLst>
            <pc:docMk/>
            <pc:sldMk cId="3449551258" sldId="275"/>
            <ac:spMk id="18" creationId="{6FAD26A1-FDA7-40A7-AA02-758FA8EC495C}"/>
          </ac:spMkLst>
        </pc:spChg>
        <pc:spChg chg="mod">
          <ac:chgData name="Miguel Myers" userId="6aff6c08-092a-41b6-a903-0453fbb55b26" providerId="ADAL" clId="{42DBDF37-BA61-4E43-9BC9-EF58896829FF}" dt="2021-08-20T10:36:34.900" v="11371"/>
          <ac:spMkLst>
            <pc:docMk/>
            <pc:sldMk cId="3449551258" sldId="275"/>
            <ac:spMk id="37" creationId="{859BB0AF-36F3-46EA-9922-669C1EB1B43A}"/>
          </ac:spMkLst>
        </pc:spChg>
        <pc:spChg chg="mod">
          <ac:chgData name="Miguel Myers" userId="6aff6c08-092a-41b6-a903-0453fbb55b26" providerId="ADAL" clId="{42DBDF37-BA61-4E43-9BC9-EF58896829FF}" dt="2021-08-20T10:36:34.900" v="11371"/>
          <ac:spMkLst>
            <pc:docMk/>
            <pc:sldMk cId="3449551258" sldId="275"/>
            <ac:spMk id="38" creationId="{478EF1B1-202E-458E-86B6-2B863B330A62}"/>
          </ac:spMkLst>
        </pc:spChg>
        <pc:spChg chg="mod">
          <ac:chgData name="Miguel Myers" userId="6aff6c08-092a-41b6-a903-0453fbb55b26" providerId="ADAL" clId="{42DBDF37-BA61-4E43-9BC9-EF58896829FF}" dt="2021-08-20T10:36:34.900" v="11371"/>
          <ac:spMkLst>
            <pc:docMk/>
            <pc:sldMk cId="3449551258" sldId="275"/>
            <ac:spMk id="39" creationId="{23243705-E718-4404-93F8-D03D09A0667E}"/>
          </ac:spMkLst>
        </pc:spChg>
        <pc:spChg chg="mod">
          <ac:chgData name="Miguel Myers" userId="6aff6c08-092a-41b6-a903-0453fbb55b26" providerId="ADAL" clId="{42DBDF37-BA61-4E43-9BC9-EF58896829FF}" dt="2021-08-20T10:36:34.900" v="11371"/>
          <ac:spMkLst>
            <pc:docMk/>
            <pc:sldMk cId="3449551258" sldId="275"/>
            <ac:spMk id="40" creationId="{1E9764F7-D393-49D8-AC31-243ECFE05372}"/>
          </ac:spMkLst>
        </pc:spChg>
        <pc:spChg chg="mod">
          <ac:chgData name="Miguel Myers" userId="6aff6c08-092a-41b6-a903-0453fbb55b26" providerId="ADAL" clId="{42DBDF37-BA61-4E43-9BC9-EF58896829FF}" dt="2021-08-20T10:36:34.900" v="11371"/>
          <ac:spMkLst>
            <pc:docMk/>
            <pc:sldMk cId="3449551258" sldId="275"/>
            <ac:spMk id="41" creationId="{678CD8B0-A154-4ED2-8EE5-B0241A125A0F}"/>
          </ac:spMkLst>
        </pc:spChg>
        <pc:spChg chg="mod topLvl">
          <ac:chgData name="Miguel Myers" userId="6aff6c08-092a-41b6-a903-0453fbb55b26" providerId="ADAL" clId="{42DBDF37-BA61-4E43-9BC9-EF58896829FF}" dt="2021-08-20T10:44:11.894" v="11568" actId="108"/>
          <ac:spMkLst>
            <pc:docMk/>
            <pc:sldMk cId="3449551258" sldId="275"/>
            <ac:spMk id="43" creationId="{7D0413A9-E192-479E-B374-6BB93EAD3CB2}"/>
          </ac:spMkLst>
        </pc:spChg>
        <pc:spChg chg="mod topLvl">
          <ac:chgData name="Miguel Myers" userId="6aff6c08-092a-41b6-a903-0453fbb55b26" providerId="ADAL" clId="{42DBDF37-BA61-4E43-9BC9-EF58896829FF}" dt="2021-08-20T10:43:55.472" v="11564" actId="14100"/>
          <ac:spMkLst>
            <pc:docMk/>
            <pc:sldMk cId="3449551258" sldId="275"/>
            <ac:spMk id="44" creationId="{5D100998-792E-4782-B5D7-6D2E77780A7C}"/>
          </ac:spMkLst>
        </pc:spChg>
        <pc:spChg chg="mod topLvl">
          <ac:chgData name="Miguel Myers" userId="6aff6c08-092a-41b6-a903-0453fbb55b26" providerId="ADAL" clId="{42DBDF37-BA61-4E43-9BC9-EF58896829FF}" dt="2021-08-20T10:42:37.712" v="11503" actId="14861"/>
          <ac:spMkLst>
            <pc:docMk/>
            <pc:sldMk cId="3449551258" sldId="275"/>
            <ac:spMk id="45" creationId="{AF0F1169-6A4D-48B6-84E0-9BA7B48F1787}"/>
          </ac:spMkLst>
        </pc:spChg>
        <pc:spChg chg="mod topLvl">
          <ac:chgData name="Miguel Myers" userId="6aff6c08-092a-41b6-a903-0453fbb55b26" providerId="ADAL" clId="{42DBDF37-BA61-4E43-9BC9-EF58896829FF}" dt="2021-08-20T10:44:04.386" v="11566" actId="108"/>
          <ac:spMkLst>
            <pc:docMk/>
            <pc:sldMk cId="3449551258" sldId="275"/>
            <ac:spMk id="46" creationId="{E364EF6F-1A71-4FCE-8CEE-C6C56356E130}"/>
          </ac:spMkLst>
        </pc:spChg>
        <pc:spChg chg="mod topLvl">
          <ac:chgData name="Miguel Myers" userId="6aff6c08-092a-41b6-a903-0453fbb55b26" providerId="ADAL" clId="{42DBDF37-BA61-4E43-9BC9-EF58896829FF}" dt="2021-08-20T10:42:37.712" v="11503" actId="14861"/>
          <ac:spMkLst>
            <pc:docMk/>
            <pc:sldMk cId="3449551258" sldId="275"/>
            <ac:spMk id="47" creationId="{DD9415FF-E395-4D99-B479-EF3284204174}"/>
          </ac:spMkLst>
        </pc:spChg>
        <pc:spChg chg="mod topLvl">
          <ac:chgData name="Miguel Myers" userId="6aff6c08-092a-41b6-a903-0453fbb55b26" providerId="ADAL" clId="{42DBDF37-BA61-4E43-9BC9-EF58896829FF}" dt="2021-08-20T10:44:15.963" v="11569" actId="207"/>
          <ac:spMkLst>
            <pc:docMk/>
            <pc:sldMk cId="3449551258" sldId="275"/>
            <ac:spMk id="48" creationId="{6AB760C5-5246-4643-B020-B3272400CD25}"/>
          </ac:spMkLst>
        </pc:spChg>
        <pc:spChg chg="del mod">
          <ac:chgData name="Miguel Myers" userId="6aff6c08-092a-41b6-a903-0453fbb55b26" providerId="ADAL" clId="{42DBDF37-BA61-4E43-9BC9-EF58896829FF}" dt="2021-08-20T10:40:59.290" v="11468" actId="478"/>
          <ac:spMkLst>
            <pc:docMk/>
            <pc:sldMk cId="3449551258" sldId="275"/>
            <ac:spMk id="49" creationId="{E2904C21-826F-45F5-9163-4A8FEA935A90}"/>
          </ac:spMkLst>
        </pc:spChg>
        <pc:spChg chg="del mod">
          <ac:chgData name="Miguel Myers" userId="6aff6c08-092a-41b6-a903-0453fbb55b26" providerId="ADAL" clId="{42DBDF37-BA61-4E43-9BC9-EF58896829FF}" dt="2021-08-20T10:41:01.387" v="11469" actId="478"/>
          <ac:spMkLst>
            <pc:docMk/>
            <pc:sldMk cId="3449551258" sldId="275"/>
            <ac:spMk id="50" creationId="{B97B3632-2B7B-412A-A58C-6DFF51118A85}"/>
          </ac:spMkLst>
        </pc:spChg>
        <pc:spChg chg="del mod">
          <ac:chgData name="Miguel Myers" userId="6aff6c08-092a-41b6-a903-0453fbb55b26" providerId="ADAL" clId="{42DBDF37-BA61-4E43-9BC9-EF58896829FF}" dt="2021-08-20T10:41:04.077" v="11471" actId="478"/>
          <ac:spMkLst>
            <pc:docMk/>
            <pc:sldMk cId="3449551258" sldId="275"/>
            <ac:spMk id="51" creationId="{6B338AFA-BEF6-4D63-B9C3-82DF2EAD9529}"/>
          </ac:spMkLst>
        </pc:spChg>
        <pc:spChg chg="del mod">
          <ac:chgData name="Miguel Myers" userId="6aff6c08-092a-41b6-a903-0453fbb55b26" providerId="ADAL" clId="{42DBDF37-BA61-4E43-9BC9-EF58896829FF}" dt="2021-08-20T10:40:38.468" v="11462" actId="478"/>
          <ac:spMkLst>
            <pc:docMk/>
            <pc:sldMk cId="3449551258" sldId="275"/>
            <ac:spMk id="52" creationId="{A4932952-9B77-43DC-A9AC-D708CC6BB679}"/>
          </ac:spMkLst>
        </pc:spChg>
        <pc:spChg chg="del mod">
          <ac:chgData name="Miguel Myers" userId="6aff6c08-092a-41b6-a903-0453fbb55b26" providerId="ADAL" clId="{42DBDF37-BA61-4E43-9BC9-EF58896829FF}" dt="2021-08-20T10:40:54.591" v="11467" actId="478"/>
          <ac:spMkLst>
            <pc:docMk/>
            <pc:sldMk cId="3449551258" sldId="275"/>
            <ac:spMk id="53" creationId="{31D5A9BB-5A85-48C7-8C5F-73018E59F9DF}"/>
          </ac:spMkLst>
        </pc:spChg>
        <pc:spChg chg="del">
          <ac:chgData name="Miguel Myers" userId="6aff6c08-092a-41b6-a903-0453fbb55b26" providerId="ADAL" clId="{42DBDF37-BA61-4E43-9BC9-EF58896829FF}" dt="2021-08-20T10:37:24.882" v="11389" actId="478"/>
          <ac:spMkLst>
            <pc:docMk/>
            <pc:sldMk cId="3449551258" sldId="275"/>
            <ac:spMk id="54" creationId="{DE88DA9D-BDA8-447F-AB86-A713FD812CDE}"/>
          </ac:spMkLst>
        </pc:spChg>
        <pc:spChg chg="del mod">
          <ac:chgData name="Miguel Myers" userId="6aff6c08-092a-41b6-a903-0453fbb55b26" providerId="ADAL" clId="{42DBDF37-BA61-4E43-9BC9-EF58896829FF}" dt="2021-08-20T10:40:41.255" v="11464" actId="478"/>
          <ac:spMkLst>
            <pc:docMk/>
            <pc:sldMk cId="3449551258" sldId="275"/>
            <ac:spMk id="55" creationId="{3959F164-4443-4A63-AD33-660111FC8421}"/>
          </ac:spMkLst>
        </pc:spChg>
        <pc:spChg chg="del">
          <ac:chgData name="Miguel Myers" userId="6aff6c08-092a-41b6-a903-0453fbb55b26" providerId="ADAL" clId="{42DBDF37-BA61-4E43-9BC9-EF58896829FF}" dt="2021-08-20T10:37:25.523" v="11390" actId="478"/>
          <ac:spMkLst>
            <pc:docMk/>
            <pc:sldMk cId="3449551258" sldId="275"/>
            <ac:spMk id="56" creationId="{3B430B33-C119-4918-9CBD-ABBE6B01E8C9}"/>
          </ac:spMkLst>
        </pc:spChg>
        <pc:spChg chg="del mod">
          <ac:chgData name="Miguel Myers" userId="6aff6c08-092a-41b6-a903-0453fbb55b26" providerId="ADAL" clId="{42DBDF37-BA61-4E43-9BC9-EF58896829FF}" dt="2021-08-20T10:40:52.072" v="11466" actId="478"/>
          <ac:spMkLst>
            <pc:docMk/>
            <pc:sldMk cId="3449551258" sldId="275"/>
            <ac:spMk id="57" creationId="{E5EA9756-2624-4289-9874-B2142AFD166A}"/>
          </ac:spMkLst>
        </pc:spChg>
        <pc:spChg chg="del">
          <ac:chgData name="Miguel Myers" userId="6aff6c08-092a-41b6-a903-0453fbb55b26" providerId="ADAL" clId="{42DBDF37-BA61-4E43-9BC9-EF58896829FF}" dt="2021-08-20T10:37:26.117" v="11391" actId="478"/>
          <ac:spMkLst>
            <pc:docMk/>
            <pc:sldMk cId="3449551258" sldId="275"/>
            <ac:spMk id="58" creationId="{8AE6E1FB-081D-4A61-A511-C91AF47F8C67}"/>
          </ac:spMkLst>
        </pc:spChg>
        <pc:spChg chg="del">
          <ac:chgData name="Miguel Myers" userId="6aff6c08-092a-41b6-a903-0453fbb55b26" providerId="ADAL" clId="{42DBDF37-BA61-4E43-9BC9-EF58896829FF}" dt="2021-08-20T10:37:23.131" v="11387" actId="478"/>
          <ac:spMkLst>
            <pc:docMk/>
            <pc:sldMk cId="3449551258" sldId="275"/>
            <ac:spMk id="70" creationId="{8DE71E51-EE6D-4C89-8E0A-8B80598E6986}"/>
          </ac:spMkLst>
        </pc:spChg>
        <pc:spChg chg="del">
          <ac:chgData name="Miguel Myers" userId="6aff6c08-092a-41b6-a903-0453fbb55b26" providerId="ADAL" clId="{42DBDF37-BA61-4E43-9BC9-EF58896829FF}" dt="2021-08-20T10:37:28.716" v="11394" actId="478"/>
          <ac:spMkLst>
            <pc:docMk/>
            <pc:sldMk cId="3449551258" sldId="275"/>
            <ac:spMk id="72" creationId="{F32F17E2-6F3E-4888-87AC-C277C7E8BC2B}"/>
          </ac:spMkLst>
        </pc:spChg>
        <pc:spChg chg="del">
          <ac:chgData name="Miguel Myers" userId="6aff6c08-092a-41b6-a903-0453fbb55b26" providerId="ADAL" clId="{42DBDF37-BA61-4E43-9BC9-EF58896829FF}" dt="2021-08-20T10:37:27.893" v="11393" actId="478"/>
          <ac:spMkLst>
            <pc:docMk/>
            <pc:sldMk cId="3449551258" sldId="275"/>
            <ac:spMk id="74" creationId="{63C1E7D3-BC35-4148-936D-12237CBE5A6E}"/>
          </ac:spMkLst>
        </pc:spChg>
        <pc:spChg chg="del">
          <ac:chgData name="Miguel Myers" userId="6aff6c08-092a-41b6-a903-0453fbb55b26" providerId="ADAL" clId="{42DBDF37-BA61-4E43-9BC9-EF58896829FF}" dt="2021-08-20T10:37:35.352" v="11403" actId="478"/>
          <ac:spMkLst>
            <pc:docMk/>
            <pc:sldMk cId="3449551258" sldId="275"/>
            <ac:spMk id="76" creationId="{FE93FD9E-76A9-4F9C-8B96-690B95C191AD}"/>
          </ac:spMkLst>
        </pc:spChg>
        <pc:spChg chg="del">
          <ac:chgData name="Miguel Myers" userId="6aff6c08-092a-41b6-a903-0453fbb55b26" providerId="ADAL" clId="{42DBDF37-BA61-4E43-9BC9-EF58896829FF}" dt="2021-08-20T10:37:29.215" v="11395" actId="478"/>
          <ac:spMkLst>
            <pc:docMk/>
            <pc:sldMk cId="3449551258" sldId="275"/>
            <ac:spMk id="78" creationId="{0147A516-6048-4CC6-99E1-857430247A5D}"/>
          </ac:spMkLst>
        </pc:spChg>
        <pc:spChg chg="del">
          <ac:chgData name="Miguel Myers" userId="6aff6c08-092a-41b6-a903-0453fbb55b26" providerId="ADAL" clId="{42DBDF37-BA61-4E43-9BC9-EF58896829FF}" dt="2021-08-20T10:37:34.862" v="11402" actId="478"/>
          <ac:spMkLst>
            <pc:docMk/>
            <pc:sldMk cId="3449551258" sldId="275"/>
            <ac:spMk id="80" creationId="{3BB785E0-DEE7-4E25-BF11-69F6A6F927C9}"/>
          </ac:spMkLst>
        </pc:spChg>
        <pc:spChg chg="del">
          <ac:chgData name="Miguel Myers" userId="6aff6c08-092a-41b6-a903-0453fbb55b26" providerId="ADAL" clId="{42DBDF37-BA61-4E43-9BC9-EF58896829FF}" dt="2021-08-20T10:37:30.622" v="11397" actId="478"/>
          <ac:spMkLst>
            <pc:docMk/>
            <pc:sldMk cId="3449551258" sldId="275"/>
            <ac:spMk id="84" creationId="{F44E3A39-9B44-496C-AD0B-676B6A3606CE}"/>
          </ac:spMkLst>
        </pc:spChg>
        <pc:spChg chg="del">
          <ac:chgData name="Miguel Myers" userId="6aff6c08-092a-41b6-a903-0453fbb55b26" providerId="ADAL" clId="{42DBDF37-BA61-4E43-9BC9-EF58896829FF}" dt="2021-08-20T10:37:32.454" v="11399" actId="478"/>
          <ac:spMkLst>
            <pc:docMk/>
            <pc:sldMk cId="3449551258" sldId="275"/>
            <ac:spMk id="86" creationId="{45AA0CD5-F40C-4806-ABD0-A1AEE297516A}"/>
          </ac:spMkLst>
        </pc:spChg>
        <pc:spChg chg="del">
          <ac:chgData name="Miguel Myers" userId="6aff6c08-092a-41b6-a903-0453fbb55b26" providerId="ADAL" clId="{42DBDF37-BA61-4E43-9BC9-EF58896829FF}" dt="2021-08-20T10:37:26.876" v="11392" actId="478"/>
          <ac:spMkLst>
            <pc:docMk/>
            <pc:sldMk cId="3449551258" sldId="275"/>
            <ac:spMk id="88" creationId="{1B38F54D-5716-4776-BAAB-15257250DFDC}"/>
          </ac:spMkLst>
        </pc:spChg>
        <pc:spChg chg="del">
          <ac:chgData name="Miguel Myers" userId="6aff6c08-092a-41b6-a903-0453fbb55b26" providerId="ADAL" clId="{42DBDF37-BA61-4E43-9BC9-EF58896829FF}" dt="2021-08-20T10:37:31.574" v="11398" actId="478"/>
          <ac:spMkLst>
            <pc:docMk/>
            <pc:sldMk cId="3449551258" sldId="275"/>
            <ac:spMk id="90" creationId="{C49DD4A9-C2B2-47D3-940D-A96AC5E9F1BC}"/>
          </ac:spMkLst>
        </pc:spChg>
        <pc:spChg chg="del">
          <ac:chgData name="Miguel Myers" userId="6aff6c08-092a-41b6-a903-0453fbb55b26" providerId="ADAL" clId="{42DBDF37-BA61-4E43-9BC9-EF58896829FF}" dt="2021-08-20T10:37:30.007" v="11396" actId="478"/>
          <ac:spMkLst>
            <pc:docMk/>
            <pc:sldMk cId="3449551258" sldId="275"/>
            <ac:spMk id="92" creationId="{FC4DB8E9-ACA5-4923-8C9C-67E277127026}"/>
          </ac:spMkLst>
        </pc:spChg>
        <pc:spChg chg="del mod">
          <ac:chgData name="Miguel Myers" userId="6aff6c08-092a-41b6-a903-0453fbb55b26" providerId="ADAL" clId="{42DBDF37-BA61-4E43-9BC9-EF58896829FF}" dt="2021-08-20T10:37:33.923" v="11401" actId="478"/>
          <ac:spMkLst>
            <pc:docMk/>
            <pc:sldMk cId="3449551258" sldId="275"/>
            <ac:spMk id="96" creationId="{F20DF84D-5D30-4F2D-9066-54BBE0BAF003}"/>
          </ac:spMkLst>
        </pc:spChg>
        <pc:grpChg chg="del">
          <ac:chgData name="Miguel Myers" userId="6aff6c08-092a-41b6-a903-0453fbb55b26" providerId="ADAL" clId="{42DBDF37-BA61-4E43-9BC9-EF58896829FF}" dt="2021-08-20T10:36:44.224" v="11375" actId="478"/>
          <ac:grpSpMkLst>
            <pc:docMk/>
            <pc:sldMk cId="3449551258" sldId="275"/>
            <ac:grpSpMk id="28" creationId="{E9FDFAF8-FD97-4F09-A25F-02F9B8456EAA}"/>
          </ac:grpSpMkLst>
        </pc:grpChg>
        <pc:grpChg chg="add mod">
          <ac:chgData name="Miguel Myers" userId="6aff6c08-092a-41b6-a903-0453fbb55b26" providerId="ADAL" clId="{42DBDF37-BA61-4E43-9BC9-EF58896829FF}" dt="2021-08-20T10:36:42.771" v="11374" actId="1076"/>
          <ac:grpSpMkLst>
            <pc:docMk/>
            <pc:sldMk cId="3449551258" sldId="275"/>
            <ac:grpSpMk id="35" creationId="{04CF9E4C-D0E8-465E-9CC5-C7724E082BDC}"/>
          </ac:grpSpMkLst>
        </pc:grpChg>
        <pc:grpChg chg="mod">
          <ac:chgData name="Miguel Myers" userId="6aff6c08-092a-41b6-a903-0453fbb55b26" providerId="ADAL" clId="{42DBDF37-BA61-4E43-9BC9-EF58896829FF}" dt="2021-08-20T10:36:34.900" v="11371"/>
          <ac:grpSpMkLst>
            <pc:docMk/>
            <pc:sldMk cId="3449551258" sldId="275"/>
            <ac:grpSpMk id="36" creationId="{BFBEEA0F-374E-42DF-98FB-D58149E7916D}"/>
          </ac:grpSpMkLst>
        </pc:grpChg>
        <pc:grpChg chg="add del mod">
          <ac:chgData name="Miguel Myers" userId="6aff6c08-092a-41b6-a903-0453fbb55b26" providerId="ADAL" clId="{42DBDF37-BA61-4E43-9BC9-EF58896829FF}" dt="2021-08-20T10:42:09.153" v="11499" actId="165"/>
          <ac:grpSpMkLst>
            <pc:docMk/>
            <pc:sldMk cId="3449551258" sldId="275"/>
            <ac:grpSpMk id="42" creationId="{1B374649-BFE1-4DBA-A08F-3070870D0BCE}"/>
          </ac:grpSpMkLst>
        </pc:grpChg>
      </pc:sldChg>
      <pc:sldChg chg="addSp delSp modSp new mod ord setBg">
        <pc:chgData name="Miguel Myers" userId="6aff6c08-092a-41b6-a903-0453fbb55b26" providerId="ADAL" clId="{42DBDF37-BA61-4E43-9BC9-EF58896829FF}" dt="2021-08-20T15:39:17.372" v="11832" actId="20577"/>
        <pc:sldMkLst>
          <pc:docMk/>
          <pc:sldMk cId="2499748637" sldId="276"/>
        </pc:sldMkLst>
        <pc:spChg chg="add mod">
          <ac:chgData name="Miguel Myers" userId="6aff6c08-092a-41b6-a903-0453fbb55b26" providerId="ADAL" clId="{42DBDF37-BA61-4E43-9BC9-EF58896829FF}" dt="2021-08-20T10:51:38.368" v="11672" actId="207"/>
          <ac:spMkLst>
            <pc:docMk/>
            <pc:sldMk cId="2499748637" sldId="276"/>
            <ac:spMk id="5" creationId="{172307D6-FE8A-46D6-B0CE-E4C5AEAA4470}"/>
          </ac:spMkLst>
        </pc:spChg>
        <pc:spChg chg="add del">
          <ac:chgData name="Miguel Myers" userId="6aff6c08-092a-41b6-a903-0453fbb55b26" providerId="ADAL" clId="{42DBDF37-BA61-4E43-9BC9-EF58896829FF}" dt="2021-08-20T10:48:36.698" v="11629" actId="478"/>
          <ac:spMkLst>
            <pc:docMk/>
            <pc:sldMk cId="2499748637" sldId="276"/>
            <ac:spMk id="7" creationId="{79D12852-4B5B-4209-AA70-E0E4D3E892B5}"/>
          </ac:spMkLst>
        </pc:spChg>
        <pc:spChg chg="add mod">
          <ac:chgData name="Miguel Myers" userId="6aff6c08-092a-41b6-a903-0453fbb55b26" providerId="ADAL" clId="{42DBDF37-BA61-4E43-9BC9-EF58896829FF}" dt="2021-08-20T10:57:33.524" v="11740" actId="207"/>
          <ac:spMkLst>
            <pc:docMk/>
            <pc:sldMk cId="2499748637" sldId="276"/>
            <ac:spMk id="9" creationId="{AC627D72-4A37-42D0-A00D-66CAD8E060FC}"/>
          </ac:spMkLst>
        </pc:spChg>
        <pc:spChg chg="add mod">
          <ac:chgData name="Miguel Myers" userId="6aff6c08-092a-41b6-a903-0453fbb55b26" providerId="ADAL" clId="{42DBDF37-BA61-4E43-9BC9-EF58896829FF}" dt="2021-08-20T15:39:17.372" v="11832" actId="20577"/>
          <ac:spMkLst>
            <pc:docMk/>
            <pc:sldMk cId="2499748637" sldId="276"/>
            <ac:spMk id="11" creationId="{7873234F-A558-4FF2-8711-EA2D09C9876C}"/>
          </ac:spMkLst>
        </pc:spChg>
        <pc:spChg chg="add mod">
          <ac:chgData name="Miguel Myers" userId="6aff6c08-092a-41b6-a903-0453fbb55b26" providerId="ADAL" clId="{42DBDF37-BA61-4E43-9BC9-EF58896829FF}" dt="2021-08-20T10:53:18.465" v="11738" actId="207"/>
          <ac:spMkLst>
            <pc:docMk/>
            <pc:sldMk cId="2499748637" sldId="276"/>
            <ac:spMk id="13" creationId="{FED07884-9075-48B0-AC44-E7E8E953F462}"/>
          </ac:spMkLst>
        </pc:spChg>
        <pc:picChg chg="add del mod">
          <ac:chgData name="Miguel Myers" userId="6aff6c08-092a-41b6-a903-0453fbb55b26" providerId="ADAL" clId="{42DBDF37-BA61-4E43-9BC9-EF58896829FF}" dt="2021-08-20T10:46:41.793" v="11582" actId="478"/>
          <ac:picMkLst>
            <pc:docMk/>
            <pc:sldMk cId="2499748637" sldId="276"/>
            <ac:picMk id="3" creationId="{E9F1FC5E-8278-4B04-8149-5830D647AA57}"/>
          </ac:picMkLst>
        </pc:picChg>
      </pc:sldChg>
      <pc:sldChg chg="addSp delSp modSp add mod setBg">
        <pc:chgData name="Miguel Myers" userId="6aff6c08-092a-41b6-a903-0453fbb55b26" providerId="ADAL" clId="{42DBDF37-BA61-4E43-9BC9-EF58896829FF}" dt="2021-08-20T11:04:52.750" v="11795" actId="1076"/>
        <pc:sldMkLst>
          <pc:docMk/>
          <pc:sldMk cId="1287743160" sldId="277"/>
        </pc:sldMkLst>
        <pc:spChg chg="add mod">
          <ac:chgData name="Miguel Myers" userId="6aff6c08-092a-41b6-a903-0453fbb55b26" providerId="ADAL" clId="{42DBDF37-BA61-4E43-9BC9-EF58896829FF}" dt="2021-08-20T11:01:49.699" v="11768" actId="207"/>
          <ac:spMkLst>
            <pc:docMk/>
            <pc:sldMk cId="1287743160" sldId="277"/>
            <ac:spMk id="4" creationId="{2DB1562E-8E4E-48B5-BC70-A2A2462FBEFA}"/>
          </ac:spMkLst>
        </pc:spChg>
        <pc:spChg chg="del">
          <ac:chgData name="Miguel Myers" userId="6aff6c08-092a-41b6-a903-0453fbb55b26" providerId="ADAL" clId="{42DBDF37-BA61-4E43-9BC9-EF58896829FF}" dt="2021-08-20T10:59:59.823" v="11742" actId="478"/>
          <ac:spMkLst>
            <pc:docMk/>
            <pc:sldMk cId="1287743160" sldId="277"/>
            <ac:spMk id="5" creationId="{172307D6-FE8A-46D6-B0CE-E4C5AEAA4470}"/>
          </ac:spMkLst>
        </pc:spChg>
        <pc:spChg chg="add mod">
          <ac:chgData name="Miguel Myers" userId="6aff6c08-092a-41b6-a903-0453fbb55b26" providerId="ADAL" clId="{42DBDF37-BA61-4E43-9BC9-EF58896829FF}" dt="2021-08-20T11:02:47.995" v="11783" actId="1076"/>
          <ac:spMkLst>
            <pc:docMk/>
            <pc:sldMk cId="1287743160" sldId="277"/>
            <ac:spMk id="6" creationId="{C7C3CC39-AB12-4DA2-9ECA-38B80BFC817D}"/>
          </ac:spMkLst>
        </pc:spChg>
        <pc:spChg chg="del">
          <ac:chgData name="Miguel Myers" userId="6aff6c08-092a-41b6-a903-0453fbb55b26" providerId="ADAL" clId="{42DBDF37-BA61-4E43-9BC9-EF58896829FF}" dt="2021-08-20T10:59:59.823" v="11742" actId="478"/>
          <ac:spMkLst>
            <pc:docMk/>
            <pc:sldMk cId="1287743160" sldId="277"/>
            <ac:spMk id="9" creationId="{AC627D72-4A37-42D0-A00D-66CAD8E060FC}"/>
          </ac:spMkLst>
        </pc:spChg>
        <pc:spChg chg="del">
          <ac:chgData name="Miguel Myers" userId="6aff6c08-092a-41b6-a903-0453fbb55b26" providerId="ADAL" clId="{42DBDF37-BA61-4E43-9BC9-EF58896829FF}" dt="2021-08-20T10:59:59.823" v="11742" actId="478"/>
          <ac:spMkLst>
            <pc:docMk/>
            <pc:sldMk cId="1287743160" sldId="277"/>
            <ac:spMk id="11" creationId="{7873234F-A558-4FF2-8711-EA2D09C9876C}"/>
          </ac:spMkLst>
        </pc:spChg>
        <pc:spChg chg="del">
          <ac:chgData name="Miguel Myers" userId="6aff6c08-092a-41b6-a903-0453fbb55b26" providerId="ADAL" clId="{42DBDF37-BA61-4E43-9BC9-EF58896829FF}" dt="2021-08-20T11:00:02.459" v="11743" actId="478"/>
          <ac:spMkLst>
            <pc:docMk/>
            <pc:sldMk cId="1287743160" sldId="277"/>
            <ac:spMk id="13" creationId="{FED07884-9075-48B0-AC44-E7E8E953F462}"/>
          </ac:spMkLst>
        </pc:spChg>
        <pc:picChg chg="add mod">
          <ac:chgData name="Miguel Myers" userId="6aff6c08-092a-41b6-a903-0453fbb55b26" providerId="ADAL" clId="{42DBDF37-BA61-4E43-9BC9-EF58896829FF}" dt="2021-08-20T11:04:52.750" v="11795" actId="1076"/>
          <ac:picMkLst>
            <pc:docMk/>
            <pc:sldMk cId="1287743160" sldId="277"/>
            <ac:picMk id="3" creationId="{2F87477E-1AD5-420D-A437-B281FD9FC327}"/>
          </ac:picMkLst>
        </pc:picChg>
        <pc:picChg chg="add del mod">
          <ac:chgData name="Miguel Myers" userId="6aff6c08-092a-41b6-a903-0453fbb55b26" providerId="ADAL" clId="{42DBDF37-BA61-4E43-9BC9-EF58896829FF}" dt="2021-08-20T11:04:47.505" v="11793" actId="478"/>
          <ac:picMkLst>
            <pc:docMk/>
            <pc:sldMk cId="1287743160" sldId="277"/>
            <ac:picMk id="12" creationId="{05668025-D481-4BAC-986E-49EF0C58FCB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CA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Call Volume by Status Over Time</a:t>
            </a:r>
          </a:p>
        </c:rich>
      </c:tx>
      <c:layout>
        <c:manualLayout>
          <c:xMode val="edge"/>
          <c:yMode val="edge"/>
          <c:x val="7.2515895121541604E-3"/>
          <c:y val="3.90937634673397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>
        <c:manualLayout>
          <c:layoutTarget val="inner"/>
          <c:xMode val="edge"/>
          <c:yMode val="edge"/>
          <c:x val="4.0611849068678124E-2"/>
          <c:y val="0.28502167966860448"/>
          <c:w val="0.94690912832910534"/>
          <c:h val="0.557649888743282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Handled</c:v>
                </c:pt>
              </c:strCache>
            </c:strRef>
          </c:tx>
          <c:spPr>
            <a:solidFill>
              <a:srgbClr val="58041E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03-30</c:v>
                </c:pt>
                <c:pt idx="1">
                  <c:v>03-31</c:v>
                </c:pt>
                <c:pt idx="2">
                  <c:v>04-01</c:v>
                </c:pt>
                <c:pt idx="3">
                  <c:v>04-02</c:v>
                </c:pt>
                <c:pt idx="4">
                  <c:v>04-03</c:v>
                </c:pt>
                <c:pt idx="5">
                  <c:v>04-04</c:v>
                </c:pt>
                <c:pt idx="6">
                  <c:v>04-05</c:v>
                </c:pt>
                <c:pt idx="7">
                  <c:v>04-06</c:v>
                </c:pt>
                <c:pt idx="8">
                  <c:v>04-07</c:v>
                </c:pt>
                <c:pt idx="9">
                  <c:v>04-08</c:v>
                </c:pt>
                <c:pt idx="10">
                  <c:v>04-09</c:v>
                </c:pt>
                <c:pt idx="11">
                  <c:v>04-10</c:v>
                </c:pt>
                <c:pt idx="12">
                  <c:v>04-11</c:v>
                </c:pt>
                <c:pt idx="13">
                  <c:v>04-12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8</c:v>
                </c:pt>
                <c:pt idx="1">
                  <c:v>7</c:v>
                </c:pt>
                <c:pt idx="2">
                  <c:v>27</c:v>
                </c:pt>
                <c:pt idx="3">
                  <c:v>12</c:v>
                </c:pt>
                <c:pt idx="4">
                  <c:v>9</c:v>
                </c:pt>
                <c:pt idx="5">
                  <c:v>3</c:v>
                </c:pt>
                <c:pt idx="6">
                  <c:v>7</c:v>
                </c:pt>
                <c:pt idx="7">
                  <c:v>20</c:v>
                </c:pt>
                <c:pt idx="8">
                  <c:v>17</c:v>
                </c:pt>
                <c:pt idx="9">
                  <c:v>2</c:v>
                </c:pt>
                <c:pt idx="10">
                  <c:v>31</c:v>
                </c:pt>
                <c:pt idx="11">
                  <c:v>11</c:v>
                </c:pt>
                <c:pt idx="12">
                  <c:v>16</c:v>
                </c:pt>
                <c:pt idx="1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98-4F15-B6DB-7C1C5DDED6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Abandoned</c:v>
                </c:pt>
              </c:strCache>
            </c:strRef>
          </c:tx>
          <c:spPr>
            <a:solidFill>
              <a:srgbClr val="E23367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03-30</c:v>
                </c:pt>
                <c:pt idx="1">
                  <c:v>03-31</c:v>
                </c:pt>
                <c:pt idx="2">
                  <c:v>04-01</c:v>
                </c:pt>
                <c:pt idx="3">
                  <c:v>04-02</c:v>
                </c:pt>
                <c:pt idx="4">
                  <c:v>04-03</c:v>
                </c:pt>
                <c:pt idx="5">
                  <c:v>04-04</c:v>
                </c:pt>
                <c:pt idx="6">
                  <c:v>04-05</c:v>
                </c:pt>
                <c:pt idx="7">
                  <c:v>04-06</c:v>
                </c:pt>
                <c:pt idx="8">
                  <c:v>04-07</c:v>
                </c:pt>
                <c:pt idx="9">
                  <c:v>04-08</c:v>
                </c:pt>
                <c:pt idx="10">
                  <c:v>04-09</c:v>
                </c:pt>
                <c:pt idx="11">
                  <c:v>04-10</c:v>
                </c:pt>
                <c:pt idx="12">
                  <c:v>04-11</c:v>
                </c:pt>
                <c:pt idx="13">
                  <c:v>04-12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58</c:v>
                </c:pt>
                <c:pt idx="1">
                  <c:v>72</c:v>
                </c:pt>
                <c:pt idx="2">
                  <c:v>159</c:v>
                </c:pt>
                <c:pt idx="3">
                  <c:v>100</c:v>
                </c:pt>
                <c:pt idx="4">
                  <c:v>103</c:v>
                </c:pt>
                <c:pt idx="5">
                  <c:v>78</c:v>
                </c:pt>
                <c:pt idx="6">
                  <c:v>52</c:v>
                </c:pt>
                <c:pt idx="7">
                  <c:v>160</c:v>
                </c:pt>
                <c:pt idx="8">
                  <c:v>125</c:v>
                </c:pt>
                <c:pt idx="9">
                  <c:v>49</c:v>
                </c:pt>
                <c:pt idx="10">
                  <c:v>106</c:v>
                </c:pt>
                <c:pt idx="11">
                  <c:v>158</c:v>
                </c:pt>
                <c:pt idx="12">
                  <c:v>100</c:v>
                </c:pt>
                <c:pt idx="13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98-4F15-B6DB-7C1C5DDED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308096"/>
        <c:axId val="432308512"/>
      </c:barChart>
      <c:catAx>
        <c:axId val="43230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uk-UA"/>
          </a:p>
        </c:txPr>
        <c:crossAx val="432308512"/>
        <c:crosses val="autoZero"/>
        <c:auto val="1"/>
        <c:lblAlgn val="ctr"/>
        <c:lblOffset val="100"/>
        <c:noMultiLvlLbl val="0"/>
      </c:catAx>
      <c:valAx>
        <c:axId val="43230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  <a:alpha val="1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uk-UA"/>
          </a:p>
        </c:txPr>
        <c:crossAx val="43230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12059172742544041"/>
          <c:w val="0.15238271170322404"/>
          <c:h val="0.107043913422045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uk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CA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Level</a:t>
            </a:r>
          </a:p>
        </c:rich>
      </c:tx>
      <c:layout>
        <c:manualLayout>
          <c:xMode val="edge"/>
          <c:yMode val="edge"/>
          <c:x val="7.2515895121541604E-3"/>
          <c:y val="3.90937634673397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>
        <c:manualLayout>
          <c:layoutTarget val="inner"/>
          <c:xMode val="edge"/>
          <c:yMode val="edge"/>
          <c:x val="4.0611849068678124E-2"/>
          <c:y val="0.28502168542113954"/>
          <c:w val="0.94690912832910534"/>
          <c:h val="0.55764977505421354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Handled</c:v>
                </c:pt>
              </c:strCache>
            </c:strRef>
          </c:tx>
          <c:spPr>
            <a:solidFill>
              <a:srgbClr val="E23367">
                <a:alpha val="30000"/>
              </a:srgbClr>
            </a:solidFill>
            <a:ln w="12700">
              <a:solidFill>
                <a:srgbClr val="E23367"/>
              </a:solidFill>
            </a:ln>
            <a:effectLst/>
          </c:spPr>
          <c:cat>
            <c:strRef>
              <c:f>Sheet1!$A$2:$A$15</c:f>
              <c:strCache>
                <c:ptCount val="14"/>
                <c:pt idx="0">
                  <c:v>03-30</c:v>
                </c:pt>
                <c:pt idx="1">
                  <c:v>03-31</c:v>
                </c:pt>
                <c:pt idx="2">
                  <c:v>04-01</c:v>
                </c:pt>
                <c:pt idx="3">
                  <c:v>04-02</c:v>
                </c:pt>
                <c:pt idx="4">
                  <c:v>04-03</c:v>
                </c:pt>
                <c:pt idx="5">
                  <c:v>04-04</c:v>
                </c:pt>
                <c:pt idx="6">
                  <c:v>04-05</c:v>
                </c:pt>
                <c:pt idx="7">
                  <c:v>04-06</c:v>
                </c:pt>
                <c:pt idx="8">
                  <c:v>04-07</c:v>
                </c:pt>
                <c:pt idx="9">
                  <c:v>04-08</c:v>
                </c:pt>
                <c:pt idx="10">
                  <c:v>04-09</c:v>
                </c:pt>
                <c:pt idx="11">
                  <c:v>04-10</c:v>
                </c:pt>
                <c:pt idx="12">
                  <c:v>04-11</c:v>
                </c:pt>
                <c:pt idx="13">
                  <c:v>04-12</c:v>
                </c:pt>
              </c:strCache>
            </c:strRef>
          </c:cat>
          <c:val>
            <c:numRef>
              <c:f>Sheet1!$B$2:$B$15</c:f>
              <c:numCache>
                <c:formatCode>0%</c:formatCode>
                <c:ptCount val="14"/>
                <c:pt idx="0">
                  <c:v>0.7</c:v>
                </c:pt>
                <c:pt idx="1">
                  <c:v>0.65</c:v>
                </c:pt>
                <c:pt idx="2">
                  <c:v>0.62</c:v>
                </c:pt>
                <c:pt idx="3">
                  <c:v>0.78</c:v>
                </c:pt>
                <c:pt idx="4">
                  <c:v>0.51</c:v>
                </c:pt>
                <c:pt idx="5">
                  <c:v>0.69</c:v>
                </c:pt>
                <c:pt idx="6">
                  <c:v>0.88</c:v>
                </c:pt>
                <c:pt idx="7">
                  <c:v>0.98</c:v>
                </c:pt>
                <c:pt idx="8">
                  <c:v>0.7</c:v>
                </c:pt>
                <c:pt idx="9">
                  <c:v>0.55000000000000004</c:v>
                </c:pt>
                <c:pt idx="10">
                  <c:v>0.85</c:v>
                </c:pt>
                <c:pt idx="11">
                  <c:v>0.88</c:v>
                </c:pt>
                <c:pt idx="12">
                  <c:v>0.93</c:v>
                </c:pt>
                <c:pt idx="13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C2-415C-A27E-B494E48C2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308096"/>
        <c:axId val="432308512"/>
      </c:areaChart>
      <c:catAx>
        <c:axId val="43230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uk-UA"/>
          </a:p>
        </c:txPr>
        <c:crossAx val="432308512"/>
        <c:crosses val="autoZero"/>
        <c:auto val="1"/>
        <c:lblAlgn val="ctr"/>
        <c:lblOffset val="100"/>
        <c:noMultiLvlLbl val="0"/>
      </c:catAx>
      <c:valAx>
        <c:axId val="4323085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  <a:alpha val="12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uk-UA"/>
          </a:p>
        </c:txPr>
        <c:crossAx val="432308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CA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Avg</a:t>
            </a:r>
            <a:r>
              <a:rPr lang="en-CA" sz="900" baseline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Handle Time</a:t>
            </a:r>
            <a:endParaRPr lang="en-CA" sz="9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c:rich>
      </c:tx>
      <c:layout>
        <c:manualLayout>
          <c:xMode val="edge"/>
          <c:yMode val="edge"/>
          <c:x val="7.2515895121541604E-3"/>
          <c:y val="3.90937634673397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>
        <c:manualLayout>
          <c:layoutTarget val="inner"/>
          <c:xMode val="edge"/>
          <c:yMode val="edge"/>
          <c:x val="4.0611849068678124E-2"/>
          <c:y val="0.19007968267649361"/>
          <c:w val="0.94690912832910534"/>
          <c:h val="0.652591885735393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Handled</c:v>
                </c:pt>
              </c:strCache>
            </c:strRef>
          </c:tx>
          <c:spPr>
            <a:solidFill>
              <a:srgbClr val="E23367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03-30</c:v>
                </c:pt>
                <c:pt idx="1">
                  <c:v>03-31</c:v>
                </c:pt>
                <c:pt idx="2">
                  <c:v>04-01</c:v>
                </c:pt>
                <c:pt idx="3">
                  <c:v>04-02</c:v>
                </c:pt>
                <c:pt idx="4">
                  <c:v>04-03</c:v>
                </c:pt>
                <c:pt idx="5">
                  <c:v>04-04</c:v>
                </c:pt>
                <c:pt idx="6">
                  <c:v>04-05</c:v>
                </c:pt>
                <c:pt idx="7">
                  <c:v>04-06</c:v>
                </c:pt>
                <c:pt idx="8">
                  <c:v>04-07</c:v>
                </c:pt>
                <c:pt idx="9">
                  <c:v>04-08</c:v>
                </c:pt>
                <c:pt idx="10">
                  <c:v>04-09</c:v>
                </c:pt>
                <c:pt idx="11">
                  <c:v>04-10</c:v>
                </c:pt>
                <c:pt idx="12">
                  <c:v>04-11</c:v>
                </c:pt>
                <c:pt idx="13">
                  <c:v>04-12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723</c:v>
                </c:pt>
                <c:pt idx="1">
                  <c:v>701</c:v>
                </c:pt>
                <c:pt idx="2">
                  <c:v>689</c:v>
                </c:pt>
                <c:pt idx="3">
                  <c:v>730</c:v>
                </c:pt>
                <c:pt idx="4">
                  <c:v>735</c:v>
                </c:pt>
                <c:pt idx="5">
                  <c:v>700</c:v>
                </c:pt>
                <c:pt idx="6">
                  <c:v>650</c:v>
                </c:pt>
                <c:pt idx="7">
                  <c:v>720</c:v>
                </c:pt>
                <c:pt idx="8">
                  <c:v>710</c:v>
                </c:pt>
                <c:pt idx="9">
                  <c:v>720</c:v>
                </c:pt>
                <c:pt idx="10">
                  <c:v>720</c:v>
                </c:pt>
                <c:pt idx="11">
                  <c:v>700</c:v>
                </c:pt>
                <c:pt idx="12">
                  <c:v>715</c:v>
                </c:pt>
                <c:pt idx="13">
                  <c:v>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D8-485A-AAF3-969F5A2461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308096"/>
        <c:axId val="432308512"/>
      </c:barChart>
      <c:catAx>
        <c:axId val="43230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uk-UA"/>
          </a:p>
        </c:txPr>
        <c:crossAx val="432308512"/>
        <c:crosses val="autoZero"/>
        <c:auto val="1"/>
        <c:lblAlgn val="ctr"/>
        <c:lblOffset val="100"/>
        <c:noMultiLvlLbl val="0"/>
      </c:catAx>
      <c:valAx>
        <c:axId val="43230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  <a:alpha val="1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uk-UA"/>
          </a:p>
        </c:txPr>
        <c:crossAx val="43230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08FF-1869-4FC5-BD01-905093942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5FF54-AECA-481D-99CE-A4E4FAE69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D75CD-DE2E-4E9E-A5F4-1A8D354A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FCFA-BB6D-455B-829C-FB6F964842BE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10AB9-9B2B-41F8-B5E4-C7F35EBA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172C-134F-4FE8-A004-42BE92EB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0387-9807-45E2-835D-031065A33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94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809E-1750-4D8D-9E25-EBFA19F2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B2B9B-EEA4-4678-A9F7-5C0EB8B64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D8B95-84B0-4C32-BA58-94D1937F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FCFA-BB6D-455B-829C-FB6F964842BE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96B59-45F9-47C7-A9A4-C1C4CEFF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1F7F-4F1B-4EE1-A50B-5A9A23D4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0387-9807-45E2-835D-031065A33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81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9D27D-E494-4D4F-A25C-9A9DEEA08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71B1E-599D-4E88-96DF-E4098AB30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2540-FBD0-4FB4-B2A8-17668649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FCFA-BB6D-455B-829C-FB6F964842BE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E74B8-1CF2-4F10-9E03-8626BCA2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A1C4-D473-42B7-AFE2-799664DA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0387-9807-45E2-835D-031065A33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8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794E-8090-427C-A392-269B5223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F9FD-D35C-42D2-8A94-38AAA341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7339-CEA5-4425-B795-D4EC254E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FCFA-BB6D-455B-829C-FB6F964842BE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D42B-9360-47BB-BBD9-EA2FE237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F6046-7BB9-4BFD-871D-36783643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0387-9807-45E2-835D-031065A33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26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FBC5-94C2-40A3-A086-FC2561C3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B0572-E1EA-4E54-9894-964CB08C4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E195-76BA-441F-B752-7F18C088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FCFA-BB6D-455B-829C-FB6F964842BE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E7661-607A-40C3-B6D4-8CD435C3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52D4-435D-4B57-A097-D6EFA991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0387-9807-45E2-835D-031065A33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76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83B-F10C-4E40-8069-C9A38FBE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1970-E9DC-462C-B0DF-C9DA35F9D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05271-537C-4240-BB20-000DBD43A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29BE-AEF0-4302-8A31-6B5FCFA0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FCFA-BB6D-455B-829C-FB6F964842BE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10EE3-0998-4AE8-AEB6-B82B1D98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44F02-A94C-406A-9C52-A2D69439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0387-9807-45E2-835D-031065A33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59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88E5-A63C-489F-B4B6-5A40C77B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3BE7F-22AC-4326-A8B6-1D68FD32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AFB0F-ABA1-4758-A80B-4B3AFD753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90D13-07CD-4476-94A0-45B3692EC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3066D-BCD8-45E9-9AFA-C25B04180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2BC29-25BB-44D3-9A38-54CA197C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FCFA-BB6D-455B-829C-FB6F964842BE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03E68-6BA0-42A5-88BC-9D06A0DB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A68A2-F14D-43BA-AE56-FA96340B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0387-9807-45E2-835D-031065A33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1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C965-73D9-4C1B-927A-E259AA39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4D902-998A-43BA-B008-A8955BBA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FCFA-BB6D-455B-829C-FB6F964842BE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A87C5-68FC-497D-B5F3-672DDDDE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EF20E-88CB-434D-B06C-BA771264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0387-9807-45E2-835D-031065A33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5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DD15A-42D1-41BE-ABDA-F70F4050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FCFA-BB6D-455B-829C-FB6F964842BE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B302D-03A6-4C89-8BD9-35E2D274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080D7-9B27-4CA2-A639-28E574B9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0387-9807-45E2-835D-031065A33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49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5FDD-89E3-4CAD-AE5E-54604799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7DAE-C499-4FFB-8638-787DB55D4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F1281-23D1-43CA-982E-493A532BD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1A1C-2537-45DB-A6B5-DCBA67D7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FCFA-BB6D-455B-829C-FB6F964842BE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95E8A-FDEB-4F79-B4B3-24837367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8A308-F0F1-4F94-821B-1F65E7D2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0387-9807-45E2-835D-031065A33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53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B120-8BC0-46E1-928C-26CB9F5C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94AAC-7531-4BD0-9C55-62A62F854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DE4B5-CFB1-4BD5-8555-8B98DD8E4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22369-6C26-4C2E-8366-C8E215A0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FCFA-BB6D-455B-829C-FB6F964842BE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20DFA-2B5C-4E7E-90C1-4AB7B68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ADBF-A6B4-4627-BD67-ADE18181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0387-9807-45E2-835D-031065A33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8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C3FA2-F5FB-4222-BEB9-E79E4A2F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03441-A3FF-46C7-9CAA-CE9ADBD8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E913-0A59-4AF4-B5EE-43F113CC5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FCFA-BB6D-455B-829C-FB6F964842BE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4738-6E2A-4EAF-AA6A-F1E983C80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0425-FE51-4982-AACB-A03BCD27E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E0387-9807-45E2-835D-031065A33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90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hart" Target="../charts/chart3.xml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12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chart" Target="../charts/chart1.xml"/><Relationship Id="rId15" Type="http://schemas.openxmlformats.org/officeDocument/2006/relationships/image" Target="../media/image11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chroma.com/pages/color-blindness-test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2307D6-FE8A-46D6-B0CE-E4C5AEAA4470}"/>
              </a:ext>
            </a:extLst>
          </p:cNvPr>
          <p:cNvSpPr txBox="1"/>
          <p:nvPr/>
        </p:nvSpPr>
        <p:spPr>
          <a:xfrm>
            <a:off x="1280466" y="1452987"/>
            <a:ext cx="4803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Segoe UI Semibold" panose="020B0702040204020203" pitchFamily="34" charset="0"/>
                <a:ea typeface="Ebrima" panose="02000000000000000000" pitchFamily="2" charset="0"/>
                <a:cs typeface="Segoe UI Semibold" panose="020B0702040204020203" pitchFamily="34" charset="0"/>
              </a:rPr>
              <a:t>STRATEGIC</a:t>
            </a:r>
            <a:endParaRPr lang="en-US" sz="6600" b="1" dirty="0">
              <a:solidFill>
                <a:schemeClr val="bg1"/>
              </a:solidFill>
              <a:latin typeface="Leelawadee UI" panose="020B0502040204020203" pitchFamily="34" charset="-34"/>
              <a:ea typeface="Ebrima" panose="02000000000000000000" pitchFamily="2" charset="0"/>
              <a:cs typeface="Leelawadee UI" panose="020B05020402040202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27D72-4A37-42D0-A00D-66CAD8E060FC}"/>
              </a:ext>
            </a:extLst>
          </p:cNvPr>
          <p:cNvSpPr txBox="1"/>
          <p:nvPr/>
        </p:nvSpPr>
        <p:spPr>
          <a:xfrm>
            <a:off x="1075057" y="2321004"/>
            <a:ext cx="76242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eelawadee UI" panose="020B0502040204020203" pitchFamily="34" charset="-34"/>
                <a:ea typeface="Ebrima" panose="02000000000000000000" pitchFamily="2" charset="0"/>
                <a:cs typeface="Leelawadee UI" panose="020B0502040204020203" pitchFamily="34" charset="-34"/>
              </a:rPr>
              <a:t> </a:t>
            </a:r>
            <a:r>
              <a:rPr lang="en-US" sz="6600" b="1" dirty="0">
                <a:solidFill>
                  <a:srgbClr val="7292FA"/>
                </a:solidFill>
                <a:latin typeface="Segoe UI Light" panose="020B0502040204020203" pitchFamily="34" charset="0"/>
                <a:ea typeface="Ebrima" panose="02000000000000000000" pitchFamily="2" charset="0"/>
                <a:cs typeface="Segoe UI Light" panose="020B0502040204020203" pitchFamily="34" charset="0"/>
              </a:rPr>
              <a:t>THINKING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3234F-A558-4FF2-8711-EA2D09C9876C}"/>
              </a:ext>
            </a:extLst>
          </p:cNvPr>
          <p:cNvSpPr txBox="1"/>
          <p:nvPr/>
        </p:nvSpPr>
        <p:spPr>
          <a:xfrm>
            <a:off x="1340099" y="3290500"/>
            <a:ext cx="3770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Report design in Power BI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07884-9075-48B0-AC44-E7E8E953F462}"/>
              </a:ext>
            </a:extLst>
          </p:cNvPr>
          <p:cNvSpPr txBox="1"/>
          <p:nvPr/>
        </p:nvSpPr>
        <p:spPr>
          <a:xfrm>
            <a:off x="1340099" y="4993404"/>
            <a:ext cx="244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D642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By Miguel Myers</a:t>
            </a:r>
          </a:p>
        </p:txBody>
      </p:sp>
    </p:spTree>
    <p:extLst>
      <p:ext uri="{BB962C8B-B14F-4D97-AF65-F5344CB8AC3E}">
        <p14:creationId xmlns:p14="http://schemas.microsoft.com/office/powerpoint/2010/main" val="249974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3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303706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2BA6550-CE9D-4DA5-AB76-9A0D121DFC6E}"/>
              </a:ext>
            </a:extLst>
          </p:cNvPr>
          <p:cNvSpPr/>
          <p:nvPr/>
        </p:nvSpPr>
        <p:spPr>
          <a:xfrm>
            <a:off x="1382526" y="2934330"/>
            <a:ext cx="2047998" cy="207638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sz="12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Brings uniformity to all elements and proper spacing to encourage </a:t>
            </a:r>
            <a:r>
              <a:rPr lang="en-US" sz="1600" b="1" i="0" dirty="0">
                <a:solidFill>
                  <a:srgbClr val="E2336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consistency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across all views.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14EBB-9BBE-4C5F-A6F1-33DB3FF4A79C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94063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SKETCH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D89613B-0900-4FDD-A7B6-9E500130B822}"/>
              </a:ext>
            </a:extLst>
          </p:cNvPr>
          <p:cNvGrpSpPr/>
          <p:nvPr/>
        </p:nvGrpSpPr>
        <p:grpSpPr>
          <a:xfrm>
            <a:off x="889580" y="512941"/>
            <a:ext cx="1112460" cy="1112460"/>
            <a:chOff x="5327450" y="2465182"/>
            <a:chExt cx="630827" cy="74668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851C86-1509-47A1-B744-A879F0D9E211}"/>
                </a:ext>
              </a:extLst>
            </p:cNvPr>
            <p:cNvSpPr/>
            <p:nvPr/>
          </p:nvSpPr>
          <p:spPr>
            <a:xfrm>
              <a:off x="5327450" y="2754574"/>
              <a:ext cx="286689" cy="457291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882CE89-CAC3-4125-B24E-62708F918AF5}"/>
                </a:ext>
              </a:extLst>
            </p:cNvPr>
            <p:cNvSpPr/>
            <p:nvPr/>
          </p:nvSpPr>
          <p:spPr>
            <a:xfrm>
              <a:off x="5671588" y="2988861"/>
              <a:ext cx="286689" cy="223004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C30614F-387F-4641-8338-A6687CB8A64F}"/>
                </a:ext>
              </a:extLst>
            </p:cNvPr>
            <p:cNvSpPr/>
            <p:nvPr/>
          </p:nvSpPr>
          <p:spPr>
            <a:xfrm>
              <a:off x="5671587" y="2465182"/>
              <a:ext cx="286689" cy="457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62C720A-CA20-49CC-B846-5BC1C5880FE7}"/>
                </a:ext>
              </a:extLst>
            </p:cNvPr>
            <p:cNvSpPr/>
            <p:nvPr/>
          </p:nvSpPr>
          <p:spPr>
            <a:xfrm>
              <a:off x="5327450" y="2465182"/>
              <a:ext cx="286689" cy="223004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AF86A18-39CF-4842-8606-3535B5249E51}"/>
              </a:ext>
            </a:extLst>
          </p:cNvPr>
          <p:cNvGrpSpPr/>
          <p:nvPr/>
        </p:nvGrpSpPr>
        <p:grpSpPr>
          <a:xfrm>
            <a:off x="5174333" y="944097"/>
            <a:ext cx="6128087" cy="5343275"/>
            <a:chOff x="4798330" y="537459"/>
            <a:chExt cx="6936470" cy="6048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4BE3DD-ADE1-4966-AC50-F363CA817699}"/>
                </a:ext>
              </a:extLst>
            </p:cNvPr>
            <p:cNvSpPr/>
            <p:nvPr/>
          </p:nvSpPr>
          <p:spPr>
            <a:xfrm>
              <a:off x="4936237" y="574525"/>
              <a:ext cx="318053" cy="5708955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6A50D2-1E79-42A2-ACF1-EA450D46266E}"/>
                </a:ext>
              </a:extLst>
            </p:cNvPr>
            <p:cNvSpPr/>
            <p:nvPr/>
          </p:nvSpPr>
          <p:spPr>
            <a:xfrm>
              <a:off x="5572343" y="574525"/>
              <a:ext cx="318053" cy="5708955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990912-8A5F-4A9B-9A6B-1260C764C7CF}"/>
                </a:ext>
              </a:extLst>
            </p:cNvPr>
            <p:cNvSpPr/>
            <p:nvPr/>
          </p:nvSpPr>
          <p:spPr>
            <a:xfrm>
              <a:off x="6208449" y="574525"/>
              <a:ext cx="318053" cy="5708955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B47FCB-5531-402D-869F-7C1DD1E273E5}"/>
                </a:ext>
              </a:extLst>
            </p:cNvPr>
            <p:cNvSpPr/>
            <p:nvPr/>
          </p:nvSpPr>
          <p:spPr>
            <a:xfrm>
              <a:off x="6844555" y="574525"/>
              <a:ext cx="318053" cy="5708955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85BDE2-DF07-442A-9A04-C7CB27E0A4E0}"/>
                </a:ext>
              </a:extLst>
            </p:cNvPr>
            <p:cNvSpPr/>
            <p:nvPr/>
          </p:nvSpPr>
          <p:spPr>
            <a:xfrm>
              <a:off x="7485784" y="574524"/>
              <a:ext cx="318053" cy="5708955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397696-D4E2-4EFC-A247-2248A852DF2C}"/>
                </a:ext>
              </a:extLst>
            </p:cNvPr>
            <p:cNvSpPr/>
            <p:nvPr/>
          </p:nvSpPr>
          <p:spPr>
            <a:xfrm>
              <a:off x="8121890" y="574524"/>
              <a:ext cx="318053" cy="5708955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B4426B-8BC0-4863-B56B-C96C6894FAEA}"/>
                </a:ext>
              </a:extLst>
            </p:cNvPr>
            <p:cNvSpPr/>
            <p:nvPr/>
          </p:nvSpPr>
          <p:spPr>
            <a:xfrm>
              <a:off x="8757996" y="574524"/>
              <a:ext cx="318053" cy="5708955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728646-3CF5-4E88-842E-CAA052C813CC}"/>
                </a:ext>
              </a:extLst>
            </p:cNvPr>
            <p:cNvSpPr/>
            <p:nvPr/>
          </p:nvSpPr>
          <p:spPr>
            <a:xfrm>
              <a:off x="9394102" y="574524"/>
              <a:ext cx="318053" cy="5708955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B8E0FD-D8A8-4FE5-8B17-6898197880A8}"/>
                </a:ext>
              </a:extLst>
            </p:cNvPr>
            <p:cNvSpPr/>
            <p:nvPr/>
          </p:nvSpPr>
          <p:spPr>
            <a:xfrm>
              <a:off x="10030208" y="574522"/>
              <a:ext cx="318053" cy="5708955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9CEA59-77F4-4D45-8EC0-3F29FFCF394A}"/>
                </a:ext>
              </a:extLst>
            </p:cNvPr>
            <p:cNvSpPr/>
            <p:nvPr/>
          </p:nvSpPr>
          <p:spPr>
            <a:xfrm>
              <a:off x="10666314" y="574522"/>
              <a:ext cx="318053" cy="5708955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BE7C52-5D0B-45F4-A154-20BE2590F018}"/>
                </a:ext>
              </a:extLst>
            </p:cNvPr>
            <p:cNvSpPr/>
            <p:nvPr/>
          </p:nvSpPr>
          <p:spPr>
            <a:xfrm>
              <a:off x="11302420" y="574522"/>
              <a:ext cx="318053" cy="5708955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2A84A3-DC5E-4FC0-91EF-BED6B10145B1}"/>
                </a:ext>
              </a:extLst>
            </p:cNvPr>
            <p:cNvGrpSpPr/>
            <p:nvPr/>
          </p:nvGrpSpPr>
          <p:grpSpPr>
            <a:xfrm rot="16200000">
              <a:off x="5242500" y="93289"/>
              <a:ext cx="6048130" cy="6936470"/>
              <a:chOff x="5088637" y="726922"/>
              <a:chExt cx="6048130" cy="57089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FDFE844-83A1-4E25-AA2E-A82BB9D4BC1A}"/>
                  </a:ext>
                </a:extLst>
              </p:cNvPr>
              <p:cNvSpPr/>
              <p:nvPr/>
            </p:nvSpPr>
            <p:spPr>
              <a:xfrm>
                <a:off x="5088637" y="726925"/>
                <a:ext cx="318053" cy="5708955"/>
              </a:xfrm>
              <a:prstGeom prst="rect">
                <a:avLst/>
              </a:prstGeom>
              <a:solidFill>
                <a:srgbClr val="E23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18FA3BB-2D80-4A2E-ABBD-3FD96E8AB7B8}"/>
                  </a:ext>
                </a:extLst>
              </p:cNvPr>
              <p:cNvSpPr/>
              <p:nvPr/>
            </p:nvSpPr>
            <p:spPr>
              <a:xfrm>
                <a:off x="5724743" y="726925"/>
                <a:ext cx="318053" cy="5708955"/>
              </a:xfrm>
              <a:prstGeom prst="rect">
                <a:avLst/>
              </a:prstGeom>
              <a:solidFill>
                <a:srgbClr val="E23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F3B39A6-7A7F-4E4F-AC92-E092D9324777}"/>
                  </a:ext>
                </a:extLst>
              </p:cNvPr>
              <p:cNvSpPr/>
              <p:nvPr/>
            </p:nvSpPr>
            <p:spPr>
              <a:xfrm>
                <a:off x="6360849" y="726925"/>
                <a:ext cx="318053" cy="5708955"/>
              </a:xfrm>
              <a:prstGeom prst="rect">
                <a:avLst/>
              </a:prstGeom>
              <a:solidFill>
                <a:srgbClr val="E23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8A5FA92-82FC-471B-A13F-9EE3CBB0C709}"/>
                  </a:ext>
                </a:extLst>
              </p:cNvPr>
              <p:cNvSpPr/>
              <p:nvPr/>
            </p:nvSpPr>
            <p:spPr>
              <a:xfrm>
                <a:off x="6996955" y="726925"/>
                <a:ext cx="318053" cy="5708955"/>
              </a:xfrm>
              <a:prstGeom prst="rect">
                <a:avLst/>
              </a:prstGeom>
              <a:solidFill>
                <a:srgbClr val="E23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DF42C2A-BFBD-4FA1-9AB3-CBFC79DD7690}"/>
                  </a:ext>
                </a:extLst>
              </p:cNvPr>
              <p:cNvSpPr/>
              <p:nvPr/>
            </p:nvSpPr>
            <p:spPr>
              <a:xfrm>
                <a:off x="7638184" y="726924"/>
                <a:ext cx="318053" cy="5708955"/>
              </a:xfrm>
              <a:prstGeom prst="rect">
                <a:avLst/>
              </a:prstGeom>
              <a:solidFill>
                <a:srgbClr val="E23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BCD4454-785E-4B13-8670-30A6B3B981F7}"/>
                  </a:ext>
                </a:extLst>
              </p:cNvPr>
              <p:cNvSpPr/>
              <p:nvPr/>
            </p:nvSpPr>
            <p:spPr>
              <a:xfrm>
                <a:off x="8274290" y="726924"/>
                <a:ext cx="318053" cy="5708955"/>
              </a:xfrm>
              <a:prstGeom prst="rect">
                <a:avLst/>
              </a:prstGeom>
              <a:solidFill>
                <a:srgbClr val="E23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8140E63-8306-430C-84EA-0C6C6D2F8F9C}"/>
                  </a:ext>
                </a:extLst>
              </p:cNvPr>
              <p:cNvSpPr/>
              <p:nvPr/>
            </p:nvSpPr>
            <p:spPr>
              <a:xfrm>
                <a:off x="8910396" y="726924"/>
                <a:ext cx="318053" cy="5708955"/>
              </a:xfrm>
              <a:prstGeom prst="rect">
                <a:avLst/>
              </a:prstGeom>
              <a:solidFill>
                <a:srgbClr val="E23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C5614AF-B615-428A-9477-40DEDB717B18}"/>
                  </a:ext>
                </a:extLst>
              </p:cNvPr>
              <p:cNvSpPr/>
              <p:nvPr/>
            </p:nvSpPr>
            <p:spPr>
              <a:xfrm>
                <a:off x="9546502" y="726924"/>
                <a:ext cx="318053" cy="5708955"/>
              </a:xfrm>
              <a:prstGeom prst="rect">
                <a:avLst/>
              </a:prstGeom>
              <a:solidFill>
                <a:srgbClr val="E23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3785484-0D86-4E93-9F36-BEE113D01582}"/>
                  </a:ext>
                </a:extLst>
              </p:cNvPr>
              <p:cNvSpPr/>
              <p:nvPr/>
            </p:nvSpPr>
            <p:spPr>
              <a:xfrm>
                <a:off x="10182608" y="726922"/>
                <a:ext cx="318053" cy="5708955"/>
              </a:xfrm>
              <a:prstGeom prst="rect">
                <a:avLst/>
              </a:prstGeom>
              <a:solidFill>
                <a:srgbClr val="E23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DB24039-1CE1-48F6-9EF6-2FF21B29D7B7}"/>
                  </a:ext>
                </a:extLst>
              </p:cNvPr>
              <p:cNvSpPr/>
              <p:nvPr/>
            </p:nvSpPr>
            <p:spPr>
              <a:xfrm>
                <a:off x="10818714" y="726922"/>
                <a:ext cx="318053" cy="5708955"/>
              </a:xfrm>
              <a:prstGeom prst="rect">
                <a:avLst/>
              </a:prstGeom>
              <a:solidFill>
                <a:srgbClr val="E23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AE57F42-363D-43BF-9018-6CAEB2AB4555}"/>
              </a:ext>
            </a:extLst>
          </p:cNvPr>
          <p:cNvSpPr/>
          <p:nvPr/>
        </p:nvSpPr>
        <p:spPr>
          <a:xfrm>
            <a:off x="5302323" y="1209507"/>
            <a:ext cx="5899094" cy="296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C72CACD-52AB-40BF-B3AB-9424C08BC11C}"/>
              </a:ext>
            </a:extLst>
          </p:cNvPr>
          <p:cNvSpPr/>
          <p:nvPr/>
        </p:nvSpPr>
        <p:spPr>
          <a:xfrm>
            <a:off x="5296168" y="1787055"/>
            <a:ext cx="1400409" cy="3657356"/>
          </a:xfrm>
          <a:prstGeom prst="rect">
            <a:avLst/>
          </a:prstGeom>
          <a:solidFill>
            <a:srgbClr val="580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2B994C6-21EA-4AD4-9500-06BE776F87D5}"/>
              </a:ext>
            </a:extLst>
          </p:cNvPr>
          <p:cNvSpPr/>
          <p:nvPr/>
        </p:nvSpPr>
        <p:spPr>
          <a:xfrm>
            <a:off x="5302323" y="5709076"/>
            <a:ext cx="5899094" cy="296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343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3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Flowchart: Process 1036">
            <a:extLst>
              <a:ext uri="{FF2B5EF4-FFF2-40B4-BE49-F238E27FC236}">
                <a16:creationId xmlns:a16="http://schemas.microsoft.com/office/drawing/2014/main" id="{47CD099C-5CEB-4AF8-8AEA-35D04E509CA2}"/>
              </a:ext>
            </a:extLst>
          </p:cNvPr>
          <p:cNvSpPr/>
          <p:nvPr/>
        </p:nvSpPr>
        <p:spPr>
          <a:xfrm>
            <a:off x="9197929" y="984410"/>
            <a:ext cx="1291264" cy="214364"/>
          </a:xfrm>
          <a:prstGeom prst="flowChartProcess">
            <a:avLst/>
          </a:prstGeom>
          <a:solidFill>
            <a:srgbClr val="940632">
              <a:alpha val="4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6B65F97-C7C9-487A-AE6E-D5EF32EC0BD0}"/>
              </a:ext>
            </a:extLst>
          </p:cNvPr>
          <p:cNvGrpSpPr/>
          <p:nvPr/>
        </p:nvGrpSpPr>
        <p:grpSpPr>
          <a:xfrm rot="5400000">
            <a:off x="9605566" y="556625"/>
            <a:ext cx="475986" cy="973693"/>
            <a:chOff x="5175478" y="3357195"/>
            <a:chExt cx="540395" cy="1063386"/>
          </a:xfrm>
          <a:solidFill>
            <a:srgbClr val="E23367"/>
          </a:solidFill>
        </p:grpSpPr>
        <p:sp>
          <p:nvSpPr>
            <p:cNvPr id="164" name="Flowchart: Process 163">
              <a:extLst>
                <a:ext uri="{FF2B5EF4-FFF2-40B4-BE49-F238E27FC236}">
                  <a16:creationId xmlns:a16="http://schemas.microsoft.com/office/drawing/2014/main" id="{D88CFF58-F8CC-4165-BCA6-80AA4F48FAD1}"/>
                </a:ext>
              </a:extLst>
            </p:cNvPr>
            <p:cNvSpPr/>
            <p:nvPr/>
          </p:nvSpPr>
          <p:spPr>
            <a:xfrm>
              <a:off x="5175478" y="3357195"/>
              <a:ext cx="476574" cy="214364"/>
            </a:xfrm>
            <a:prstGeom prst="flowChartProcess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40F8E424-D833-45EA-A5E8-3AAAA3A57637}"/>
                </a:ext>
              </a:extLst>
            </p:cNvPr>
            <p:cNvSpPr/>
            <p:nvPr/>
          </p:nvSpPr>
          <p:spPr>
            <a:xfrm>
              <a:off x="5177538" y="3774975"/>
              <a:ext cx="476574" cy="214364"/>
            </a:xfrm>
            <a:prstGeom prst="flowChartProcess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6" name="Flowchart: Process 165">
              <a:extLst>
                <a:ext uri="{FF2B5EF4-FFF2-40B4-BE49-F238E27FC236}">
                  <a16:creationId xmlns:a16="http://schemas.microsoft.com/office/drawing/2014/main" id="{58B63293-9BF3-41A3-A6CC-E0B5E2EE1A44}"/>
                </a:ext>
              </a:extLst>
            </p:cNvPr>
            <p:cNvSpPr/>
            <p:nvPr/>
          </p:nvSpPr>
          <p:spPr>
            <a:xfrm>
              <a:off x="5239299" y="4206217"/>
              <a:ext cx="476574" cy="214364"/>
            </a:xfrm>
            <a:prstGeom prst="flowChartProcess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036" name="Flowchart: Process 1035">
            <a:extLst>
              <a:ext uri="{FF2B5EF4-FFF2-40B4-BE49-F238E27FC236}">
                <a16:creationId xmlns:a16="http://schemas.microsoft.com/office/drawing/2014/main" id="{A8B61893-AECF-4ACB-942E-6B75A2CA958B}"/>
              </a:ext>
            </a:extLst>
          </p:cNvPr>
          <p:cNvSpPr/>
          <p:nvPr/>
        </p:nvSpPr>
        <p:spPr>
          <a:xfrm rot="5400000">
            <a:off x="10505847" y="2930173"/>
            <a:ext cx="1522707" cy="214364"/>
          </a:xfrm>
          <a:prstGeom prst="flowChartProcess">
            <a:avLst/>
          </a:prstGeom>
          <a:gradFill>
            <a:gsLst>
              <a:gs pos="0">
                <a:srgbClr val="940632">
                  <a:alpha val="48000"/>
                </a:srgbClr>
              </a:gs>
              <a:gs pos="100000">
                <a:srgbClr val="58041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5" name="Flowchart: Process 1034">
            <a:extLst>
              <a:ext uri="{FF2B5EF4-FFF2-40B4-BE49-F238E27FC236}">
                <a16:creationId xmlns:a16="http://schemas.microsoft.com/office/drawing/2014/main" id="{47091659-CCA1-4960-9F5D-7788007B5C5B}"/>
              </a:ext>
            </a:extLst>
          </p:cNvPr>
          <p:cNvSpPr/>
          <p:nvPr/>
        </p:nvSpPr>
        <p:spPr>
          <a:xfrm rot="5400000">
            <a:off x="8624785" y="2952016"/>
            <a:ext cx="1522707" cy="214364"/>
          </a:xfrm>
          <a:prstGeom prst="flowChartProcess">
            <a:avLst/>
          </a:prstGeom>
          <a:gradFill>
            <a:gsLst>
              <a:gs pos="0">
                <a:srgbClr val="940632">
                  <a:alpha val="48000"/>
                </a:srgbClr>
              </a:gs>
              <a:gs pos="100000">
                <a:srgbClr val="58041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4" name="Flowchart: Process 1033">
            <a:extLst>
              <a:ext uri="{FF2B5EF4-FFF2-40B4-BE49-F238E27FC236}">
                <a16:creationId xmlns:a16="http://schemas.microsoft.com/office/drawing/2014/main" id="{5500019D-1A26-45C0-9274-4DBD9AFDFFE2}"/>
              </a:ext>
            </a:extLst>
          </p:cNvPr>
          <p:cNvSpPr/>
          <p:nvPr/>
        </p:nvSpPr>
        <p:spPr>
          <a:xfrm rot="5400000">
            <a:off x="4487365" y="3717457"/>
            <a:ext cx="2458514" cy="214364"/>
          </a:xfrm>
          <a:prstGeom prst="flowChartProcess">
            <a:avLst/>
          </a:prstGeom>
          <a:gradFill>
            <a:gsLst>
              <a:gs pos="0">
                <a:srgbClr val="940632">
                  <a:alpha val="48000"/>
                </a:srgbClr>
              </a:gs>
              <a:gs pos="100000">
                <a:srgbClr val="58041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3" name="Flowchart: Process 1032">
            <a:extLst>
              <a:ext uri="{FF2B5EF4-FFF2-40B4-BE49-F238E27FC236}">
                <a16:creationId xmlns:a16="http://schemas.microsoft.com/office/drawing/2014/main" id="{D27BD704-E4C2-47BB-81CA-4EA5BB6AD0AF}"/>
              </a:ext>
            </a:extLst>
          </p:cNvPr>
          <p:cNvSpPr/>
          <p:nvPr/>
        </p:nvSpPr>
        <p:spPr>
          <a:xfrm rot="16200000">
            <a:off x="8291589" y="1516963"/>
            <a:ext cx="334227" cy="214364"/>
          </a:xfrm>
          <a:prstGeom prst="flowChartProcess">
            <a:avLst/>
          </a:prstGeom>
          <a:gradFill>
            <a:gsLst>
              <a:gs pos="0">
                <a:srgbClr val="940632">
                  <a:alpha val="48000"/>
                </a:srgbClr>
              </a:gs>
              <a:gs pos="100000">
                <a:srgbClr val="58041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0" name="Flowchart: Process 1029">
            <a:extLst>
              <a:ext uri="{FF2B5EF4-FFF2-40B4-BE49-F238E27FC236}">
                <a16:creationId xmlns:a16="http://schemas.microsoft.com/office/drawing/2014/main" id="{0783CD32-7C01-4AB2-B480-E4C124E959C9}"/>
              </a:ext>
            </a:extLst>
          </p:cNvPr>
          <p:cNvSpPr/>
          <p:nvPr/>
        </p:nvSpPr>
        <p:spPr>
          <a:xfrm rot="5400000">
            <a:off x="7337996" y="2065668"/>
            <a:ext cx="334227" cy="214364"/>
          </a:xfrm>
          <a:prstGeom prst="flowChartProcess">
            <a:avLst/>
          </a:prstGeom>
          <a:gradFill>
            <a:gsLst>
              <a:gs pos="0">
                <a:srgbClr val="940632">
                  <a:alpha val="48000"/>
                </a:srgbClr>
              </a:gs>
              <a:gs pos="100000">
                <a:srgbClr val="58041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1" name="Flowchart: Process 1030">
            <a:extLst>
              <a:ext uri="{FF2B5EF4-FFF2-40B4-BE49-F238E27FC236}">
                <a16:creationId xmlns:a16="http://schemas.microsoft.com/office/drawing/2014/main" id="{244DDD99-0C7C-41CC-8FBE-748F50F157E7}"/>
              </a:ext>
            </a:extLst>
          </p:cNvPr>
          <p:cNvSpPr/>
          <p:nvPr/>
        </p:nvSpPr>
        <p:spPr>
          <a:xfrm rot="5400000">
            <a:off x="9219026" y="2065668"/>
            <a:ext cx="334227" cy="214364"/>
          </a:xfrm>
          <a:prstGeom prst="flowChartProcess">
            <a:avLst/>
          </a:prstGeom>
          <a:gradFill>
            <a:gsLst>
              <a:gs pos="0">
                <a:srgbClr val="940632">
                  <a:alpha val="48000"/>
                </a:srgbClr>
              </a:gs>
              <a:gs pos="100000">
                <a:srgbClr val="58041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2" name="Flowchart: Process 1031">
            <a:extLst>
              <a:ext uri="{FF2B5EF4-FFF2-40B4-BE49-F238E27FC236}">
                <a16:creationId xmlns:a16="http://schemas.microsoft.com/office/drawing/2014/main" id="{26328B61-7F37-4468-8C16-0AF50F715BFA}"/>
              </a:ext>
            </a:extLst>
          </p:cNvPr>
          <p:cNvSpPr/>
          <p:nvPr/>
        </p:nvSpPr>
        <p:spPr>
          <a:xfrm rot="5400000">
            <a:off x="11100088" y="2064686"/>
            <a:ext cx="334227" cy="214364"/>
          </a:xfrm>
          <a:prstGeom prst="flowChartProcess">
            <a:avLst/>
          </a:prstGeom>
          <a:gradFill>
            <a:gsLst>
              <a:gs pos="0">
                <a:srgbClr val="940632">
                  <a:alpha val="48000"/>
                </a:srgbClr>
              </a:gs>
              <a:gs pos="100000">
                <a:srgbClr val="58041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9" name="Flowchart: Process 1028">
            <a:extLst>
              <a:ext uri="{FF2B5EF4-FFF2-40B4-BE49-F238E27FC236}">
                <a16:creationId xmlns:a16="http://schemas.microsoft.com/office/drawing/2014/main" id="{AAE321D5-0725-4986-AA98-C7BD0E546D54}"/>
              </a:ext>
            </a:extLst>
          </p:cNvPr>
          <p:cNvSpPr/>
          <p:nvPr/>
        </p:nvSpPr>
        <p:spPr>
          <a:xfrm rot="5400000">
            <a:off x="5549508" y="2065668"/>
            <a:ext cx="334227" cy="214364"/>
          </a:xfrm>
          <a:prstGeom prst="flowChartProcess">
            <a:avLst/>
          </a:prstGeom>
          <a:gradFill>
            <a:gsLst>
              <a:gs pos="0">
                <a:srgbClr val="940632">
                  <a:alpha val="48000"/>
                </a:srgbClr>
              </a:gs>
              <a:gs pos="100000">
                <a:srgbClr val="58041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303706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WIREFRAME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2BA6550-CE9D-4DA5-AB76-9A0D121DFC6E}"/>
              </a:ext>
            </a:extLst>
          </p:cNvPr>
          <p:cNvSpPr/>
          <p:nvPr/>
        </p:nvSpPr>
        <p:spPr>
          <a:xfrm>
            <a:off x="1382526" y="2934330"/>
            <a:ext cx="2047998" cy="207638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sz="12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 some details and structure to your ideas, </a:t>
            </a:r>
            <a:r>
              <a:rPr lang="en-US" sz="1600" b="1" i="0" dirty="0">
                <a:solidFill>
                  <a:srgbClr val="E2336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reuse patterns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create pages on top of your user flows so you'll not leave anything behind.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14EBB-9BBE-4C5F-A6F1-33DB3FF4A79C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94063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SKETCH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7C30FE-530F-48C0-91A6-06FF57DE899B}"/>
              </a:ext>
            </a:extLst>
          </p:cNvPr>
          <p:cNvGrpSpPr/>
          <p:nvPr/>
        </p:nvGrpSpPr>
        <p:grpSpPr>
          <a:xfrm>
            <a:off x="889583" y="510955"/>
            <a:ext cx="1291720" cy="1242430"/>
            <a:chOff x="6390474" y="2647350"/>
            <a:chExt cx="504080" cy="4848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A82DFFF-7025-4AB2-84FD-724128237E45}"/>
                </a:ext>
              </a:extLst>
            </p:cNvPr>
            <p:cNvGrpSpPr/>
            <p:nvPr/>
          </p:nvGrpSpPr>
          <p:grpSpPr>
            <a:xfrm>
              <a:off x="6390474" y="2647350"/>
              <a:ext cx="504080" cy="484845"/>
              <a:chOff x="6359200" y="2628619"/>
              <a:chExt cx="504080" cy="48484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8FBCAF0-FBC2-494F-B4F9-CBC421BE1C41}"/>
                  </a:ext>
                </a:extLst>
              </p:cNvPr>
              <p:cNvSpPr/>
              <p:nvPr/>
            </p:nvSpPr>
            <p:spPr>
              <a:xfrm>
                <a:off x="6359200" y="2628619"/>
                <a:ext cx="35965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9D4553D-77C4-4739-9363-FF9BBD40D439}"/>
                  </a:ext>
                </a:extLst>
              </p:cNvPr>
              <p:cNvSpPr/>
              <p:nvPr/>
            </p:nvSpPr>
            <p:spPr>
              <a:xfrm>
                <a:off x="6503628" y="2753464"/>
                <a:ext cx="359652" cy="360000"/>
              </a:xfrm>
              <a:prstGeom prst="rect">
                <a:avLst/>
              </a:prstGeom>
              <a:solidFill>
                <a:srgbClr val="9406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D0D35E1-2FB6-41EA-BCA0-B31032E2DAE5}"/>
                </a:ext>
              </a:extLst>
            </p:cNvPr>
            <p:cNvSpPr/>
            <p:nvPr/>
          </p:nvSpPr>
          <p:spPr>
            <a:xfrm>
              <a:off x="6534902" y="2772195"/>
              <a:ext cx="215224" cy="235155"/>
            </a:xfrm>
            <a:prstGeom prst="rect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B35272-00E2-4F51-91F5-689239455386}"/>
              </a:ext>
            </a:extLst>
          </p:cNvPr>
          <p:cNvGrpSpPr/>
          <p:nvPr/>
        </p:nvGrpSpPr>
        <p:grpSpPr>
          <a:xfrm>
            <a:off x="4953327" y="2221886"/>
            <a:ext cx="1469790" cy="1106780"/>
            <a:chOff x="6777584" y="357810"/>
            <a:chExt cx="1469790" cy="1106780"/>
          </a:xfrm>
        </p:grpSpPr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A94BB541-F641-478D-B0A1-3D82FF5B5A8F}"/>
                </a:ext>
              </a:extLst>
            </p:cNvPr>
            <p:cNvSpPr/>
            <p:nvPr/>
          </p:nvSpPr>
          <p:spPr>
            <a:xfrm>
              <a:off x="6777584" y="357810"/>
              <a:ext cx="1469790" cy="1106780"/>
            </a:xfrm>
            <a:prstGeom prst="flowChartProcess">
              <a:avLst/>
            </a:prstGeom>
            <a:solidFill>
              <a:srgbClr val="F17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11288FB8-A9A4-4FAF-B334-FF419D7D0918}"/>
                </a:ext>
              </a:extLst>
            </p:cNvPr>
            <p:cNvSpPr/>
            <p:nvPr/>
          </p:nvSpPr>
          <p:spPr>
            <a:xfrm>
              <a:off x="6886168" y="715616"/>
              <a:ext cx="1252622" cy="629479"/>
            </a:xfrm>
            <a:prstGeom prst="flowChartProcess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27DF0704-9E91-4D43-BE5D-8C63E4A296F5}"/>
                </a:ext>
              </a:extLst>
            </p:cNvPr>
            <p:cNvSpPr/>
            <p:nvPr/>
          </p:nvSpPr>
          <p:spPr>
            <a:xfrm>
              <a:off x="6886168" y="479830"/>
              <a:ext cx="1252622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8E5EEE49-B875-4E71-B805-0E53F847DBDA}"/>
                </a:ext>
              </a:extLst>
            </p:cNvPr>
            <p:cNvSpPr/>
            <p:nvPr/>
          </p:nvSpPr>
          <p:spPr>
            <a:xfrm>
              <a:off x="6886168" y="715616"/>
              <a:ext cx="236875" cy="629479"/>
            </a:xfrm>
            <a:prstGeom prst="flowChartProcess">
              <a:avLst/>
            </a:prstGeom>
            <a:solidFill>
              <a:srgbClr val="5804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7FE8D09D-E17B-4B0F-8021-8D0733D5432B}"/>
                </a:ext>
              </a:extLst>
            </p:cNvPr>
            <p:cNvSpPr/>
            <p:nvPr/>
          </p:nvSpPr>
          <p:spPr>
            <a:xfrm>
              <a:off x="7205123" y="797597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87B1E99A-0F18-4CA3-A3EC-04E12BD78E38}"/>
                </a:ext>
              </a:extLst>
            </p:cNvPr>
            <p:cNvSpPr/>
            <p:nvPr/>
          </p:nvSpPr>
          <p:spPr>
            <a:xfrm>
              <a:off x="7508790" y="797597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C0B2EBE2-4B3F-4CC3-A380-8AAA1D4159D4}"/>
                </a:ext>
              </a:extLst>
            </p:cNvPr>
            <p:cNvSpPr/>
            <p:nvPr/>
          </p:nvSpPr>
          <p:spPr>
            <a:xfrm>
              <a:off x="7812458" y="797597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0F7C5CF1-06AB-4118-9CAB-63A193CC5EC0}"/>
                </a:ext>
              </a:extLst>
            </p:cNvPr>
            <p:cNvSpPr/>
            <p:nvPr/>
          </p:nvSpPr>
          <p:spPr>
            <a:xfrm>
              <a:off x="7205123" y="1053014"/>
              <a:ext cx="844210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065F0C-5151-4C0E-81A9-2FFF9A00884C}"/>
              </a:ext>
            </a:extLst>
          </p:cNvPr>
          <p:cNvGrpSpPr/>
          <p:nvPr/>
        </p:nvGrpSpPr>
        <p:grpSpPr>
          <a:xfrm>
            <a:off x="10489192" y="2210332"/>
            <a:ext cx="1469790" cy="1106780"/>
            <a:chOff x="6777584" y="357810"/>
            <a:chExt cx="1469790" cy="1106780"/>
          </a:xfrm>
        </p:grpSpPr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2F3B4E51-1A9D-4749-8245-5AC43D2DD81D}"/>
                </a:ext>
              </a:extLst>
            </p:cNvPr>
            <p:cNvSpPr/>
            <p:nvPr/>
          </p:nvSpPr>
          <p:spPr>
            <a:xfrm>
              <a:off x="6777584" y="357810"/>
              <a:ext cx="1469790" cy="1106780"/>
            </a:xfrm>
            <a:prstGeom prst="flowChartProcess">
              <a:avLst/>
            </a:prstGeom>
            <a:solidFill>
              <a:srgbClr val="F17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FF6A1684-B925-4459-84F1-5F372DC5735F}"/>
                </a:ext>
              </a:extLst>
            </p:cNvPr>
            <p:cNvSpPr/>
            <p:nvPr/>
          </p:nvSpPr>
          <p:spPr>
            <a:xfrm>
              <a:off x="6886168" y="715616"/>
              <a:ext cx="1252622" cy="629479"/>
            </a:xfrm>
            <a:prstGeom prst="flowChartProcess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Process 33">
              <a:extLst>
                <a:ext uri="{FF2B5EF4-FFF2-40B4-BE49-F238E27FC236}">
                  <a16:creationId xmlns:a16="http://schemas.microsoft.com/office/drawing/2014/main" id="{3E15DD66-0761-43BA-8583-94C0EC087F57}"/>
                </a:ext>
              </a:extLst>
            </p:cNvPr>
            <p:cNvSpPr/>
            <p:nvPr/>
          </p:nvSpPr>
          <p:spPr>
            <a:xfrm>
              <a:off x="6886168" y="479830"/>
              <a:ext cx="1252622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40C73A5B-2A31-4841-81D7-2C49467E024D}"/>
                </a:ext>
              </a:extLst>
            </p:cNvPr>
            <p:cNvSpPr/>
            <p:nvPr/>
          </p:nvSpPr>
          <p:spPr>
            <a:xfrm>
              <a:off x="6886168" y="665856"/>
              <a:ext cx="1252622" cy="112739"/>
            </a:xfrm>
            <a:prstGeom prst="flowChartProcess">
              <a:avLst/>
            </a:prstGeom>
            <a:solidFill>
              <a:srgbClr val="5804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Flowchart: Process 43">
              <a:extLst>
                <a:ext uri="{FF2B5EF4-FFF2-40B4-BE49-F238E27FC236}">
                  <a16:creationId xmlns:a16="http://schemas.microsoft.com/office/drawing/2014/main" id="{02316447-5C0C-4D95-9B9D-B944EDF04AA2}"/>
                </a:ext>
              </a:extLst>
            </p:cNvPr>
            <p:cNvSpPr/>
            <p:nvPr/>
          </p:nvSpPr>
          <p:spPr>
            <a:xfrm>
              <a:off x="6975826" y="1053014"/>
              <a:ext cx="1073507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C09F4D-9DDD-4724-8A86-CD5C5878229E}"/>
              </a:ext>
            </a:extLst>
          </p:cNvPr>
          <p:cNvGrpSpPr/>
          <p:nvPr/>
        </p:nvGrpSpPr>
        <p:grpSpPr>
          <a:xfrm>
            <a:off x="6798615" y="2217941"/>
            <a:ext cx="1469790" cy="1106780"/>
            <a:chOff x="6096000" y="4109743"/>
            <a:chExt cx="1469790" cy="11067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5D9BA-5866-4C29-87F8-3AE6A0223114}"/>
                </a:ext>
              </a:extLst>
            </p:cNvPr>
            <p:cNvGrpSpPr/>
            <p:nvPr/>
          </p:nvGrpSpPr>
          <p:grpSpPr>
            <a:xfrm>
              <a:off x="6096000" y="4109743"/>
              <a:ext cx="1469790" cy="1106780"/>
              <a:chOff x="6777584" y="357810"/>
              <a:chExt cx="1469790" cy="1106780"/>
            </a:xfrm>
          </p:grpSpPr>
          <p:sp>
            <p:nvSpPr>
              <p:cNvPr id="46" name="Flowchart: Process 45">
                <a:extLst>
                  <a:ext uri="{FF2B5EF4-FFF2-40B4-BE49-F238E27FC236}">
                    <a16:creationId xmlns:a16="http://schemas.microsoft.com/office/drawing/2014/main" id="{D3CC568E-5D17-42DF-85ED-AE9C591107DA}"/>
                  </a:ext>
                </a:extLst>
              </p:cNvPr>
              <p:cNvSpPr/>
              <p:nvPr/>
            </p:nvSpPr>
            <p:spPr>
              <a:xfrm>
                <a:off x="6777584" y="357810"/>
                <a:ext cx="1469790" cy="1106780"/>
              </a:xfrm>
              <a:prstGeom prst="flowChartProcess">
                <a:avLst/>
              </a:prstGeom>
              <a:solidFill>
                <a:srgbClr val="F17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" name="Flowchart: Process 46">
                <a:extLst>
                  <a:ext uri="{FF2B5EF4-FFF2-40B4-BE49-F238E27FC236}">
                    <a16:creationId xmlns:a16="http://schemas.microsoft.com/office/drawing/2014/main" id="{58B24930-D568-4C17-8ABD-6451E34269C6}"/>
                  </a:ext>
                </a:extLst>
              </p:cNvPr>
              <p:cNvSpPr/>
              <p:nvPr/>
            </p:nvSpPr>
            <p:spPr>
              <a:xfrm>
                <a:off x="6886168" y="715616"/>
                <a:ext cx="1252622" cy="629479"/>
              </a:xfrm>
              <a:prstGeom prst="flowChartProcess">
                <a:avLst/>
              </a:prstGeom>
              <a:solidFill>
                <a:srgbClr val="E23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Flowchart: Process 47">
                <a:extLst>
                  <a:ext uri="{FF2B5EF4-FFF2-40B4-BE49-F238E27FC236}">
                    <a16:creationId xmlns:a16="http://schemas.microsoft.com/office/drawing/2014/main" id="{231B9A1A-A250-4C1E-8C10-CB1778515B41}"/>
                  </a:ext>
                </a:extLst>
              </p:cNvPr>
              <p:cNvSpPr/>
              <p:nvPr/>
            </p:nvSpPr>
            <p:spPr>
              <a:xfrm>
                <a:off x="6886168" y="479830"/>
                <a:ext cx="1252622" cy="175516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Flowchart: Process 49">
                <a:extLst>
                  <a:ext uri="{FF2B5EF4-FFF2-40B4-BE49-F238E27FC236}">
                    <a16:creationId xmlns:a16="http://schemas.microsoft.com/office/drawing/2014/main" id="{E9CF4CBE-C60D-4CD8-ABD6-1547D45B8866}"/>
                  </a:ext>
                </a:extLst>
              </p:cNvPr>
              <p:cNvSpPr/>
              <p:nvPr/>
            </p:nvSpPr>
            <p:spPr>
              <a:xfrm>
                <a:off x="6975827" y="826692"/>
                <a:ext cx="492978" cy="401837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09DF3159-F9AA-407B-9B81-E5E65557FA51}"/>
                </a:ext>
              </a:extLst>
            </p:cNvPr>
            <p:cNvSpPr/>
            <p:nvPr/>
          </p:nvSpPr>
          <p:spPr>
            <a:xfrm>
              <a:off x="6867264" y="4560142"/>
              <a:ext cx="492978" cy="190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A5F77B05-0F28-400D-A728-3F023FA3EF85}"/>
                </a:ext>
              </a:extLst>
            </p:cNvPr>
            <p:cNvSpPr/>
            <p:nvPr/>
          </p:nvSpPr>
          <p:spPr>
            <a:xfrm>
              <a:off x="6867264" y="4817802"/>
              <a:ext cx="492978" cy="179662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9D38AA2-4D52-4E75-B2F9-3B3B88776C68}"/>
              </a:ext>
            </a:extLst>
          </p:cNvPr>
          <p:cNvGrpSpPr/>
          <p:nvPr/>
        </p:nvGrpSpPr>
        <p:grpSpPr>
          <a:xfrm>
            <a:off x="8643903" y="2210748"/>
            <a:ext cx="1469790" cy="1106780"/>
            <a:chOff x="7719932" y="4365398"/>
            <a:chExt cx="1469790" cy="1106780"/>
          </a:xfrm>
        </p:grpSpPr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5693F177-0FCD-47FB-AB4D-64C1D3A6A9D0}"/>
                </a:ext>
              </a:extLst>
            </p:cNvPr>
            <p:cNvSpPr/>
            <p:nvPr/>
          </p:nvSpPr>
          <p:spPr>
            <a:xfrm>
              <a:off x="7719932" y="4365398"/>
              <a:ext cx="1469790" cy="1106780"/>
            </a:xfrm>
            <a:prstGeom prst="flowChartProcess">
              <a:avLst/>
            </a:prstGeom>
            <a:solidFill>
              <a:srgbClr val="F17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Flowchart: Process 54">
              <a:extLst>
                <a:ext uri="{FF2B5EF4-FFF2-40B4-BE49-F238E27FC236}">
                  <a16:creationId xmlns:a16="http://schemas.microsoft.com/office/drawing/2014/main" id="{FC57EE49-43E4-4600-BDA1-CDE55ADF57B2}"/>
                </a:ext>
              </a:extLst>
            </p:cNvPr>
            <p:cNvSpPr/>
            <p:nvPr/>
          </p:nvSpPr>
          <p:spPr>
            <a:xfrm>
              <a:off x="7828516" y="4723204"/>
              <a:ext cx="1252622" cy="629479"/>
            </a:xfrm>
            <a:prstGeom prst="flowChartProcess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Flowchart: Process 55">
              <a:extLst>
                <a:ext uri="{FF2B5EF4-FFF2-40B4-BE49-F238E27FC236}">
                  <a16:creationId xmlns:a16="http://schemas.microsoft.com/office/drawing/2014/main" id="{3CA170EB-BF4B-4B7B-8864-58F8C14B7CDF}"/>
                </a:ext>
              </a:extLst>
            </p:cNvPr>
            <p:cNvSpPr/>
            <p:nvPr/>
          </p:nvSpPr>
          <p:spPr>
            <a:xfrm>
              <a:off x="7828516" y="4487418"/>
              <a:ext cx="1252622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Flowchart: Process 56">
              <a:extLst>
                <a:ext uri="{FF2B5EF4-FFF2-40B4-BE49-F238E27FC236}">
                  <a16:creationId xmlns:a16="http://schemas.microsoft.com/office/drawing/2014/main" id="{7374AB2D-0FBB-4ADD-BB2A-5AE2E43D3BDB}"/>
                </a:ext>
              </a:extLst>
            </p:cNvPr>
            <p:cNvSpPr/>
            <p:nvPr/>
          </p:nvSpPr>
          <p:spPr>
            <a:xfrm>
              <a:off x="7828516" y="5267208"/>
              <a:ext cx="1252622" cy="81366"/>
            </a:xfrm>
            <a:prstGeom prst="flowChartProcess">
              <a:avLst/>
            </a:prstGeom>
            <a:solidFill>
              <a:srgbClr val="5804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Flowchart: Process 57">
              <a:extLst>
                <a:ext uri="{FF2B5EF4-FFF2-40B4-BE49-F238E27FC236}">
                  <a16:creationId xmlns:a16="http://schemas.microsoft.com/office/drawing/2014/main" id="{B57ED3CD-2951-4487-94F2-A297B544C9F8}"/>
                </a:ext>
              </a:extLst>
            </p:cNvPr>
            <p:cNvSpPr/>
            <p:nvPr/>
          </p:nvSpPr>
          <p:spPr>
            <a:xfrm>
              <a:off x="8182309" y="4785307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Flowchart: Process 58">
              <a:extLst>
                <a:ext uri="{FF2B5EF4-FFF2-40B4-BE49-F238E27FC236}">
                  <a16:creationId xmlns:a16="http://schemas.microsoft.com/office/drawing/2014/main" id="{D7C00140-D5F5-4D74-AFE4-68C2EC404BC8}"/>
                </a:ext>
              </a:extLst>
            </p:cNvPr>
            <p:cNvSpPr/>
            <p:nvPr/>
          </p:nvSpPr>
          <p:spPr>
            <a:xfrm>
              <a:off x="8481810" y="4785307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Flowchart: Process 59">
              <a:extLst>
                <a:ext uri="{FF2B5EF4-FFF2-40B4-BE49-F238E27FC236}">
                  <a16:creationId xmlns:a16="http://schemas.microsoft.com/office/drawing/2014/main" id="{92EC265E-A008-4DB8-A130-104A5488B023}"/>
                </a:ext>
              </a:extLst>
            </p:cNvPr>
            <p:cNvSpPr/>
            <p:nvPr/>
          </p:nvSpPr>
          <p:spPr>
            <a:xfrm>
              <a:off x="8781310" y="4785307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1954AFB3-A478-4047-ABF3-6C4457CF3747}"/>
                </a:ext>
              </a:extLst>
            </p:cNvPr>
            <p:cNvSpPr/>
            <p:nvPr/>
          </p:nvSpPr>
          <p:spPr>
            <a:xfrm>
              <a:off x="7882808" y="4785307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E371851D-72F5-4193-BAAA-BB39DA76194E}"/>
                </a:ext>
              </a:extLst>
            </p:cNvPr>
            <p:cNvSpPr/>
            <p:nvPr/>
          </p:nvSpPr>
          <p:spPr>
            <a:xfrm>
              <a:off x="8182309" y="5016584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E4F2109C-F8E0-4552-99FA-A78E5DCFF270}"/>
                </a:ext>
              </a:extLst>
            </p:cNvPr>
            <p:cNvSpPr/>
            <p:nvPr/>
          </p:nvSpPr>
          <p:spPr>
            <a:xfrm>
              <a:off x="8481810" y="5016584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Flowchart: Process 64">
              <a:extLst>
                <a:ext uri="{FF2B5EF4-FFF2-40B4-BE49-F238E27FC236}">
                  <a16:creationId xmlns:a16="http://schemas.microsoft.com/office/drawing/2014/main" id="{1956CA7C-6A71-4E33-8AE9-22F296DA72C1}"/>
                </a:ext>
              </a:extLst>
            </p:cNvPr>
            <p:cNvSpPr/>
            <p:nvPr/>
          </p:nvSpPr>
          <p:spPr>
            <a:xfrm>
              <a:off x="8781310" y="5016584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F6B71D32-52A3-4D82-8B07-2D8CB0BB12A4}"/>
                </a:ext>
              </a:extLst>
            </p:cNvPr>
            <p:cNvSpPr/>
            <p:nvPr/>
          </p:nvSpPr>
          <p:spPr>
            <a:xfrm>
              <a:off x="7882808" y="5016584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256D55-2EB6-40A1-861A-76F5078ACDA0}"/>
              </a:ext>
            </a:extLst>
          </p:cNvPr>
          <p:cNvGrpSpPr/>
          <p:nvPr/>
        </p:nvGrpSpPr>
        <p:grpSpPr>
          <a:xfrm>
            <a:off x="8643903" y="3490662"/>
            <a:ext cx="1469790" cy="1106780"/>
            <a:chOff x="7719932" y="4365398"/>
            <a:chExt cx="1469790" cy="1106780"/>
          </a:xfrm>
        </p:grpSpPr>
        <p:sp>
          <p:nvSpPr>
            <p:cNvPr id="72" name="Flowchart: Process 71">
              <a:extLst>
                <a:ext uri="{FF2B5EF4-FFF2-40B4-BE49-F238E27FC236}">
                  <a16:creationId xmlns:a16="http://schemas.microsoft.com/office/drawing/2014/main" id="{74AB7F64-614D-4E17-866B-6920DBA021B4}"/>
                </a:ext>
              </a:extLst>
            </p:cNvPr>
            <p:cNvSpPr/>
            <p:nvPr/>
          </p:nvSpPr>
          <p:spPr>
            <a:xfrm>
              <a:off x="7719932" y="4365398"/>
              <a:ext cx="1469790" cy="1106780"/>
            </a:xfrm>
            <a:prstGeom prst="flowChartProcess">
              <a:avLst/>
            </a:prstGeom>
            <a:solidFill>
              <a:srgbClr val="F17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DEAB8B97-5583-4A80-9087-FF0CD989BB53}"/>
                </a:ext>
              </a:extLst>
            </p:cNvPr>
            <p:cNvSpPr/>
            <p:nvPr/>
          </p:nvSpPr>
          <p:spPr>
            <a:xfrm>
              <a:off x="7828516" y="4723204"/>
              <a:ext cx="1252622" cy="629479"/>
            </a:xfrm>
            <a:prstGeom prst="flowChartProcess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BF25E3B2-25EE-45D6-8AF8-12B5151C7C65}"/>
                </a:ext>
              </a:extLst>
            </p:cNvPr>
            <p:cNvSpPr/>
            <p:nvPr/>
          </p:nvSpPr>
          <p:spPr>
            <a:xfrm>
              <a:off x="7828516" y="4487418"/>
              <a:ext cx="1252622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Flowchart: Process 74">
              <a:extLst>
                <a:ext uri="{FF2B5EF4-FFF2-40B4-BE49-F238E27FC236}">
                  <a16:creationId xmlns:a16="http://schemas.microsoft.com/office/drawing/2014/main" id="{49FA22C3-A49B-4EC5-B937-4F55541B03B5}"/>
                </a:ext>
              </a:extLst>
            </p:cNvPr>
            <p:cNvSpPr/>
            <p:nvPr/>
          </p:nvSpPr>
          <p:spPr>
            <a:xfrm>
              <a:off x="7828516" y="5267208"/>
              <a:ext cx="1252622" cy="81366"/>
            </a:xfrm>
            <a:prstGeom prst="flowChartProcess">
              <a:avLst/>
            </a:prstGeom>
            <a:solidFill>
              <a:srgbClr val="5804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Flowchart: Process 75">
              <a:extLst>
                <a:ext uri="{FF2B5EF4-FFF2-40B4-BE49-F238E27FC236}">
                  <a16:creationId xmlns:a16="http://schemas.microsoft.com/office/drawing/2014/main" id="{735A4BC4-D1A1-4A93-8A8C-34DFFBAD9153}"/>
                </a:ext>
              </a:extLst>
            </p:cNvPr>
            <p:cNvSpPr/>
            <p:nvPr/>
          </p:nvSpPr>
          <p:spPr>
            <a:xfrm>
              <a:off x="8182309" y="4785307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Flowchart: Process 76">
              <a:extLst>
                <a:ext uri="{FF2B5EF4-FFF2-40B4-BE49-F238E27FC236}">
                  <a16:creationId xmlns:a16="http://schemas.microsoft.com/office/drawing/2014/main" id="{4B43B2EE-D2FF-4125-9558-C7905C6ABA4F}"/>
                </a:ext>
              </a:extLst>
            </p:cNvPr>
            <p:cNvSpPr/>
            <p:nvPr/>
          </p:nvSpPr>
          <p:spPr>
            <a:xfrm>
              <a:off x="8481810" y="4785307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63B27C7B-35C3-44EB-934D-BDB9B21DDFFA}"/>
                </a:ext>
              </a:extLst>
            </p:cNvPr>
            <p:cNvSpPr/>
            <p:nvPr/>
          </p:nvSpPr>
          <p:spPr>
            <a:xfrm>
              <a:off x="8781310" y="4785307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Flowchart: Process 78">
              <a:extLst>
                <a:ext uri="{FF2B5EF4-FFF2-40B4-BE49-F238E27FC236}">
                  <a16:creationId xmlns:a16="http://schemas.microsoft.com/office/drawing/2014/main" id="{16BE7986-41C1-4512-8CD0-5C2DC12F7D2E}"/>
                </a:ext>
              </a:extLst>
            </p:cNvPr>
            <p:cNvSpPr/>
            <p:nvPr/>
          </p:nvSpPr>
          <p:spPr>
            <a:xfrm>
              <a:off x="7887139" y="4785306"/>
              <a:ext cx="1135377" cy="406793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E23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BB8F564-A520-4B6D-A84F-3BC6DB2F0B5E}"/>
              </a:ext>
            </a:extLst>
          </p:cNvPr>
          <p:cNvGrpSpPr/>
          <p:nvPr/>
        </p:nvGrpSpPr>
        <p:grpSpPr>
          <a:xfrm>
            <a:off x="10489192" y="490081"/>
            <a:ext cx="1469790" cy="1106780"/>
            <a:chOff x="7719932" y="4365398"/>
            <a:chExt cx="1469790" cy="1106780"/>
          </a:xfrm>
        </p:grpSpPr>
        <p:sp>
          <p:nvSpPr>
            <p:cNvPr id="94" name="Flowchart: Process 93">
              <a:extLst>
                <a:ext uri="{FF2B5EF4-FFF2-40B4-BE49-F238E27FC236}">
                  <a16:creationId xmlns:a16="http://schemas.microsoft.com/office/drawing/2014/main" id="{86C03B2E-DD2F-4DE9-81CE-BA7E9C9ED25B}"/>
                </a:ext>
              </a:extLst>
            </p:cNvPr>
            <p:cNvSpPr/>
            <p:nvPr/>
          </p:nvSpPr>
          <p:spPr>
            <a:xfrm>
              <a:off x="7719932" y="4365398"/>
              <a:ext cx="1469790" cy="1106780"/>
            </a:xfrm>
            <a:prstGeom prst="flowChartProcess">
              <a:avLst/>
            </a:prstGeom>
            <a:solidFill>
              <a:srgbClr val="F17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Flowchart: Process 94">
              <a:extLst>
                <a:ext uri="{FF2B5EF4-FFF2-40B4-BE49-F238E27FC236}">
                  <a16:creationId xmlns:a16="http://schemas.microsoft.com/office/drawing/2014/main" id="{3A711891-0546-424A-B62B-732A4F7F6D3F}"/>
                </a:ext>
              </a:extLst>
            </p:cNvPr>
            <p:cNvSpPr/>
            <p:nvPr/>
          </p:nvSpPr>
          <p:spPr>
            <a:xfrm>
              <a:off x="7828516" y="4723204"/>
              <a:ext cx="1252622" cy="629479"/>
            </a:xfrm>
            <a:prstGeom prst="flowChartProcess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Flowchart: Process 95">
              <a:extLst>
                <a:ext uri="{FF2B5EF4-FFF2-40B4-BE49-F238E27FC236}">
                  <a16:creationId xmlns:a16="http://schemas.microsoft.com/office/drawing/2014/main" id="{2501FFF9-485F-445E-88A9-7CB02E1E9AE6}"/>
                </a:ext>
              </a:extLst>
            </p:cNvPr>
            <p:cNvSpPr/>
            <p:nvPr/>
          </p:nvSpPr>
          <p:spPr>
            <a:xfrm>
              <a:off x="7828516" y="4487418"/>
              <a:ext cx="1252622" cy="18122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Flowchart: Process 100">
              <a:extLst>
                <a:ext uri="{FF2B5EF4-FFF2-40B4-BE49-F238E27FC236}">
                  <a16:creationId xmlns:a16="http://schemas.microsoft.com/office/drawing/2014/main" id="{014C459F-4E4B-4924-8714-B576E8C4F1C8}"/>
                </a:ext>
              </a:extLst>
            </p:cNvPr>
            <p:cNvSpPr/>
            <p:nvPr/>
          </p:nvSpPr>
          <p:spPr>
            <a:xfrm>
              <a:off x="7882808" y="4785307"/>
              <a:ext cx="1135377" cy="443178"/>
            </a:xfrm>
            <a:prstGeom prst="flowChartProcess">
              <a:avLst/>
            </a:prstGeom>
            <a:solidFill>
              <a:srgbClr val="5804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Flowchart: Process 101">
              <a:extLst>
                <a:ext uri="{FF2B5EF4-FFF2-40B4-BE49-F238E27FC236}">
                  <a16:creationId xmlns:a16="http://schemas.microsoft.com/office/drawing/2014/main" id="{2353CF65-78DC-4BB6-9D05-9754B93A2992}"/>
                </a:ext>
              </a:extLst>
            </p:cNvPr>
            <p:cNvSpPr/>
            <p:nvPr/>
          </p:nvSpPr>
          <p:spPr>
            <a:xfrm>
              <a:off x="8182309" y="5122600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Flowchart: Process 102">
              <a:extLst>
                <a:ext uri="{FF2B5EF4-FFF2-40B4-BE49-F238E27FC236}">
                  <a16:creationId xmlns:a16="http://schemas.microsoft.com/office/drawing/2014/main" id="{782DC78C-4CEF-498A-A88B-AA894DED8368}"/>
                </a:ext>
              </a:extLst>
            </p:cNvPr>
            <p:cNvSpPr/>
            <p:nvPr/>
          </p:nvSpPr>
          <p:spPr>
            <a:xfrm>
              <a:off x="8481810" y="5122600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Flowchart: Process 103">
              <a:extLst>
                <a:ext uri="{FF2B5EF4-FFF2-40B4-BE49-F238E27FC236}">
                  <a16:creationId xmlns:a16="http://schemas.microsoft.com/office/drawing/2014/main" id="{4C11C309-A713-4DC3-901C-790DCC282D3C}"/>
                </a:ext>
              </a:extLst>
            </p:cNvPr>
            <p:cNvSpPr/>
            <p:nvPr/>
          </p:nvSpPr>
          <p:spPr>
            <a:xfrm>
              <a:off x="8781310" y="5122600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Flowchart: Process 104">
              <a:extLst>
                <a:ext uri="{FF2B5EF4-FFF2-40B4-BE49-F238E27FC236}">
                  <a16:creationId xmlns:a16="http://schemas.microsoft.com/office/drawing/2014/main" id="{218F1670-02A5-45B3-AE12-D0DD4483C101}"/>
                </a:ext>
              </a:extLst>
            </p:cNvPr>
            <p:cNvSpPr/>
            <p:nvPr/>
          </p:nvSpPr>
          <p:spPr>
            <a:xfrm>
              <a:off x="7882808" y="5122600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324D38-69B2-4FDF-89C7-E089CC571FE4}"/>
              </a:ext>
            </a:extLst>
          </p:cNvPr>
          <p:cNvGrpSpPr/>
          <p:nvPr/>
        </p:nvGrpSpPr>
        <p:grpSpPr>
          <a:xfrm>
            <a:off x="7728138" y="490081"/>
            <a:ext cx="1469790" cy="1106780"/>
            <a:chOff x="7719932" y="4365398"/>
            <a:chExt cx="1469790" cy="1106780"/>
          </a:xfrm>
        </p:grpSpPr>
        <p:sp>
          <p:nvSpPr>
            <p:cNvPr id="107" name="Flowchart: Process 106">
              <a:extLst>
                <a:ext uri="{FF2B5EF4-FFF2-40B4-BE49-F238E27FC236}">
                  <a16:creationId xmlns:a16="http://schemas.microsoft.com/office/drawing/2014/main" id="{3B8E5628-D7BE-43E7-A136-CD8EA5A09E72}"/>
                </a:ext>
              </a:extLst>
            </p:cNvPr>
            <p:cNvSpPr/>
            <p:nvPr/>
          </p:nvSpPr>
          <p:spPr>
            <a:xfrm>
              <a:off x="7719932" y="4365398"/>
              <a:ext cx="1469790" cy="1106780"/>
            </a:xfrm>
            <a:prstGeom prst="flowChartProcess">
              <a:avLst/>
            </a:prstGeom>
            <a:solidFill>
              <a:srgbClr val="F17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Flowchart: Process 107">
              <a:extLst>
                <a:ext uri="{FF2B5EF4-FFF2-40B4-BE49-F238E27FC236}">
                  <a16:creationId xmlns:a16="http://schemas.microsoft.com/office/drawing/2014/main" id="{6BE22AF0-4832-419B-B76F-4037D1E66908}"/>
                </a:ext>
              </a:extLst>
            </p:cNvPr>
            <p:cNvSpPr/>
            <p:nvPr/>
          </p:nvSpPr>
          <p:spPr>
            <a:xfrm>
              <a:off x="7828516" y="4723204"/>
              <a:ext cx="1252622" cy="629479"/>
            </a:xfrm>
            <a:prstGeom prst="flowChartProcess">
              <a:avLst/>
            </a:prstGeom>
            <a:solidFill>
              <a:srgbClr val="5804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Flowchart: Process 108">
              <a:extLst>
                <a:ext uri="{FF2B5EF4-FFF2-40B4-BE49-F238E27FC236}">
                  <a16:creationId xmlns:a16="http://schemas.microsoft.com/office/drawing/2014/main" id="{14F08B7C-D9A4-419C-9172-6787AF126BF8}"/>
                </a:ext>
              </a:extLst>
            </p:cNvPr>
            <p:cNvSpPr/>
            <p:nvPr/>
          </p:nvSpPr>
          <p:spPr>
            <a:xfrm>
              <a:off x="7828516" y="4487418"/>
              <a:ext cx="1252622" cy="18122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Flowchart: Process 110">
              <a:extLst>
                <a:ext uri="{FF2B5EF4-FFF2-40B4-BE49-F238E27FC236}">
                  <a16:creationId xmlns:a16="http://schemas.microsoft.com/office/drawing/2014/main" id="{5A98F8A6-56AA-4DD0-848B-CBB632290514}"/>
                </a:ext>
              </a:extLst>
            </p:cNvPr>
            <p:cNvSpPr/>
            <p:nvPr/>
          </p:nvSpPr>
          <p:spPr>
            <a:xfrm>
              <a:off x="8182309" y="5122600"/>
              <a:ext cx="236875" cy="175516"/>
            </a:xfrm>
            <a:prstGeom prst="flowChartProcess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Flowchart: Process 111">
              <a:extLst>
                <a:ext uri="{FF2B5EF4-FFF2-40B4-BE49-F238E27FC236}">
                  <a16:creationId xmlns:a16="http://schemas.microsoft.com/office/drawing/2014/main" id="{DC401B83-9C66-4546-9258-AB2E16503A3F}"/>
                </a:ext>
              </a:extLst>
            </p:cNvPr>
            <p:cNvSpPr/>
            <p:nvPr/>
          </p:nvSpPr>
          <p:spPr>
            <a:xfrm>
              <a:off x="8481810" y="5122600"/>
              <a:ext cx="236875" cy="175516"/>
            </a:xfrm>
            <a:prstGeom prst="flowChartProcess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Flowchart: Process 112">
              <a:extLst>
                <a:ext uri="{FF2B5EF4-FFF2-40B4-BE49-F238E27FC236}">
                  <a16:creationId xmlns:a16="http://schemas.microsoft.com/office/drawing/2014/main" id="{E1826845-1928-4875-BB5E-F9AF83B7D5E3}"/>
                </a:ext>
              </a:extLst>
            </p:cNvPr>
            <p:cNvSpPr/>
            <p:nvPr/>
          </p:nvSpPr>
          <p:spPr>
            <a:xfrm>
              <a:off x="8781310" y="5122600"/>
              <a:ext cx="236875" cy="175516"/>
            </a:xfrm>
            <a:prstGeom prst="flowChartProcess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Flowchart: Process 113">
              <a:extLst>
                <a:ext uri="{FF2B5EF4-FFF2-40B4-BE49-F238E27FC236}">
                  <a16:creationId xmlns:a16="http://schemas.microsoft.com/office/drawing/2014/main" id="{602745C9-A635-4E69-8374-4B0FC37769E2}"/>
                </a:ext>
              </a:extLst>
            </p:cNvPr>
            <p:cNvSpPr/>
            <p:nvPr/>
          </p:nvSpPr>
          <p:spPr>
            <a:xfrm>
              <a:off x="7882808" y="5122600"/>
              <a:ext cx="1135377" cy="175516"/>
            </a:xfrm>
            <a:prstGeom prst="flowChartProcess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23D56F1-B1A0-43C0-B542-8E579D2CECFB}"/>
              </a:ext>
            </a:extLst>
          </p:cNvPr>
          <p:cNvGrpSpPr/>
          <p:nvPr/>
        </p:nvGrpSpPr>
        <p:grpSpPr>
          <a:xfrm>
            <a:off x="4949638" y="3490662"/>
            <a:ext cx="1469790" cy="1106780"/>
            <a:chOff x="6777584" y="357810"/>
            <a:chExt cx="1469790" cy="1106780"/>
          </a:xfrm>
        </p:grpSpPr>
        <p:sp>
          <p:nvSpPr>
            <p:cNvPr id="116" name="Flowchart: Process 115">
              <a:extLst>
                <a:ext uri="{FF2B5EF4-FFF2-40B4-BE49-F238E27FC236}">
                  <a16:creationId xmlns:a16="http://schemas.microsoft.com/office/drawing/2014/main" id="{641A857E-43FA-48D7-9CF5-6A894941F237}"/>
                </a:ext>
              </a:extLst>
            </p:cNvPr>
            <p:cNvSpPr/>
            <p:nvPr/>
          </p:nvSpPr>
          <p:spPr>
            <a:xfrm>
              <a:off x="6777584" y="357810"/>
              <a:ext cx="1469790" cy="1106780"/>
            </a:xfrm>
            <a:prstGeom prst="flowChartProcess">
              <a:avLst/>
            </a:prstGeom>
            <a:solidFill>
              <a:srgbClr val="F17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Flowchart: Process 116">
              <a:extLst>
                <a:ext uri="{FF2B5EF4-FFF2-40B4-BE49-F238E27FC236}">
                  <a16:creationId xmlns:a16="http://schemas.microsoft.com/office/drawing/2014/main" id="{A453E94F-9FF9-4082-8308-069790B1047B}"/>
                </a:ext>
              </a:extLst>
            </p:cNvPr>
            <p:cNvSpPr/>
            <p:nvPr/>
          </p:nvSpPr>
          <p:spPr>
            <a:xfrm>
              <a:off x="6886168" y="715616"/>
              <a:ext cx="1252622" cy="629479"/>
            </a:xfrm>
            <a:prstGeom prst="flowChartProcess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8" name="Flowchart: Process 117">
              <a:extLst>
                <a:ext uri="{FF2B5EF4-FFF2-40B4-BE49-F238E27FC236}">
                  <a16:creationId xmlns:a16="http://schemas.microsoft.com/office/drawing/2014/main" id="{4A20DF8F-471D-475C-A709-4990C7F2BE5B}"/>
                </a:ext>
              </a:extLst>
            </p:cNvPr>
            <p:cNvSpPr/>
            <p:nvPr/>
          </p:nvSpPr>
          <p:spPr>
            <a:xfrm>
              <a:off x="6886168" y="479830"/>
              <a:ext cx="1252622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Flowchart: Process 118">
              <a:extLst>
                <a:ext uri="{FF2B5EF4-FFF2-40B4-BE49-F238E27FC236}">
                  <a16:creationId xmlns:a16="http://schemas.microsoft.com/office/drawing/2014/main" id="{C54BD2D6-A780-4B26-BD61-95F127695FAD}"/>
                </a:ext>
              </a:extLst>
            </p:cNvPr>
            <p:cNvSpPr/>
            <p:nvPr/>
          </p:nvSpPr>
          <p:spPr>
            <a:xfrm>
              <a:off x="6886168" y="715616"/>
              <a:ext cx="236875" cy="629479"/>
            </a:xfrm>
            <a:prstGeom prst="flowChartProcess">
              <a:avLst/>
            </a:prstGeom>
            <a:solidFill>
              <a:srgbClr val="5804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0" name="Flowchart: Process 119">
              <a:extLst>
                <a:ext uri="{FF2B5EF4-FFF2-40B4-BE49-F238E27FC236}">
                  <a16:creationId xmlns:a16="http://schemas.microsoft.com/office/drawing/2014/main" id="{965587AD-1681-4630-A94D-63D541C6A867}"/>
                </a:ext>
              </a:extLst>
            </p:cNvPr>
            <p:cNvSpPr/>
            <p:nvPr/>
          </p:nvSpPr>
          <p:spPr>
            <a:xfrm>
              <a:off x="7205123" y="797597"/>
              <a:ext cx="236875" cy="43806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Flowchart: Process 120">
              <a:extLst>
                <a:ext uri="{FF2B5EF4-FFF2-40B4-BE49-F238E27FC236}">
                  <a16:creationId xmlns:a16="http://schemas.microsoft.com/office/drawing/2014/main" id="{419275D8-4838-44B8-940D-19C2ED556E14}"/>
                </a:ext>
              </a:extLst>
            </p:cNvPr>
            <p:cNvSpPr/>
            <p:nvPr/>
          </p:nvSpPr>
          <p:spPr>
            <a:xfrm>
              <a:off x="7508790" y="797597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2" name="Flowchart: Process 121">
              <a:extLst>
                <a:ext uri="{FF2B5EF4-FFF2-40B4-BE49-F238E27FC236}">
                  <a16:creationId xmlns:a16="http://schemas.microsoft.com/office/drawing/2014/main" id="{C8AA045D-EE06-4ADC-9BCF-45840DBFEAE9}"/>
                </a:ext>
              </a:extLst>
            </p:cNvPr>
            <p:cNvSpPr/>
            <p:nvPr/>
          </p:nvSpPr>
          <p:spPr>
            <a:xfrm>
              <a:off x="7646226" y="797597"/>
              <a:ext cx="403108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CF8919EC-A8A5-46D5-8459-68E8AF5531B6}"/>
                </a:ext>
              </a:extLst>
            </p:cNvPr>
            <p:cNvSpPr/>
            <p:nvPr/>
          </p:nvSpPr>
          <p:spPr>
            <a:xfrm>
              <a:off x="7508789" y="1053014"/>
              <a:ext cx="540543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A6F752-CEDE-4CCC-8062-F19E87526C92}"/>
              </a:ext>
            </a:extLst>
          </p:cNvPr>
          <p:cNvGrpSpPr/>
          <p:nvPr/>
        </p:nvGrpSpPr>
        <p:grpSpPr>
          <a:xfrm>
            <a:off x="4945948" y="4756358"/>
            <a:ext cx="1469790" cy="1106780"/>
            <a:chOff x="6777584" y="357810"/>
            <a:chExt cx="1469790" cy="1106780"/>
          </a:xfrm>
        </p:grpSpPr>
        <p:sp>
          <p:nvSpPr>
            <p:cNvPr id="125" name="Flowchart: Process 124">
              <a:extLst>
                <a:ext uri="{FF2B5EF4-FFF2-40B4-BE49-F238E27FC236}">
                  <a16:creationId xmlns:a16="http://schemas.microsoft.com/office/drawing/2014/main" id="{4703B5AD-C78C-4CF4-94C7-5ACDFD015A61}"/>
                </a:ext>
              </a:extLst>
            </p:cNvPr>
            <p:cNvSpPr/>
            <p:nvPr/>
          </p:nvSpPr>
          <p:spPr>
            <a:xfrm>
              <a:off x="6777584" y="357810"/>
              <a:ext cx="1469790" cy="1106780"/>
            </a:xfrm>
            <a:prstGeom prst="flowChartProcess">
              <a:avLst/>
            </a:prstGeom>
            <a:solidFill>
              <a:srgbClr val="F17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Flowchart: Process 125">
              <a:extLst>
                <a:ext uri="{FF2B5EF4-FFF2-40B4-BE49-F238E27FC236}">
                  <a16:creationId xmlns:a16="http://schemas.microsoft.com/office/drawing/2014/main" id="{954E694E-0833-43EB-9D77-7A83DF1B1739}"/>
                </a:ext>
              </a:extLst>
            </p:cNvPr>
            <p:cNvSpPr/>
            <p:nvPr/>
          </p:nvSpPr>
          <p:spPr>
            <a:xfrm>
              <a:off x="6886168" y="715616"/>
              <a:ext cx="1252622" cy="629479"/>
            </a:xfrm>
            <a:prstGeom prst="flowChartProcess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Flowchart: Process 126">
              <a:extLst>
                <a:ext uri="{FF2B5EF4-FFF2-40B4-BE49-F238E27FC236}">
                  <a16:creationId xmlns:a16="http://schemas.microsoft.com/office/drawing/2014/main" id="{222E01B5-8211-4BC8-B2EB-CB595E558440}"/>
                </a:ext>
              </a:extLst>
            </p:cNvPr>
            <p:cNvSpPr/>
            <p:nvPr/>
          </p:nvSpPr>
          <p:spPr>
            <a:xfrm>
              <a:off x="6886168" y="479830"/>
              <a:ext cx="1252622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0D2C772C-060C-4EB7-BA31-DD90C85FB35F}"/>
                </a:ext>
              </a:extLst>
            </p:cNvPr>
            <p:cNvSpPr/>
            <p:nvPr/>
          </p:nvSpPr>
          <p:spPr>
            <a:xfrm>
              <a:off x="6886168" y="715616"/>
              <a:ext cx="236875" cy="629479"/>
            </a:xfrm>
            <a:prstGeom prst="flowChartProcess">
              <a:avLst/>
            </a:prstGeom>
            <a:solidFill>
              <a:srgbClr val="5804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Flowchart: Process 128">
              <a:extLst>
                <a:ext uri="{FF2B5EF4-FFF2-40B4-BE49-F238E27FC236}">
                  <a16:creationId xmlns:a16="http://schemas.microsoft.com/office/drawing/2014/main" id="{D7B18FA6-8142-4F4E-9227-FF63CEC3C013}"/>
                </a:ext>
              </a:extLst>
            </p:cNvPr>
            <p:cNvSpPr/>
            <p:nvPr/>
          </p:nvSpPr>
          <p:spPr>
            <a:xfrm>
              <a:off x="7205122" y="797597"/>
              <a:ext cx="844209" cy="43806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Flowchart: Process 129">
              <a:extLst>
                <a:ext uri="{FF2B5EF4-FFF2-40B4-BE49-F238E27FC236}">
                  <a16:creationId xmlns:a16="http://schemas.microsoft.com/office/drawing/2014/main" id="{A270190E-468F-4D33-8825-558E79F208E1}"/>
                </a:ext>
              </a:extLst>
            </p:cNvPr>
            <p:cNvSpPr/>
            <p:nvPr/>
          </p:nvSpPr>
          <p:spPr>
            <a:xfrm>
              <a:off x="7508790" y="797597"/>
              <a:ext cx="236875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Flowchart: Process 130">
              <a:extLst>
                <a:ext uri="{FF2B5EF4-FFF2-40B4-BE49-F238E27FC236}">
                  <a16:creationId xmlns:a16="http://schemas.microsoft.com/office/drawing/2014/main" id="{8AC5590E-9810-4139-BAF4-17448ECB7B34}"/>
                </a:ext>
              </a:extLst>
            </p:cNvPr>
            <p:cNvSpPr/>
            <p:nvPr/>
          </p:nvSpPr>
          <p:spPr>
            <a:xfrm>
              <a:off x="7646226" y="797597"/>
              <a:ext cx="403108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Flowchart: Process 131">
              <a:extLst>
                <a:ext uri="{FF2B5EF4-FFF2-40B4-BE49-F238E27FC236}">
                  <a16:creationId xmlns:a16="http://schemas.microsoft.com/office/drawing/2014/main" id="{78CA727B-FEBB-4B65-8383-81F0F5F25B2C}"/>
                </a:ext>
              </a:extLst>
            </p:cNvPr>
            <p:cNvSpPr/>
            <p:nvPr/>
          </p:nvSpPr>
          <p:spPr>
            <a:xfrm>
              <a:off x="7508789" y="1053014"/>
              <a:ext cx="540543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AB43260-FEE8-4E11-8A07-C8D9AF54A860}"/>
              </a:ext>
            </a:extLst>
          </p:cNvPr>
          <p:cNvGrpSpPr/>
          <p:nvPr/>
        </p:nvGrpSpPr>
        <p:grpSpPr>
          <a:xfrm>
            <a:off x="10489192" y="3490662"/>
            <a:ext cx="1469790" cy="1106780"/>
            <a:chOff x="10489192" y="3285256"/>
            <a:chExt cx="1469790" cy="1106780"/>
          </a:xfrm>
        </p:grpSpPr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3FB540C9-5FF1-4131-9EDE-DF063DB71F05}"/>
                </a:ext>
              </a:extLst>
            </p:cNvPr>
            <p:cNvSpPr/>
            <p:nvPr/>
          </p:nvSpPr>
          <p:spPr>
            <a:xfrm>
              <a:off x="10489192" y="3285256"/>
              <a:ext cx="1469790" cy="1106780"/>
            </a:xfrm>
            <a:prstGeom prst="flowChartProcess">
              <a:avLst/>
            </a:prstGeom>
            <a:solidFill>
              <a:srgbClr val="F17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Flowchart: Process 134">
              <a:extLst>
                <a:ext uri="{FF2B5EF4-FFF2-40B4-BE49-F238E27FC236}">
                  <a16:creationId xmlns:a16="http://schemas.microsoft.com/office/drawing/2014/main" id="{C3049147-D54A-490D-92DA-96C11C8F158A}"/>
                </a:ext>
              </a:extLst>
            </p:cNvPr>
            <p:cNvSpPr/>
            <p:nvPr/>
          </p:nvSpPr>
          <p:spPr>
            <a:xfrm>
              <a:off x="10597776" y="3643062"/>
              <a:ext cx="1252622" cy="629479"/>
            </a:xfrm>
            <a:prstGeom prst="flowChartProcess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Flowchart: Process 135">
              <a:extLst>
                <a:ext uri="{FF2B5EF4-FFF2-40B4-BE49-F238E27FC236}">
                  <a16:creationId xmlns:a16="http://schemas.microsoft.com/office/drawing/2014/main" id="{95D12F74-0CCE-4B76-BADD-E5C21F77BF4F}"/>
                </a:ext>
              </a:extLst>
            </p:cNvPr>
            <p:cNvSpPr/>
            <p:nvPr/>
          </p:nvSpPr>
          <p:spPr>
            <a:xfrm>
              <a:off x="10597776" y="3407276"/>
              <a:ext cx="1252622" cy="1755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Flowchart: Process 136">
              <a:extLst>
                <a:ext uri="{FF2B5EF4-FFF2-40B4-BE49-F238E27FC236}">
                  <a16:creationId xmlns:a16="http://schemas.microsoft.com/office/drawing/2014/main" id="{531078CE-1DAF-4272-B0D4-8ED53A88947F}"/>
                </a:ext>
              </a:extLst>
            </p:cNvPr>
            <p:cNvSpPr/>
            <p:nvPr/>
          </p:nvSpPr>
          <p:spPr>
            <a:xfrm>
              <a:off x="10597776" y="3593302"/>
              <a:ext cx="1252622" cy="112739"/>
            </a:xfrm>
            <a:prstGeom prst="flowChartProcess">
              <a:avLst/>
            </a:prstGeom>
            <a:solidFill>
              <a:srgbClr val="5804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4BDB254C-3F86-4F08-B0BC-9A1B19F6B113}"/>
                </a:ext>
              </a:extLst>
            </p:cNvPr>
            <p:cNvGrpSpPr/>
            <p:nvPr/>
          </p:nvGrpSpPr>
          <p:grpSpPr>
            <a:xfrm>
              <a:off x="10694061" y="3796222"/>
              <a:ext cx="1048709" cy="352602"/>
              <a:chOff x="10700687" y="3796222"/>
              <a:chExt cx="1048709" cy="352602"/>
            </a:xfrm>
          </p:grpSpPr>
          <p:sp>
            <p:nvSpPr>
              <p:cNvPr id="138" name="Flowchart: Process 137">
                <a:extLst>
                  <a:ext uri="{FF2B5EF4-FFF2-40B4-BE49-F238E27FC236}">
                    <a16:creationId xmlns:a16="http://schemas.microsoft.com/office/drawing/2014/main" id="{5695A473-5961-4A22-9715-4E15709683B5}"/>
                  </a:ext>
                </a:extLst>
              </p:cNvPr>
              <p:cNvSpPr/>
              <p:nvPr/>
            </p:nvSpPr>
            <p:spPr>
              <a:xfrm>
                <a:off x="10700687" y="3796222"/>
                <a:ext cx="311870" cy="352602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Flowchart: Process 69">
                <a:extLst>
                  <a:ext uri="{FF2B5EF4-FFF2-40B4-BE49-F238E27FC236}">
                    <a16:creationId xmlns:a16="http://schemas.microsoft.com/office/drawing/2014/main" id="{BACAEEA2-3324-4354-A35B-C65190781463}"/>
                  </a:ext>
                </a:extLst>
              </p:cNvPr>
              <p:cNvSpPr/>
              <p:nvPr/>
            </p:nvSpPr>
            <p:spPr>
              <a:xfrm>
                <a:off x="11069107" y="3796222"/>
                <a:ext cx="311870" cy="352602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24" name="Flowchart: Process 1023">
                <a:extLst>
                  <a:ext uri="{FF2B5EF4-FFF2-40B4-BE49-F238E27FC236}">
                    <a16:creationId xmlns:a16="http://schemas.microsoft.com/office/drawing/2014/main" id="{613CECFB-5BBD-45C0-9232-E130B21F0DDA}"/>
                  </a:ext>
                </a:extLst>
              </p:cNvPr>
              <p:cNvSpPr/>
              <p:nvPr/>
            </p:nvSpPr>
            <p:spPr>
              <a:xfrm>
                <a:off x="11437526" y="3796222"/>
                <a:ext cx="311870" cy="352602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028" name="Flowchart: Process 1027">
            <a:extLst>
              <a:ext uri="{FF2B5EF4-FFF2-40B4-BE49-F238E27FC236}">
                <a16:creationId xmlns:a16="http://schemas.microsoft.com/office/drawing/2014/main" id="{B115C23C-272A-42D2-A4F8-F862450A831F}"/>
              </a:ext>
            </a:extLst>
          </p:cNvPr>
          <p:cNvSpPr/>
          <p:nvPr/>
        </p:nvSpPr>
        <p:spPr>
          <a:xfrm>
            <a:off x="5614051" y="1791371"/>
            <a:ext cx="5760299" cy="214364"/>
          </a:xfrm>
          <a:prstGeom prst="flowChartProcess">
            <a:avLst/>
          </a:prstGeom>
          <a:solidFill>
            <a:srgbClr val="940632">
              <a:alpha val="4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891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3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F038D6-FF2A-4D27-AC10-D43CE4E3A91B}"/>
              </a:ext>
            </a:extLst>
          </p:cNvPr>
          <p:cNvSpPr/>
          <p:nvPr/>
        </p:nvSpPr>
        <p:spPr>
          <a:xfrm>
            <a:off x="311426" y="175177"/>
            <a:ext cx="11569148" cy="6507646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FD550C-0A04-4ACE-AD9D-FB45DCB1FBF5}"/>
              </a:ext>
            </a:extLst>
          </p:cNvPr>
          <p:cNvGrpSpPr/>
          <p:nvPr/>
        </p:nvGrpSpPr>
        <p:grpSpPr>
          <a:xfrm>
            <a:off x="311426" y="175177"/>
            <a:ext cx="11569148" cy="6507646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7B746-0B46-47C1-B78B-FB3F1368FC7E}"/>
                </a:ext>
              </a:extLst>
            </p:cNvPr>
            <p:cNvSpPr/>
            <p:nvPr/>
          </p:nvSpPr>
          <p:spPr>
            <a:xfrm>
              <a:off x="680195" y="850437"/>
              <a:ext cx="11363056" cy="868948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2B4F87-FBF4-43B5-91DC-330609BC5164}"/>
                </a:ext>
              </a:extLst>
            </p:cNvPr>
            <p:cNvSpPr/>
            <p:nvPr/>
          </p:nvSpPr>
          <p:spPr>
            <a:xfrm>
              <a:off x="0" y="0"/>
              <a:ext cx="531446" cy="6858000"/>
            </a:xfrm>
            <a:prstGeom prst="rect">
              <a:avLst/>
            </a:prstGeom>
            <a:solidFill>
              <a:srgbClr val="3002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C56308-553A-46D1-A41E-39F498DDA2B0}"/>
                </a:ext>
              </a:extLst>
            </p:cNvPr>
            <p:cNvSpPr/>
            <p:nvPr/>
          </p:nvSpPr>
          <p:spPr>
            <a:xfrm>
              <a:off x="531446" y="0"/>
              <a:ext cx="11660554" cy="375138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1A362B-59BD-4525-B8AD-491D6029572C}"/>
                </a:ext>
              </a:extLst>
            </p:cNvPr>
            <p:cNvSpPr/>
            <p:nvPr/>
          </p:nvSpPr>
          <p:spPr>
            <a:xfrm>
              <a:off x="680195" y="1868134"/>
              <a:ext cx="11363056" cy="2274020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6A1AF2-22DE-48A9-BC87-13A3531D3D05}"/>
                </a:ext>
              </a:extLst>
            </p:cNvPr>
            <p:cNvSpPr/>
            <p:nvPr/>
          </p:nvSpPr>
          <p:spPr>
            <a:xfrm>
              <a:off x="663605" y="4313954"/>
              <a:ext cx="5625558" cy="2274020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FF33C38-3875-45C8-9D7C-1201BE57CC1B}"/>
                </a:ext>
              </a:extLst>
            </p:cNvPr>
            <p:cNvGrpSpPr/>
            <p:nvPr/>
          </p:nvGrpSpPr>
          <p:grpSpPr>
            <a:xfrm>
              <a:off x="869177" y="1082097"/>
              <a:ext cx="1164473" cy="428682"/>
              <a:chOff x="869177" y="1082097"/>
              <a:chExt cx="1164473" cy="428682"/>
            </a:xfrm>
          </p:grpSpPr>
          <p:pic>
            <p:nvPicPr>
              <p:cNvPr id="18" name="Graphic 17" descr="Compass with solid fill">
                <a:extLst>
                  <a:ext uri="{FF2B5EF4-FFF2-40B4-BE49-F238E27FC236}">
                    <a16:creationId xmlns:a16="http://schemas.microsoft.com/office/drawing/2014/main" id="{6ED62B8C-8540-468B-9A27-0F854CA6C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9177" y="1160330"/>
                <a:ext cx="254256" cy="254256"/>
              </a:xfrm>
              <a:prstGeom prst="rect">
                <a:avLst/>
              </a:prstGeom>
            </p:spPr>
          </p:pic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4BF23D8-8949-4C59-8084-66DA189C140D}"/>
                  </a:ext>
                </a:extLst>
              </p:cNvPr>
              <p:cNvGrpSpPr/>
              <p:nvPr/>
            </p:nvGrpSpPr>
            <p:grpSpPr>
              <a:xfrm>
                <a:off x="1166105" y="1082097"/>
                <a:ext cx="867545" cy="428682"/>
                <a:chOff x="1166105" y="1039425"/>
                <a:chExt cx="867545" cy="42868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F35523E-0F80-4CDA-8EB5-50BE9FDF40D2}"/>
                    </a:ext>
                  </a:extLst>
                </p:cNvPr>
                <p:cNvSpPr txBox="1"/>
                <p:nvPr/>
              </p:nvSpPr>
              <p:spPr>
                <a:xfrm>
                  <a:off x="1166105" y="116033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5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E6E2B4-416C-48FC-B668-32B79A94FD78}"/>
                    </a:ext>
                  </a:extLst>
                </p:cNvPr>
                <p:cNvSpPr txBox="1"/>
                <p:nvPr/>
              </p:nvSpPr>
              <p:spPr>
                <a:xfrm>
                  <a:off x="1166105" y="1039425"/>
                  <a:ext cx="8675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Lorem ipsum</a:t>
                  </a:r>
                </a:p>
              </p:txBody>
            </p: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4397B0-D344-42A9-8C51-D8E4AA71932B}"/>
                </a:ext>
              </a:extLst>
            </p:cNvPr>
            <p:cNvCxnSpPr>
              <a:cxnSpLocks/>
            </p:cNvCxnSpPr>
            <p:nvPr/>
          </p:nvCxnSpPr>
          <p:spPr>
            <a:xfrm>
              <a:off x="5222697" y="786384"/>
              <a:ext cx="0" cy="1024128"/>
            </a:xfrm>
            <a:prstGeom prst="line">
              <a:avLst/>
            </a:prstGeom>
            <a:ln w="19050">
              <a:solidFill>
                <a:srgbClr val="F7ED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FDEB1D-EEC4-483C-876A-AFB5C5AF465D}"/>
                </a:ext>
              </a:extLst>
            </p:cNvPr>
            <p:cNvCxnSpPr>
              <a:cxnSpLocks/>
            </p:cNvCxnSpPr>
            <p:nvPr/>
          </p:nvCxnSpPr>
          <p:spPr>
            <a:xfrm>
              <a:off x="7497759" y="710508"/>
              <a:ext cx="0" cy="1100004"/>
            </a:xfrm>
            <a:prstGeom prst="line">
              <a:avLst/>
            </a:prstGeom>
            <a:ln w="19050">
              <a:solidFill>
                <a:srgbClr val="F7ED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0D767A7-CCF1-454A-A576-EBAF8BA15A11}"/>
                </a:ext>
              </a:extLst>
            </p:cNvPr>
            <p:cNvCxnSpPr>
              <a:cxnSpLocks/>
            </p:cNvCxnSpPr>
            <p:nvPr/>
          </p:nvCxnSpPr>
          <p:spPr>
            <a:xfrm>
              <a:off x="9772821" y="739815"/>
              <a:ext cx="0" cy="1070697"/>
            </a:xfrm>
            <a:prstGeom prst="line">
              <a:avLst/>
            </a:prstGeom>
            <a:ln w="19050">
              <a:solidFill>
                <a:srgbClr val="F7ED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1685AD4-48D4-42C2-BF24-5FF549F23982}"/>
                </a:ext>
              </a:extLst>
            </p:cNvPr>
            <p:cNvGrpSpPr/>
            <p:nvPr/>
          </p:nvGrpSpPr>
          <p:grpSpPr>
            <a:xfrm>
              <a:off x="3146382" y="1082097"/>
              <a:ext cx="1164473" cy="428682"/>
              <a:chOff x="869177" y="1082097"/>
              <a:chExt cx="1164473" cy="428682"/>
            </a:xfrm>
          </p:grpSpPr>
          <p:pic>
            <p:nvPicPr>
              <p:cNvPr id="40" name="Graphic 39" descr="Compass with solid fill">
                <a:extLst>
                  <a:ext uri="{FF2B5EF4-FFF2-40B4-BE49-F238E27FC236}">
                    <a16:creationId xmlns:a16="http://schemas.microsoft.com/office/drawing/2014/main" id="{270F10BE-9661-439D-B685-CCBE2FB37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9177" y="1160330"/>
                <a:ext cx="254256" cy="254256"/>
              </a:xfrm>
              <a:prstGeom prst="rect">
                <a:avLst/>
              </a:prstGeom>
            </p:spPr>
          </p:pic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F3C8B44-AA29-4D01-9F3D-F9605702339A}"/>
                  </a:ext>
                </a:extLst>
              </p:cNvPr>
              <p:cNvGrpSpPr/>
              <p:nvPr/>
            </p:nvGrpSpPr>
            <p:grpSpPr>
              <a:xfrm>
                <a:off x="1166105" y="1082097"/>
                <a:ext cx="867545" cy="428682"/>
                <a:chOff x="1166105" y="1039425"/>
                <a:chExt cx="867545" cy="428682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AA3A6D-F1CF-41DE-A735-CA9F69E8CFE6}"/>
                    </a:ext>
                  </a:extLst>
                </p:cNvPr>
                <p:cNvSpPr txBox="1"/>
                <p:nvPr/>
              </p:nvSpPr>
              <p:spPr>
                <a:xfrm>
                  <a:off x="1166105" y="1160330"/>
                  <a:ext cx="534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83%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B339B71-9070-40FF-8415-870C4FDF9470}"/>
                    </a:ext>
                  </a:extLst>
                </p:cNvPr>
                <p:cNvSpPr txBox="1"/>
                <p:nvPr/>
              </p:nvSpPr>
              <p:spPr>
                <a:xfrm>
                  <a:off x="1166105" y="1039425"/>
                  <a:ext cx="8675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Lorem ipsum</a:t>
                  </a: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B5CD9CB-5EB2-4C66-BF31-450864499E44}"/>
                </a:ext>
              </a:extLst>
            </p:cNvPr>
            <p:cNvGrpSpPr/>
            <p:nvPr/>
          </p:nvGrpSpPr>
          <p:grpSpPr>
            <a:xfrm>
              <a:off x="5421530" y="1082097"/>
              <a:ext cx="1164473" cy="428682"/>
              <a:chOff x="869177" y="1082097"/>
              <a:chExt cx="1164473" cy="428682"/>
            </a:xfrm>
          </p:grpSpPr>
          <p:pic>
            <p:nvPicPr>
              <p:cNvPr id="45" name="Graphic 44" descr="Compass with solid fill">
                <a:extLst>
                  <a:ext uri="{FF2B5EF4-FFF2-40B4-BE49-F238E27FC236}">
                    <a16:creationId xmlns:a16="http://schemas.microsoft.com/office/drawing/2014/main" id="{4394AFD8-9A30-4300-A169-BBC8B8A99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9177" y="1160330"/>
                <a:ext cx="254256" cy="254256"/>
              </a:xfrm>
              <a:prstGeom prst="rect">
                <a:avLst/>
              </a:prstGeom>
            </p:spPr>
          </p:pic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78FA3E7-54FD-4B68-80F6-D5FCE7FB3BF1}"/>
                  </a:ext>
                </a:extLst>
              </p:cNvPr>
              <p:cNvGrpSpPr/>
              <p:nvPr/>
            </p:nvGrpSpPr>
            <p:grpSpPr>
              <a:xfrm>
                <a:off x="1166105" y="1082097"/>
                <a:ext cx="867545" cy="428682"/>
                <a:chOff x="1166105" y="1039425"/>
                <a:chExt cx="867545" cy="428682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19A92E6-AC30-4A83-BD77-18DA72206E81}"/>
                    </a:ext>
                  </a:extLst>
                </p:cNvPr>
                <p:cNvSpPr txBox="1"/>
                <p:nvPr/>
              </p:nvSpPr>
              <p:spPr>
                <a:xfrm>
                  <a:off x="1166105" y="1160330"/>
                  <a:ext cx="3866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66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55F87DB-0786-4F8F-B1E5-B98418594175}"/>
                    </a:ext>
                  </a:extLst>
                </p:cNvPr>
                <p:cNvSpPr txBox="1"/>
                <p:nvPr/>
              </p:nvSpPr>
              <p:spPr>
                <a:xfrm>
                  <a:off x="1166105" y="1039425"/>
                  <a:ext cx="8675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Lorem ipsum</a:t>
                  </a: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0A037E2-4A5B-4F96-951A-388B6C2EAAC2}"/>
                </a:ext>
              </a:extLst>
            </p:cNvPr>
            <p:cNvGrpSpPr/>
            <p:nvPr/>
          </p:nvGrpSpPr>
          <p:grpSpPr>
            <a:xfrm>
              <a:off x="7697072" y="1082097"/>
              <a:ext cx="1164473" cy="428682"/>
              <a:chOff x="869177" y="1082097"/>
              <a:chExt cx="1164473" cy="428682"/>
            </a:xfrm>
          </p:grpSpPr>
          <p:pic>
            <p:nvPicPr>
              <p:cNvPr id="50" name="Graphic 49" descr="Compass with solid fill">
                <a:extLst>
                  <a:ext uri="{FF2B5EF4-FFF2-40B4-BE49-F238E27FC236}">
                    <a16:creationId xmlns:a16="http://schemas.microsoft.com/office/drawing/2014/main" id="{77E6CDAC-C08F-4B2B-BBD4-ADF5BCF57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9177" y="1160330"/>
                <a:ext cx="254256" cy="254256"/>
              </a:xfrm>
              <a:prstGeom prst="rect">
                <a:avLst/>
              </a:prstGeom>
            </p:spPr>
          </p:pic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3D267FB-B3B7-44D5-BEBE-849DE7E383D9}"/>
                  </a:ext>
                </a:extLst>
              </p:cNvPr>
              <p:cNvGrpSpPr/>
              <p:nvPr/>
            </p:nvGrpSpPr>
            <p:grpSpPr>
              <a:xfrm>
                <a:off x="1166105" y="1082097"/>
                <a:ext cx="867545" cy="428682"/>
                <a:chOff x="1166105" y="1039425"/>
                <a:chExt cx="867545" cy="428682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34D38D-7558-4D9C-919F-0A950C6B7623}"/>
                    </a:ext>
                  </a:extLst>
                </p:cNvPr>
                <p:cNvSpPr txBox="1"/>
                <p:nvPr/>
              </p:nvSpPr>
              <p:spPr>
                <a:xfrm>
                  <a:off x="1166105" y="1160330"/>
                  <a:ext cx="487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542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4080CBD-BDC3-40CB-ACA6-DBC20F86252E}"/>
                    </a:ext>
                  </a:extLst>
                </p:cNvPr>
                <p:cNvSpPr txBox="1"/>
                <p:nvPr/>
              </p:nvSpPr>
              <p:spPr>
                <a:xfrm>
                  <a:off x="1166105" y="1039425"/>
                  <a:ext cx="8675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Lorem ipsum</a:t>
                  </a:r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5D1E53-CC93-4A82-8BAA-35F9F39E9DE0}"/>
                </a:ext>
              </a:extLst>
            </p:cNvPr>
            <p:cNvSpPr txBox="1"/>
            <p:nvPr/>
          </p:nvSpPr>
          <p:spPr>
            <a:xfrm>
              <a:off x="675748" y="461376"/>
              <a:ext cx="8787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bg1">
                      <a:lumMod val="6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CA" dirty="0">
                  <a:solidFill>
                    <a:srgbClr val="E23367"/>
                  </a:solidFill>
                </a:rPr>
                <a:t>Call details</a:t>
              </a:r>
            </a:p>
          </p:txBody>
        </p:sp>
        <p:pic>
          <p:nvPicPr>
            <p:cNvPr id="57" name="Picture 56" descr="Icon&#10;&#10;Description automatically generated">
              <a:extLst>
                <a:ext uri="{FF2B5EF4-FFF2-40B4-BE49-F238E27FC236}">
                  <a16:creationId xmlns:a16="http://schemas.microsoft.com/office/drawing/2014/main" id="{C2B07DC8-CDE1-4CBB-9F4A-C9C08C005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35" y="63695"/>
              <a:ext cx="248376" cy="31144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11541BA-1588-47C9-8644-1869CD9433C5}"/>
                </a:ext>
              </a:extLst>
            </p:cNvPr>
            <p:cNvSpPr txBox="1"/>
            <p:nvPr/>
          </p:nvSpPr>
          <p:spPr>
            <a:xfrm>
              <a:off x="675748" y="56764"/>
              <a:ext cx="24368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COVID Vaccine Community Tracker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86AAE65-5BBF-41F2-94B2-3BFCAF26DD90}"/>
                </a:ext>
              </a:extLst>
            </p:cNvPr>
            <p:cNvSpPr txBox="1"/>
            <p:nvPr/>
          </p:nvSpPr>
          <p:spPr>
            <a:xfrm>
              <a:off x="1581107" y="461375"/>
              <a:ext cx="11785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Support quality</a:t>
              </a:r>
            </a:p>
          </p:txBody>
        </p:sp>
        <p:graphicFrame>
          <p:nvGraphicFramePr>
            <p:cNvPr id="74" name="Chart 73">
              <a:extLst>
                <a:ext uri="{FF2B5EF4-FFF2-40B4-BE49-F238E27FC236}">
                  <a16:creationId xmlns:a16="http://schemas.microsoft.com/office/drawing/2014/main" id="{43C72960-3AD6-499F-ACB5-3EA6AB43D7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304025"/>
                </p:ext>
              </p:extLst>
            </p:nvPr>
          </p:nvGraphicFramePr>
          <p:xfrm>
            <a:off x="755903" y="1859313"/>
            <a:ext cx="11194787" cy="22740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DA90AED-1B40-4D4C-BD62-F8A60E6E4A56}"/>
                </a:ext>
              </a:extLst>
            </p:cNvPr>
            <p:cNvGrpSpPr/>
            <p:nvPr/>
          </p:nvGrpSpPr>
          <p:grpSpPr>
            <a:xfrm>
              <a:off x="8950040" y="492434"/>
              <a:ext cx="1574875" cy="242173"/>
              <a:chOff x="9553290" y="484775"/>
              <a:chExt cx="1574875" cy="24217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09A204D-D4FE-49D6-9243-D7A9321776CC}"/>
                  </a:ext>
                </a:extLst>
              </p:cNvPr>
              <p:cNvSpPr/>
              <p:nvPr/>
            </p:nvSpPr>
            <p:spPr>
              <a:xfrm>
                <a:off x="9553290" y="496166"/>
                <a:ext cx="482325" cy="230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900" dirty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Last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33E6DBF-F9CC-432D-93E9-41DC716C899E}"/>
                  </a:ext>
                </a:extLst>
              </p:cNvPr>
              <p:cNvSpPr/>
              <p:nvPr/>
            </p:nvSpPr>
            <p:spPr>
              <a:xfrm>
                <a:off x="10099565" y="491407"/>
                <a:ext cx="482325" cy="230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900" dirty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15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1CC029B-5F88-4506-B759-025A9CBDBFCB}"/>
                  </a:ext>
                </a:extLst>
              </p:cNvPr>
              <p:cNvSpPr/>
              <p:nvPr/>
            </p:nvSpPr>
            <p:spPr>
              <a:xfrm>
                <a:off x="10645840" y="484775"/>
                <a:ext cx="482325" cy="230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900" dirty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Days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D61B96-B6EC-4A40-8091-2936AEDFAAF9}"/>
                </a:ext>
              </a:extLst>
            </p:cNvPr>
            <p:cNvSpPr txBox="1"/>
            <p:nvPr/>
          </p:nvSpPr>
          <p:spPr>
            <a:xfrm>
              <a:off x="10569771" y="513249"/>
              <a:ext cx="1473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03/30/2021 – 04/12/2021</a:t>
              </a:r>
            </a:p>
          </p:txBody>
        </p:sp>
        <p:pic>
          <p:nvPicPr>
            <p:cNvPr id="92" name="Graphic 91" descr="Map compass with solid fill">
              <a:extLst>
                <a:ext uri="{FF2B5EF4-FFF2-40B4-BE49-F238E27FC236}">
                  <a16:creationId xmlns:a16="http://schemas.microsoft.com/office/drawing/2014/main" id="{2302BE91-98D5-4397-975F-D2B8FCEEF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689" y="1806194"/>
              <a:ext cx="310910" cy="310910"/>
            </a:xfrm>
            <a:prstGeom prst="rect">
              <a:avLst/>
            </a:prstGeom>
          </p:spPr>
        </p:pic>
        <p:pic>
          <p:nvPicPr>
            <p:cNvPr id="94" name="Graphic 93" descr="List with solid fill">
              <a:extLst>
                <a:ext uri="{FF2B5EF4-FFF2-40B4-BE49-F238E27FC236}">
                  <a16:creationId xmlns:a16="http://schemas.microsoft.com/office/drawing/2014/main" id="{F4AB9381-9425-4172-982A-A23B6175D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374" y="1377907"/>
              <a:ext cx="274643" cy="274643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86CAA5C-17E3-444B-8922-5C8593B04DC8}"/>
                </a:ext>
              </a:extLst>
            </p:cNvPr>
            <p:cNvSpPr/>
            <p:nvPr/>
          </p:nvSpPr>
          <p:spPr>
            <a:xfrm>
              <a:off x="80123" y="847652"/>
              <a:ext cx="351998" cy="376666"/>
            </a:xfrm>
            <a:prstGeom prst="rect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6" name="Graphic 95" descr="Call center with solid fill">
              <a:extLst>
                <a:ext uri="{FF2B5EF4-FFF2-40B4-BE49-F238E27FC236}">
                  <a16:creationId xmlns:a16="http://schemas.microsoft.com/office/drawing/2014/main" id="{93715B4E-8C9D-42DB-85CD-4098C85FE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4166" y="896348"/>
              <a:ext cx="260933" cy="26093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6BFD7A-D15B-4928-B2EA-386F37872B8F}"/>
                </a:ext>
              </a:extLst>
            </p:cNvPr>
            <p:cNvCxnSpPr>
              <a:cxnSpLocks/>
            </p:cNvCxnSpPr>
            <p:nvPr/>
          </p:nvCxnSpPr>
          <p:spPr>
            <a:xfrm>
              <a:off x="2947635" y="762785"/>
              <a:ext cx="0" cy="1024128"/>
            </a:xfrm>
            <a:prstGeom prst="line">
              <a:avLst/>
            </a:prstGeom>
            <a:ln w="19050">
              <a:solidFill>
                <a:srgbClr val="F7ED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6DFEC6F-AF15-4379-B628-875B4F41BA53}"/>
                </a:ext>
              </a:extLst>
            </p:cNvPr>
            <p:cNvGrpSpPr/>
            <p:nvPr/>
          </p:nvGrpSpPr>
          <p:grpSpPr>
            <a:xfrm>
              <a:off x="9963344" y="1082097"/>
              <a:ext cx="1164473" cy="428682"/>
              <a:chOff x="869177" y="1082097"/>
              <a:chExt cx="1164473" cy="428682"/>
            </a:xfrm>
          </p:grpSpPr>
          <p:pic>
            <p:nvPicPr>
              <p:cNvPr id="62" name="Graphic 61" descr="Compass with solid fill">
                <a:extLst>
                  <a:ext uri="{FF2B5EF4-FFF2-40B4-BE49-F238E27FC236}">
                    <a16:creationId xmlns:a16="http://schemas.microsoft.com/office/drawing/2014/main" id="{08DBD12A-FC40-40B3-9C00-F11654CCF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9177" y="1160330"/>
                <a:ext cx="254256" cy="254256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B749533-10E5-41A6-BB3F-4CE36C78B02D}"/>
                  </a:ext>
                </a:extLst>
              </p:cNvPr>
              <p:cNvGrpSpPr/>
              <p:nvPr/>
            </p:nvGrpSpPr>
            <p:grpSpPr>
              <a:xfrm>
                <a:off x="1166105" y="1082097"/>
                <a:ext cx="867545" cy="428682"/>
                <a:chOff x="1166105" y="1039425"/>
                <a:chExt cx="867545" cy="428682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F64C631-FE8D-4013-BFDB-93463FAC7163}"/>
                    </a:ext>
                  </a:extLst>
                </p:cNvPr>
                <p:cNvSpPr txBox="1"/>
                <p:nvPr/>
              </p:nvSpPr>
              <p:spPr>
                <a:xfrm>
                  <a:off x="1166105" y="1160330"/>
                  <a:ext cx="4347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3%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BCB86A8-289C-4143-9D3D-B0791A583EA6}"/>
                    </a:ext>
                  </a:extLst>
                </p:cNvPr>
                <p:cNvSpPr txBox="1"/>
                <p:nvPr/>
              </p:nvSpPr>
              <p:spPr>
                <a:xfrm>
                  <a:off x="1166105" y="1039425"/>
                  <a:ext cx="8675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Lorem ipsum</a:t>
                  </a:r>
                </a:p>
              </p:txBody>
            </p:sp>
          </p:grp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C46F1F-1DC0-4A08-96D5-66F8334761A3}"/>
                </a:ext>
              </a:extLst>
            </p:cNvPr>
            <p:cNvSpPr/>
            <p:nvPr/>
          </p:nvSpPr>
          <p:spPr>
            <a:xfrm>
              <a:off x="6441495" y="4313954"/>
              <a:ext cx="5613657" cy="2274020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12B8B2DE-CF24-4D8E-8A93-0863452080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62881965"/>
                </p:ext>
              </p:extLst>
            </p:nvPr>
          </p:nvGraphicFramePr>
          <p:xfrm>
            <a:off x="755903" y="4313955"/>
            <a:ext cx="5438641" cy="22245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42B7DBD-BC76-465B-9208-5E6673947C0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913" y="4668253"/>
              <a:ext cx="0" cy="157441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5C83B8-30B7-455E-8D68-B4267E88DFF9}"/>
                </a:ext>
              </a:extLst>
            </p:cNvPr>
            <p:cNvCxnSpPr>
              <a:cxnSpLocks/>
            </p:cNvCxnSpPr>
            <p:nvPr/>
          </p:nvCxnSpPr>
          <p:spPr>
            <a:xfrm>
              <a:off x="1172201" y="4795100"/>
              <a:ext cx="0" cy="14094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09CC0BF8-547D-4B6B-9744-2544CC8F89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694205"/>
                </p:ext>
              </p:extLst>
            </p:nvPr>
          </p:nvGraphicFramePr>
          <p:xfrm>
            <a:off x="6529002" y="4335297"/>
            <a:ext cx="5438642" cy="22031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CAE772-AC4A-4EE6-9A06-B5F05CAFEF19}"/>
                </a:ext>
              </a:extLst>
            </p:cNvPr>
            <p:cNvCxnSpPr/>
            <p:nvPr/>
          </p:nvCxnSpPr>
          <p:spPr>
            <a:xfrm>
              <a:off x="6930189" y="5321395"/>
              <a:ext cx="50374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146857-1E5E-4B75-85C6-44357FC77CB9}"/>
                </a:ext>
              </a:extLst>
            </p:cNvPr>
            <p:cNvSpPr txBox="1"/>
            <p:nvPr/>
          </p:nvSpPr>
          <p:spPr>
            <a:xfrm>
              <a:off x="10921035" y="5083343"/>
              <a:ext cx="10903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Monthly Average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A24670-A52B-4269-A2EA-73A285994A0E}"/>
                </a:ext>
              </a:extLst>
            </p:cNvPr>
            <p:cNvCxnSpPr/>
            <p:nvPr/>
          </p:nvCxnSpPr>
          <p:spPr>
            <a:xfrm>
              <a:off x="1123433" y="6190764"/>
              <a:ext cx="487860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5A6006-1C82-46F2-AC18-B53A380CDDFE}"/>
                </a:ext>
              </a:extLst>
            </p:cNvPr>
            <p:cNvSpPr/>
            <p:nvPr/>
          </p:nvSpPr>
          <p:spPr>
            <a:xfrm>
              <a:off x="3664910" y="4922325"/>
              <a:ext cx="115060" cy="117187"/>
            </a:xfrm>
            <a:prstGeom prst="ellipse">
              <a:avLst/>
            </a:prstGeom>
            <a:solidFill>
              <a:srgbClr val="58041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9" name="Graphic 88" descr="Marker with solid fill">
              <a:extLst>
                <a:ext uri="{FF2B5EF4-FFF2-40B4-BE49-F238E27FC236}">
                  <a16:creationId xmlns:a16="http://schemas.microsoft.com/office/drawing/2014/main" id="{6AFF93C5-136B-4E2B-BD49-71387D87C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59080" y="4567421"/>
              <a:ext cx="325417" cy="325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615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66B3C9DE-4BEA-433C-927B-B3AAB2649C5E}"/>
              </a:ext>
            </a:extLst>
          </p:cNvPr>
          <p:cNvSpPr/>
          <p:nvPr/>
        </p:nvSpPr>
        <p:spPr>
          <a:xfrm>
            <a:off x="7974069" y="3412237"/>
            <a:ext cx="3128129" cy="361951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quickly?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303706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DATA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2BA6550-CE9D-4DA5-AB76-9A0D121DFC6E}"/>
              </a:ext>
            </a:extLst>
          </p:cNvPr>
          <p:cNvSpPr/>
          <p:nvPr/>
        </p:nvSpPr>
        <p:spPr>
          <a:xfrm>
            <a:off x="1382526" y="2934330"/>
            <a:ext cx="2047998" cy="207638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CF6E0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sz="12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visualization is the graphical representation of information and data, intended to help identify patterns, trends and outliers.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14EBB-9BBE-4C5F-A6F1-33DB3FF4A79C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F19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CREATE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71AB55-7B10-41E1-9714-154D4C036662}"/>
              </a:ext>
            </a:extLst>
          </p:cNvPr>
          <p:cNvGrpSpPr/>
          <p:nvPr/>
        </p:nvGrpSpPr>
        <p:grpSpPr>
          <a:xfrm>
            <a:off x="792828" y="365626"/>
            <a:ext cx="1259091" cy="1232731"/>
            <a:chOff x="7556443" y="2560312"/>
            <a:chExt cx="661257" cy="64741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D3C19E-C117-4703-A207-6905CB5D4768}"/>
                </a:ext>
              </a:extLst>
            </p:cNvPr>
            <p:cNvSpPr/>
            <p:nvPr/>
          </p:nvSpPr>
          <p:spPr>
            <a:xfrm>
              <a:off x="7556443" y="2663100"/>
              <a:ext cx="544625" cy="544625"/>
            </a:xfrm>
            <a:prstGeom prst="ellipse">
              <a:avLst/>
            </a:prstGeom>
            <a:solidFill>
              <a:srgbClr val="F1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A9CAE3B-1428-405D-BC91-BC6195934A5F}"/>
                </a:ext>
              </a:extLst>
            </p:cNvPr>
            <p:cNvSpPr/>
            <p:nvPr/>
          </p:nvSpPr>
          <p:spPr>
            <a:xfrm>
              <a:off x="7834023" y="2560312"/>
              <a:ext cx="383677" cy="375507"/>
            </a:xfrm>
            <a:custGeom>
              <a:avLst/>
              <a:gdLst>
                <a:gd name="connsiteX0" fmla="*/ 12808 w 383677"/>
                <a:gd name="connsiteY0" fmla="*/ 0 h 375507"/>
                <a:gd name="connsiteX1" fmla="*/ 383677 w 383677"/>
                <a:gd name="connsiteY1" fmla="*/ 370869 h 375507"/>
                <a:gd name="connsiteX2" fmla="*/ 383209 w 383677"/>
                <a:gd name="connsiteY2" fmla="*/ 375507 h 375507"/>
                <a:gd name="connsiteX3" fmla="*/ 0 w 383677"/>
                <a:gd name="connsiteY3" fmla="*/ 375507 h 375507"/>
                <a:gd name="connsiteX4" fmla="*/ 0 w 383677"/>
                <a:gd name="connsiteY4" fmla="*/ 1291 h 37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677" h="375507">
                  <a:moveTo>
                    <a:pt x="12808" y="0"/>
                  </a:moveTo>
                  <a:cubicBezTo>
                    <a:pt x="217633" y="0"/>
                    <a:pt x="383677" y="166044"/>
                    <a:pt x="383677" y="370869"/>
                  </a:cubicBezTo>
                  <a:lnTo>
                    <a:pt x="383209" y="375507"/>
                  </a:lnTo>
                  <a:lnTo>
                    <a:pt x="0" y="375507"/>
                  </a:lnTo>
                  <a:lnTo>
                    <a:pt x="0" y="12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0007723-F2EB-43DA-A929-7AA5218C3B56}"/>
                </a:ext>
              </a:extLst>
            </p:cNvPr>
            <p:cNvSpPr/>
            <p:nvPr/>
          </p:nvSpPr>
          <p:spPr>
            <a:xfrm>
              <a:off x="7834023" y="2663631"/>
              <a:ext cx="267046" cy="272188"/>
            </a:xfrm>
            <a:custGeom>
              <a:avLst/>
              <a:gdLst>
                <a:gd name="connsiteX0" fmla="*/ 0 w 267046"/>
                <a:gd name="connsiteY0" fmla="*/ 0 h 272188"/>
                <a:gd name="connsiteX1" fmla="*/ 49614 w 267046"/>
                <a:gd name="connsiteY1" fmla="*/ 5002 h 272188"/>
                <a:gd name="connsiteX2" fmla="*/ 267046 w 267046"/>
                <a:gd name="connsiteY2" fmla="*/ 271782 h 272188"/>
                <a:gd name="connsiteX3" fmla="*/ 267005 w 267046"/>
                <a:gd name="connsiteY3" fmla="*/ 272188 h 272188"/>
                <a:gd name="connsiteX4" fmla="*/ 0 w 267046"/>
                <a:gd name="connsiteY4" fmla="*/ 272188 h 27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6" h="272188">
                  <a:moveTo>
                    <a:pt x="0" y="0"/>
                  </a:moveTo>
                  <a:lnTo>
                    <a:pt x="49614" y="5002"/>
                  </a:lnTo>
                  <a:cubicBezTo>
                    <a:pt x="173702" y="30394"/>
                    <a:pt x="267046" y="140187"/>
                    <a:pt x="267046" y="271782"/>
                  </a:cubicBezTo>
                  <a:lnTo>
                    <a:pt x="267005" y="272188"/>
                  </a:lnTo>
                  <a:lnTo>
                    <a:pt x="0" y="272188"/>
                  </a:lnTo>
                  <a:close/>
                </a:path>
              </a:pathLst>
            </a:cu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35C8D7-74C9-4679-8A82-8BC6EF29132A}"/>
              </a:ext>
            </a:extLst>
          </p:cNvPr>
          <p:cNvSpPr/>
          <p:nvPr/>
        </p:nvSpPr>
        <p:spPr>
          <a:xfrm>
            <a:off x="2341180" y="1192010"/>
            <a:ext cx="2648263" cy="36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VISUALIZATIONS</a:t>
            </a:r>
            <a:endParaRPr lang="en-CA" sz="1600" b="1" dirty="0">
              <a:solidFill>
                <a:schemeClr val="tx1"/>
              </a:solidFill>
              <a:latin typeface="Segoe UI Semibold" panose="020B0702040204020203" pitchFamily="34" charset="0"/>
              <a:ea typeface="Nexa Bold" panose="02000000000000000000" pitchFamily="2" charset="0"/>
              <a:cs typeface="Segoe UI Semibold" panose="020B0702040204020203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C503D79-DF6B-46DE-9296-1C07B2293463}"/>
              </a:ext>
            </a:extLst>
          </p:cNvPr>
          <p:cNvGrpSpPr/>
          <p:nvPr/>
        </p:nvGrpSpPr>
        <p:grpSpPr>
          <a:xfrm>
            <a:off x="4219128" y="4648830"/>
            <a:ext cx="1542618" cy="1615934"/>
            <a:chOff x="4218134" y="4648830"/>
            <a:chExt cx="1542618" cy="1615934"/>
          </a:xfrm>
        </p:grpSpPr>
        <p:sp>
          <p:nvSpPr>
            <p:cNvPr id="51" name="Flowchart: Process 50">
              <a:extLst>
                <a:ext uri="{FF2B5EF4-FFF2-40B4-BE49-F238E27FC236}">
                  <a16:creationId xmlns:a16="http://schemas.microsoft.com/office/drawing/2014/main" id="{9BA6EDFB-9143-406C-ACB1-F35602152B6B}"/>
                </a:ext>
              </a:extLst>
            </p:cNvPr>
            <p:cNvSpPr/>
            <p:nvPr/>
          </p:nvSpPr>
          <p:spPr>
            <a:xfrm>
              <a:off x="4218134" y="4648830"/>
              <a:ext cx="1542618" cy="36905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200" b="0" i="0" dirty="0">
                  <a:solidFill>
                    <a:srgbClr val="21212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Dimension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D9283139-0877-4EB6-8E09-9AB76BD55DAC}"/>
                </a:ext>
              </a:extLst>
            </p:cNvPr>
            <p:cNvSpPr/>
            <p:nvPr/>
          </p:nvSpPr>
          <p:spPr>
            <a:xfrm>
              <a:off x="4218134" y="5068689"/>
              <a:ext cx="1542618" cy="369058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Text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020E32BA-F3B4-4AEF-B0C2-480498A05B4A}"/>
                </a:ext>
              </a:extLst>
            </p:cNvPr>
            <p:cNvSpPr/>
            <p:nvPr/>
          </p:nvSpPr>
          <p:spPr>
            <a:xfrm>
              <a:off x="4218134" y="5482197"/>
              <a:ext cx="1542618" cy="369059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Number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BE002160-AB82-4760-A1DF-CC7E85A6DFE7}"/>
                </a:ext>
              </a:extLst>
            </p:cNvPr>
            <p:cNvSpPr/>
            <p:nvPr/>
          </p:nvSpPr>
          <p:spPr>
            <a:xfrm>
              <a:off x="4218134" y="5895705"/>
              <a:ext cx="1542618" cy="369059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Date/Time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E941A67-9A86-4081-9E34-D9F829EC22F4}"/>
              </a:ext>
            </a:extLst>
          </p:cNvPr>
          <p:cNvGrpSpPr/>
          <p:nvPr/>
        </p:nvGrpSpPr>
        <p:grpSpPr>
          <a:xfrm>
            <a:off x="6096599" y="4238497"/>
            <a:ext cx="1542618" cy="2029442"/>
            <a:chOff x="6271275" y="1962780"/>
            <a:chExt cx="1542618" cy="2029442"/>
          </a:xfrm>
        </p:grpSpPr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91363B44-966E-4F89-93DE-E4D3F7F84AE2}"/>
                </a:ext>
              </a:extLst>
            </p:cNvPr>
            <p:cNvSpPr/>
            <p:nvPr/>
          </p:nvSpPr>
          <p:spPr>
            <a:xfrm>
              <a:off x="6271275" y="1962780"/>
              <a:ext cx="1542618" cy="36905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200" b="0" i="0" dirty="0">
                  <a:solidFill>
                    <a:srgbClr val="21212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type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8D43DF0F-08BC-46C9-ACBE-7A4666449045}"/>
                </a:ext>
              </a:extLst>
            </p:cNvPr>
            <p:cNvSpPr/>
            <p:nvPr/>
          </p:nvSpPr>
          <p:spPr>
            <a:xfrm>
              <a:off x="6271275" y="2382639"/>
              <a:ext cx="1542618" cy="369058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Nominal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292D9620-EAF2-4194-BB19-E0E718FD71B5}"/>
                </a:ext>
              </a:extLst>
            </p:cNvPr>
            <p:cNvSpPr/>
            <p:nvPr/>
          </p:nvSpPr>
          <p:spPr>
            <a:xfrm>
              <a:off x="6271275" y="2796147"/>
              <a:ext cx="1542618" cy="369059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Ordinal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644DB4E2-96BE-4A58-A198-B9366DDB52AB}"/>
                </a:ext>
              </a:extLst>
            </p:cNvPr>
            <p:cNvSpPr/>
            <p:nvPr/>
          </p:nvSpPr>
          <p:spPr>
            <a:xfrm>
              <a:off x="6271275" y="3209655"/>
              <a:ext cx="1542618" cy="369059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Interval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EC56F8CF-B5EC-4D45-A735-2066D3C0E58F}"/>
                </a:ext>
              </a:extLst>
            </p:cNvPr>
            <p:cNvSpPr/>
            <p:nvPr/>
          </p:nvSpPr>
          <p:spPr>
            <a:xfrm>
              <a:off x="6271275" y="3623163"/>
              <a:ext cx="1542618" cy="369059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Ratio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8A1A4F1-335D-4347-96F5-F52CDFE14BC2}"/>
              </a:ext>
            </a:extLst>
          </p:cNvPr>
          <p:cNvGrpSpPr/>
          <p:nvPr/>
        </p:nvGrpSpPr>
        <p:grpSpPr>
          <a:xfrm>
            <a:off x="7974069" y="3824989"/>
            <a:ext cx="3130118" cy="2442950"/>
            <a:chOff x="7973075" y="1962780"/>
            <a:chExt cx="3130118" cy="2442950"/>
          </a:xfrm>
        </p:grpSpPr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12763452-83F0-4B55-93BF-AF46E6C3D580}"/>
                </a:ext>
              </a:extLst>
            </p:cNvPr>
            <p:cNvSpPr/>
            <p:nvPr/>
          </p:nvSpPr>
          <p:spPr>
            <a:xfrm>
              <a:off x="7973075" y="1962780"/>
              <a:ext cx="3130118" cy="36905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200" b="0" i="0" dirty="0">
                  <a:solidFill>
                    <a:srgbClr val="21212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Analysis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8C56FF94-4CE8-44A6-946C-F64C62843548}"/>
                </a:ext>
              </a:extLst>
            </p:cNvPr>
            <p:cNvSpPr/>
            <p:nvPr/>
          </p:nvSpPr>
          <p:spPr>
            <a:xfrm>
              <a:off x="7973075" y="2382639"/>
              <a:ext cx="1542618" cy="369058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Magnitude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5DFED08D-A28C-4520-8A32-BFE462800381}"/>
                </a:ext>
              </a:extLst>
            </p:cNvPr>
            <p:cNvSpPr/>
            <p:nvPr/>
          </p:nvSpPr>
          <p:spPr>
            <a:xfrm>
              <a:off x="7973075" y="2796147"/>
              <a:ext cx="1542618" cy="369059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Ranking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06A53E40-5D58-4328-9F3B-3723F39DD7C7}"/>
                </a:ext>
              </a:extLst>
            </p:cNvPr>
            <p:cNvSpPr/>
            <p:nvPr/>
          </p:nvSpPr>
          <p:spPr>
            <a:xfrm>
              <a:off x="7973075" y="3209655"/>
              <a:ext cx="1542618" cy="369059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Part of whole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30848F72-485B-409E-B774-3C4C4E9EE00D}"/>
                </a:ext>
              </a:extLst>
            </p:cNvPr>
            <p:cNvSpPr/>
            <p:nvPr/>
          </p:nvSpPr>
          <p:spPr>
            <a:xfrm>
              <a:off x="7973075" y="3623163"/>
              <a:ext cx="1542618" cy="369059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Correlation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289B038B-A3CE-4610-8E66-09652D17722C}"/>
                </a:ext>
              </a:extLst>
            </p:cNvPr>
            <p:cNvSpPr/>
            <p:nvPr/>
          </p:nvSpPr>
          <p:spPr>
            <a:xfrm>
              <a:off x="9560575" y="2382639"/>
              <a:ext cx="1542618" cy="369058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Change over time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81EE53F9-3225-48DA-90EB-69FE430D0FC6}"/>
                </a:ext>
              </a:extLst>
            </p:cNvPr>
            <p:cNvSpPr/>
            <p:nvPr/>
          </p:nvSpPr>
          <p:spPr>
            <a:xfrm>
              <a:off x="9560575" y="2796147"/>
              <a:ext cx="1542618" cy="369059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Distribution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77064EAF-4FBC-4A91-9451-1FEA543D7F94}"/>
                </a:ext>
              </a:extLst>
            </p:cNvPr>
            <p:cNvSpPr/>
            <p:nvPr/>
          </p:nvSpPr>
          <p:spPr>
            <a:xfrm>
              <a:off x="9560575" y="3209655"/>
              <a:ext cx="1542618" cy="369059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Spatial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2" name="Flowchart: Process 71">
              <a:extLst>
                <a:ext uri="{FF2B5EF4-FFF2-40B4-BE49-F238E27FC236}">
                  <a16:creationId xmlns:a16="http://schemas.microsoft.com/office/drawing/2014/main" id="{06A33869-EC18-4DEC-ABF3-FAB3632D7C06}"/>
                </a:ext>
              </a:extLst>
            </p:cNvPr>
            <p:cNvSpPr/>
            <p:nvPr/>
          </p:nvSpPr>
          <p:spPr>
            <a:xfrm>
              <a:off x="9560575" y="3623163"/>
              <a:ext cx="1542618" cy="369059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Narrative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F96448FA-9A32-4BD2-A338-01CD1856DD3C}"/>
                </a:ext>
              </a:extLst>
            </p:cNvPr>
            <p:cNvSpPr/>
            <p:nvPr/>
          </p:nvSpPr>
          <p:spPr>
            <a:xfrm>
              <a:off x="7973075" y="4036671"/>
              <a:ext cx="1542618" cy="369059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Flow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6" name="Flowchart: Process 75">
              <a:extLst>
                <a:ext uri="{FF2B5EF4-FFF2-40B4-BE49-F238E27FC236}">
                  <a16:creationId xmlns:a16="http://schemas.microsoft.com/office/drawing/2014/main" id="{56E3C6A8-7B72-48A3-9A9B-735C1701F605}"/>
                </a:ext>
              </a:extLst>
            </p:cNvPr>
            <p:cNvSpPr/>
            <p:nvPr/>
          </p:nvSpPr>
          <p:spPr>
            <a:xfrm>
              <a:off x="9560575" y="4036671"/>
              <a:ext cx="1542618" cy="369059"/>
            </a:xfrm>
            <a:prstGeom prst="flowChartProcess">
              <a:avLst/>
            </a:prstGeom>
            <a:solidFill>
              <a:srgbClr val="F19F00">
                <a:alpha val="2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Deviation</a:t>
              </a:r>
              <a:endParaRPr lang="en-CA" sz="105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70B01468-C73A-4A27-9AAB-9C1D947E9E9E}"/>
              </a:ext>
            </a:extLst>
          </p:cNvPr>
          <p:cNvSpPr/>
          <p:nvPr/>
        </p:nvSpPr>
        <p:spPr>
          <a:xfrm>
            <a:off x="4219128" y="3914737"/>
            <a:ext cx="1540629" cy="678446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data is used as primary dimension?</a:t>
            </a:r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E4D4CEAF-2271-4BC5-A206-09B5F3DDB654}"/>
              </a:ext>
            </a:extLst>
          </p:cNvPr>
          <p:cNvSpPr/>
          <p:nvPr/>
        </p:nvSpPr>
        <p:spPr>
          <a:xfrm>
            <a:off x="6098588" y="3509250"/>
            <a:ext cx="1540629" cy="678446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is the dimension behaving? 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191063D5-6A30-4B8D-B0EE-000823D39770}"/>
              </a:ext>
            </a:extLst>
          </p:cNvPr>
          <p:cNvSpPr/>
          <p:nvPr/>
        </p:nvSpPr>
        <p:spPr>
          <a:xfrm>
            <a:off x="7976060" y="1659505"/>
            <a:ext cx="3128129" cy="361951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is the audience?</a:t>
            </a:r>
          </a:p>
        </p:txBody>
      </p:sp>
      <p:sp>
        <p:nvSpPr>
          <p:cNvPr id="132" name="Flowchart: Process 131">
            <a:extLst>
              <a:ext uri="{FF2B5EF4-FFF2-40B4-BE49-F238E27FC236}">
                <a16:creationId xmlns:a16="http://schemas.microsoft.com/office/drawing/2014/main" id="{0F805318-E493-4D99-A308-583EF13F1190}"/>
              </a:ext>
            </a:extLst>
          </p:cNvPr>
          <p:cNvSpPr/>
          <p:nvPr/>
        </p:nvSpPr>
        <p:spPr>
          <a:xfrm>
            <a:off x="7976060" y="2065905"/>
            <a:ext cx="3128129" cy="361951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will they need to do?</a:t>
            </a:r>
          </a:p>
        </p:txBody>
      </p:sp>
      <p:sp>
        <p:nvSpPr>
          <p:cNvPr id="134" name="Flowchart: Process 133">
            <a:extLst>
              <a:ext uri="{FF2B5EF4-FFF2-40B4-BE49-F238E27FC236}">
                <a16:creationId xmlns:a16="http://schemas.microsoft.com/office/drawing/2014/main" id="{018F4411-9984-45B0-8DD1-BC4004A5C47A}"/>
              </a:ext>
            </a:extLst>
          </p:cNvPr>
          <p:cNvSpPr/>
          <p:nvPr/>
        </p:nvSpPr>
        <p:spPr>
          <a:xfrm>
            <a:off x="7974071" y="2472305"/>
            <a:ext cx="3128129" cy="899492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the visual efficient answering the question or wanting a question to be formulated?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E924B00-9387-418D-84FE-40CEB5A66DD2}"/>
              </a:ext>
            </a:extLst>
          </p:cNvPr>
          <p:cNvSpPr/>
          <p:nvPr/>
        </p:nvSpPr>
        <p:spPr>
          <a:xfrm>
            <a:off x="9044328" y="3254945"/>
            <a:ext cx="987613" cy="227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IF, YES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1813D21-1D2E-4153-9AE8-8A5BF8927121}"/>
              </a:ext>
            </a:extLst>
          </p:cNvPr>
          <p:cNvSpPr/>
          <p:nvPr/>
        </p:nvSpPr>
        <p:spPr>
          <a:xfrm>
            <a:off x="4219128" y="3343237"/>
            <a:ext cx="1526932" cy="50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F19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157AE-46AD-4D7D-959B-E8568763FBBD}"/>
              </a:ext>
            </a:extLst>
          </p:cNvPr>
          <p:cNvSpPr/>
          <p:nvPr/>
        </p:nvSpPr>
        <p:spPr>
          <a:xfrm>
            <a:off x="6112285" y="2961901"/>
            <a:ext cx="1526932" cy="50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F19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D557A26-E74F-44DA-A29D-F988DFBCE13D}"/>
              </a:ext>
            </a:extLst>
          </p:cNvPr>
          <p:cNvSpPr/>
          <p:nvPr/>
        </p:nvSpPr>
        <p:spPr>
          <a:xfrm>
            <a:off x="7974069" y="1108107"/>
            <a:ext cx="3128128" cy="49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F19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2454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303706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TYPOGRAPHY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2BA6550-CE9D-4DA5-AB76-9A0D121DFC6E}"/>
              </a:ext>
            </a:extLst>
          </p:cNvPr>
          <p:cNvSpPr/>
          <p:nvPr/>
        </p:nvSpPr>
        <p:spPr>
          <a:xfrm>
            <a:off x="1382526" y="2934330"/>
            <a:ext cx="2047998" cy="207638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CF6E0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 font sizes properly, try to follow your guidelines and </a:t>
            </a:r>
            <a:r>
              <a:rPr lang="en-US" sz="1600" b="1" i="0" dirty="0">
                <a:solidFill>
                  <a:srgbClr val="F19F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keep it simple</a:t>
            </a:r>
            <a:r>
              <a:rPr lang="en-US" sz="1200" b="0" i="0" dirty="0">
                <a:solidFill>
                  <a:srgbClr val="F19F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best visual hierarchies lead users to take the action confidently.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14EBB-9BBE-4C5F-A6F1-33DB3FF4A79C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F19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CREATE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ED35E5-25C3-4A38-AA19-06146A338C1D}"/>
              </a:ext>
            </a:extLst>
          </p:cNvPr>
          <p:cNvGrpSpPr/>
          <p:nvPr/>
        </p:nvGrpSpPr>
        <p:grpSpPr>
          <a:xfrm>
            <a:off x="655489" y="382940"/>
            <a:ext cx="1454073" cy="1354874"/>
            <a:chOff x="8507417" y="2675371"/>
            <a:chExt cx="648051" cy="59331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F766C3-CC25-4A46-9EDB-AB510AC94CC0}"/>
                </a:ext>
              </a:extLst>
            </p:cNvPr>
            <p:cNvSpPr/>
            <p:nvPr/>
          </p:nvSpPr>
          <p:spPr>
            <a:xfrm>
              <a:off x="8823618" y="2822454"/>
              <a:ext cx="331850" cy="446231"/>
            </a:xfrm>
            <a:custGeom>
              <a:avLst/>
              <a:gdLst>
                <a:gd name="connsiteX0" fmla="*/ 0 w 331850"/>
                <a:gd name="connsiteY0" fmla="*/ 0 h 518342"/>
                <a:gd name="connsiteX1" fmla="*/ 137505 w 331850"/>
                <a:gd name="connsiteY1" fmla="*/ 0 h 518342"/>
                <a:gd name="connsiteX2" fmla="*/ 275010 w 331850"/>
                <a:gd name="connsiteY2" fmla="*/ 128891 h 518342"/>
                <a:gd name="connsiteX3" fmla="*/ 234736 w 331850"/>
                <a:gd name="connsiteY3" fmla="*/ 220031 h 518342"/>
                <a:gd name="connsiteX4" fmla="*/ 233041 w 331850"/>
                <a:gd name="connsiteY4" fmla="*/ 221102 h 518342"/>
                <a:gd name="connsiteX5" fmla="*/ 283252 w 331850"/>
                <a:gd name="connsiteY5" fmla="*/ 252834 h 518342"/>
                <a:gd name="connsiteX6" fmla="*/ 331850 w 331850"/>
                <a:gd name="connsiteY6" fmla="*/ 362811 h 518342"/>
                <a:gd name="connsiteX7" fmla="*/ 165925 w 331850"/>
                <a:gd name="connsiteY7" fmla="*/ 518342 h 518342"/>
                <a:gd name="connsiteX8" fmla="*/ 0 w 331850"/>
                <a:gd name="connsiteY8" fmla="*/ 518342 h 518342"/>
                <a:gd name="connsiteX9" fmla="*/ 0 w 331850"/>
                <a:gd name="connsiteY9" fmla="*/ 257782 h 518342"/>
                <a:gd name="connsiteX10" fmla="*/ 0 w 331850"/>
                <a:gd name="connsiteY10" fmla="*/ 207280 h 51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850" h="518342">
                  <a:moveTo>
                    <a:pt x="0" y="0"/>
                  </a:moveTo>
                  <a:lnTo>
                    <a:pt x="137505" y="0"/>
                  </a:lnTo>
                  <a:cubicBezTo>
                    <a:pt x="213447" y="0"/>
                    <a:pt x="275010" y="57706"/>
                    <a:pt x="275010" y="128891"/>
                  </a:cubicBezTo>
                  <a:cubicBezTo>
                    <a:pt x="275010" y="164483"/>
                    <a:pt x="259619" y="196706"/>
                    <a:pt x="234736" y="220031"/>
                  </a:cubicBezTo>
                  <a:lnTo>
                    <a:pt x="233041" y="221102"/>
                  </a:lnTo>
                  <a:lnTo>
                    <a:pt x="283252" y="252834"/>
                  </a:lnTo>
                  <a:cubicBezTo>
                    <a:pt x="313278" y="280980"/>
                    <a:pt x="331850" y="319863"/>
                    <a:pt x="331850" y="362811"/>
                  </a:cubicBezTo>
                  <a:cubicBezTo>
                    <a:pt x="331850" y="448708"/>
                    <a:pt x="257563" y="518342"/>
                    <a:pt x="165925" y="518342"/>
                  </a:cubicBezTo>
                  <a:lnTo>
                    <a:pt x="0" y="518342"/>
                  </a:lnTo>
                  <a:lnTo>
                    <a:pt x="0" y="257782"/>
                  </a:lnTo>
                  <a:lnTo>
                    <a:pt x="0" y="207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5F59EF0-029A-4A9C-8341-DC0CF2BEF1E2}"/>
                </a:ext>
              </a:extLst>
            </p:cNvPr>
            <p:cNvSpPr/>
            <p:nvPr/>
          </p:nvSpPr>
          <p:spPr>
            <a:xfrm>
              <a:off x="8507417" y="2675371"/>
              <a:ext cx="461907" cy="484841"/>
            </a:xfrm>
            <a:prstGeom prst="triangle">
              <a:avLst/>
            </a:prstGeom>
            <a:solidFill>
              <a:srgbClr val="F1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999ACA-7E13-4967-B94F-4A7312CA35B1}"/>
                </a:ext>
              </a:extLst>
            </p:cNvPr>
            <p:cNvSpPr/>
            <p:nvPr/>
          </p:nvSpPr>
          <p:spPr>
            <a:xfrm>
              <a:off x="8823618" y="2854331"/>
              <a:ext cx="145706" cy="305881"/>
            </a:xfrm>
            <a:custGeom>
              <a:avLst/>
              <a:gdLst>
                <a:gd name="connsiteX0" fmla="*/ 0 w 145706"/>
                <a:gd name="connsiteY0" fmla="*/ 0 h 305881"/>
                <a:gd name="connsiteX1" fmla="*/ 145706 w 145706"/>
                <a:gd name="connsiteY1" fmla="*/ 305881 h 305881"/>
                <a:gd name="connsiteX2" fmla="*/ 0 w 145706"/>
                <a:gd name="connsiteY2" fmla="*/ 305881 h 305881"/>
                <a:gd name="connsiteX3" fmla="*/ 0 w 145706"/>
                <a:gd name="connsiteY3" fmla="*/ 153795 h 305881"/>
                <a:gd name="connsiteX4" fmla="*/ 0 w 145706"/>
                <a:gd name="connsiteY4" fmla="*/ 103293 h 30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06" h="305881">
                  <a:moveTo>
                    <a:pt x="0" y="0"/>
                  </a:moveTo>
                  <a:lnTo>
                    <a:pt x="145706" y="305881"/>
                  </a:lnTo>
                  <a:lnTo>
                    <a:pt x="0" y="305881"/>
                  </a:lnTo>
                  <a:lnTo>
                    <a:pt x="0" y="153795"/>
                  </a:lnTo>
                  <a:lnTo>
                    <a:pt x="0" y="103293"/>
                  </a:lnTo>
                  <a:close/>
                </a:path>
              </a:pathLst>
            </a:cu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774B2F-E1EF-4D22-B04B-1F262BF3AC5D}"/>
              </a:ext>
            </a:extLst>
          </p:cNvPr>
          <p:cNvGrpSpPr/>
          <p:nvPr/>
        </p:nvGrpSpPr>
        <p:grpSpPr>
          <a:xfrm>
            <a:off x="9112136" y="851198"/>
            <a:ext cx="2303706" cy="1476116"/>
            <a:chOff x="4613226" y="1601827"/>
            <a:chExt cx="2303706" cy="1476116"/>
          </a:xfrm>
          <a:effectLst/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376DE38-436D-48E7-B637-80585DA4881C}"/>
                </a:ext>
              </a:extLst>
            </p:cNvPr>
            <p:cNvSpPr/>
            <p:nvPr/>
          </p:nvSpPr>
          <p:spPr>
            <a:xfrm>
              <a:off x="4613226" y="1601827"/>
              <a:ext cx="2303706" cy="14761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CA" sz="1200">
                <a:solidFill>
                  <a:srgbClr val="000000"/>
                </a:solidFill>
                <a:latin typeface="Open Sans" panose="020B0606030504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0C103A-25EF-475F-9422-5A49D1524A78}"/>
                </a:ext>
              </a:extLst>
            </p:cNvPr>
            <p:cNvGrpSpPr/>
            <p:nvPr/>
          </p:nvGrpSpPr>
          <p:grpSpPr>
            <a:xfrm>
              <a:off x="4741080" y="1677901"/>
              <a:ext cx="2143424" cy="1124934"/>
              <a:chOff x="4741080" y="1677901"/>
              <a:chExt cx="2143424" cy="112493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7BC7DA-75C2-45E0-9D69-8EEA8EA98F80}"/>
                  </a:ext>
                </a:extLst>
              </p:cNvPr>
              <p:cNvSpPr/>
              <p:nvPr/>
            </p:nvSpPr>
            <p:spPr>
              <a:xfrm>
                <a:off x="4741080" y="1677901"/>
                <a:ext cx="1010363" cy="101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CA" sz="4000" b="1" dirty="0">
                    <a:solidFill>
                      <a:schemeClr val="tx1"/>
                    </a:solidFill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Aa</a:t>
                </a:r>
              </a:p>
            </p:txBody>
          </p:sp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2141DB38-A439-432D-9207-DA38145D26F3}"/>
                  </a:ext>
                </a:extLst>
              </p:cNvPr>
              <p:cNvSpPr/>
              <p:nvPr/>
            </p:nvSpPr>
            <p:spPr>
              <a:xfrm>
                <a:off x="4741080" y="2339885"/>
                <a:ext cx="2047998" cy="357016"/>
              </a:xfrm>
              <a:prstGeom prst="flowChartProcess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5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Segoe UI</a:t>
                </a:r>
                <a:endParaRPr lang="en-CA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DFBB273E-C294-4617-A338-A5BB6340D2A4}"/>
                  </a:ext>
                </a:extLst>
              </p:cNvPr>
              <p:cNvSpPr/>
              <p:nvPr/>
            </p:nvSpPr>
            <p:spPr>
              <a:xfrm>
                <a:off x="5874141" y="1830385"/>
                <a:ext cx="1010363" cy="972450"/>
              </a:xfrm>
              <a:prstGeom prst="flowChartProcess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5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Light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Regular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Semibold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Bold</a:t>
                </a:r>
                <a:endParaRPr lang="en-CA" sz="120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7704E39-FFC9-4845-BC8B-28CF2157A739}"/>
              </a:ext>
            </a:extLst>
          </p:cNvPr>
          <p:cNvSpPr/>
          <p:nvPr/>
        </p:nvSpPr>
        <p:spPr>
          <a:xfrm>
            <a:off x="9046501" y="522365"/>
            <a:ext cx="2047998" cy="269243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Font family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D93B4956-A3C6-4C69-AA63-79CFA3B8D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681115"/>
              </p:ext>
            </p:extLst>
          </p:nvPr>
        </p:nvGraphicFramePr>
        <p:xfrm>
          <a:off x="5122592" y="2548666"/>
          <a:ext cx="6294155" cy="3706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303">
                  <a:extLst>
                    <a:ext uri="{9D8B030D-6E8A-4147-A177-3AD203B41FA5}">
                      <a16:colId xmlns:a16="http://schemas.microsoft.com/office/drawing/2014/main" val="1132645567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211976685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1977735792"/>
                    </a:ext>
                  </a:extLst>
                </a:gridCol>
                <a:gridCol w="3730486">
                  <a:extLst>
                    <a:ext uri="{9D8B030D-6E8A-4147-A177-3AD203B41FA5}">
                      <a16:colId xmlns:a16="http://schemas.microsoft.com/office/drawing/2014/main" val="1027214045"/>
                    </a:ext>
                  </a:extLst>
                </a:gridCol>
              </a:tblGrid>
              <a:tr h="2739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900" b="1" kern="1200" dirty="0">
                          <a:solidFill>
                            <a:srgbClr val="CF6E03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900" b="1" kern="1200" dirty="0">
                          <a:solidFill>
                            <a:srgbClr val="CF6E03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STYLE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900" b="1" kern="1200" dirty="0">
                          <a:solidFill>
                            <a:srgbClr val="CF6E03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900" b="1" kern="1200" dirty="0">
                          <a:solidFill>
                            <a:srgbClr val="CF6E03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993534"/>
                  </a:ext>
                </a:extLst>
              </a:tr>
              <a:tr h="666943"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Title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9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Semibold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9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9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Visual title, navigation buttons</a:t>
                      </a:r>
                      <a:endParaRPr lang="en-CA" sz="1100" b="0" i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9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801394"/>
                  </a:ext>
                </a:extLst>
              </a:tr>
              <a:tr h="666943">
                <a:tc>
                  <a:txBody>
                    <a:bodyPr/>
                    <a:lstStyle/>
                    <a:p>
                      <a:r>
                        <a:rPr lang="en-CA" sz="13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Subhead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Bold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Total (semi-auto), grand total (semi-auto), decomposition tree data labels, navigation buttons (selected), Text-box title (small)</a:t>
                      </a:r>
                      <a:endParaRPr lang="en-CA" sz="1100" b="0" i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843707"/>
                  </a:ext>
                </a:extLst>
              </a:tr>
              <a:tr h="666943">
                <a:tc>
                  <a:txBody>
                    <a:bodyPr/>
                    <a:lstStyle/>
                    <a:p>
                      <a:r>
                        <a:rPr lang="en-CA" sz="1200" b="0" i="0" kern="1200" dirty="0">
                          <a:solidFill>
                            <a:schemeClr val="dk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Callout</a:t>
                      </a:r>
                      <a:endParaRPr lang="en-CA" sz="1300" b="0" i="0" kern="1200" dirty="0">
                        <a:solidFill>
                          <a:schemeClr val="dk1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9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Semibold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9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9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Total data labels, card category label, multi-row card title, subtotals, slicer header</a:t>
                      </a:r>
                      <a:endParaRPr lang="en-CA" sz="1100" b="0" i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9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180879"/>
                  </a:ext>
                </a:extLst>
              </a:tr>
              <a:tr h="666943">
                <a:tc>
                  <a:txBody>
                    <a:bodyPr/>
                    <a:lstStyle/>
                    <a:p>
                      <a:r>
                        <a:rPr lang="en-CA" sz="12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Body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Regular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Primary axis, category labels, values, row headers, items, question field, Q&amp;A card, filter card, Text-box</a:t>
                      </a:r>
                      <a:endParaRPr lang="en-CA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363865"/>
                  </a:ext>
                </a:extLst>
              </a:tr>
              <a:tr h="764606">
                <a:tc>
                  <a:txBody>
                    <a:bodyPr/>
                    <a:lstStyle/>
                    <a:p>
                      <a:r>
                        <a:rPr lang="en-CA" sz="10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Caption small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9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Regular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9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9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Secondary axis, visual legend, data labels, conversion rate label, detail labels, target, multi-row card category label, tree header title, restatement, filter pane header, Text-box subtitle</a:t>
                      </a:r>
                      <a:endParaRPr lang="en-CA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9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92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00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lowchart: Process 171">
            <a:extLst>
              <a:ext uri="{FF2B5EF4-FFF2-40B4-BE49-F238E27FC236}">
                <a16:creationId xmlns:a16="http://schemas.microsoft.com/office/drawing/2014/main" id="{98BF4AE4-A6AA-48E7-907A-110BDB4A7038}"/>
              </a:ext>
            </a:extLst>
          </p:cNvPr>
          <p:cNvSpPr/>
          <p:nvPr/>
        </p:nvSpPr>
        <p:spPr>
          <a:xfrm rot="10800000">
            <a:off x="5386427" y="4615137"/>
            <a:ext cx="1075757" cy="214364"/>
          </a:xfrm>
          <a:prstGeom prst="flowChartProcess">
            <a:avLst/>
          </a:prstGeom>
          <a:gradFill>
            <a:gsLst>
              <a:gs pos="0">
                <a:srgbClr val="CF6E03">
                  <a:alpha val="0"/>
                </a:srgbClr>
              </a:gs>
              <a:gs pos="100000">
                <a:srgbClr val="CF6E03">
                  <a:alpha val="54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32E1ED63-32A5-4212-B3E4-12FB38187CFB}"/>
              </a:ext>
            </a:extLst>
          </p:cNvPr>
          <p:cNvSpPr/>
          <p:nvPr/>
        </p:nvSpPr>
        <p:spPr>
          <a:xfrm rot="10800000">
            <a:off x="5386427" y="3770309"/>
            <a:ext cx="1075757" cy="214364"/>
          </a:xfrm>
          <a:prstGeom prst="flowChartProcess">
            <a:avLst/>
          </a:prstGeom>
          <a:gradFill>
            <a:gsLst>
              <a:gs pos="0">
                <a:srgbClr val="CF6E03">
                  <a:alpha val="0"/>
                </a:srgbClr>
              </a:gs>
              <a:gs pos="100000">
                <a:srgbClr val="CF6E03">
                  <a:alpha val="54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Flowchart: Process 140">
            <a:extLst>
              <a:ext uri="{FF2B5EF4-FFF2-40B4-BE49-F238E27FC236}">
                <a16:creationId xmlns:a16="http://schemas.microsoft.com/office/drawing/2014/main" id="{159F479B-6FA2-43B7-8163-B5CE485EC922}"/>
              </a:ext>
            </a:extLst>
          </p:cNvPr>
          <p:cNvSpPr/>
          <p:nvPr/>
        </p:nvSpPr>
        <p:spPr>
          <a:xfrm rot="10800000">
            <a:off x="5386426" y="2947381"/>
            <a:ext cx="1075757" cy="214364"/>
          </a:xfrm>
          <a:prstGeom prst="flowChartProcess">
            <a:avLst/>
          </a:prstGeom>
          <a:gradFill>
            <a:gsLst>
              <a:gs pos="0">
                <a:srgbClr val="CF6E03">
                  <a:alpha val="0"/>
                </a:srgbClr>
              </a:gs>
              <a:gs pos="100000">
                <a:srgbClr val="CF6E03">
                  <a:alpha val="54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303706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COLOR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2BA6550-CE9D-4DA5-AB76-9A0D121DFC6E}"/>
              </a:ext>
            </a:extLst>
          </p:cNvPr>
          <p:cNvSpPr/>
          <p:nvPr/>
        </p:nvSpPr>
        <p:spPr>
          <a:xfrm>
            <a:off x="1382526" y="2934330"/>
            <a:ext cx="2047998" cy="207638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CF6E0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sz="12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 increases brand recognition, improves data readability, informs, engages and increases participation when it is </a:t>
            </a:r>
            <a:r>
              <a:rPr lang="en-US" sz="1600" b="1" dirty="0">
                <a:solidFill>
                  <a:srgbClr val="F19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correctly</a:t>
            </a:r>
            <a:r>
              <a:rPr lang="en-US" sz="12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14EBB-9BBE-4C5F-A6F1-33DB3FF4A79C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F19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CREATE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E1A893-7FA5-48AF-8C98-E9913A316CD8}"/>
              </a:ext>
            </a:extLst>
          </p:cNvPr>
          <p:cNvGrpSpPr/>
          <p:nvPr/>
        </p:nvGrpSpPr>
        <p:grpSpPr>
          <a:xfrm rot="2700000">
            <a:off x="738101" y="603302"/>
            <a:ext cx="1315257" cy="1268729"/>
            <a:chOff x="7544943" y="3976788"/>
            <a:chExt cx="677560" cy="65359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B217DF-ECF3-489C-8EC3-A8E542ABCD72}"/>
                </a:ext>
              </a:extLst>
            </p:cNvPr>
            <p:cNvSpPr/>
            <p:nvPr/>
          </p:nvSpPr>
          <p:spPr>
            <a:xfrm>
              <a:off x="7544943" y="3976788"/>
              <a:ext cx="416904" cy="416904"/>
            </a:xfrm>
            <a:prstGeom prst="ellipse">
              <a:avLst/>
            </a:prstGeom>
            <a:solidFill>
              <a:srgbClr val="F1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8A8CEA-4650-4AAB-A080-ACC2368F4965}"/>
                </a:ext>
              </a:extLst>
            </p:cNvPr>
            <p:cNvSpPr/>
            <p:nvPr/>
          </p:nvSpPr>
          <p:spPr>
            <a:xfrm>
              <a:off x="7805599" y="4022528"/>
              <a:ext cx="416904" cy="416904"/>
            </a:xfrm>
            <a:prstGeom prst="ellipse">
              <a:avLst/>
            </a:prstGeom>
            <a:solidFill>
              <a:srgbClr val="F1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710F17-B638-471C-87A9-25A58246236F}"/>
                </a:ext>
              </a:extLst>
            </p:cNvPr>
            <p:cNvSpPr/>
            <p:nvPr/>
          </p:nvSpPr>
          <p:spPr>
            <a:xfrm>
              <a:off x="7630758" y="4213475"/>
              <a:ext cx="416904" cy="416904"/>
            </a:xfrm>
            <a:prstGeom prst="ellipse">
              <a:avLst/>
            </a:prstGeom>
            <a:solidFill>
              <a:srgbClr val="F1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A836D3-80D8-4DD2-8990-A07C2D01DEDA}"/>
                </a:ext>
              </a:extLst>
            </p:cNvPr>
            <p:cNvSpPr/>
            <p:nvPr/>
          </p:nvSpPr>
          <p:spPr>
            <a:xfrm>
              <a:off x="7638320" y="4214764"/>
              <a:ext cx="308383" cy="180217"/>
            </a:xfrm>
            <a:custGeom>
              <a:avLst/>
              <a:gdLst>
                <a:gd name="connsiteX0" fmla="*/ 197099 w 308383"/>
                <a:gd name="connsiteY0" fmla="*/ 0 h 180217"/>
                <a:gd name="connsiteX1" fmla="*/ 278238 w 308383"/>
                <a:gd name="connsiteY1" fmla="*/ 16381 h 180217"/>
                <a:gd name="connsiteX2" fmla="*/ 308383 w 308383"/>
                <a:gd name="connsiteY2" fmla="*/ 36706 h 180217"/>
                <a:gd name="connsiteX3" fmla="*/ 303355 w 308383"/>
                <a:gd name="connsiteY3" fmla="*/ 52904 h 180217"/>
                <a:gd name="connsiteX4" fmla="*/ 111284 w 308383"/>
                <a:gd name="connsiteY4" fmla="*/ 180217 h 180217"/>
                <a:gd name="connsiteX5" fmla="*/ 30145 w 308383"/>
                <a:gd name="connsiteY5" fmla="*/ 163836 h 180217"/>
                <a:gd name="connsiteX6" fmla="*/ 0 w 308383"/>
                <a:gd name="connsiteY6" fmla="*/ 143512 h 180217"/>
                <a:gd name="connsiteX7" fmla="*/ 5028 w 308383"/>
                <a:gd name="connsiteY7" fmla="*/ 127313 h 180217"/>
                <a:gd name="connsiteX8" fmla="*/ 197099 w 308383"/>
                <a:gd name="connsiteY8" fmla="*/ 0 h 18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383" h="180217">
                  <a:moveTo>
                    <a:pt x="197099" y="0"/>
                  </a:moveTo>
                  <a:cubicBezTo>
                    <a:pt x="225881" y="0"/>
                    <a:pt x="253299" y="5833"/>
                    <a:pt x="278238" y="16381"/>
                  </a:cubicBezTo>
                  <a:lnTo>
                    <a:pt x="308383" y="36706"/>
                  </a:lnTo>
                  <a:lnTo>
                    <a:pt x="303355" y="52904"/>
                  </a:lnTo>
                  <a:cubicBezTo>
                    <a:pt x="271710" y="127721"/>
                    <a:pt x="197628" y="180217"/>
                    <a:pt x="111284" y="180217"/>
                  </a:cubicBezTo>
                  <a:cubicBezTo>
                    <a:pt x="82503" y="180217"/>
                    <a:pt x="55084" y="174384"/>
                    <a:pt x="30145" y="163836"/>
                  </a:cubicBezTo>
                  <a:lnTo>
                    <a:pt x="0" y="143512"/>
                  </a:lnTo>
                  <a:lnTo>
                    <a:pt x="5028" y="127313"/>
                  </a:lnTo>
                  <a:cubicBezTo>
                    <a:pt x="36673" y="52497"/>
                    <a:pt x="110756" y="0"/>
                    <a:pt x="197099" y="0"/>
                  </a:cubicBezTo>
                  <a:close/>
                </a:path>
              </a:pathLst>
            </a:cu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CBCD70-7327-435D-BEAB-4F350EADE874}"/>
                </a:ext>
              </a:extLst>
            </p:cNvPr>
            <p:cNvSpPr/>
            <p:nvPr/>
          </p:nvSpPr>
          <p:spPr>
            <a:xfrm>
              <a:off x="7804992" y="4047723"/>
              <a:ext cx="157093" cy="313775"/>
            </a:xfrm>
            <a:custGeom>
              <a:avLst/>
              <a:gdLst>
                <a:gd name="connsiteX0" fmla="*/ 101736 w 157093"/>
                <a:gd name="connsiteY0" fmla="*/ 0 h 313775"/>
                <a:gd name="connsiteX1" fmla="*/ 140712 w 157093"/>
                <a:gd name="connsiteY1" fmla="*/ 57810 h 313775"/>
                <a:gd name="connsiteX2" fmla="*/ 157093 w 157093"/>
                <a:gd name="connsiteY2" fmla="*/ 138949 h 313775"/>
                <a:gd name="connsiteX3" fmla="*/ 96039 w 157093"/>
                <a:gd name="connsiteY3" fmla="*/ 286347 h 313775"/>
                <a:gd name="connsiteX4" fmla="*/ 55358 w 157093"/>
                <a:gd name="connsiteY4" fmla="*/ 313775 h 313775"/>
                <a:gd name="connsiteX5" fmla="*/ 16381 w 157093"/>
                <a:gd name="connsiteY5" fmla="*/ 255965 h 313775"/>
                <a:gd name="connsiteX6" fmla="*/ 0 w 157093"/>
                <a:gd name="connsiteY6" fmla="*/ 174826 h 313775"/>
                <a:gd name="connsiteX7" fmla="*/ 61054 w 157093"/>
                <a:gd name="connsiteY7" fmla="*/ 27428 h 31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093" h="313775">
                  <a:moveTo>
                    <a:pt x="101736" y="0"/>
                  </a:moveTo>
                  <a:lnTo>
                    <a:pt x="140712" y="57810"/>
                  </a:lnTo>
                  <a:cubicBezTo>
                    <a:pt x="151260" y="82749"/>
                    <a:pt x="157093" y="110168"/>
                    <a:pt x="157093" y="138949"/>
                  </a:cubicBezTo>
                  <a:cubicBezTo>
                    <a:pt x="157093" y="196512"/>
                    <a:pt x="133762" y="248625"/>
                    <a:pt x="96039" y="286347"/>
                  </a:cubicBezTo>
                  <a:lnTo>
                    <a:pt x="55358" y="313775"/>
                  </a:lnTo>
                  <a:lnTo>
                    <a:pt x="16381" y="255965"/>
                  </a:lnTo>
                  <a:cubicBezTo>
                    <a:pt x="5833" y="231026"/>
                    <a:pt x="0" y="203608"/>
                    <a:pt x="0" y="174826"/>
                  </a:cubicBezTo>
                  <a:cubicBezTo>
                    <a:pt x="0" y="117264"/>
                    <a:pt x="23332" y="65151"/>
                    <a:pt x="61054" y="27428"/>
                  </a:cubicBezTo>
                  <a:close/>
                </a:path>
              </a:pathLst>
            </a:cu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CB87E0-109D-47A2-A4ED-2625BAA22A0D}"/>
                </a:ext>
              </a:extLst>
            </p:cNvPr>
            <p:cNvSpPr/>
            <p:nvPr/>
          </p:nvSpPr>
          <p:spPr>
            <a:xfrm>
              <a:off x="7807649" y="4217903"/>
              <a:ext cx="242908" cy="216094"/>
            </a:xfrm>
            <a:custGeom>
              <a:avLst/>
              <a:gdLst>
                <a:gd name="connsiteX0" fmla="*/ 34456 w 242908"/>
                <a:gd name="connsiteY0" fmla="*/ 0 h 216094"/>
                <a:gd name="connsiteX1" fmla="*/ 242908 w 242908"/>
                <a:gd name="connsiteY1" fmla="*/ 208452 h 216094"/>
                <a:gd name="connsiteX2" fmla="*/ 242484 w 242908"/>
                <a:gd name="connsiteY2" fmla="*/ 212664 h 216094"/>
                <a:gd name="connsiteX3" fmla="*/ 208452 w 242908"/>
                <a:gd name="connsiteY3" fmla="*/ 216094 h 216094"/>
                <a:gd name="connsiteX4" fmla="*/ 0 w 242908"/>
                <a:gd name="connsiteY4" fmla="*/ 7642 h 216094"/>
                <a:gd name="connsiteX5" fmla="*/ 425 w 242908"/>
                <a:gd name="connsiteY5" fmla="*/ 3431 h 216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908" h="216094">
                  <a:moveTo>
                    <a:pt x="34456" y="0"/>
                  </a:moveTo>
                  <a:cubicBezTo>
                    <a:pt x="149581" y="0"/>
                    <a:pt x="242908" y="93327"/>
                    <a:pt x="242908" y="208452"/>
                  </a:cubicBezTo>
                  <a:lnTo>
                    <a:pt x="242484" y="212664"/>
                  </a:lnTo>
                  <a:lnTo>
                    <a:pt x="208452" y="216094"/>
                  </a:lnTo>
                  <a:cubicBezTo>
                    <a:pt x="93327" y="216094"/>
                    <a:pt x="0" y="122767"/>
                    <a:pt x="0" y="7642"/>
                  </a:cubicBezTo>
                  <a:lnTo>
                    <a:pt x="425" y="3431"/>
                  </a:lnTo>
                  <a:close/>
                </a:path>
              </a:pathLst>
            </a:cu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621EC20-0AD5-4001-BCDC-296C3AD23D32}"/>
                </a:ext>
              </a:extLst>
            </p:cNvPr>
            <p:cNvSpPr/>
            <p:nvPr/>
          </p:nvSpPr>
          <p:spPr>
            <a:xfrm>
              <a:off x="7802735" y="4210613"/>
              <a:ext cx="141711" cy="146024"/>
            </a:xfrm>
            <a:custGeom>
              <a:avLst/>
              <a:gdLst>
                <a:gd name="connsiteX0" fmla="*/ 30427 w 141711"/>
                <a:gd name="connsiteY0" fmla="*/ 0 h 146024"/>
                <a:gd name="connsiteX1" fmla="*/ 111566 w 141711"/>
                <a:gd name="connsiteY1" fmla="*/ 16381 h 146024"/>
                <a:gd name="connsiteX2" fmla="*/ 141711 w 141711"/>
                <a:gd name="connsiteY2" fmla="*/ 36706 h 146024"/>
                <a:gd name="connsiteX3" fmla="*/ 136683 w 141711"/>
                <a:gd name="connsiteY3" fmla="*/ 52904 h 146024"/>
                <a:gd name="connsiteX4" fmla="*/ 105464 w 141711"/>
                <a:gd name="connsiteY4" fmla="*/ 104360 h 146024"/>
                <a:gd name="connsiteX5" fmla="*/ 68814 w 141711"/>
                <a:gd name="connsiteY5" fmla="*/ 137662 h 146024"/>
                <a:gd name="connsiteX6" fmla="*/ 56412 w 141711"/>
                <a:gd name="connsiteY6" fmla="*/ 146024 h 146024"/>
                <a:gd name="connsiteX7" fmla="*/ 15073 w 141711"/>
                <a:gd name="connsiteY7" fmla="*/ 84710 h 146024"/>
                <a:gd name="connsiteX8" fmla="*/ 4235 w 141711"/>
                <a:gd name="connsiteY8" fmla="*/ 49796 h 146024"/>
                <a:gd name="connsiteX9" fmla="*/ 0 w 141711"/>
                <a:gd name="connsiteY9" fmla="*/ 7785 h 146024"/>
                <a:gd name="connsiteX10" fmla="*/ 326 w 141711"/>
                <a:gd name="connsiteY10" fmla="*/ 4551 h 14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711" h="146024">
                  <a:moveTo>
                    <a:pt x="30427" y="0"/>
                  </a:moveTo>
                  <a:cubicBezTo>
                    <a:pt x="59209" y="0"/>
                    <a:pt x="86627" y="5833"/>
                    <a:pt x="111566" y="16381"/>
                  </a:cubicBezTo>
                  <a:lnTo>
                    <a:pt x="141711" y="36706"/>
                  </a:lnTo>
                  <a:lnTo>
                    <a:pt x="136683" y="52904"/>
                  </a:lnTo>
                  <a:cubicBezTo>
                    <a:pt x="128772" y="71608"/>
                    <a:pt x="118208" y="88918"/>
                    <a:pt x="105464" y="104360"/>
                  </a:cubicBezTo>
                  <a:lnTo>
                    <a:pt x="68814" y="137662"/>
                  </a:lnTo>
                  <a:lnTo>
                    <a:pt x="56412" y="146024"/>
                  </a:lnTo>
                  <a:lnTo>
                    <a:pt x="15073" y="84710"/>
                  </a:lnTo>
                  <a:lnTo>
                    <a:pt x="4235" y="49796"/>
                  </a:lnTo>
                  <a:cubicBezTo>
                    <a:pt x="1458" y="36226"/>
                    <a:pt x="0" y="22176"/>
                    <a:pt x="0" y="7785"/>
                  </a:cubicBezTo>
                  <a:lnTo>
                    <a:pt x="326" y="4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62BA74E-C7B3-4D88-BC19-62F05468FB73}"/>
              </a:ext>
            </a:extLst>
          </p:cNvPr>
          <p:cNvGrpSpPr/>
          <p:nvPr/>
        </p:nvGrpSpPr>
        <p:grpSpPr>
          <a:xfrm>
            <a:off x="6697317" y="2077722"/>
            <a:ext cx="1941443" cy="1713216"/>
            <a:chOff x="4830417" y="1911254"/>
            <a:chExt cx="1941443" cy="1713216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E365F944-AC98-44BB-9BF4-C127858A1F01}"/>
                </a:ext>
              </a:extLst>
            </p:cNvPr>
            <p:cNvSpPr/>
            <p:nvPr/>
          </p:nvSpPr>
          <p:spPr>
            <a:xfrm>
              <a:off x="4830417" y="1911254"/>
              <a:ext cx="1941443" cy="17132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500"/>
                </a:lnSpc>
              </a:pPr>
              <a:r>
                <a:rPr lang="en-US" sz="1200" b="0" i="0" dirty="0">
                  <a:solidFill>
                    <a:srgbClr val="21212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Background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Flowchart: Process 61">
              <a:extLst>
                <a:ext uri="{FF2B5EF4-FFF2-40B4-BE49-F238E27FC236}">
                  <a16:creationId xmlns:a16="http://schemas.microsoft.com/office/drawing/2014/main" id="{B4809B32-80D5-404A-942C-0B75C9A6EC05}"/>
                </a:ext>
              </a:extLst>
            </p:cNvPr>
            <p:cNvSpPr/>
            <p:nvPr/>
          </p:nvSpPr>
          <p:spPr>
            <a:xfrm>
              <a:off x="4953327" y="2221886"/>
              <a:ext cx="1686626" cy="1270062"/>
            </a:xfrm>
            <a:prstGeom prst="flowChartProcess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Flowchart: Process 62">
              <a:extLst>
                <a:ext uri="{FF2B5EF4-FFF2-40B4-BE49-F238E27FC236}">
                  <a16:creationId xmlns:a16="http://schemas.microsoft.com/office/drawing/2014/main" id="{274FFDB5-FFFB-4C53-B07E-5673B78F7AC2}"/>
                </a:ext>
              </a:extLst>
            </p:cNvPr>
            <p:cNvSpPr/>
            <p:nvPr/>
          </p:nvSpPr>
          <p:spPr>
            <a:xfrm>
              <a:off x="5077930" y="2632479"/>
              <a:ext cx="1437420" cy="722345"/>
            </a:xfrm>
            <a:prstGeom prst="flowChartProcess">
              <a:avLst/>
            </a:prstGeom>
            <a:solidFill>
              <a:srgbClr val="F1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Flowchart: Process 63">
              <a:extLst>
                <a:ext uri="{FF2B5EF4-FFF2-40B4-BE49-F238E27FC236}">
                  <a16:creationId xmlns:a16="http://schemas.microsoft.com/office/drawing/2014/main" id="{88227CC3-77FB-4D24-8B0F-A07DC48A85D0}"/>
                </a:ext>
              </a:extLst>
            </p:cNvPr>
            <p:cNvSpPr/>
            <p:nvPr/>
          </p:nvSpPr>
          <p:spPr>
            <a:xfrm>
              <a:off x="5077930" y="2361907"/>
              <a:ext cx="1437420" cy="20141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Flowchart: Process 64">
              <a:extLst>
                <a:ext uri="{FF2B5EF4-FFF2-40B4-BE49-F238E27FC236}">
                  <a16:creationId xmlns:a16="http://schemas.microsoft.com/office/drawing/2014/main" id="{E7281A02-3BBC-4B60-9F9C-BBE5BE29C0A5}"/>
                </a:ext>
              </a:extLst>
            </p:cNvPr>
            <p:cNvSpPr/>
            <p:nvPr/>
          </p:nvSpPr>
          <p:spPr>
            <a:xfrm>
              <a:off x="5077930" y="2632479"/>
              <a:ext cx="176557" cy="722345"/>
            </a:xfrm>
            <a:prstGeom prst="flowChartProcess">
              <a:avLst/>
            </a:prstGeom>
            <a:solidFill>
              <a:srgbClr val="FFD642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E04931A2-8188-48A8-8AB1-885083499498}"/>
                </a:ext>
              </a:extLst>
            </p:cNvPr>
            <p:cNvSpPr/>
            <p:nvPr/>
          </p:nvSpPr>
          <p:spPr>
            <a:xfrm>
              <a:off x="5443940" y="2726554"/>
              <a:ext cx="271821" cy="201410"/>
            </a:xfrm>
            <a:prstGeom prst="flowChartProcess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9B577E3C-812E-40C5-8FC5-9B49B6E19C0D}"/>
                </a:ext>
              </a:extLst>
            </p:cNvPr>
            <p:cNvSpPr/>
            <p:nvPr/>
          </p:nvSpPr>
          <p:spPr>
            <a:xfrm>
              <a:off x="5792407" y="2726554"/>
              <a:ext cx="271821" cy="201410"/>
            </a:xfrm>
            <a:prstGeom prst="flowChartProcess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Flowchart: Process 67">
              <a:extLst>
                <a:ext uri="{FF2B5EF4-FFF2-40B4-BE49-F238E27FC236}">
                  <a16:creationId xmlns:a16="http://schemas.microsoft.com/office/drawing/2014/main" id="{0929AE4D-2D7F-466D-9ECC-1E1F9BFDBF42}"/>
                </a:ext>
              </a:extLst>
            </p:cNvPr>
            <p:cNvSpPr/>
            <p:nvPr/>
          </p:nvSpPr>
          <p:spPr>
            <a:xfrm>
              <a:off x="6140874" y="2726554"/>
              <a:ext cx="271821" cy="201410"/>
            </a:xfrm>
            <a:prstGeom prst="flowChartProcess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B0508176-826E-40E6-9720-84321D44BE35}"/>
                </a:ext>
              </a:extLst>
            </p:cNvPr>
            <p:cNvSpPr/>
            <p:nvPr/>
          </p:nvSpPr>
          <p:spPr>
            <a:xfrm>
              <a:off x="5443940" y="3019653"/>
              <a:ext cx="968755" cy="201410"/>
            </a:xfrm>
            <a:prstGeom prst="flowChartProcess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0144E-A0D5-4346-9C55-61FB18136180}"/>
              </a:ext>
            </a:extLst>
          </p:cNvPr>
          <p:cNvGrpSpPr/>
          <p:nvPr/>
        </p:nvGrpSpPr>
        <p:grpSpPr>
          <a:xfrm>
            <a:off x="8788788" y="2077722"/>
            <a:ext cx="1941443" cy="1713216"/>
            <a:chOff x="6312288" y="2025850"/>
            <a:chExt cx="1941443" cy="171321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7BFFA93-FFEE-4516-B906-EEB26704AC13}"/>
                </a:ext>
              </a:extLst>
            </p:cNvPr>
            <p:cNvGrpSpPr/>
            <p:nvPr/>
          </p:nvGrpSpPr>
          <p:grpSpPr>
            <a:xfrm>
              <a:off x="6312288" y="2025850"/>
              <a:ext cx="1941443" cy="1713216"/>
              <a:chOff x="4830417" y="1911254"/>
              <a:chExt cx="1941443" cy="1713216"/>
            </a:xfrm>
          </p:grpSpPr>
          <p:sp>
            <p:nvSpPr>
              <p:cNvPr id="72" name="Flowchart: Process 71">
                <a:extLst>
                  <a:ext uri="{FF2B5EF4-FFF2-40B4-BE49-F238E27FC236}">
                    <a16:creationId xmlns:a16="http://schemas.microsoft.com/office/drawing/2014/main" id="{BCF95E98-E484-411F-A348-E1B350F3EDC1}"/>
                  </a:ext>
                </a:extLst>
              </p:cNvPr>
              <p:cNvSpPr/>
              <p:nvPr/>
            </p:nvSpPr>
            <p:spPr>
              <a:xfrm>
                <a:off x="4830417" y="1911254"/>
                <a:ext cx="1941443" cy="1713216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ts val="1500"/>
                  </a:lnSpc>
                </a:pPr>
                <a:r>
                  <a:rPr lang="en-US" sz="1200" dirty="0">
                    <a:solidFill>
                      <a:srgbClr val="21212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Text</a:t>
                </a:r>
                <a:endParaRPr lang="en-CA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Flowchart: Process 72">
                <a:extLst>
                  <a:ext uri="{FF2B5EF4-FFF2-40B4-BE49-F238E27FC236}">
                    <a16:creationId xmlns:a16="http://schemas.microsoft.com/office/drawing/2014/main" id="{6925E193-5BD8-482B-8DA6-1DB123E6FADB}"/>
                  </a:ext>
                </a:extLst>
              </p:cNvPr>
              <p:cNvSpPr/>
              <p:nvPr/>
            </p:nvSpPr>
            <p:spPr>
              <a:xfrm>
                <a:off x="4953327" y="2221886"/>
                <a:ext cx="1686626" cy="1270062"/>
              </a:xfrm>
              <a:prstGeom prst="flowChartProcess">
                <a:avLst/>
              </a:prstGeom>
              <a:solidFill>
                <a:srgbClr val="FFD6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24CEDD-4B6E-41E1-917A-03D9DC4698F5}"/>
                </a:ext>
              </a:extLst>
            </p:cNvPr>
            <p:cNvSpPr/>
            <p:nvPr/>
          </p:nvSpPr>
          <p:spPr>
            <a:xfrm>
              <a:off x="6555372" y="2768689"/>
              <a:ext cx="1566451" cy="423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CA" sz="24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@#%&amp;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F6EF50-E929-47AF-B0BD-47F2F1EC28F2}"/>
                </a:ext>
              </a:extLst>
            </p:cNvPr>
            <p:cNvSpPr/>
            <p:nvPr/>
          </p:nvSpPr>
          <p:spPr>
            <a:xfrm>
              <a:off x="6555373" y="3046781"/>
              <a:ext cx="1566451" cy="423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CA" sz="2000" b="1" dirty="0">
                  <a:solidFill>
                    <a:srgbClr val="772703">
                      <a:alpha val="32000"/>
                    </a:srgbClr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12345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2CAD4A-42F3-4038-A472-103332ED0ACA}"/>
                </a:ext>
              </a:extLst>
            </p:cNvPr>
            <p:cNvSpPr/>
            <p:nvPr/>
          </p:nvSpPr>
          <p:spPr>
            <a:xfrm>
              <a:off x="6555370" y="2466564"/>
              <a:ext cx="1566451" cy="423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CA" sz="2800" b="1" dirty="0">
                  <a:solidFill>
                    <a:srgbClr val="F19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ABCDE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74E713A-2B9E-418A-895B-292BB19CDBEC}"/>
              </a:ext>
            </a:extLst>
          </p:cNvPr>
          <p:cNvGrpSpPr/>
          <p:nvPr/>
        </p:nvGrpSpPr>
        <p:grpSpPr>
          <a:xfrm>
            <a:off x="6697317" y="3930959"/>
            <a:ext cx="1941443" cy="1713216"/>
            <a:chOff x="4220817" y="3879087"/>
            <a:chExt cx="1941443" cy="1713216"/>
          </a:xfrm>
        </p:grpSpPr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5612E8C2-5600-4C2A-8483-984D9D5515ED}"/>
                </a:ext>
              </a:extLst>
            </p:cNvPr>
            <p:cNvSpPr/>
            <p:nvPr/>
          </p:nvSpPr>
          <p:spPr>
            <a:xfrm>
              <a:off x="4220817" y="3879087"/>
              <a:ext cx="1941443" cy="17132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500"/>
                </a:lnSpc>
              </a:pPr>
              <a:r>
                <a:rPr lang="en-US" sz="1200" b="0" i="0" dirty="0">
                  <a:solidFill>
                    <a:srgbClr val="21212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Elements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BD24C64-17BB-4A85-99B2-1712CE8D0515}"/>
                </a:ext>
              </a:extLst>
            </p:cNvPr>
            <p:cNvSpPr/>
            <p:nvPr/>
          </p:nvSpPr>
          <p:spPr>
            <a:xfrm>
              <a:off x="4343727" y="4208204"/>
              <a:ext cx="1686625" cy="294649"/>
            </a:xfrm>
            <a:prstGeom prst="roundRect">
              <a:avLst>
                <a:gd name="adj" fmla="val 50000"/>
              </a:avLst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Button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04BC86-1BC3-4969-A8E8-B3C28EA38373}"/>
                </a:ext>
              </a:extLst>
            </p:cNvPr>
            <p:cNvGrpSpPr/>
            <p:nvPr/>
          </p:nvGrpSpPr>
          <p:grpSpPr>
            <a:xfrm>
              <a:off x="5533271" y="4591317"/>
              <a:ext cx="497081" cy="497081"/>
              <a:chOff x="5318717" y="4534015"/>
              <a:chExt cx="689918" cy="689918"/>
            </a:xfrm>
          </p:grpSpPr>
          <p:sp>
            <p:nvSpPr>
              <p:cNvPr id="43" name="Flowchart: Process 42">
                <a:extLst>
                  <a:ext uri="{FF2B5EF4-FFF2-40B4-BE49-F238E27FC236}">
                    <a16:creationId xmlns:a16="http://schemas.microsoft.com/office/drawing/2014/main" id="{A6C0F976-4172-412C-BC73-502834ACF5D5}"/>
                  </a:ext>
                </a:extLst>
              </p:cNvPr>
              <p:cNvSpPr/>
              <p:nvPr/>
            </p:nvSpPr>
            <p:spPr>
              <a:xfrm>
                <a:off x="5361924" y="4724034"/>
                <a:ext cx="498898" cy="409639"/>
              </a:xfrm>
              <a:prstGeom prst="flowChartProcess">
                <a:avLst/>
              </a:prstGeom>
              <a:solidFill>
                <a:srgbClr val="FFD6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441F90A3-4B71-493C-8E4C-EEC2FB055043}"/>
                  </a:ext>
                </a:extLst>
              </p:cNvPr>
              <p:cNvSpPr/>
              <p:nvPr/>
            </p:nvSpPr>
            <p:spPr>
              <a:xfrm>
                <a:off x="5496349" y="4824999"/>
                <a:ext cx="125222" cy="10795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42" name="Graphic 41" descr="Images with solid fill">
                <a:extLst>
                  <a:ext uri="{FF2B5EF4-FFF2-40B4-BE49-F238E27FC236}">
                    <a16:creationId xmlns:a16="http://schemas.microsoft.com/office/drawing/2014/main" id="{0827E26D-6AA0-4516-9A00-A284EDABC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18717" y="4534015"/>
                <a:ext cx="689918" cy="689918"/>
              </a:xfrm>
              <a:prstGeom prst="rect">
                <a:avLst/>
              </a:prstGeom>
            </p:spPr>
          </p:pic>
        </p:grpSp>
        <p:sp>
          <p:nvSpPr>
            <p:cNvPr id="47" name="Pentagon 46">
              <a:extLst>
                <a:ext uri="{FF2B5EF4-FFF2-40B4-BE49-F238E27FC236}">
                  <a16:creationId xmlns:a16="http://schemas.microsoft.com/office/drawing/2014/main" id="{260A676E-8111-46D0-A667-71566A1579D2}"/>
                </a:ext>
              </a:extLst>
            </p:cNvPr>
            <p:cNvSpPr/>
            <p:nvPr/>
          </p:nvSpPr>
          <p:spPr>
            <a:xfrm>
              <a:off x="4388922" y="4647474"/>
              <a:ext cx="404005" cy="384767"/>
            </a:xfrm>
            <a:prstGeom prst="pentagon">
              <a:avLst/>
            </a:prstGeom>
            <a:solidFill>
              <a:srgbClr val="FFD642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1231E3-6ABF-4A57-8F76-25554D58A921}"/>
                </a:ext>
              </a:extLst>
            </p:cNvPr>
            <p:cNvCxnSpPr>
              <a:cxnSpLocks/>
            </p:cNvCxnSpPr>
            <p:nvPr/>
          </p:nvCxnSpPr>
          <p:spPr>
            <a:xfrm>
              <a:off x="4468330" y="5340350"/>
              <a:ext cx="1494320" cy="0"/>
            </a:xfrm>
            <a:prstGeom prst="line">
              <a:avLst/>
            </a:prstGeom>
            <a:ln w="41275">
              <a:solidFill>
                <a:schemeClr val="tx1">
                  <a:alpha val="18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E46BE8F-7A42-4C5D-B9C2-8CFA379F75FF}"/>
                </a:ext>
              </a:extLst>
            </p:cNvPr>
            <p:cNvCxnSpPr>
              <a:cxnSpLocks/>
              <a:endCxn id="50" idx="6"/>
            </p:cNvCxnSpPr>
            <p:nvPr/>
          </p:nvCxnSpPr>
          <p:spPr>
            <a:xfrm flipV="1">
              <a:off x="4468330" y="5335109"/>
              <a:ext cx="1062944" cy="5242"/>
            </a:xfrm>
            <a:prstGeom prst="line">
              <a:avLst/>
            </a:prstGeom>
            <a:ln w="41275">
              <a:solidFill>
                <a:schemeClr val="tx1">
                  <a:alpha val="94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ECE840-CC30-453B-A60F-593779960032}"/>
                </a:ext>
              </a:extLst>
            </p:cNvPr>
            <p:cNvSpPr/>
            <p:nvPr/>
          </p:nvSpPr>
          <p:spPr>
            <a:xfrm>
              <a:off x="5303922" y="5221433"/>
              <a:ext cx="227352" cy="227352"/>
            </a:xfrm>
            <a:prstGeom prst="ellipse">
              <a:avLst/>
            </a:prstGeom>
            <a:solidFill>
              <a:srgbClr val="FFD64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4" name="Graphic 53" descr="Circle with left arrow with solid fill">
              <a:extLst>
                <a:ext uri="{FF2B5EF4-FFF2-40B4-BE49-F238E27FC236}">
                  <a16:creationId xmlns:a16="http://schemas.microsoft.com/office/drawing/2014/main" id="{B7AD09A4-0941-4A57-B450-432CEBAAD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930555" y="4603048"/>
              <a:ext cx="508917" cy="508917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4400704-34DA-4550-8FA1-E15373E6F09C}"/>
              </a:ext>
            </a:extLst>
          </p:cNvPr>
          <p:cNvGrpSpPr/>
          <p:nvPr/>
        </p:nvGrpSpPr>
        <p:grpSpPr>
          <a:xfrm>
            <a:off x="8776388" y="3930959"/>
            <a:ext cx="1941443" cy="1713216"/>
            <a:chOff x="8403759" y="2025850"/>
            <a:chExt cx="1941443" cy="1713216"/>
          </a:xfrm>
        </p:grpSpPr>
        <p:sp>
          <p:nvSpPr>
            <p:cNvPr id="89" name="Flowchart: Process 88">
              <a:extLst>
                <a:ext uri="{FF2B5EF4-FFF2-40B4-BE49-F238E27FC236}">
                  <a16:creationId xmlns:a16="http://schemas.microsoft.com/office/drawing/2014/main" id="{569CBBE4-D26F-445D-9DFF-33B437CABED0}"/>
                </a:ext>
              </a:extLst>
            </p:cNvPr>
            <p:cNvSpPr/>
            <p:nvPr/>
          </p:nvSpPr>
          <p:spPr>
            <a:xfrm>
              <a:off x="8403759" y="2025850"/>
              <a:ext cx="1941443" cy="171321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500"/>
                </a:lnSpc>
              </a:pPr>
              <a:r>
                <a:rPr lang="en-US" sz="1200" b="0" i="0" dirty="0">
                  <a:solidFill>
                    <a:srgbClr val="21212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Visuals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98A1126-A86A-4881-8872-8084585E2C1C}"/>
                </a:ext>
              </a:extLst>
            </p:cNvPr>
            <p:cNvGrpSpPr/>
            <p:nvPr/>
          </p:nvGrpSpPr>
          <p:grpSpPr>
            <a:xfrm>
              <a:off x="8762007" y="2648206"/>
              <a:ext cx="1200004" cy="762227"/>
              <a:chOff x="4944114" y="4281907"/>
              <a:chExt cx="2664829" cy="17680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3F31E84-2B2D-4F34-959C-AD7DFC119A56}"/>
                  </a:ext>
                </a:extLst>
              </p:cNvPr>
              <p:cNvSpPr/>
              <p:nvPr/>
            </p:nvSpPr>
            <p:spPr>
              <a:xfrm rot="16200000">
                <a:off x="4202240" y="5023784"/>
                <a:ext cx="1768014" cy="284266"/>
              </a:xfrm>
              <a:prstGeom prst="rect">
                <a:avLst/>
              </a:prstGeom>
              <a:solidFill>
                <a:srgbClr val="FFD6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92F377-B096-4682-99CF-53BE0E9230E6}"/>
                  </a:ext>
                </a:extLst>
              </p:cNvPr>
              <p:cNvSpPr/>
              <p:nvPr/>
            </p:nvSpPr>
            <p:spPr>
              <a:xfrm rot="16200000">
                <a:off x="5044836" y="5469616"/>
                <a:ext cx="876344" cy="284265"/>
              </a:xfrm>
              <a:prstGeom prst="rect">
                <a:avLst/>
              </a:prstGeom>
              <a:solidFill>
                <a:srgbClr val="FFD6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1D5301A-B623-4867-8CB2-B25CF6934031}"/>
                  </a:ext>
                </a:extLst>
              </p:cNvPr>
              <p:cNvSpPr/>
              <p:nvPr/>
            </p:nvSpPr>
            <p:spPr>
              <a:xfrm rot="16200000">
                <a:off x="5167388" y="5195411"/>
                <a:ext cx="1424763" cy="284265"/>
              </a:xfrm>
              <a:prstGeom prst="rect">
                <a:avLst/>
              </a:prstGeom>
              <a:solidFill>
                <a:srgbClr val="FFD6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1159EA-C219-42B2-87FF-68BD61DBA6B1}"/>
                  </a:ext>
                </a:extLst>
              </p:cNvPr>
              <p:cNvSpPr/>
              <p:nvPr/>
            </p:nvSpPr>
            <p:spPr>
              <a:xfrm rot="16200000">
                <a:off x="5712833" y="5344094"/>
                <a:ext cx="1127391" cy="284265"/>
              </a:xfrm>
              <a:prstGeom prst="rect">
                <a:avLst/>
              </a:prstGeom>
              <a:solidFill>
                <a:srgbClr val="FFD6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D25C22-4F59-4299-B2E2-662060F92316}"/>
                  </a:ext>
                </a:extLst>
              </p:cNvPr>
              <p:cNvSpPr/>
              <p:nvPr/>
            </p:nvSpPr>
            <p:spPr>
              <a:xfrm rot="16200000">
                <a:off x="5789283" y="5023782"/>
                <a:ext cx="1768017" cy="284267"/>
              </a:xfrm>
              <a:prstGeom prst="rect">
                <a:avLst/>
              </a:prstGeom>
              <a:solidFill>
                <a:srgbClr val="FFD6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AF844DA-0A62-45B0-8DA9-AA6B6B5932C5}"/>
                  </a:ext>
                </a:extLst>
              </p:cNvPr>
              <p:cNvSpPr/>
              <p:nvPr/>
            </p:nvSpPr>
            <p:spPr>
              <a:xfrm rot="16200000">
                <a:off x="6631881" y="5469615"/>
                <a:ext cx="876346" cy="284265"/>
              </a:xfrm>
              <a:prstGeom prst="rect">
                <a:avLst/>
              </a:prstGeom>
              <a:solidFill>
                <a:srgbClr val="FFD6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461DC3-6D0C-4DCD-828A-614E1D657402}"/>
                  </a:ext>
                </a:extLst>
              </p:cNvPr>
              <p:cNvSpPr/>
              <p:nvPr/>
            </p:nvSpPr>
            <p:spPr>
              <a:xfrm rot="16200000">
                <a:off x="6816770" y="5257749"/>
                <a:ext cx="1300081" cy="284265"/>
              </a:xfrm>
              <a:prstGeom prst="rect">
                <a:avLst/>
              </a:prstGeom>
              <a:solidFill>
                <a:srgbClr val="FFD6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5E7BC9-7430-4B04-93AC-D885973C57EC}"/>
                </a:ext>
              </a:extLst>
            </p:cNvPr>
            <p:cNvCxnSpPr>
              <a:cxnSpLocks/>
            </p:cNvCxnSpPr>
            <p:nvPr/>
          </p:nvCxnSpPr>
          <p:spPr>
            <a:xfrm>
              <a:off x="8681920" y="3517296"/>
              <a:ext cx="1433234" cy="0"/>
            </a:xfrm>
            <a:prstGeom prst="line">
              <a:avLst/>
            </a:prstGeom>
            <a:ln w="41275">
              <a:solidFill>
                <a:schemeClr val="tx1">
                  <a:alpha val="17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E217770-1502-49B7-A6EA-9EE442A46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1045" y="2474665"/>
              <a:ext cx="8308" cy="1059590"/>
            </a:xfrm>
            <a:prstGeom prst="line">
              <a:avLst/>
            </a:prstGeom>
            <a:ln w="41275">
              <a:solidFill>
                <a:schemeClr val="tx1">
                  <a:alpha val="17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8C7D08-AC45-431E-A570-8D29E5273D72}"/>
                </a:ext>
              </a:extLst>
            </p:cNvPr>
            <p:cNvCxnSpPr>
              <a:cxnSpLocks/>
            </p:cNvCxnSpPr>
            <p:nvPr/>
          </p:nvCxnSpPr>
          <p:spPr>
            <a:xfrm>
              <a:off x="8694493" y="3140808"/>
              <a:ext cx="1433234" cy="0"/>
            </a:xfrm>
            <a:prstGeom prst="line">
              <a:avLst/>
            </a:prstGeom>
            <a:ln w="41275">
              <a:solidFill>
                <a:schemeClr val="tx1">
                  <a:alpha val="94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403297C1-6BC9-4616-B679-F7452EF74D16}"/>
              </a:ext>
            </a:extLst>
          </p:cNvPr>
          <p:cNvSpPr/>
          <p:nvPr/>
        </p:nvSpPr>
        <p:spPr>
          <a:xfrm>
            <a:off x="3952669" y="3560504"/>
            <a:ext cx="1540629" cy="678446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palette</a:t>
            </a:r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813221E3-5969-4E24-AE9E-58322C6B1CBE}"/>
              </a:ext>
            </a:extLst>
          </p:cNvPr>
          <p:cNvSpPr/>
          <p:nvPr/>
        </p:nvSpPr>
        <p:spPr>
          <a:xfrm>
            <a:off x="3952669" y="2715340"/>
            <a:ext cx="1540629" cy="678446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Branding</a:t>
            </a:r>
          </a:p>
        </p:txBody>
      </p:sp>
      <p:sp>
        <p:nvSpPr>
          <p:cNvPr id="139" name="Flowchart: Process 138">
            <a:extLst>
              <a:ext uri="{FF2B5EF4-FFF2-40B4-BE49-F238E27FC236}">
                <a16:creationId xmlns:a16="http://schemas.microsoft.com/office/drawing/2014/main" id="{613125C9-8792-47BA-9368-A89857A32190}"/>
              </a:ext>
            </a:extLst>
          </p:cNvPr>
          <p:cNvSpPr/>
          <p:nvPr/>
        </p:nvSpPr>
        <p:spPr>
          <a:xfrm>
            <a:off x="3952669" y="4405667"/>
            <a:ext cx="1540629" cy="678446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Accessibility</a:t>
            </a:r>
          </a:p>
        </p:txBody>
      </p:sp>
      <p:pic>
        <p:nvPicPr>
          <p:cNvPr id="174" name="Graphic 173">
            <a:extLst>
              <a:ext uri="{FF2B5EF4-FFF2-40B4-BE49-F238E27FC236}">
                <a16:creationId xmlns:a16="http://schemas.microsoft.com/office/drawing/2014/main" id="{6DA6C59B-4373-4081-8835-F084F0026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5853" y="1131859"/>
            <a:ext cx="1828254" cy="299948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4C1941C4-A32A-4D17-ACCC-B7FE7A55DE19}"/>
              </a:ext>
            </a:extLst>
          </p:cNvPr>
          <p:cNvSpPr/>
          <p:nvPr/>
        </p:nvSpPr>
        <p:spPr>
          <a:xfrm>
            <a:off x="9541267" y="1088845"/>
            <a:ext cx="2303706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.co</a:t>
            </a:r>
          </a:p>
        </p:txBody>
      </p:sp>
    </p:spTree>
    <p:extLst>
      <p:ext uri="{BB962C8B-B14F-4D97-AF65-F5344CB8AC3E}">
        <p14:creationId xmlns:p14="http://schemas.microsoft.com/office/powerpoint/2010/main" val="381303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Shape&#10;&#10;Description automatically generated with low confidence">
            <a:extLst>
              <a:ext uri="{FF2B5EF4-FFF2-40B4-BE49-F238E27FC236}">
                <a16:creationId xmlns:a16="http://schemas.microsoft.com/office/drawing/2014/main" id="{7664D78B-C474-4DC8-B7BE-604FA6DF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92" y="179942"/>
            <a:ext cx="2319286" cy="2319286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7AE1B58-EAED-400B-9DD4-B958689D570B}"/>
              </a:ext>
            </a:extLst>
          </p:cNvPr>
          <p:cNvSpPr/>
          <p:nvPr/>
        </p:nvSpPr>
        <p:spPr>
          <a:xfrm>
            <a:off x="4989443" y="4041517"/>
            <a:ext cx="6194578" cy="169735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03DC701-DD58-4192-A0D4-349469A8A9FC}"/>
              </a:ext>
            </a:extLst>
          </p:cNvPr>
          <p:cNvSpPr/>
          <p:nvPr/>
        </p:nvSpPr>
        <p:spPr>
          <a:xfrm>
            <a:off x="4860466" y="3103330"/>
            <a:ext cx="6309548" cy="703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303706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IMAGES &amp;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2BA6550-CE9D-4DA5-AB76-9A0D121DFC6E}"/>
              </a:ext>
            </a:extLst>
          </p:cNvPr>
          <p:cNvSpPr/>
          <p:nvPr/>
        </p:nvSpPr>
        <p:spPr>
          <a:xfrm>
            <a:off x="1382526" y="2934330"/>
            <a:ext cx="2047998" cy="207638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CF6E0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sz="12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 of icons and images is strongly influenced by context, culture and layout that you use. </a:t>
            </a:r>
            <a:r>
              <a:rPr lang="en-US" sz="12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Keeping a </a:t>
            </a:r>
            <a:r>
              <a:rPr lang="en-US" sz="1600" b="1" dirty="0">
                <a:solidFill>
                  <a:srgbClr val="F19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consistent theme</a:t>
            </a:r>
            <a:r>
              <a:rPr lang="en-US" sz="12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key.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14EBB-9BBE-4C5F-A6F1-33DB3FF4A79C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F19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CREATE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35C8D7-74C9-4679-8A82-8BC6EF29132A}"/>
              </a:ext>
            </a:extLst>
          </p:cNvPr>
          <p:cNvSpPr/>
          <p:nvPr/>
        </p:nvSpPr>
        <p:spPr>
          <a:xfrm>
            <a:off x="2341180" y="1192010"/>
            <a:ext cx="2648263" cy="36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ICONS</a:t>
            </a:r>
            <a:endParaRPr lang="en-CA" sz="1600" b="1" dirty="0">
              <a:solidFill>
                <a:schemeClr val="tx1"/>
              </a:solidFill>
              <a:latin typeface="Segoe UI Semibold" panose="020B0702040204020203" pitchFamily="34" charset="0"/>
              <a:ea typeface="Nexa Bold" panose="02000000000000000000" pitchFamily="2" charset="0"/>
              <a:cs typeface="Segoe UI Semibold" panose="020B07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828D5A-CCB8-4D73-BFF3-58939513D909}"/>
              </a:ext>
            </a:extLst>
          </p:cNvPr>
          <p:cNvGrpSpPr/>
          <p:nvPr/>
        </p:nvGrpSpPr>
        <p:grpSpPr>
          <a:xfrm>
            <a:off x="903849" y="540618"/>
            <a:ext cx="1162026" cy="1097190"/>
            <a:chOff x="8551120" y="4015946"/>
            <a:chExt cx="582826" cy="550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BF6675-1A9C-40C1-B0D1-685521B96599}"/>
                </a:ext>
              </a:extLst>
            </p:cNvPr>
            <p:cNvSpPr/>
            <p:nvPr/>
          </p:nvSpPr>
          <p:spPr>
            <a:xfrm>
              <a:off x="8551120" y="4015946"/>
              <a:ext cx="468403" cy="550307"/>
            </a:xfrm>
            <a:prstGeom prst="rect">
              <a:avLst/>
            </a:prstGeom>
            <a:solidFill>
              <a:srgbClr val="F1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C2748F-F315-4D27-9411-7CD1C2E7AE16}"/>
                </a:ext>
              </a:extLst>
            </p:cNvPr>
            <p:cNvSpPr/>
            <p:nvPr/>
          </p:nvSpPr>
          <p:spPr>
            <a:xfrm>
              <a:off x="8619441" y="4130546"/>
              <a:ext cx="108000" cy="108000"/>
            </a:xfrm>
            <a:prstGeom prst="ellipse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FE448E5C-9F9E-4887-A9C7-F420AC43EF95}"/>
                </a:ext>
              </a:extLst>
            </p:cNvPr>
            <p:cNvSpPr/>
            <p:nvPr/>
          </p:nvSpPr>
          <p:spPr>
            <a:xfrm>
              <a:off x="8727441" y="4213170"/>
              <a:ext cx="292082" cy="266382"/>
            </a:xfrm>
            <a:prstGeom prst="triangle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0A0E064-5C56-438C-A354-A01947F93A9E}"/>
                </a:ext>
              </a:extLst>
            </p:cNvPr>
            <p:cNvSpPr/>
            <p:nvPr/>
          </p:nvSpPr>
          <p:spPr>
            <a:xfrm>
              <a:off x="8905099" y="4270841"/>
              <a:ext cx="228847" cy="20871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A86DC2-6DF7-4187-901D-B655709941F5}"/>
              </a:ext>
            </a:extLst>
          </p:cNvPr>
          <p:cNvGrpSpPr/>
          <p:nvPr/>
        </p:nvGrpSpPr>
        <p:grpSpPr>
          <a:xfrm>
            <a:off x="5980042" y="3137700"/>
            <a:ext cx="4063087" cy="644470"/>
            <a:chOff x="5537807" y="2564297"/>
            <a:chExt cx="5451560" cy="864704"/>
          </a:xfrm>
        </p:grpSpPr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AB39230A-3426-4E80-8671-3F474AEAC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4663" y="2564297"/>
              <a:ext cx="864704" cy="864704"/>
            </a:xfrm>
            <a:prstGeom prst="rect">
              <a:avLst/>
            </a:prstGeom>
          </p:spPr>
        </p:pic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2BBB8BD2-F039-4A66-B8CF-BF04654AC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291" y="2564297"/>
              <a:ext cx="864704" cy="864704"/>
            </a:xfrm>
            <a:prstGeom prst="rect">
              <a:avLst/>
            </a:prstGeom>
          </p:spPr>
        </p:pic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34ABAADB-8EB4-47B4-815D-7DDCDEA78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920" y="2564297"/>
              <a:ext cx="864704" cy="864704"/>
            </a:xfrm>
            <a:prstGeom prst="rect">
              <a:avLst/>
            </a:prstGeom>
          </p:spPr>
        </p:pic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69E3EBAC-4AFD-4B75-809F-5226850FF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2549" y="2564297"/>
              <a:ext cx="864704" cy="864704"/>
            </a:xfrm>
            <a:prstGeom prst="rect">
              <a:avLst/>
            </a:prstGeom>
          </p:spPr>
        </p:pic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0056F36A-E6B2-4B61-ABBE-7A4F7160E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178" y="2564297"/>
              <a:ext cx="864704" cy="864704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B7B64866-A9CA-4C63-8F63-379A5EEAB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7807" y="2564297"/>
              <a:ext cx="864704" cy="864704"/>
            </a:xfrm>
            <a:prstGeom prst="rect">
              <a:avLst/>
            </a:prstGeom>
            <a:effectLst/>
          </p:spPr>
        </p:pic>
      </p:grp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5B8A13A9-0F87-45BF-8CC9-F8C5440AE2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23" y="4179823"/>
            <a:ext cx="1370329" cy="1370329"/>
          </a:xfrm>
          <a:prstGeom prst="rect">
            <a:avLst/>
          </a:prstGeom>
        </p:spPr>
      </p:pic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83621F88-BBC0-4A2D-81A2-11B3A512844A}"/>
              </a:ext>
            </a:extLst>
          </p:cNvPr>
          <p:cNvSpPr/>
          <p:nvPr/>
        </p:nvSpPr>
        <p:spPr>
          <a:xfrm>
            <a:off x="6827639" y="4251110"/>
            <a:ext cx="3696085" cy="840084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1600" i="0" dirty="0">
                <a:solidFill>
                  <a:srgbClr val="0B2239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Welcome back</a:t>
            </a:r>
            <a:r>
              <a:rPr lang="en-US" sz="1600" b="1" i="0" dirty="0">
                <a:solidFill>
                  <a:srgbClr val="0B2239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b="1" i="0" dirty="0">
                <a:solidFill>
                  <a:srgbClr val="0B223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John</a:t>
            </a:r>
          </a:p>
          <a:p>
            <a:pPr algn="l"/>
            <a:r>
              <a:rPr lang="en-US" sz="11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See the latest report updates, new features, and visuals, and get the most of your dashboard experience.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B31C665-0716-48D0-9513-808D072A1C5D}"/>
              </a:ext>
            </a:extLst>
          </p:cNvPr>
          <p:cNvSpPr/>
          <p:nvPr/>
        </p:nvSpPr>
        <p:spPr>
          <a:xfrm>
            <a:off x="6939617" y="5178441"/>
            <a:ext cx="1005958" cy="294023"/>
          </a:xfrm>
          <a:prstGeom prst="roundRect">
            <a:avLst>
              <a:gd name="adj" fmla="val 50000"/>
            </a:avLst>
          </a:prstGeom>
          <a:solidFill>
            <a:srgbClr val="FFD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Explore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562950-74A1-4F41-BCF7-927CB320E116}"/>
              </a:ext>
            </a:extLst>
          </p:cNvPr>
          <p:cNvGrpSpPr/>
          <p:nvPr/>
        </p:nvGrpSpPr>
        <p:grpSpPr>
          <a:xfrm>
            <a:off x="4837184" y="1818523"/>
            <a:ext cx="3014729" cy="1076235"/>
            <a:chOff x="4837184" y="1818523"/>
            <a:chExt cx="3014729" cy="1076235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08151EA-E6AD-48A2-83B1-D9853C9F3DC6}"/>
                </a:ext>
              </a:extLst>
            </p:cNvPr>
            <p:cNvSpPr/>
            <p:nvPr/>
          </p:nvSpPr>
          <p:spPr>
            <a:xfrm>
              <a:off x="4837184" y="2037884"/>
              <a:ext cx="3014729" cy="8568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81CD5864-2329-4632-8761-A5A1D3A70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231" y="2159449"/>
              <a:ext cx="636621" cy="636621"/>
            </a:xfrm>
            <a:prstGeom prst="rect">
              <a:avLst/>
            </a:prstGeom>
          </p:spPr>
        </p:pic>
        <p:sp>
          <p:nvSpPr>
            <p:cNvPr id="62" name="Flowchart: Process 61">
              <a:extLst>
                <a:ext uri="{FF2B5EF4-FFF2-40B4-BE49-F238E27FC236}">
                  <a16:creationId xmlns:a16="http://schemas.microsoft.com/office/drawing/2014/main" id="{FEE94A44-6E45-4279-8BB0-B89A4D5B0309}"/>
                </a:ext>
              </a:extLst>
            </p:cNvPr>
            <p:cNvSpPr/>
            <p:nvPr/>
          </p:nvSpPr>
          <p:spPr>
            <a:xfrm>
              <a:off x="5778324" y="2083704"/>
              <a:ext cx="1768790" cy="788113"/>
            </a:xfrm>
            <a:prstGeom prst="flowChart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sz="1600" b="1" i="0" dirty="0">
                  <a:solidFill>
                    <a:srgbClr val="0B223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2,561</a:t>
              </a:r>
            </a:p>
            <a:p>
              <a:pPr algn="l"/>
              <a:r>
                <a:rPr lang="en-US" sz="1100" b="0" i="0" dirty="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24% less </a:t>
              </a:r>
              <a:r>
                <a:rPr lang="en-US" sz="1100" b="0" i="0" dirty="0"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than last month</a:t>
              </a:r>
            </a:p>
          </p:txBody>
        </p:sp>
        <p:sp>
          <p:nvSpPr>
            <p:cNvPr id="64" name="Flowchart: Process 63">
              <a:extLst>
                <a:ext uri="{FF2B5EF4-FFF2-40B4-BE49-F238E27FC236}">
                  <a16:creationId xmlns:a16="http://schemas.microsoft.com/office/drawing/2014/main" id="{B367B4D4-6B81-4F26-A8AD-E2B4C13A0A71}"/>
                </a:ext>
              </a:extLst>
            </p:cNvPr>
            <p:cNvSpPr/>
            <p:nvPr/>
          </p:nvSpPr>
          <p:spPr>
            <a:xfrm>
              <a:off x="5759178" y="1818523"/>
              <a:ext cx="1768790" cy="788113"/>
            </a:xfrm>
            <a:prstGeom prst="flowChart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sz="1100" b="1" i="0" dirty="0">
                  <a:solidFill>
                    <a:srgbClr val="0B2239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Units sold</a:t>
              </a:r>
              <a:endParaRPr lang="en-US" sz="9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B58B39B-1214-4FA1-BEC9-5CD0A5260CC1}"/>
              </a:ext>
            </a:extLst>
          </p:cNvPr>
          <p:cNvSpPr/>
          <p:nvPr/>
        </p:nvSpPr>
        <p:spPr>
          <a:xfrm>
            <a:off x="8155285" y="2037884"/>
            <a:ext cx="3014729" cy="856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49231AFB-D573-4AD7-9C2A-84F061854977}"/>
              </a:ext>
            </a:extLst>
          </p:cNvPr>
          <p:cNvSpPr/>
          <p:nvPr/>
        </p:nvSpPr>
        <p:spPr>
          <a:xfrm>
            <a:off x="9096425" y="2083704"/>
            <a:ext cx="1942636" cy="788113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rgbClr val="0B223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34,811</a:t>
            </a:r>
          </a:p>
          <a:p>
            <a:pPr algn="l"/>
            <a:r>
              <a:rPr lang="en-US" sz="11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12% more </a:t>
            </a:r>
            <a:r>
              <a:rPr lang="en-US" sz="11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than last month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F62A6BD4-3AAA-4491-AE8E-CF76452A6D70}"/>
              </a:ext>
            </a:extLst>
          </p:cNvPr>
          <p:cNvSpPr/>
          <p:nvPr/>
        </p:nvSpPr>
        <p:spPr>
          <a:xfrm>
            <a:off x="9077279" y="1818523"/>
            <a:ext cx="1768790" cy="788113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1100" b="1" dirty="0">
                <a:solidFill>
                  <a:srgbClr val="0B223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New customers</a:t>
            </a:r>
            <a:endParaRPr lang="en-US" sz="900" b="0" i="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CD10C9F-3299-42A2-B96F-0EFD2F5AE6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31" y="2159449"/>
            <a:ext cx="636621" cy="6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1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303706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ACCESSIBILITY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2BA6550-CE9D-4DA5-AB76-9A0D121DFC6E}"/>
              </a:ext>
            </a:extLst>
          </p:cNvPr>
          <p:cNvSpPr/>
          <p:nvPr/>
        </p:nvSpPr>
        <p:spPr>
          <a:xfrm>
            <a:off x="1382526" y="2934330"/>
            <a:ext cx="2047998" cy="207638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CF6E0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sz="1200" dirty="0">
                <a:solidFill>
                  <a:srgbClr val="4848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b="0" i="0" dirty="0">
                <a:solidFill>
                  <a:srgbClr val="48485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ccessible design </a:t>
            </a:r>
            <a:r>
              <a:rPr lang="en-US" sz="1600" b="1" i="0" dirty="0">
                <a:solidFill>
                  <a:srgbClr val="F19F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benefits everyone</a:t>
            </a:r>
            <a:r>
              <a:rPr lang="en-US" sz="1200" b="0" i="0" dirty="0">
                <a:solidFill>
                  <a:srgbClr val="48485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The more accessible a product is, the more usable it will be for everyone.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14EBB-9BBE-4C5F-A6F1-33DB3FF4A79C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F19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CREATE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DFAF8-FD97-4F09-A25F-02F9B8456EAA}"/>
              </a:ext>
            </a:extLst>
          </p:cNvPr>
          <p:cNvGrpSpPr/>
          <p:nvPr/>
        </p:nvGrpSpPr>
        <p:grpSpPr>
          <a:xfrm>
            <a:off x="959310" y="321666"/>
            <a:ext cx="1200684" cy="1545584"/>
            <a:chOff x="8596441" y="5316255"/>
            <a:chExt cx="491423" cy="63258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79A9925-4FF1-42FB-AFDF-53BFF9968AE2}"/>
                </a:ext>
              </a:extLst>
            </p:cNvPr>
            <p:cNvGrpSpPr/>
            <p:nvPr/>
          </p:nvGrpSpPr>
          <p:grpSpPr>
            <a:xfrm>
              <a:off x="8596441" y="5316255"/>
              <a:ext cx="491423" cy="632586"/>
              <a:chOff x="8628759" y="5290695"/>
              <a:chExt cx="491423" cy="63258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53A17F5-970F-4833-8320-9860263800EC}"/>
                  </a:ext>
                </a:extLst>
              </p:cNvPr>
              <p:cNvGrpSpPr/>
              <p:nvPr/>
            </p:nvGrpSpPr>
            <p:grpSpPr>
              <a:xfrm>
                <a:off x="8628759" y="5476119"/>
                <a:ext cx="491423" cy="447162"/>
                <a:chOff x="8619849" y="5373201"/>
                <a:chExt cx="604530" cy="550082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DA34453-6467-46D7-8C6F-EE7FAD449DA7}"/>
                    </a:ext>
                  </a:extLst>
                </p:cNvPr>
                <p:cNvSpPr/>
                <p:nvPr/>
              </p:nvSpPr>
              <p:spPr>
                <a:xfrm>
                  <a:off x="8718423" y="5417327"/>
                  <a:ext cx="505956" cy="5059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1CA05A4-A53B-4E73-B5CE-EE112B2C6E77}"/>
                    </a:ext>
                  </a:extLst>
                </p:cNvPr>
                <p:cNvSpPr/>
                <p:nvPr/>
              </p:nvSpPr>
              <p:spPr>
                <a:xfrm>
                  <a:off x="8619849" y="5373201"/>
                  <a:ext cx="425594" cy="441136"/>
                </a:xfrm>
                <a:prstGeom prst="rect">
                  <a:avLst/>
                </a:prstGeom>
                <a:solidFill>
                  <a:srgbClr val="F19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C9D73A4-A425-449C-B280-99A9840463DD}"/>
                  </a:ext>
                </a:extLst>
              </p:cNvPr>
              <p:cNvSpPr/>
              <p:nvPr/>
            </p:nvSpPr>
            <p:spPr>
              <a:xfrm>
                <a:off x="8835447" y="5290695"/>
                <a:ext cx="164313" cy="164313"/>
              </a:xfrm>
              <a:prstGeom prst="ellipse">
                <a:avLst/>
              </a:prstGeom>
              <a:solidFill>
                <a:srgbClr val="F19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544B686-2CB3-499E-AD60-BA3B6B1D0569}"/>
                </a:ext>
              </a:extLst>
            </p:cNvPr>
            <p:cNvSpPr/>
            <p:nvPr/>
          </p:nvSpPr>
          <p:spPr>
            <a:xfrm>
              <a:off x="8677355" y="5538664"/>
              <a:ext cx="265835" cy="322730"/>
            </a:xfrm>
            <a:custGeom>
              <a:avLst/>
              <a:gdLst>
                <a:gd name="connsiteX0" fmla="*/ 205646 w 265835"/>
                <a:gd name="connsiteY0" fmla="*/ 0 h 322730"/>
                <a:gd name="connsiteX1" fmla="*/ 247091 w 265835"/>
                <a:gd name="connsiteY1" fmla="*/ 4178 h 322730"/>
                <a:gd name="connsiteX2" fmla="*/ 265835 w 265835"/>
                <a:gd name="connsiteY2" fmla="*/ 9997 h 322730"/>
                <a:gd name="connsiteX3" fmla="*/ 265835 w 265835"/>
                <a:gd name="connsiteY3" fmla="*/ 322730 h 322730"/>
                <a:gd name="connsiteX4" fmla="*/ 41132 w 265835"/>
                <a:gd name="connsiteY4" fmla="*/ 322730 h 322730"/>
                <a:gd name="connsiteX5" fmla="*/ 16161 w 265835"/>
                <a:gd name="connsiteY5" fmla="*/ 285693 h 322730"/>
                <a:gd name="connsiteX6" fmla="*/ 0 w 265835"/>
                <a:gd name="connsiteY6" fmla="*/ 205646 h 322730"/>
                <a:gd name="connsiteX7" fmla="*/ 205646 w 265835"/>
                <a:gd name="connsiteY7" fmla="*/ 0 h 32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835" h="322730">
                  <a:moveTo>
                    <a:pt x="205646" y="0"/>
                  </a:moveTo>
                  <a:cubicBezTo>
                    <a:pt x="219843" y="0"/>
                    <a:pt x="233704" y="1439"/>
                    <a:pt x="247091" y="4178"/>
                  </a:cubicBezTo>
                  <a:lnTo>
                    <a:pt x="265835" y="9997"/>
                  </a:lnTo>
                  <a:lnTo>
                    <a:pt x="265835" y="322730"/>
                  </a:lnTo>
                  <a:lnTo>
                    <a:pt x="41132" y="322730"/>
                  </a:lnTo>
                  <a:lnTo>
                    <a:pt x="16161" y="285693"/>
                  </a:lnTo>
                  <a:cubicBezTo>
                    <a:pt x="5754" y="261090"/>
                    <a:pt x="0" y="234040"/>
                    <a:pt x="0" y="205646"/>
                  </a:cubicBezTo>
                  <a:cubicBezTo>
                    <a:pt x="0" y="92071"/>
                    <a:pt x="92071" y="0"/>
                    <a:pt x="205646" y="0"/>
                  </a:cubicBezTo>
                  <a:close/>
                </a:path>
              </a:pathLst>
            </a:cu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CD92D9A-7BC8-47A1-B21C-B96EA3D9996E}"/>
              </a:ext>
            </a:extLst>
          </p:cNvPr>
          <p:cNvSpPr/>
          <p:nvPr/>
        </p:nvSpPr>
        <p:spPr>
          <a:xfrm>
            <a:off x="4546378" y="2443596"/>
            <a:ext cx="1540629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Screen readers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A1CEF18-1ABB-4586-8891-9148A33F47C0}"/>
              </a:ext>
            </a:extLst>
          </p:cNvPr>
          <p:cNvSpPr/>
          <p:nvPr/>
        </p:nvSpPr>
        <p:spPr>
          <a:xfrm>
            <a:off x="4546378" y="3232563"/>
            <a:ext cx="1540629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Low vision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D0F4F0-8820-4607-97D2-1A771CD4A253}"/>
              </a:ext>
            </a:extLst>
          </p:cNvPr>
          <p:cNvSpPr/>
          <p:nvPr/>
        </p:nvSpPr>
        <p:spPr>
          <a:xfrm>
            <a:off x="4546377" y="4021530"/>
            <a:ext cx="1540629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Physical or motor disabilities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5610A16-677E-47C6-86D5-077408EBE13D}"/>
              </a:ext>
            </a:extLst>
          </p:cNvPr>
          <p:cNvSpPr/>
          <p:nvPr/>
        </p:nvSpPr>
        <p:spPr>
          <a:xfrm>
            <a:off x="4546376" y="4837645"/>
            <a:ext cx="1540629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Dyslexia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D4123EF-A129-4014-80F2-558B7B91BA5F}"/>
              </a:ext>
            </a:extLst>
          </p:cNvPr>
          <p:cNvSpPr/>
          <p:nvPr/>
        </p:nvSpPr>
        <p:spPr>
          <a:xfrm>
            <a:off x="4546379" y="1650868"/>
            <a:ext cx="1540629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Autistic spectrum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F437336-1F94-458A-9E9C-AA68EEE78948}"/>
              </a:ext>
            </a:extLst>
          </p:cNvPr>
          <p:cNvSpPr/>
          <p:nvPr/>
        </p:nvSpPr>
        <p:spPr>
          <a:xfrm>
            <a:off x="6228029" y="1659813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Layout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DE88DA9D-BDA8-447F-AB86-A713FD812CDE}"/>
              </a:ext>
            </a:extLst>
          </p:cNvPr>
          <p:cNvSpPr/>
          <p:nvPr/>
        </p:nvSpPr>
        <p:spPr>
          <a:xfrm>
            <a:off x="6228029" y="2443596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Layout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3B430B33-C119-4918-9CBD-ABBE6B01E8C9}"/>
              </a:ext>
            </a:extLst>
          </p:cNvPr>
          <p:cNvSpPr/>
          <p:nvPr/>
        </p:nvSpPr>
        <p:spPr>
          <a:xfrm>
            <a:off x="6228029" y="3227287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Layout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AE6E1FB-081D-4A61-A511-C91AF47F8C67}"/>
              </a:ext>
            </a:extLst>
          </p:cNvPr>
          <p:cNvSpPr/>
          <p:nvPr/>
        </p:nvSpPr>
        <p:spPr>
          <a:xfrm>
            <a:off x="6228029" y="4030475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Layout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8DE71E51-EE6D-4C89-8E0A-8B80598E6986}"/>
              </a:ext>
            </a:extLst>
          </p:cNvPr>
          <p:cNvSpPr/>
          <p:nvPr/>
        </p:nvSpPr>
        <p:spPr>
          <a:xfrm>
            <a:off x="4555371" y="5653760"/>
            <a:ext cx="1540629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Color-blindness</a:t>
            </a:r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F32F17E2-6F3E-4888-87AC-C277C7E8BC2B}"/>
              </a:ext>
            </a:extLst>
          </p:cNvPr>
          <p:cNvSpPr/>
          <p:nvPr/>
        </p:nvSpPr>
        <p:spPr>
          <a:xfrm>
            <a:off x="7564810" y="1655340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Color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63C1E7D3-BC35-4148-936D-12237CBE5A6E}"/>
              </a:ext>
            </a:extLst>
          </p:cNvPr>
          <p:cNvSpPr/>
          <p:nvPr/>
        </p:nvSpPr>
        <p:spPr>
          <a:xfrm>
            <a:off x="7564810" y="3241508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Color/ Contrast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FE93FD9E-76A9-4F9C-8B96-690B95C191AD}"/>
              </a:ext>
            </a:extLst>
          </p:cNvPr>
          <p:cNvSpPr/>
          <p:nvPr/>
        </p:nvSpPr>
        <p:spPr>
          <a:xfrm>
            <a:off x="7564809" y="5653760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Color/ Contrast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0147A516-6048-4CC6-99E1-857430247A5D}"/>
              </a:ext>
            </a:extLst>
          </p:cNvPr>
          <p:cNvSpPr/>
          <p:nvPr/>
        </p:nvSpPr>
        <p:spPr>
          <a:xfrm>
            <a:off x="8893046" y="1659813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Clarity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3BB785E0-DEE7-4E25-BF11-69F6A6F927C9}"/>
              </a:ext>
            </a:extLst>
          </p:cNvPr>
          <p:cNvSpPr/>
          <p:nvPr/>
        </p:nvSpPr>
        <p:spPr>
          <a:xfrm>
            <a:off x="8893046" y="5653759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Clarity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F44E3A39-9B44-496C-AD0B-676B6A3606CE}"/>
              </a:ext>
            </a:extLst>
          </p:cNvPr>
          <p:cNvSpPr/>
          <p:nvPr/>
        </p:nvSpPr>
        <p:spPr>
          <a:xfrm>
            <a:off x="8893046" y="3227739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Size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45AA0CD5-F40C-4806-ABD0-A1AEE297516A}"/>
              </a:ext>
            </a:extLst>
          </p:cNvPr>
          <p:cNvSpPr/>
          <p:nvPr/>
        </p:nvSpPr>
        <p:spPr>
          <a:xfrm>
            <a:off x="8893046" y="4833275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Size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1B38F54D-5716-4776-BAAB-15257250DFDC}"/>
              </a:ext>
            </a:extLst>
          </p:cNvPr>
          <p:cNvSpPr/>
          <p:nvPr/>
        </p:nvSpPr>
        <p:spPr>
          <a:xfrm>
            <a:off x="6228029" y="4833275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Layout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C49DD4A9-C2B2-47D3-940D-A96AC5E9F1BC}"/>
              </a:ext>
            </a:extLst>
          </p:cNvPr>
          <p:cNvSpPr/>
          <p:nvPr/>
        </p:nvSpPr>
        <p:spPr>
          <a:xfrm>
            <a:off x="10209399" y="2443595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Functionality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FC4DB8E9-ACA5-4923-8C9C-67E277127026}"/>
              </a:ext>
            </a:extLst>
          </p:cNvPr>
          <p:cNvSpPr/>
          <p:nvPr/>
        </p:nvSpPr>
        <p:spPr>
          <a:xfrm>
            <a:off x="8893045" y="2437086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Structure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F20DF84D-5D30-4F2D-9066-54BBE0BAF003}"/>
              </a:ext>
            </a:extLst>
          </p:cNvPr>
          <p:cNvSpPr/>
          <p:nvPr/>
        </p:nvSpPr>
        <p:spPr>
          <a:xfrm>
            <a:off x="10209398" y="4833274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Functionality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EE6C6AFE-327D-477E-B9AC-C2836F5D891F}"/>
              </a:ext>
            </a:extLst>
          </p:cNvPr>
          <p:cNvSpPr/>
          <p:nvPr/>
        </p:nvSpPr>
        <p:spPr>
          <a:xfrm>
            <a:off x="10209397" y="4030475"/>
            <a:ext cx="1200149" cy="669501"/>
          </a:xfrm>
          <a:prstGeom prst="flowChartProcess">
            <a:avLst/>
          </a:prstGeom>
          <a:solidFill>
            <a:srgbClr val="F19F00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Functionality</a:t>
            </a:r>
            <a:endParaRPr lang="en-CA" sz="1050" b="1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CC8442-1A0D-41E4-A87E-E47F6314C2D3}"/>
              </a:ext>
            </a:extLst>
          </p:cNvPr>
          <p:cNvSpPr txBox="1"/>
          <p:nvPr/>
        </p:nvSpPr>
        <p:spPr>
          <a:xfrm>
            <a:off x="1382526" y="5846963"/>
            <a:ext cx="204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EnChroma</a:t>
            </a:r>
            <a:r>
              <a:rPr lang="en-US" sz="12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®</a:t>
            </a:r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Color Blind Test | Test Your Color Vision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63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CB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3085234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THE FINAL STEP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14EBB-9BBE-4C5F-A6F1-33DB3FF4A79C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007D6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TEST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CF9E4C-D0E8-465E-9CC5-C7724E082BDC}"/>
              </a:ext>
            </a:extLst>
          </p:cNvPr>
          <p:cNvGrpSpPr/>
          <p:nvPr/>
        </p:nvGrpSpPr>
        <p:grpSpPr>
          <a:xfrm>
            <a:off x="869413" y="477245"/>
            <a:ext cx="1380478" cy="1173623"/>
            <a:chOff x="10188746" y="806492"/>
            <a:chExt cx="862782" cy="7335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FBEEA0F-374E-42DF-98FB-D58149E7916D}"/>
                </a:ext>
              </a:extLst>
            </p:cNvPr>
            <p:cNvGrpSpPr/>
            <p:nvPr/>
          </p:nvGrpSpPr>
          <p:grpSpPr>
            <a:xfrm>
              <a:off x="10188746" y="806492"/>
              <a:ext cx="862782" cy="733500"/>
              <a:chOff x="10188746" y="806492"/>
              <a:chExt cx="862782" cy="733500"/>
            </a:xfrm>
          </p:grpSpPr>
          <p:sp>
            <p:nvSpPr>
              <p:cNvPr id="39" name="Flowchart: Manual Operation 38">
                <a:extLst>
                  <a:ext uri="{FF2B5EF4-FFF2-40B4-BE49-F238E27FC236}">
                    <a16:creationId xmlns:a16="http://schemas.microsoft.com/office/drawing/2014/main" id="{23243705-E718-4404-93F8-D03D09A0667E}"/>
                  </a:ext>
                </a:extLst>
              </p:cNvPr>
              <p:cNvSpPr/>
              <p:nvPr/>
            </p:nvSpPr>
            <p:spPr>
              <a:xfrm rot="10800000">
                <a:off x="10188746" y="1101274"/>
                <a:ext cx="862782" cy="438718"/>
              </a:xfrm>
              <a:prstGeom prst="flowChartManualOperation">
                <a:avLst/>
              </a:prstGeom>
              <a:solidFill>
                <a:srgbClr val="007D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E9764F7-D393-49D8-AC31-243ECFE05372}"/>
                  </a:ext>
                </a:extLst>
              </p:cNvPr>
              <p:cNvSpPr/>
              <p:nvPr/>
            </p:nvSpPr>
            <p:spPr>
              <a:xfrm>
                <a:off x="10420236" y="937281"/>
                <a:ext cx="399802" cy="280458"/>
              </a:xfrm>
              <a:prstGeom prst="rect">
                <a:avLst/>
              </a:prstGeom>
              <a:solidFill>
                <a:srgbClr val="007D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78CD8B0-A154-4ED2-8EE5-B0241A125A0F}"/>
                  </a:ext>
                </a:extLst>
              </p:cNvPr>
              <p:cNvSpPr/>
              <p:nvPr/>
            </p:nvSpPr>
            <p:spPr>
              <a:xfrm>
                <a:off x="10372142" y="806492"/>
                <a:ext cx="495991" cy="149107"/>
              </a:xfrm>
              <a:prstGeom prst="rect">
                <a:avLst/>
              </a:prstGeom>
              <a:solidFill>
                <a:srgbClr val="007D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9BB0AF-36F3-46EA-9922-669C1EB1B43A}"/>
                </a:ext>
              </a:extLst>
            </p:cNvPr>
            <p:cNvSpPr/>
            <p:nvPr/>
          </p:nvSpPr>
          <p:spPr>
            <a:xfrm>
              <a:off x="10533340" y="955599"/>
              <a:ext cx="173595" cy="246618"/>
            </a:xfrm>
            <a:prstGeom prst="rect">
              <a:avLst/>
            </a:prstGeom>
            <a:solidFill>
              <a:srgbClr val="1F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Flowchart: Manual Operation 37">
              <a:extLst>
                <a:ext uri="{FF2B5EF4-FFF2-40B4-BE49-F238E27FC236}">
                  <a16:creationId xmlns:a16="http://schemas.microsoft.com/office/drawing/2014/main" id="{478EF1B1-202E-458E-86B6-2B863B330A62}"/>
                </a:ext>
              </a:extLst>
            </p:cNvPr>
            <p:cNvSpPr/>
            <p:nvPr/>
          </p:nvSpPr>
          <p:spPr>
            <a:xfrm rot="10800000">
              <a:off x="10375877" y="1184294"/>
              <a:ext cx="485041" cy="246640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7D0413A9-E192-479E-B374-6BB93EAD3CB2}"/>
              </a:ext>
            </a:extLst>
          </p:cNvPr>
          <p:cNvSpPr/>
          <p:nvPr/>
        </p:nvSpPr>
        <p:spPr>
          <a:xfrm rot="10800000">
            <a:off x="5679138" y="4050262"/>
            <a:ext cx="3483912" cy="214364"/>
          </a:xfrm>
          <a:prstGeom prst="flowChartProcess">
            <a:avLst/>
          </a:prstGeom>
          <a:gradFill>
            <a:gsLst>
              <a:gs pos="0">
                <a:srgbClr val="007D6E"/>
              </a:gs>
              <a:gs pos="100000">
                <a:srgbClr val="007D6E">
                  <a:alpha val="14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5D100998-792E-4782-B5D7-6D2E77780A7C}"/>
              </a:ext>
            </a:extLst>
          </p:cNvPr>
          <p:cNvSpPr/>
          <p:nvPr/>
        </p:nvSpPr>
        <p:spPr>
          <a:xfrm>
            <a:off x="2470150" y="3303387"/>
            <a:ext cx="2995206" cy="214364"/>
          </a:xfrm>
          <a:prstGeom prst="flowChartProcess">
            <a:avLst/>
          </a:prstGeom>
          <a:gradFill>
            <a:gsLst>
              <a:gs pos="0">
                <a:srgbClr val="007D6E"/>
              </a:gs>
              <a:gs pos="100000">
                <a:srgbClr val="007D6E">
                  <a:alpha val="14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AF0F1169-6A4D-48B6-84E0-9BA7B48F1787}"/>
              </a:ext>
            </a:extLst>
          </p:cNvPr>
          <p:cNvSpPr/>
          <p:nvPr/>
        </p:nvSpPr>
        <p:spPr>
          <a:xfrm>
            <a:off x="1577358" y="2934330"/>
            <a:ext cx="1853166" cy="96078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005C5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Report validation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364EF6F-1A71-4FCE-8CEE-C6C56356E130}"/>
              </a:ext>
            </a:extLst>
          </p:cNvPr>
          <p:cNvSpPr/>
          <p:nvPr/>
        </p:nvSpPr>
        <p:spPr>
          <a:xfrm>
            <a:off x="2470150" y="4797137"/>
            <a:ext cx="2995206" cy="214364"/>
          </a:xfrm>
          <a:prstGeom prst="flowChartProcess">
            <a:avLst/>
          </a:prstGeom>
          <a:gradFill>
            <a:gsLst>
              <a:gs pos="0">
                <a:srgbClr val="007D6E"/>
              </a:gs>
              <a:gs pos="100000">
                <a:srgbClr val="007D6E">
                  <a:alpha val="14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DD9415FF-E395-4D99-B479-EF3284204174}"/>
              </a:ext>
            </a:extLst>
          </p:cNvPr>
          <p:cNvSpPr/>
          <p:nvPr/>
        </p:nvSpPr>
        <p:spPr>
          <a:xfrm>
            <a:off x="1577358" y="4423927"/>
            <a:ext cx="1853166" cy="96078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005C5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validation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6AB760C5-5246-4643-B020-B3272400CD25}"/>
              </a:ext>
            </a:extLst>
          </p:cNvPr>
          <p:cNvSpPr/>
          <p:nvPr/>
        </p:nvSpPr>
        <p:spPr>
          <a:xfrm rot="5400000">
            <a:off x="4718481" y="4050262"/>
            <a:ext cx="1708114" cy="214364"/>
          </a:xfrm>
          <a:prstGeom prst="flowChartProcess">
            <a:avLst/>
          </a:prstGeom>
          <a:solidFill>
            <a:srgbClr val="007D6E">
              <a:alpha val="1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979AFC9A-EA68-4EC8-9D37-7E70BC0CE748}"/>
              </a:ext>
            </a:extLst>
          </p:cNvPr>
          <p:cNvSpPr/>
          <p:nvPr/>
        </p:nvSpPr>
        <p:spPr>
          <a:xfrm>
            <a:off x="4279276" y="3677837"/>
            <a:ext cx="1853166" cy="96078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005C5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User testing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3ECACD9-C987-4521-834D-C9D1AB985F0D}"/>
              </a:ext>
            </a:extLst>
          </p:cNvPr>
          <p:cNvSpPr/>
          <p:nvPr/>
        </p:nvSpPr>
        <p:spPr>
          <a:xfrm>
            <a:off x="6584326" y="3677837"/>
            <a:ext cx="1853166" cy="96078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005C5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E02ACF8-FBB7-4F07-9C67-4FAAA89706DF}"/>
              </a:ext>
            </a:extLst>
          </p:cNvPr>
          <p:cNvSpPr/>
          <p:nvPr/>
        </p:nvSpPr>
        <p:spPr>
          <a:xfrm>
            <a:off x="8889376" y="3677052"/>
            <a:ext cx="1853166" cy="96078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005C5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Launch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5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87477E-1AD5-420D-A437-B281FD9FC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70" y="2243795"/>
            <a:ext cx="4217894" cy="77698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B1562E-8E4E-48B5-BC70-A2A2462FBEFA}"/>
              </a:ext>
            </a:extLst>
          </p:cNvPr>
          <p:cNvSpPr/>
          <p:nvPr/>
        </p:nvSpPr>
        <p:spPr>
          <a:xfrm>
            <a:off x="5233796" y="3788394"/>
            <a:ext cx="2167543" cy="313960"/>
          </a:xfrm>
          <a:prstGeom prst="roundRect">
            <a:avLst>
              <a:gd name="adj" fmla="val 50000"/>
            </a:avLst>
          </a:prstGeom>
          <a:solidFill>
            <a:srgbClr val="4D7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Coming soon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3CC39-AB12-4DA2-9ECA-38B80BFC817D}"/>
              </a:ext>
            </a:extLst>
          </p:cNvPr>
          <p:cNvSpPr txBox="1"/>
          <p:nvPr/>
        </p:nvSpPr>
        <p:spPr>
          <a:xfrm>
            <a:off x="5787614" y="440123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09  2021</a:t>
            </a:r>
          </a:p>
        </p:txBody>
      </p:sp>
    </p:spTree>
    <p:extLst>
      <p:ext uri="{BB962C8B-B14F-4D97-AF65-F5344CB8AC3E}">
        <p14:creationId xmlns:p14="http://schemas.microsoft.com/office/powerpoint/2010/main" val="128774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7EE05C-71FC-4201-8912-4C28E7B91947}"/>
              </a:ext>
            </a:extLst>
          </p:cNvPr>
          <p:cNvSpPr/>
          <p:nvPr/>
        </p:nvSpPr>
        <p:spPr>
          <a:xfrm>
            <a:off x="661657" y="1752770"/>
            <a:ext cx="2038531" cy="6458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968A4-389A-4442-9ECF-84D001717F59}"/>
              </a:ext>
            </a:extLst>
          </p:cNvPr>
          <p:cNvSpPr/>
          <p:nvPr/>
        </p:nvSpPr>
        <p:spPr>
          <a:xfrm>
            <a:off x="661657" y="523461"/>
            <a:ext cx="2038531" cy="1229309"/>
          </a:xfrm>
          <a:prstGeom prst="rect">
            <a:avLst/>
          </a:prstGeom>
          <a:solidFill>
            <a:srgbClr val="4D7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01A65A-D235-4D7B-8C13-ED692C769BD8}"/>
              </a:ext>
            </a:extLst>
          </p:cNvPr>
          <p:cNvGrpSpPr/>
          <p:nvPr/>
        </p:nvGrpSpPr>
        <p:grpSpPr>
          <a:xfrm>
            <a:off x="1264033" y="727180"/>
            <a:ext cx="821635" cy="821635"/>
            <a:chOff x="1606825" y="727297"/>
            <a:chExt cx="821635" cy="821635"/>
          </a:xfrm>
        </p:grpSpPr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D1F5C0DF-5184-4041-8F1E-71845CAC3022}"/>
                </a:ext>
              </a:extLst>
            </p:cNvPr>
            <p:cNvSpPr/>
            <p:nvPr/>
          </p:nvSpPr>
          <p:spPr>
            <a:xfrm>
              <a:off x="1606825" y="727297"/>
              <a:ext cx="821635" cy="821635"/>
            </a:xfrm>
            <a:prstGeom prst="donut">
              <a:avLst>
                <a:gd name="adj" fmla="val 17403"/>
              </a:avLst>
            </a:prstGeom>
            <a:solidFill>
              <a:srgbClr val="323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975320-2B87-4E9D-B399-7563628F2A06}"/>
                </a:ext>
              </a:extLst>
            </p:cNvPr>
            <p:cNvSpPr/>
            <p:nvPr/>
          </p:nvSpPr>
          <p:spPr>
            <a:xfrm>
              <a:off x="1880628" y="1001100"/>
              <a:ext cx="274029" cy="2740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8500A9-C236-4354-AC4F-060C10433E9C}"/>
                </a:ext>
              </a:extLst>
            </p:cNvPr>
            <p:cNvSpPr/>
            <p:nvPr/>
          </p:nvSpPr>
          <p:spPr>
            <a:xfrm rot="18900000">
              <a:off x="2255269" y="1316022"/>
              <a:ext cx="159250" cy="202809"/>
            </a:xfrm>
            <a:prstGeom prst="rect">
              <a:avLst/>
            </a:prstGeom>
            <a:solidFill>
              <a:srgbClr val="323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332EB26-84A2-4EC7-BC5D-32640C718FC2}"/>
              </a:ext>
            </a:extLst>
          </p:cNvPr>
          <p:cNvGrpSpPr/>
          <p:nvPr/>
        </p:nvGrpSpPr>
        <p:grpSpPr>
          <a:xfrm>
            <a:off x="661657" y="2478574"/>
            <a:ext cx="2040180" cy="1276453"/>
            <a:chOff x="722954" y="2535724"/>
            <a:chExt cx="2040180" cy="12764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1DBBBF-6DFB-4FA4-AFF9-B74472E78F4A}"/>
                </a:ext>
              </a:extLst>
            </p:cNvPr>
            <p:cNvSpPr/>
            <p:nvPr/>
          </p:nvSpPr>
          <p:spPr>
            <a:xfrm>
              <a:off x="722954" y="2535724"/>
              <a:ext cx="978783" cy="918734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713C541-1D48-4514-9C15-BA6FAEF8B9A9}"/>
                </a:ext>
              </a:extLst>
            </p:cNvPr>
            <p:cNvSpPr/>
            <p:nvPr/>
          </p:nvSpPr>
          <p:spPr>
            <a:xfrm>
              <a:off x="1781868" y="2535724"/>
              <a:ext cx="981266" cy="918734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72ADC82-2860-419E-BCB3-276AA080E492}"/>
                </a:ext>
              </a:extLst>
            </p:cNvPr>
            <p:cNvSpPr/>
            <p:nvPr/>
          </p:nvSpPr>
          <p:spPr>
            <a:xfrm>
              <a:off x="722954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b="1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User feedback</a:t>
              </a:r>
              <a:endParaRPr lang="en-CA" sz="600" b="1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575EF9F-CA4B-4180-9C22-B7CAB60DAE6D}"/>
                </a:ext>
              </a:extLst>
            </p:cNvPr>
            <p:cNvSpPr/>
            <p:nvPr/>
          </p:nvSpPr>
          <p:spPr>
            <a:xfrm>
              <a:off x="1781868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Business requirements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4B897C-D26F-4BB2-B5D3-BD66C9B2899D}"/>
              </a:ext>
            </a:extLst>
          </p:cNvPr>
          <p:cNvGrpSpPr/>
          <p:nvPr/>
        </p:nvGrpSpPr>
        <p:grpSpPr>
          <a:xfrm>
            <a:off x="661657" y="3835118"/>
            <a:ext cx="2040597" cy="1278639"/>
            <a:chOff x="711164" y="3885918"/>
            <a:chExt cx="2040597" cy="12786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B76B15-0AE9-4EB8-96D0-FB8C8401D7AC}"/>
                </a:ext>
              </a:extLst>
            </p:cNvPr>
            <p:cNvSpPr/>
            <p:nvPr/>
          </p:nvSpPr>
          <p:spPr>
            <a:xfrm>
              <a:off x="711581" y="3885918"/>
              <a:ext cx="978783" cy="918734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295D2B-B79D-45D8-A1B7-D7D7F49AC778}"/>
                </a:ext>
              </a:extLst>
            </p:cNvPr>
            <p:cNvSpPr/>
            <p:nvPr/>
          </p:nvSpPr>
          <p:spPr>
            <a:xfrm>
              <a:off x="1770495" y="3885918"/>
              <a:ext cx="981266" cy="918734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C1E462D-2AB7-47F1-AE65-5641AF7BD04C}"/>
                </a:ext>
              </a:extLst>
            </p:cNvPr>
            <p:cNvSpPr/>
            <p:nvPr/>
          </p:nvSpPr>
          <p:spPr>
            <a:xfrm>
              <a:off x="711164" y="4804556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Technical requirements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EF34825-236C-457A-96B4-C4E2061C352A}"/>
                </a:ext>
              </a:extLst>
            </p:cNvPr>
            <p:cNvSpPr/>
            <p:nvPr/>
          </p:nvSpPr>
          <p:spPr>
            <a:xfrm>
              <a:off x="1770495" y="480455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Design requirements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0E28704-E075-46F3-B6F6-E13E6AE6D960}"/>
              </a:ext>
            </a:extLst>
          </p:cNvPr>
          <p:cNvSpPr/>
          <p:nvPr/>
        </p:nvSpPr>
        <p:spPr>
          <a:xfrm>
            <a:off x="2868449" y="1752770"/>
            <a:ext cx="2038531" cy="6458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DEFINE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7686E0-2551-4C2B-BC09-85F4D45BF852}"/>
              </a:ext>
            </a:extLst>
          </p:cNvPr>
          <p:cNvSpPr/>
          <p:nvPr/>
        </p:nvSpPr>
        <p:spPr>
          <a:xfrm>
            <a:off x="2868449" y="523461"/>
            <a:ext cx="2038531" cy="1229309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6E08AA-79BD-4BAC-BEC0-456F9E56D856}"/>
              </a:ext>
            </a:extLst>
          </p:cNvPr>
          <p:cNvSpPr/>
          <p:nvPr/>
        </p:nvSpPr>
        <p:spPr>
          <a:xfrm>
            <a:off x="5075241" y="1752770"/>
            <a:ext cx="2038531" cy="6458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SKETCH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E4DCF9-017A-4D50-A1D2-6F5461CA9A5D}"/>
              </a:ext>
            </a:extLst>
          </p:cNvPr>
          <p:cNvSpPr/>
          <p:nvPr/>
        </p:nvSpPr>
        <p:spPr>
          <a:xfrm>
            <a:off x="5075241" y="523461"/>
            <a:ext cx="2038531" cy="1229309"/>
          </a:xfrm>
          <a:prstGeom prst="rect">
            <a:avLst/>
          </a:prstGeom>
          <a:solidFill>
            <a:srgbClr val="E23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EC3712-5734-42E7-AA1A-96F4F8FCFF7F}"/>
              </a:ext>
            </a:extLst>
          </p:cNvPr>
          <p:cNvSpPr/>
          <p:nvPr/>
        </p:nvSpPr>
        <p:spPr>
          <a:xfrm>
            <a:off x="7282033" y="1752770"/>
            <a:ext cx="2038531" cy="6458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CREATE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4E892E-6F47-4600-995D-F19014414EA6}"/>
              </a:ext>
            </a:extLst>
          </p:cNvPr>
          <p:cNvSpPr/>
          <p:nvPr/>
        </p:nvSpPr>
        <p:spPr>
          <a:xfrm>
            <a:off x="7282033" y="523461"/>
            <a:ext cx="2038531" cy="1229309"/>
          </a:xfrm>
          <a:prstGeom prst="rect">
            <a:avLst/>
          </a:prstGeom>
          <a:solidFill>
            <a:srgbClr val="FFD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9287BB3-C62E-498A-821E-F7171977288D}"/>
              </a:ext>
            </a:extLst>
          </p:cNvPr>
          <p:cNvSpPr/>
          <p:nvPr/>
        </p:nvSpPr>
        <p:spPr>
          <a:xfrm>
            <a:off x="9490164" y="1752770"/>
            <a:ext cx="2038531" cy="645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TEST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0C65A8-FB1E-475F-8AE3-17B3BCF89E3A}"/>
              </a:ext>
            </a:extLst>
          </p:cNvPr>
          <p:cNvSpPr/>
          <p:nvPr/>
        </p:nvSpPr>
        <p:spPr>
          <a:xfrm>
            <a:off x="9490164" y="523461"/>
            <a:ext cx="2038531" cy="1229309"/>
          </a:xfrm>
          <a:prstGeom prst="rect">
            <a:avLst/>
          </a:prstGeom>
          <a:solidFill>
            <a:srgbClr val="1FC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F1C3AD-7F4B-4622-830D-7A5A8650D29E}"/>
              </a:ext>
            </a:extLst>
          </p:cNvPr>
          <p:cNvGrpSpPr/>
          <p:nvPr/>
        </p:nvGrpSpPr>
        <p:grpSpPr>
          <a:xfrm>
            <a:off x="3403829" y="663251"/>
            <a:ext cx="943332" cy="949493"/>
            <a:chOff x="3506676" y="663251"/>
            <a:chExt cx="943332" cy="949493"/>
          </a:xfrm>
        </p:grpSpPr>
        <p:sp>
          <p:nvSpPr>
            <p:cNvPr id="60" name="Circle: Hollow 59">
              <a:extLst>
                <a:ext uri="{FF2B5EF4-FFF2-40B4-BE49-F238E27FC236}">
                  <a16:creationId xmlns:a16="http://schemas.microsoft.com/office/drawing/2014/main" id="{603C1542-B615-4B96-AD0F-CC39D47CA2D4}"/>
                </a:ext>
              </a:extLst>
            </p:cNvPr>
            <p:cNvSpPr/>
            <p:nvPr/>
          </p:nvSpPr>
          <p:spPr>
            <a:xfrm>
              <a:off x="3566052" y="727297"/>
              <a:ext cx="821635" cy="821635"/>
            </a:xfrm>
            <a:prstGeom prst="donut">
              <a:avLst>
                <a:gd name="adj" fmla="val 14312"/>
              </a:avLst>
            </a:prstGeom>
            <a:solidFill>
              <a:srgbClr val="262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4AA55C2-DDD8-4702-B570-1C1CA6B1A9D1}"/>
                </a:ext>
              </a:extLst>
            </p:cNvPr>
            <p:cNvSpPr/>
            <p:nvPr/>
          </p:nvSpPr>
          <p:spPr>
            <a:xfrm>
              <a:off x="3839855" y="1013436"/>
              <a:ext cx="261693" cy="2616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104086A-A1B2-4419-BBF2-8C42EB71A420}"/>
                </a:ext>
              </a:extLst>
            </p:cNvPr>
            <p:cNvSpPr/>
            <p:nvPr/>
          </p:nvSpPr>
          <p:spPr>
            <a:xfrm rot="16200000">
              <a:off x="4233368" y="1001099"/>
              <a:ext cx="159250" cy="274030"/>
            </a:xfrm>
            <a:prstGeom prst="rect">
              <a:avLst/>
            </a:prstGeom>
            <a:solidFill>
              <a:srgbClr val="262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5077B67-8508-409F-ABD5-CE1593202BAF}"/>
                </a:ext>
              </a:extLst>
            </p:cNvPr>
            <p:cNvSpPr/>
            <p:nvPr/>
          </p:nvSpPr>
          <p:spPr>
            <a:xfrm>
              <a:off x="3897244" y="1338714"/>
              <a:ext cx="159250" cy="274030"/>
            </a:xfrm>
            <a:prstGeom prst="rect">
              <a:avLst/>
            </a:prstGeom>
            <a:solidFill>
              <a:srgbClr val="262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B5834F3-2C52-46A2-A71C-5CDCA840872A}"/>
                </a:ext>
              </a:extLst>
            </p:cNvPr>
            <p:cNvSpPr/>
            <p:nvPr/>
          </p:nvSpPr>
          <p:spPr>
            <a:xfrm rot="16200000">
              <a:off x="3565046" y="1002079"/>
              <a:ext cx="157290" cy="274030"/>
            </a:xfrm>
            <a:prstGeom prst="rect">
              <a:avLst/>
            </a:prstGeom>
            <a:solidFill>
              <a:srgbClr val="262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FC42E66-2CB1-4801-82D6-2952C0E79608}"/>
                </a:ext>
              </a:extLst>
            </p:cNvPr>
            <p:cNvSpPr/>
            <p:nvPr/>
          </p:nvSpPr>
          <p:spPr>
            <a:xfrm>
              <a:off x="3897244" y="663251"/>
              <a:ext cx="159250" cy="274030"/>
            </a:xfrm>
            <a:prstGeom prst="rect">
              <a:avLst/>
            </a:prstGeom>
            <a:solidFill>
              <a:srgbClr val="262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4212B9E3-A7A5-4D2B-B21A-B7A1DA257A07}"/>
              </a:ext>
            </a:extLst>
          </p:cNvPr>
          <p:cNvSpPr/>
          <p:nvPr/>
        </p:nvSpPr>
        <p:spPr>
          <a:xfrm>
            <a:off x="6134155" y="934361"/>
            <a:ext cx="244293" cy="52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6039E788-6225-48CD-81E4-915B74E69B8E}"/>
              </a:ext>
            </a:extLst>
          </p:cNvPr>
          <p:cNvSpPr/>
          <p:nvPr/>
        </p:nvSpPr>
        <p:spPr>
          <a:xfrm>
            <a:off x="5685437" y="741998"/>
            <a:ext cx="792000" cy="791999"/>
          </a:xfrm>
          <a:prstGeom prst="rtTriangle">
            <a:avLst/>
          </a:prstGeom>
          <a:solidFill>
            <a:srgbClr val="940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2EB7969D-4F4C-4710-B18E-364C84306935}"/>
              </a:ext>
            </a:extLst>
          </p:cNvPr>
          <p:cNvSpPr/>
          <p:nvPr/>
        </p:nvSpPr>
        <p:spPr>
          <a:xfrm>
            <a:off x="6136531" y="776670"/>
            <a:ext cx="241917" cy="157870"/>
          </a:xfrm>
          <a:prstGeom prst="triangle">
            <a:avLst/>
          </a:prstGeom>
          <a:solidFill>
            <a:srgbClr val="940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2DC42FC-3004-4CBB-BDAB-B781E5C50D09}"/>
              </a:ext>
            </a:extLst>
          </p:cNvPr>
          <p:cNvGrpSpPr/>
          <p:nvPr/>
        </p:nvGrpSpPr>
        <p:grpSpPr>
          <a:xfrm>
            <a:off x="10078038" y="783890"/>
            <a:ext cx="862782" cy="733500"/>
            <a:chOff x="10188746" y="806492"/>
            <a:chExt cx="862782" cy="7335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7F96FDE-C298-4DDB-9C3B-B45C696F5BD2}"/>
                </a:ext>
              </a:extLst>
            </p:cNvPr>
            <p:cNvGrpSpPr/>
            <p:nvPr/>
          </p:nvGrpSpPr>
          <p:grpSpPr>
            <a:xfrm>
              <a:off x="10188746" y="806492"/>
              <a:ext cx="862782" cy="733500"/>
              <a:chOff x="10188746" y="806492"/>
              <a:chExt cx="862782" cy="733500"/>
            </a:xfrm>
          </p:grpSpPr>
          <p:sp>
            <p:nvSpPr>
              <p:cNvPr id="107" name="Flowchart: Manual Operation 106">
                <a:extLst>
                  <a:ext uri="{FF2B5EF4-FFF2-40B4-BE49-F238E27FC236}">
                    <a16:creationId xmlns:a16="http://schemas.microsoft.com/office/drawing/2014/main" id="{CC18173B-FE56-4C90-9D20-84D009641EBC}"/>
                  </a:ext>
                </a:extLst>
              </p:cNvPr>
              <p:cNvSpPr/>
              <p:nvPr/>
            </p:nvSpPr>
            <p:spPr>
              <a:xfrm rot="10800000">
                <a:off x="10188746" y="1101274"/>
                <a:ext cx="862782" cy="438718"/>
              </a:xfrm>
              <a:prstGeom prst="flowChartManualOperation">
                <a:avLst/>
              </a:prstGeom>
              <a:solidFill>
                <a:srgbClr val="007D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95DEFE-5D15-4693-8D0C-8B70F621F910}"/>
                  </a:ext>
                </a:extLst>
              </p:cNvPr>
              <p:cNvSpPr/>
              <p:nvPr/>
            </p:nvSpPr>
            <p:spPr>
              <a:xfrm>
                <a:off x="10420236" y="937281"/>
                <a:ext cx="399802" cy="280458"/>
              </a:xfrm>
              <a:prstGeom prst="rect">
                <a:avLst/>
              </a:prstGeom>
              <a:solidFill>
                <a:srgbClr val="007D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C3EA804-F649-4D7B-B4C1-20D76A82FC2D}"/>
                  </a:ext>
                </a:extLst>
              </p:cNvPr>
              <p:cNvSpPr/>
              <p:nvPr/>
            </p:nvSpPr>
            <p:spPr>
              <a:xfrm>
                <a:off x="10372142" y="806492"/>
                <a:ext cx="495991" cy="149107"/>
              </a:xfrm>
              <a:prstGeom prst="rect">
                <a:avLst/>
              </a:prstGeom>
              <a:solidFill>
                <a:srgbClr val="007D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D6DD415-AB09-4588-B292-30A047B07904}"/>
                </a:ext>
              </a:extLst>
            </p:cNvPr>
            <p:cNvSpPr/>
            <p:nvPr/>
          </p:nvSpPr>
          <p:spPr>
            <a:xfrm>
              <a:off x="10533340" y="955599"/>
              <a:ext cx="173595" cy="246618"/>
            </a:xfrm>
            <a:prstGeom prst="rect">
              <a:avLst/>
            </a:prstGeom>
            <a:solidFill>
              <a:srgbClr val="1F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Flowchart: Manual Operation 118">
              <a:extLst>
                <a:ext uri="{FF2B5EF4-FFF2-40B4-BE49-F238E27FC236}">
                  <a16:creationId xmlns:a16="http://schemas.microsoft.com/office/drawing/2014/main" id="{B2ED64D3-98B1-439E-8459-503A3C1E15E6}"/>
                </a:ext>
              </a:extLst>
            </p:cNvPr>
            <p:cNvSpPr/>
            <p:nvPr/>
          </p:nvSpPr>
          <p:spPr>
            <a:xfrm rot="10800000">
              <a:off x="10375877" y="1184294"/>
              <a:ext cx="485041" cy="246640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4CD7AF1-C866-4390-8149-5B659D61F36D}"/>
              </a:ext>
            </a:extLst>
          </p:cNvPr>
          <p:cNvGrpSpPr/>
          <p:nvPr/>
        </p:nvGrpSpPr>
        <p:grpSpPr>
          <a:xfrm>
            <a:off x="2866800" y="2478574"/>
            <a:ext cx="2040180" cy="1276453"/>
            <a:chOff x="722954" y="2535724"/>
            <a:chExt cx="2040180" cy="1276453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2F9AF94-DF5E-465F-8586-22AD7A91043A}"/>
                </a:ext>
              </a:extLst>
            </p:cNvPr>
            <p:cNvSpPr/>
            <p:nvPr/>
          </p:nvSpPr>
          <p:spPr>
            <a:xfrm>
              <a:off x="722954" y="2535724"/>
              <a:ext cx="978783" cy="918734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F01BE9C-4D7D-43E1-B9FB-1D53E4BCFE75}"/>
                </a:ext>
              </a:extLst>
            </p:cNvPr>
            <p:cNvSpPr/>
            <p:nvPr/>
          </p:nvSpPr>
          <p:spPr>
            <a:xfrm>
              <a:off x="1781868" y="2535724"/>
              <a:ext cx="981266" cy="918734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21DED-A476-4E6E-BF41-A5BD47B34FC5}"/>
                </a:ext>
              </a:extLst>
            </p:cNvPr>
            <p:cNvSpPr/>
            <p:nvPr/>
          </p:nvSpPr>
          <p:spPr>
            <a:xfrm>
              <a:off x="722954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Personas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365E365-C445-4497-9B14-54FB1498B9DD}"/>
                </a:ext>
              </a:extLst>
            </p:cNvPr>
            <p:cNvSpPr/>
            <p:nvPr/>
          </p:nvSpPr>
          <p:spPr>
            <a:xfrm>
              <a:off x="1781868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Information architecture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44B6554-3394-4986-A7E5-5991030FE1A7}"/>
              </a:ext>
            </a:extLst>
          </p:cNvPr>
          <p:cNvGrpSpPr/>
          <p:nvPr/>
        </p:nvGrpSpPr>
        <p:grpSpPr>
          <a:xfrm>
            <a:off x="2866800" y="3835118"/>
            <a:ext cx="979200" cy="1276453"/>
            <a:chOff x="722954" y="2535724"/>
            <a:chExt cx="979200" cy="1276453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557C018-2AE5-4D36-8A81-74132E74433D}"/>
                </a:ext>
              </a:extLst>
            </p:cNvPr>
            <p:cNvSpPr/>
            <p:nvPr/>
          </p:nvSpPr>
          <p:spPr>
            <a:xfrm>
              <a:off x="722954" y="2535724"/>
              <a:ext cx="978783" cy="918734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424D307-F789-453D-897D-C85C3ABB20D7}"/>
                </a:ext>
              </a:extLst>
            </p:cNvPr>
            <p:cNvSpPr/>
            <p:nvPr/>
          </p:nvSpPr>
          <p:spPr>
            <a:xfrm>
              <a:off x="722954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User flows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2AB3CF6-7E35-4F98-A9F6-8D48F46639CA}"/>
              </a:ext>
            </a:extLst>
          </p:cNvPr>
          <p:cNvGrpSpPr/>
          <p:nvPr/>
        </p:nvGrpSpPr>
        <p:grpSpPr>
          <a:xfrm>
            <a:off x="5075241" y="2478574"/>
            <a:ext cx="2040180" cy="1276453"/>
            <a:chOff x="722954" y="2535724"/>
            <a:chExt cx="2040180" cy="1276453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471FB04-36F6-437A-A4DF-3DCFD0E3CBB4}"/>
                </a:ext>
              </a:extLst>
            </p:cNvPr>
            <p:cNvSpPr/>
            <p:nvPr/>
          </p:nvSpPr>
          <p:spPr>
            <a:xfrm>
              <a:off x="722954" y="2535724"/>
              <a:ext cx="978783" cy="918734"/>
            </a:xfrm>
            <a:prstGeom prst="rect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7199CA3-4CF3-4182-B553-0F79FD35CF38}"/>
                </a:ext>
              </a:extLst>
            </p:cNvPr>
            <p:cNvSpPr/>
            <p:nvPr/>
          </p:nvSpPr>
          <p:spPr>
            <a:xfrm>
              <a:off x="1781868" y="2535724"/>
              <a:ext cx="981266" cy="918734"/>
            </a:xfrm>
            <a:prstGeom prst="rect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8ACA716-8B06-40DD-B460-ACAF05637907}"/>
                </a:ext>
              </a:extLst>
            </p:cNvPr>
            <p:cNvSpPr/>
            <p:nvPr/>
          </p:nvSpPr>
          <p:spPr>
            <a:xfrm>
              <a:off x="722954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Layout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135E0E8-FE12-4D7D-8736-F6CC6D602B02}"/>
                </a:ext>
              </a:extLst>
            </p:cNvPr>
            <p:cNvSpPr/>
            <p:nvPr/>
          </p:nvSpPr>
          <p:spPr>
            <a:xfrm>
              <a:off x="1781868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Wireframe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34E62DC-F718-4290-99C1-A23A9757C415}"/>
              </a:ext>
            </a:extLst>
          </p:cNvPr>
          <p:cNvGrpSpPr/>
          <p:nvPr/>
        </p:nvGrpSpPr>
        <p:grpSpPr>
          <a:xfrm>
            <a:off x="7282033" y="2478574"/>
            <a:ext cx="2040180" cy="1276453"/>
            <a:chOff x="722954" y="2535724"/>
            <a:chExt cx="2040180" cy="127645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8E501B7-4AC4-4C08-9E89-1CED2A51CF1A}"/>
                </a:ext>
              </a:extLst>
            </p:cNvPr>
            <p:cNvSpPr/>
            <p:nvPr/>
          </p:nvSpPr>
          <p:spPr>
            <a:xfrm>
              <a:off x="722954" y="2535724"/>
              <a:ext cx="978783" cy="918734"/>
            </a:xfrm>
            <a:prstGeom prst="rect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76109BA-6CF3-4E78-B372-FF130D2768FA}"/>
                </a:ext>
              </a:extLst>
            </p:cNvPr>
            <p:cNvSpPr/>
            <p:nvPr/>
          </p:nvSpPr>
          <p:spPr>
            <a:xfrm>
              <a:off x="1781868" y="2535724"/>
              <a:ext cx="981266" cy="918734"/>
            </a:xfrm>
            <a:prstGeom prst="rect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6097ED3-30B7-4CBA-9181-41C189FB2DD4}"/>
                </a:ext>
              </a:extLst>
            </p:cNvPr>
            <p:cNvSpPr/>
            <p:nvPr/>
          </p:nvSpPr>
          <p:spPr>
            <a:xfrm>
              <a:off x="722954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Data visualization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E1B1EEB-595A-49BE-AF3C-EDAA2F1CF0F8}"/>
                </a:ext>
              </a:extLst>
            </p:cNvPr>
            <p:cNvSpPr/>
            <p:nvPr/>
          </p:nvSpPr>
          <p:spPr>
            <a:xfrm>
              <a:off x="1781868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Typography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2C0388-A42C-404A-88A1-DBD5F5B28522}"/>
              </a:ext>
            </a:extLst>
          </p:cNvPr>
          <p:cNvGrpSpPr/>
          <p:nvPr/>
        </p:nvGrpSpPr>
        <p:grpSpPr>
          <a:xfrm>
            <a:off x="7282033" y="3835118"/>
            <a:ext cx="2040180" cy="1276453"/>
            <a:chOff x="722954" y="2535724"/>
            <a:chExt cx="2040180" cy="1276453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F6752F5-DE03-46B0-885E-CCF2F73010AE}"/>
                </a:ext>
              </a:extLst>
            </p:cNvPr>
            <p:cNvSpPr/>
            <p:nvPr/>
          </p:nvSpPr>
          <p:spPr>
            <a:xfrm>
              <a:off x="722954" y="2535724"/>
              <a:ext cx="978783" cy="918734"/>
            </a:xfrm>
            <a:prstGeom prst="rect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378A51E-BB4B-4E1A-8F36-6D6A69F2EEF9}"/>
                </a:ext>
              </a:extLst>
            </p:cNvPr>
            <p:cNvSpPr/>
            <p:nvPr/>
          </p:nvSpPr>
          <p:spPr>
            <a:xfrm>
              <a:off x="1781868" y="2535724"/>
              <a:ext cx="981266" cy="918734"/>
            </a:xfrm>
            <a:prstGeom prst="rect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9731F1E-5353-4CFA-BCF8-1E9038902994}"/>
                </a:ext>
              </a:extLst>
            </p:cNvPr>
            <p:cNvSpPr/>
            <p:nvPr/>
          </p:nvSpPr>
          <p:spPr>
            <a:xfrm>
              <a:off x="722954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Color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5D79FF2-C5B7-4B07-AD8D-24FA772E4822}"/>
                </a:ext>
              </a:extLst>
            </p:cNvPr>
            <p:cNvSpPr/>
            <p:nvPr/>
          </p:nvSpPr>
          <p:spPr>
            <a:xfrm>
              <a:off x="1781868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Images &amp; icons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889DC3-D851-47F7-97BE-5D7A2E03A826}"/>
              </a:ext>
            </a:extLst>
          </p:cNvPr>
          <p:cNvGrpSpPr/>
          <p:nvPr/>
        </p:nvGrpSpPr>
        <p:grpSpPr>
          <a:xfrm>
            <a:off x="7280384" y="5185947"/>
            <a:ext cx="2040180" cy="1276453"/>
            <a:chOff x="722954" y="2535724"/>
            <a:chExt cx="2040180" cy="1276453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5C15862-1092-44C2-A247-151E99CD30EA}"/>
                </a:ext>
              </a:extLst>
            </p:cNvPr>
            <p:cNvSpPr/>
            <p:nvPr/>
          </p:nvSpPr>
          <p:spPr>
            <a:xfrm>
              <a:off x="722954" y="2535724"/>
              <a:ext cx="978783" cy="918734"/>
            </a:xfrm>
            <a:prstGeom prst="rect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3DEFCAF-0B8D-42D9-A7AB-C56D666FBE4A}"/>
                </a:ext>
              </a:extLst>
            </p:cNvPr>
            <p:cNvSpPr/>
            <p:nvPr/>
          </p:nvSpPr>
          <p:spPr>
            <a:xfrm>
              <a:off x="1781868" y="2535724"/>
              <a:ext cx="981266" cy="918734"/>
            </a:xfrm>
            <a:prstGeom prst="rect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6885475-48CB-444B-A0FA-D4CE7EF374B8}"/>
                </a:ext>
              </a:extLst>
            </p:cNvPr>
            <p:cNvSpPr/>
            <p:nvPr/>
          </p:nvSpPr>
          <p:spPr>
            <a:xfrm>
              <a:off x="722954" y="3452177"/>
              <a:ext cx="978783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Feedback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D622965-7AF8-49D3-9E6D-FE652B02AF36}"/>
                </a:ext>
              </a:extLst>
            </p:cNvPr>
            <p:cNvSpPr/>
            <p:nvPr/>
          </p:nvSpPr>
          <p:spPr>
            <a:xfrm>
              <a:off x="1783934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Accessibility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B635CD1-F37A-4D43-8694-6B5DE342DD38}"/>
              </a:ext>
            </a:extLst>
          </p:cNvPr>
          <p:cNvGrpSpPr/>
          <p:nvPr/>
        </p:nvGrpSpPr>
        <p:grpSpPr>
          <a:xfrm>
            <a:off x="9490164" y="2478574"/>
            <a:ext cx="2040180" cy="1276453"/>
            <a:chOff x="722954" y="2535724"/>
            <a:chExt cx="2040180" cy="1276453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F460EA-B07E-4BA8-95C4-00D6FD15EA8D}"/>
                </a:ext>
              </a:extLst>
            </p:cNvPr>
            <p:cNvSpPr/>
            <p:nvPr/>
          </p:nvSpPr>
          <p:spPr>
            <a:xfrm>
              <a:off x="722954" y="2535724"/>
              <a:ext cx="978783" cy="918734"/>
            </a:xfrm>
            <a:prstGeom prst="rect">
              <a:avLst/>
            </a:prstGeom>
            <a:solidFill>
              <a:srgbClr val="1F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09905E-03A7-43BF-AB97-D69D4304247B}"/>
                </a:ext>
              </a:extLst>
            </p:cNvPr>
            <p:cNvSpPr/>
            <p:nvPr/>
          </p:nvSpPr>
          <p:spPr>
            <a:xfrm>
              <a:off x="1781868" y="2535724"/>
              <a:ext cx="981266" cy="918734"/>
            </a:xfrm>
            <a:prstGeom prst="rect">
              <a:avLst/>
            </a:prstGeom>
            <a:solidFill>
              <a:srgbClr val="1F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CA7295E-1AD4-42B3-A5B7-166890CAC031}"/>
                </a:ext>
              </a:extLst>
            </p:cNvPr>
            <p:cNvSpPr/>
            <p:nvPr/>
          </p:nvSpPr>
          <p:spPr>
            <a:xfrm>
              <a:off x="722954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Report validation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5AA5235-F102-4C1F-92FE-A8E7FFF42897}"/>
                </a:ext>
              </a:extLst>
            </p:cNvPr>
            <p:cNvSpPr/>
            <p:nvPr/>
          </p:nvSpPr>
          <p:spPr>
            <a:xfrm>
              <a:off x="1781868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Data validation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D2B7B08-C1D9-4C55-9F9E-D0B224AF43FD}"/>
              </a:ext>
            </a:extLst>
          </p:cNvPr>
          <p:cNvGrpSpPr/>
          <p:nvPr/>
        </p:nvGrpSpPr>
        <p:grpSpPr>
          <a:xfrm>
            <a:off x="9490164" y="3835118"/>
            <a:ext cx="2040180" cy="1276453"/>
            <a:chOff x="722954" y="2535724"/>
            <a:chExt cx="2040180" cy="1276453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3E66C4-7444-42B6-A891-358353BE3A21}"/>
                </a:ext>
              </a:extLst>
            </p:cNvPr>
            <p:cNvSpPr/>
            <p:nvPr/>
          </p:nvSpPr>
          <p:spPr>
            <a:xfrm>
              <a:off x="722954" y="2535724"/>
              <a:ext cx="978783" cy="918734"/>
            </a:xfrm>
            <a:prstGeom prst="rect">
              <a:avLst/>
            </a:prstGeom>
            <a:solidFill>
              <a:srgbClr val="1F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2106824-DEE4-41E6-90D5-DB75CC4EC0A0}"/>
                </a:ext>
              </a:extLst>
            </p:cNvPr>
            <p:cNvSpPr/>
            <p:nvPr/>
          </p:nvSpPr>
          <p:spPr>
            <a:xfrm>
              <a:off x="1781868" y="2535724"/>
              <a:ext cx="981266" cy="918734"/>
            </a:xfrm>
            <a:prstGeom prst="rect">
              <a:avLst/>
            </a:prstGeom>
            <a:solidFill>
              <a:srgbClr val="1F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04BE6B0-1544-4845-9B85-2FC0225C378E}"/>
                </a:ext>
              </a:extLst>
            </p:cNvPr>
            <p:cNvSpPr/>
            <p:nvPr/>
          </p:nvSpPr>
          <p:spPr>
            <a:xfrm>
              <a:off x="722954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User testing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5B14BB3-FC03-4851-8874-20F54634D234}"/>
                </a:ext>
              </a:extLst>
            </p:cNvPr>
            <p:cNvSpPr/>
            <p:nvPr/>
          </p:nvSpPr>
          <p:spPr>
            <a:xfrm>
              <a:off x="1781868" y="3452177"/>
              <a:ext cx="979200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  <a:latin typeface="Segoe UI Semibold" panose="020B0702040204020203" pitchFamily="34" charset="0"/>
                  <a:ea typeface="Nexa Bold" panose="02000000000000000000" pitchFamily="2" charset="0"/>
                  <a:cs typeface="Segoe UI Semibold" panose="020B0702040204020203" pitchFamily="34" charset="0"/>
                </a:rPr>
                <a:t>Deployment &amp; launch</a:t>
              </a:r>
              <a:endParaRPr lang="en-CA" sz="600" dirty="0">
                <a:solidFill>
                  <a:srgbClr val="828CB8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E913F6C-E59A-4C3B-A346-AFCC5B76F892}"/>
              </a:ext>
            </a:extLst>
          </p:cNvPr>
          <p:cNvGrpSpPr/>
          <p:nvPr/>
        </p:nvGrpSpPr>
        <p:grpSpPr>
          <a:xfrm>
            <a:off x="3090289" y="2669223"/>
            <a:ext cx="544500" cy="551164"/>
            <a:chOff x="3119396" y="2610537"/>
            <a:chExt cx="575901" cy="582949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DE628DF-B339-4C2F-93DB-975DEAFC27C0}"/>
                </a:ext>
              </a:extLst>
            </p:cNvPr>
            <p:cNvSpPr/>
            <p:nvPr/>
          </p:nvSpPr>
          <p:spPr>
            <a:xfrm>
              <a:off x="3119396" y="2610537"/>
              <a:ext cx="575901" cy="501650"/>
            </a:xfrm>
            <a:prstGeom prst="rect">
              <a:avLst/>
            </a:prstGeom>
            <a:solidFill>
              <a:srgbClr val="262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Flowchart: Delay 160">
              <a:extLst>
                <a:ext uri="{FF2B5EF4-FFF2-40B4-BE49-F238E27FC236}">
                  <a16:creationId xmlns:a16="http://schemas.microsoft.com/office/drawing/2014/main" id="{08850553-EEBC-4FF8-A29A-54CC696675F7}"/>
                </a:ext>
              </a:extLst>
            </p:cNvPr>
            <p:cNvSpPr/>
            <p:nvPr/>
          </p:nvSpPr>
          <p:spPr>
            <a:xfrm rot="16200000">
              <a:off x="3308993" y="2915133"/>
              <a:ext cx="196707" cy="360000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71A9DF1-D1A1-43B5-AE40-6CD9133A4C51}"/>
                </a:ext>
              </a:extLst>
            </p:cNvPr>
            <p:cNvSpPr/>
            <p:nvPr/>
          </p:nvSpPr>
          <p:spPr>
            <a:xfrm>
              <a:off x="3289354" y="2693250"/>
              <a:ext cx="235984" cy="235984"/>
            </a:xfrm>
            <a:prstGeom prst="ellips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9F7E5A8-E63E-4861-B798-75E1B040EDEC}"/>
                </a:ext>
              </a:extLst>
            </p:cNvPr>
            <p:cNvSpPr/>
            <p:nvPr/>
          </p:nvSpPr>
          <p:spPr>
            <a:xfrm rot="16200000">
              <a:off x="3329592" y="2854433"/>
              <a:ext cx="155509" cy="360000"/>
            </a:xfrm>
            <a:custGeom>
              <a:avLst/>
              <a:gdLst>
                <a:gd name="connsiteX0" fmla="*/ 155509 w 155509"/>
                <a:gd name="connsiteY0" fmla="*/ 180000 h 360000"/>
                <a:gd name="connsiteX1" fmla="*/ 8234 w 155509"/>
                <a:gd name="connsiteY1" fmla="*/ 360000 h 360000"/>
                <a:gd name="connsiteX2" fmla="*/ 0 w 155509"/>
                <a:gd name="connsiteY2" fmla="*/ 360000 h 360000"/>
                <a:gd name="connsiteX3" fmla="*/ 0 w 155509"/>
                <a:gd name="connsiteY3" fmla="*/ 0 h 360000"/>
                <a:gd name="connsiteX4" fmla="*/ 8234 w 155509"/>
                <a:gd name="connsiteY4" fmla="*/ 0 h 360000"/>
                <a:gd name="connsiteX5" fmla="*/ 155509 w 155509"/>
                <a:gd name="connsiteY5" fmla="*/ 18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509" h="360000">
                  <a:moveTo>
                    <a:pt x="155509" y="180000"/>
                  </a:moveTo>
                  <a:cubicBezTo>
                    <a:pt x="155509" y="279411"/>
                    <a:pt x="89572" y="360000"/>
                    <a:pt x="8234" y="360000"/>
                  </a:cubicBezTo>
                  <a:lnTo>
                    <a:pt x="0" y="360000"/>
                  </a:lnTo>
                  <a:lnTo>
                    <a:pt x="0" y="0"/>
                  </a:lnTo>
                  <a:lnTo>
                    <a:pt x="8234" y="0"/>
                  </a:lnTo>
                  <a:cubicBezTo>
                    <a:pt x="89572" y="0"/>
                    <a:pt x="155509" y="80589"/>
                    <a:pt x="155509" y="180000"/>
                  </a:cubicBezTo>
                  <a:close/>
                </a:path>
              </a:pathLst>
            </a:cu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10B15C7-9DDE-4C83-8D12-0B34EF09534A}"/>
              </a:ext>
            </a:extLst>
          </p:cNvPr>
          <p:cNvGrpSpPr/>
          <p:nvPr/>
        </p:nvGrpSpPr>
        <p:grpSpPr>
          <a:xfrm>
            <a:off x="7497462" y="5348195"/>
            <a:ext cx="544625" cy="624717"/>
            <a:chOff x="7591218" y="5403307"/>
            <a:chExt cx="544625" cy="624717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EE9F4FB-75EC-4CCF-AA00-5A9418026C74}"/>
                </a:ext>
              </a:extLst>
            </p:cNvPr>
            <p:cNvGrpSpPr/>
            <p:nvPr/>
          </p:nvGrpSpPr>
          <p:grpSpPr>
            <a:xfrm>
              <a:off x="7591218" y="5483399"/>
              <a:ext cx="544625" cy="544625"/>
              <a:chOff x="7551573" y="5483399"/>
              <a:chExt cx="544625" cy="544625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C778DE67-5393-4DA4-A012-B4C9CB2EC95A}"/>
                  </a:ext>
                </a:extLst>
              </p:cNvPr>
              <p:cNvSpPr/>
              <p:nvPr/>
            </p:nvSpPr>
            <p:spPr>
              <a:xfrm>
                <a:off x="7551573" y="5483399"/>
                <a:ext cx="544625" cy="544625"/>
              </a:xfrm>
              <a:prstGeom prst="ellipse">
                <a:avLst/>
              </a:prstGeom>
              <a:solidFill>
                <a:srgbClr val="F19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D0CC96C-4C50-4513-AFCE-57C7AFE28EAC}"/>
                  </a:ext>
                </a:extLst>
              </p:cNvPr>
              <p:cNvSpPr/>
              <p:nvPr/>
            </p:nvSpPr>
            <p:spPr>
              <a:xfrm>
                <a:off x="7620000" y="5795757"/>
                <a:ext cx="213360" cy="232267"/>
              </a:xfrm>
              <a:prstGeom prst="rect">
                <a:avLst/>
              </a:prstGeom>
              <a:solidFill>
                <a:srgbClr val="F19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08B27C2-32FA-4DD9-A5D2-51AC00580F46}"/>
                </a:ext>
              </a:extLst>
            </p:cNvPr>
            <p:cNvSpPr/>
            <p:nvPr/>
          </p:nvSpPr>
          <p:spPr>
            <a:xfrm>
              <a:off x="7775335" y="5706281"/>
              <a:ext cx="177384" cy="177384"/>
            </a:xfrm>
            <a:prstGeom prst="ellipse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Trapezoid 193">
              <a:extLst>
                <a:ext uri="{FF2B5EF4-FFF2-40B4-BE49-F238E27FC236}">
                  <a16:creationId xmlns:a16="http://schemas.microsoft.com/office/drawing/2014/main" id="{44D3B3DC-FA4E-44EC-A282-4DD4A9A47D85}"/>
                </a:ext>
              </a:extLst>
            </p:cNvPr>
            <p:cNvSpPr/>
            <p:nvPr/>
          </p:nvSpPr>
          <p:spPr>
            <a:xfrm rot="10800000">
              <a:off x="7745765" y="5403307"/>
              <a:ext cx="242930" cy="266997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10B5FCC-5840-463C-91C1-61C169F08A84}"/>
                </a:ext>
              </a:extLst>
            </p:cNvPr>
            <p:cNvSpPr/>
            <p:nvPr/>
          </p:nvSpPr>
          <p:spPr>
            <a:xfrm>
              <a:off x="7768347" y="5483400"/>
              <a:ext cx="197763" cy="186905"/>
            </a:xfrm>
            <a:custGeom>
              <a:avLst/>
              <a:gdLst>
                <a:gd name="connsiteX0" fmla="*/ 95427 w 197763"/>
                <a:gd name="connsiteY0" fmla="*/ 0 h 186905"/>
                <a:gd name="connsiteX1" fmla="*/ 150307 w 197763"/>
                <a:gd name="connsiteY1" fmla="*/ 5533 h 186905"/>
                <a:gd name="connsiteX2" fmla="*/ 197763 w 197763"/>
                <a:gd name="connsiteY2" fmla="*/ 20264 h 186905"/>
                <a:gd name="connsiteX3" fmla="*/ 159858 w 197763"/>
                <a:gd name="connsiteY3" fmla="*/ 186905 h 186905"/>
                <a:gd name="connsiteX4" fmla="*/ 38393 w 197763"/>
                <a:gd name="connsiteY4" fmla="*/ 186905 h 186905"/>
                <a:gd name="connsiteX5" fmla="*/ 0 w 197763"/>
                <a:gd name="connsiteY5" fmla="*/ 18119 h 186905"/>
                <a:gd name="connsiteX6" fmla="*/ 40547 w 197763"/>
                <a:gd name="connsiteY6" fmla="*/ 5533 h 186905"/>
                <a:gd name="connsiteX7" fmla="*/ 95427 w 197763"/>
                <a:gd name="connsiteY7" fmla="*/ 0 h 18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763" h="186905">
                  <a:moveTo>
                    <a:pt x="95427" y="0"/>
                  </a:moveTo>
                  <a:cubicBezTo>
                    <a:pt x="114226" y="0"/>
                    <a:pt x="132581" y="1905"/>
                    <a:pt x="150307" y="5533"/>
                  </a:cubicBezTo>
                  <a:lnTo>
                    <a:pt x="197763" y="20264"/>
                  </a:lnTo>
                  <a:lnTo>
                    <a:pt x="159858" y="186905"/>
                  </a:lnTo>
                  <a:lnTo>
                    <a:pt x="38393" y="186905"/>
                  </a:lnTo>
                  <a:lnTo>
                    <a:pt x="0" y="18119"/>
                  </a:lnTo>
                  <a:lnTo>
                    <a:pt x="40547" y="5533"/>
                  </a:lnTo>
                  <a:cubicBezTo>
                    <a:pt x="58273" y="1905"/>
                    <a:pt x="76628" y="0"/>
                    <a:pt x="95427" y="0"/>
                  </a:cubicBezTo>
                  <a:close/>
                </a:path>
              </a:pathLst>
            </a:cu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285DD13-7930-46C9-9CBD-9836C294CFEE}"/>
              </a:ext>
            </a:extLst>
          </p:cNvPr>
          <p:cNvGrpSpPr/>
          <p:nvPr/>
        </p:nvGrpSpPr>
        <p:grpSpPr>
          <a:xfrm>
            <a:off x="7476456" y="2621272"/>
            <a:ext cx="661257" cy="647413"/>
            <a:chOff x="7556443" y="2560312"/>
            <a:chExt cx="661257" cy="647413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68E0573-6A06-4945-B928-83E442E74272}"/>
                </a:ext>
              </a:extLst>
            </p:cNvPr>
            <p:cNvSpPr/>
            <p:nvPr/>
          </p:nvSpPr>
          <p:spPr>
            <a:xfrm>
              <a:off x="7556443" y="2663100"/>
              <a:ext cx="544625" cy="544625"/>
            </a:xfrm>
            <a:prstGeom prst="ellipse">
              <a:avLst/>
            </a:prstGeom>
            <a:solidFill>
              <a:srgbClr val="F1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1EF25FA-6821-405B-8C68-DB1CBD205BD9}"/>
                </a:ext>
              </a:extLst>
            </p:cNvPr>
            <p:cNvSpPr/>
            <p:nvPr/>
          </p:nvSpPr>
          <p:spPr>
            <a:xfrm>
              <a:off x="7834023" y="2560312"/>
              <a:ext cx="383677" cy="375507"/>
            </a:xfrm>
            <a:custGeom>
              <a:avLst/>
              <a:gdLst>
                <a:gd name="connsiteX0" fmla="*/ 12808 w 383677"/>
                <a:gd name="connsiteY0" fmla="*/ 0 h 375507"/>
                <a:gd name="connsiteX1" fmla="*/ 383677 w 383677"/>
                <a:gd name="connsiteY1" fmla="*/ 370869 h 375507"/>
                <a:gd name="connsiteX2" fmla="*/ 383209 w 383677"/>
                <a:gd name="connsiteY2" fmla="*/ 375507 h 375507"/>
                <a:gd name="connsiteX3" fmla="*/ 0 w 383677"/>
                <a:gd name="connsiteY3" fmla="*/ 375507 h 375507"/>
                <a:gd name="connsiteX4" fmla="*/ 0 w 383677"/>
                <a:gd name="connsiteY4" fmla="*/ 1291 h 37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677" h="375507">
                  <a:moveTo>
                    <a:pt x="12808" y="0"/>
                  </a:moveTo>
                  <a:cubicBezTo>
                    <a:pt x="217633" y="0"/>
                    <a:pt x="383677" y="166044"/>
                    <a:pt x="383677" y="370869"/>
                  </a:cubicBezTo>
                  <a:lnTo>
                    <a:pt x="383209" y="375507"/>
                  </a:lnTo>
                  <a:lnTo>
                    <a:pt x="0" y="375507"/>
                  </a:lnTo>
                  <a:lnTo>
                    <a:pt x="0" y="12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882C0239-C656-4760-A424-0315810C3B5B}"/>
                </a:ext>
              </a:extLst>
            </p:cNvPr>
            <p:cNvSpPr/>
            <p:nvPr/>
          </p:nvSpPr>
          <p:spPr>
            <a:xfrm>
              <a:off x="7834023" y="2663631"/>
              <a:ext cx="267046" cy="272188"/>
            </a:xfrm>
            <a:custGeom>
              <a:avLst/>
              <a:gdLst>
                <a:gd name="connsiteX0" fmla="*/ 0 w 267046"/>
                <a:gd name="connsiteY0" fmla="*/ 0 h 272188"/>
                <a:gd name="connsiteX1" fmla="*/ 49614 w 267046"/>
                <a:gd name="connsiteY1" fmla="*/ 5002 h 272188"/>
                <a:gd name="connsiteX2" fmla="*/ 267046 w 267046"/>
                <a:gd name="connsiteY2" fmla="*/ 271782 h 272188"/>
                <a:gd name="connsiteX3" fmla="*/ 267005 w 267046"/>
                <a:gd name="connsiteY3" fmla="*/ 272188 h 272188"/>
                <a:gd name="connsiteX4" fmla="*/ 0 w 267046"/>
                <a:gd name="connsiteY4" fmla="*/ 272188 h 27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6" h="272188">
                  <a:moveTo>
                    <a:pt x="0" y="0"/>
                  </a:moveTo>
                  <a:lnTo>
                    <a:pt x="49614" y="5002"/>
                  </a:lnTo>
                  <a:cubicBezTo>
                    <a:pt x="173702" y="30394"/>
                    <a:pt x="267046" y="140187"/>
                    <a:pt x="267046" y="271782"/>
                  </a:cubicBezTo>
                  <a:lnTo>
                    <a:pt x="267005" y="272188"/>
                  </a:lnTo>
                  <a:lnTo>
                    <a:pt x="0" y="272188"/>
                  </a:lnTo>
                  <a:close/>
                </a:path>
              </a:pathLst>
            </a:cu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3F76ECEC-9D6B-4ECC-A722-7712F6D8A45A}"/>
              </a:ext>
            </a:extLst>
          </p:cNvPr>
          <p:cNvGrpSpPr/>
          <p:nvPr/>
        </p:nvGrpSpPr>
        <p:grpSpPr>
          <a:xfrm>
            <a:off x="4057891" y="2657752"/>
            <a:ext cx="681749" cy="581694"/>
            <a:chOff x="4122638" y="2688232"/>
            <a:chExt cx="681749" cy="581694"/>
          </a:xfrm>
        </p:grpSpPr>
        <p:sp>
          <p:nvSpPr>
            <p:cNvPr id="254" name="Flowchart: Decision 253">
              <a:extLst>
                <a:ext uri="{FF2B5EF4-FFF2-40B4-BE49-F238E27FC236}">
                  <a16:creationId xmlns:a16="http://schemas.microsoft.com/office/drawing/2014/main" id="{1CC03EFF-CC50-4690-B5E4-D3DCCB0D4FEF}"/>
                </a:ext>
              </a:extLst>
            </p:cNvPr>
            <p:cNvSpPr/>
            <p:nvPr/>
          </p:nvSpPr>
          <p:spPr>
            <a:xfrm>
              <a:off x="4130618" y="2956678"/>
              <a:ext cx="673769" cy="313248"/>
            </a:xfrm>
            <a:prstGeom prst="flowChartDecision">
              <a:avLst/>
            </a:prstGeom>
            <a:solidFill>
              <a:srgbClr val="262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6" name="Flowchart: Decision 255">
              <a:extLst>
                <a:ext uri="{FF2B5EF4-FFF2-40B4-BE49-F238E27FC236}">
                  <a16:creationId xmlns:a16="http://schemas.microsoft.com/office/drawing/2014/main" id="{0DB13DE8-3983-4DC2-BB9D-8F4EB6EB5E99}"/>
                </a:ext>
              </a:extLst>
            </p:cNvPr>
            <p:cNvSpPr/>
            <p:nvPr/>
          </p:nvSpPr>
          <p:spPr>
            <a:xfrm>
              <a:off x="4122638" y="2822455"/>
              <a:ext cx="673769" cy="313248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8" name="Flowchart: Decision 257">
              <a:extLst>
                <a:ext uri="{FF2B5EF4-FFF2-40B4-BE49-F238E27FC236}">
                  <a16:creationId xmlns:a16="http://schemas.microsoft.com/office/drawing/2014/main" id="{DC62D665-E9E1-4EF6-8E0F-BEAE9742F5CA}"/>
                </a:ext>
              </a:extLst>
            </p:cNvPr>
            <p:cNvSpPr/>
            <p:nvPr/>
          </p:nvSpPr>
          <p:spPr>
            <a:xfrm>
              <a:off x="4130618" y="2688232"/>
              <a:ext cx="673769" cy="313248"/>
            </a:xfrm>
            <a:prstGeom prst="flowChartDecision">
              <a:avLst/>
            </a:prstGeom>
            <a:solidFill>
              <a:srgbClr val="262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986AA6B-366D-4582-81DA-B20AF4E47A41}"/>
                </a:ext>
              </a:extLst>
            </p:cNvPr>
            <p:cNvSpPr/>
            <p:nvPr/>
          </p:nvSpPr>
          <p:spPr>
            <a:xfrm>
              <a:off x="4274472" y="2824313"/>
              <a:ext cx="386323" cy="179609"/>
            </a:xfrm>
            <a:custGeom>
              <a:avLst/>
              <a:gdLst>
                <a:gd name="connsiteX0" fmla="*/ 196524 w 385067"/>
                <a:gd name="connsiteY0" fmla="*/ 0 h 179025"/>
                <a:gd name="connsiteX1" fmla="*/ 385067 w 385067"/>
                <a:gd name="connsiteY1" fmla="*/ 87658 h 179025"/>
                <a:gd name="connsiteX2" fmla="*/ 188544 w 385067"/>
                <a:gd name="connsiteY2" fmla="*/ 179025 h 179025"/>
                <a:gd name="connsiteX3" fmla="*/ 0 w 385067"/>
                <a:gd name="connsiteY3" fmla="*/ 91368 h 17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067" h="179025">
                  <a:moveTo>
                    <a:pt x="196524" y="0"/>
                  </a:moveTo>
                  <a:lnTo>
                    <a:pt x="385067" y="87658"/>
                  </a:lnTo>
                  <a:lnTo>
                    <a:pt x="188544" y="179025"/>
                  </a:lnTo>
                  <a:lnTo>
                    <a:pt x="0" y="91368"/>
                  </a:lnTo>
                  <a:close/>
                </a:path>
              </a:pathLst>
            </a:cu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20883E4-A88D-44DE-A55F-52777D86A7C0}"/>
              </a:ext>
            </a:extLst>
          </p:cNvPr>
          <p:cNvGrpSpPr/>
          <p:nvPr/>
        </p:nvGrpSpPr>
        <p:grpSpPr>
          <a:xfrm>
            <a:off x="848677" y="2599570"/>
            <a:ext cx="606759" cy="651065"/>
            <a:chOff x="2518254" y="2637082"/>
            <a:chExt cx="606759" cy="651065"/>
          </a:xfrm>
        </p:grpSpPr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106060B-578C-4CC2-A5E9-C4C0A7AAB027}"/>
                </a:ext>
              </a:extLst>
            </p:cNvPr>
            <p:cNvSpPr/>
            <p:nvPr/>
          </p:nvSpPr>
          <p:spPr>
            <a:xfrm>
              <a:off x="2518254" y="2960746"/>
              <a:ext cx="327401" cy="327401"/>
            </a:xfrm>
            <a:custGeom>
              <a:avLst/>
              <a:gdLst>
                <a:gd name="connsiteX0" fmla="*/ 272313 w 544626"/>
                <a:gd name="connsiteY0" fmla="*/ 0 h 544626"/>
                <a:gd name="connsiteX1" fmla="*/ 544626 w 544626"/>
                <a:gd name="connsiteY1" fmla="*/ 272313 h 544626"/>
                <a:gd name="connsiteX2" fmla="*/ 327194 w 544626"/>
                <a:gd name="connsiteY2" fmla="*/ 539094 h 544626"/>
                <a:gd name="connsiteX3" fmla="*/ 281787 w 544626"/>
                <a:gd name="connsiteY3" fmla="*/ 543671 h 544626"/>
                <a:gd name="connsiteX4" fmla="*/ 281787 w 544626"/>
                <a:gd name="connsiteY4" fmla="*/ 544625 h 544626"/>
                <a:gd name="connsiteX5" fmla="*/ 272323 w 544626"/>
                <a:gd name="connsiteY5" fmla="*/ 544625 h 544626"/>
                <a:gd name="connsiteX6" fmla="*/ 272313 w 544626"/>
                <a:gd name="connsiteY6" fmla="*/ 544626 h 544626"/>
                <a:gd name="connsiteX7" fmla="*/ 272303 w 544626"/>
                <a:gd name="connsiteY7" fmla="*/ 544625 h 544626"/>
                <a:gd name="connsiteX8" fmla="*/ 68427 w 544626"/>
                <a:gd name="connsiteY8" fmla="*/ 544625 h 544626"/>
                <a:gd name="connsiteX9" fmla="*/ 68427 w 544626"/>
                <a:gd name="connsiteY9" fmla="*/ 451133 h 544626"/>
                <a:gd name="connsiteX10" fmla="*/ 46507 w 544626"/>
                <a:gd name="connsiteY10" fmla="*/ 424566 h 544626"/>
                <a:gd name="connsiteX11" fmla="*/ 0 w 544626"/>
                <a:gd name="connsiteY11" fmla="*/ 272313 h 544626"/>
                <a:gd name="connsiteX12" fmla="*/ 272313 w 544626"/>
                <a:gd name="connsiteY12" fmla="*/ 0 h 5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626" h="544626">
                  <a:moveTo>
                    <a:pt x="272313" y="0"/>
                  </a:moveTo>
                  <a:cubicBezTo>
                    <a:pt x="422707" y="0"/>
                    <a:pt x="544626" y="121919"/>
                    <a:pt x="544626" y="272313"/>
                  </a:cubicBezTo>
                  <a:cubicBezTo>
                    <a:pt x="544626" y="403908"/>
                    <a:pt x="451282" y="513702"/>
                    <a:pt x="327194" y="539094"/>
                  </a:cubicBezTo>
                  <a:lnTo>
                    <a:pt x="281787" y="543671"/>
                  </a:lnTo>
                  <a:lnTo>
                    <a:pt x="281787" y="544625"/>
                  </a:lnTo>
                  <a:lnTo>
                    <a:pt x="272323" y="544625"/>
                  </a:lnTo>
                  <a:lnTo>
                    <a:pt x="272313" y="544626"/>
                  </a:lnTo>
                  <a:lnTo>
                    <a:pt x="272303" y="544625"/>
                  </a:lnTo>
                  <a:lnTo>
                    <a:pt x="68427" y="544625"/>
                  </a:lnTo>
                  <a:lnTo>
                    <a:pt x="68427" y="451133"/>
                  </a:lnTo>
                  <a:lnTo>
                    <a:pt x="46507" y="424566"/>
                  </a:lnTo>
                  <a:cubicBezTo>
                    <a:pt x="17145" y="381104"/>
                    <a:pt x="0" y="328711"/>
                    <a:pt x="0" y="272313"/>
                  </a:cubicBezTo>
                  <a:cubicBezTo>
                    <a:pt x="0" y="121919"/>
                    <a:pt x="121919" y="0"/>
                    <a:pt x="2723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1F33338-F747-4DE5-8588-94FA4EF5EFCB}"/>
                </a:ext>
              </a:extLst>
            </p:cNvPr>
            <p:cNvSpPr/>
            <p:nvPr/>
          </p:nvSpPr>
          <p:spPr>
            <a:xfrm flipH="1">
              <a:off x="2580387" y="2637082"/>
              <a:ext cx="544626" cy="544626"/>
            </a:xfrm>
            <a:custGeom>
              <a:avLst/>
              <a:gdLst>
                <a:gd name="connsiteX0" fmla="*/ 272313 w 544626"/>
                <a:gd name="connsiteY0" fmla="*/ 0 h 544626"/>
                <a:gd name="connsiteX1" fmla="*/ 544626 w 544626"/>
                <a:gd name="connsiteY1" fmla="*/ 272313 h 544626"/>
                <a:gd name="connsiteX2" fmla="*/ 327194 w 544626"/>
                <a:gd name="connsiteY2" fmla="*/ 539094 h 544626"/>
                <a:gd name="connsiteX3" fmla="*/ 281787 w 544626"/>
                <a:gd name="connsiteY3" fmla="*/ 543671 h 544626"/>
                <a:gd name="connsiteX4" fmla="*/ 281787 w 544626"/>
                <a:gd name="connsiteY4" fmla="*/ 544625 h 544626"/>
                <a:gd name="connsiteX5" fmla="*/ 272323 w 544626"/>
                <a:gd name="connsiteY5" fmla="*/ 544625 h 544626"/>
                <a:gd name="connsiteX6" fmla="*/ 272313 w 544626"/>
                <a:gd name="connsiteY6" fmla="*/ 544626 h 544626"/>
                <a:gd name="connsiteX7" fmla="*/ 272303 w 544626"/>
                <a:gd name="connsiteY7" fmla="*/ 544625 h 544626"/>
                <a:gd name="connsiteX8" fmla="*/ 68427 w 544626"/>
                <a:gd name="connsiteY8" fmla="*/ 544625 h 544626"/>
                <a:gd name="connsiteX9" fmla="*/ 68427 w 544626"/>
                <a:gd name="connsiteY9" fmla="*/ 451133 h 544626"/>
                <a:gd name="connsiteX10" fmla="*/ 46507 w 544626"/>
                <a:gd name="connsiteY10" fmla="*/ 424566 h 544626"/>
                <a:gd name="connsiteX11" fmla="*/ 0 w 544626"/>
                <a:gd name="connsiteY11" fmla="*/ 272313 h 544626"/>
                <a:gd name="connsiteX12" fmla="*/ 272313 w 544626"/>
                <a:gd name="connsiteY12" fmla="*/ 0 h 5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626" h="544626">
                  <a:moveTo>
                    <a:pt x="272313" y="0"/>
                  </a:moveTo>
                  <a:cubicBezTo>
                    <a:pt x="422707" y="0"/>
                    <a:pt x="544626" y="121919"/>
                    <a:pt x="544626" y="272313"/>
                  </a:cubicBezTo>
                  <a:cubicBezTo>
                    <a:pt x="544626" y="403908"/>
                    <a:pt x="451282" y="513702"/>
                    <a:pt x="327194" y="539094"/>
                  </a:cubicBezTo>
                  <a:lnTo>
                    <a:pt x="281787" y="543671"/>
                  </a:lnTo>
                  <a:lnTo>
                    <a:pt x="281787" y="544625"/>
                  </a:lnTo>
                  <a:lnTo>
                    <a:pt x="272323" y="544625"/>
                  </a:lnTo>
                  <a:lnTo>
                    <a:pt x="272313" y="544626"/>
                  </a:lnTo>
                  <a:lnTo>
                    <a:pt x="272303" y="544625"/>
                  </a:lnTo>
                  <a:lnTo>
                    <a:pt x="68427" y="544625"/>
                  </a:lnTo>
                  <a:lnTo>
                    <a:pt x="68427" y="451133"/>
                  </a:lnTo>
                  <a:lnTo>
                    <a:pt x="46507" y="424566"/>
                  </a:lnTo>
                  <a:cubicBezTo>
                    <a:pt x="17145" y="381104"/>
                    <a:pt x="0" y="328711"/>
                    <a:pt x="0" y="272313"/>
                  </a:cubicBezTo>
                  <a:cubicBezTo>
                    <a:pt x="0" y="121919"/>
                    <a:pt x="121919" y="0"/>
                    <a:pt x="272313" y="0"/>
                  </a:cubicBezTo>
                  <a:close/>
                </a:path>
              </a:pathLst>
            </a:custGeom>
            <a:solidFill>
              <a:srgbClr val="323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4213D643-9365-49F2-BE8F-09FF27AA60CD}"/>
                </a:ext>
              </a:extLst>
            </p:cNvPr>
            <p:cNvSpPr/>
            <p:nvPr/>
          </p:nvSpPr>
          <p:spPr>
            <a:xfrm>
              <a:off x="2593475" y="2960746"/>
              <a:ext cx="252180" cy="219264"/>
            </a:xfrm>
            <a:custGeom>
              <a:avLst/>
              <a:gdLst>
                <a:gd name="connsiteX0" fmla="*/ 88480 w 252180"/>
                <a:gd name="connsiteY0" fmla="*/ 0 h 219264"/>
                <a:gd name="connsiteX1" fmla="*/ 252180 w 252180"/>
                <a:gd name="connsiteY1" fmla="*/ 163701 h 219264"/>
                <a:gd name="connsiteX2" fmla="*/ 242375 w 252180"/>
                <a:gd name="connsiteY2" fmla="*/ 219264 h 219264"/>
                <a:gd name="connsiteX3" fmla="*/ 204344 w 252180"/>
                <a:gd name="connsiteY3" fmla="*/ 215430 h 219264"/>
                <a:gd name="connsiteX4" fmla="*/ 3436 w 252180"/>
                <a:gd name="connsiteY4" fmla="*/ 42280 h 219264"/>
                <a:gd name="connsiteX5" fmla="*/ 0 w 252180"/>
                <a:gd name="connsiteY5" fmla="*/ 29559 h 219264"/>
                <a:gd name="connsiteX6" fmla="*/ 24760 w 252180"/>
                <a:gd name="connsiteY6" fmla="*/ 12865 h 219264"/>
                <a:gd name="connsiteX7" fmla="*/ 88480 w 252180"/>
                <a:gd name="connsiteY7" fmla="*/ 0 h 21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180" h="219264">
                  <a:moveTo>
                    <a:pt x="88480" y="0"/>
                  </a:moveTo>
                  <a:cubicBezTo>
                    <a:pt x="178889" y="0"/>
                    <a:pt x="252180" y="73292"/>
                    <a:pt x="252180" y="163701"/>
                  </a:cubicBezTo>
                  <a:lnTo>
                    <a:pt x="242375" y="219264"/>
                  </a:lnTo>
                  <a:lnTo>
                    <a:pt x="204344" y="215430"/>
                  </a:lnTo>
                  <a:cubicBezTo>
                    <a:pt x="111278" y="196386"/>
                    <a:pt x="35506" y="129866"/>
                    <a:pt x="3436" y="42280"/>
                  </a:cubicBezTo>
                  <a:lnTo>
                    <a:pt x="0" y="29559"/>
                  </a:lnTo>
                  <a:lnTo>
                    <a:pt x="24760" y="12865"/>
                  </a:lnTo>
                  <a:cubicBezTo>
                    <a:pt x="44345" y="4581"/>
                    <a:pt x="65878" y="0"/>
                    <a:pt x="88480" y="0"/>
                  </a:cubicBezTo>
                  <a:close/>
                </a:path>
              </a:pathLst>
            </a:cu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43FA4D43-B461-492C-A05F-79A95BB17212}"/>
              </a:ext>
            </a:extLst>
          </p:cNvPr>
          <p:cNvGrpSpPr/>
          <p:nvPr/>
        </p:nvGrpSpPr>
        <p:grpSpPr>
          <a:xfrm>
            <a:off x="10744724" y="3994953"/>
            <a:ext cx="587908" cy="567623"/>
            <a:chOff x="1955757" y="2667018"/>
            <a:chExt cx="587908" cy="567623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60A09DC-A04D-43F8-A264-0A3AE6CFD231}"/>
                </a:ext>
              </a:extLst>
            </p:cNvPr>
            <p:cNvGrpSpPr/>
            <p:nvPr/>
          </p:nvGrpSpPr>
          <p:grpSpPr>
            <a:xfrm>
              <a:off x="1955757" y="2667018"/>
              <a:ext cx="536136" cy="567623"/>
              <a:chOff x="2007356" y="2642885"/>
              <a:chExt cx="536136" cy="567623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4196EA63-4F2E-4DD0-BD3B-C7FE5C7B9DDC}"/>
                  </a:ext>
                </a:extLst>
              </p:cNvPr>
              <p:cNvGrpSpPr/>
              <p:nvPr/>
            </p:nvGrpSpPr>
            <p:grpSpPr>
              <a:xfrm>
                <a:off x="2007356" y="2680986"/>
                <a:ext cx="536136" cy="405942"/>
                <a:chOff x="5017866" y="4258977"/>
                <a:chExt cx="664164" cy="610017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1B47492C-BDE4-4E3C-B753-E861D646C166}"/>
                    </a:ext>
                  </a:extLst>
                </p:cNvPr>
                <p:cNvSpPr/>
                <p:nvPr/>
              </p:nvSpPr>
              <p:spPr>
                <a:xfrm>
                  <a:off x="5281666" y="4456224"/>
                  <a:ext cx="400364" cy="4127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87C34ECD-ADD8-481E-8535-77019BFF3272}"/>
                    </a:ext>
                  </a:extLst>
                </p:cNvPr>
                <p:cNvSpPr/>
                <p:nvPr/>
              </p:nvSpPr>
              <p:spPr>
                <a:xfrm>
                  <a:off x="5017866" y="4258977"/>
                  <a:ext cx="486476" cy="435239"/>
                </a:xfrm>
                <a:prstGeom prst="rect">
                  <a:avLst/>
                </a:prstGeom>
                <a:solidFill>
                  <a:srgbClr val="007D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931CDE34-32E2-4FA1-B320-67FB40A8E93C}"/>
                  </a:ext>
                </a:extLst>
              </p:cNvPr>
              <p:cNvSpPr/>
              <p:nvPr/>
            </p:nvSpPr>
            <p:spPr>
              <a:xfrm>
                <a:off x="2007775" y="2642885"/>
                <a:ext cx="68526" cy="567623"/>
              </a:xfrm>
              <a:prstGeom prst="rect">
                <a:avLst/>
              </a:prstGeom>
              <a:solidFill>
                <a:srgbClr val="007D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D4B859D3-08BE-4A5E-860A-B786D74FB989}"/>
                  </a:ext>
                </a:extLst>
              </p:cNvPr>
              <p:cNvSpPr/>
              <p:nvPr/>
            </p:nvSpPr>
            <p:spPr>
              <a:xfrm>
                <a:off x="2219889" y="2807489"/>
                <a:ext cx="179753" cy="167060"/>
              </a:xfrm>
              <a:prstGeom prst="rect">
                <a:avLst/>
              </a:prstGeom>
              <a:solidFill>
                <a:srgbClr val="1FCB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4" name="Right Triangle 303">
                <a:extLst>
                  <a:ext uri="{FF2B5EF4-FFF2-40B4-BE49-F238E27FC236}">
                    <a16:creationId xmlns:a16="http://schemas.microsoft.com/office/drawing/2014/main" id="{FEA6C881-5685-4DEF-B3B0-48DEB70284C5}"/>
                  </a:ext>
                </a:extLst>
              </p:cNvPr>
              <p:cNvSpPr/>
              <p:nvPr/>
            </p:nvSpPr>
            <p:spPr>
              <a:xfrm rot="5400000">
                <a:off x="2253635" y="2938897"/>
                <a:ext cx="112262" cy="179753"/>
              </a:xfrm>
              <a:prstGeom prst="rtTriangle">
                <a:avLst/>
              </a:prstGeom>
              <a:solidFill>
                <a:srgbClr val="007D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01" name="Isosceles Triangle 300">
              <a:extLst>
                <a:ext uri="{FF2B5EF4-FFF2-40B4-BE49-F238E27FC236}">
                  <a16:creationId xmlns:a16="http://schemas.microsoft.com/office/drawing/2014/main" id="{9EC185C2-F6CC-4AE1-9622-EA7F08F1FFF6}"/>
                </a:ext>
              </a:extLst>
            </p:cNvPr>
            <p:cNvSpPr/>
            <p:nvPr/>
          </p:nvSpPr>
          <p:spPr>
            <a:xfrm rot="16200000">
              <a:off x="2248589" y="2895200"/>
              <a:ext cx="439932" cy="150220"/>
            </a:xfrm>
            <a:prstGeom prst="triangle">
              <a:avLst/>
            </a:prstGeom>
            <a:solidFill>
              <a:srgbClr val="1F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07" name="Flowchart: Delay 306">
            <a:extLst>
              <a:ext uri="{FF2B5EF4-FFF2-40B4-BE49-F238E27FC236}">
                <a16:creationId xmlns:a16="http://schemas.microsoft.com/office/drawing/2014/main" id="{8D5210DA-9CB6-4EA6-84EB-6A179FA762DE}"/>
              </a:ext>
            </a:extLst>
          </p:cNvPr>
          <p:cNvSpPr/>
          <p:nvPr/>
        </p:nvSpPr>
        <p:spPr>
          <a:xfrm rot="16200000">
            <a:off x="9739420" y="4265271"/>
            <a:ext cx="235984" cy="360000"/>
          </a:xfrm>
          <a:prstGeom prst="flowChartDelay">
            <a:avLst/>
          </a:prstGeom>
          <a:solidFill>
            <a:srgbClr val="007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9" name="Flowchart: Delay 308">
            <a:extLst>
              <a:ext uri="{FF2B5EF4-FFF2-40B4-BE49-F238E27FC236}">
                <a16:creationId xmlns:a16="http://schemas.microsoft.com/office/drawing/2014/main" id="{D91B70D1-4DF7-4485-B948-CFB0FB105479}"/>
              </a:ext>
            </a:extLst>
          </p:cNvPr>
          <p:cNvSpPr/>
          <p:nvPr/>
        </p:nvSpPr>
        <p:spPr>
          <a:xfrm rot="16200000">
            <a:off x="9989701" y="4296659"/>
            <a:ext cx="190342" cy="290372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81D27A33-2A04-473B-821A-360214E486B3}"/>
              </a:ext>
            </a:extLst>
          </p:cNvPr>
          <p:cNvSpPr/>
          <p:nvPr/>
        </p:nvSpPr>
        <p:spPr>
          <a:xfrm>
            <a:off x="9736198" y="4050597"/>
            <a:ext cx="235984" cy="235984"/>
          </a:xfrm>
          <a:prstGeom prst="ellipse">
            <a:avLst/>
          </a:prstGeom>
          <a:solidFill>
            <a:srgbClr val="007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6CB1EBB4-07F6-4EBC-87EC-49F3518CB387}"/>
              </a:ext>
            </a:extLst>
          </p:cNvPr>
          <p:cNvSpPr/>
          <p:nvPr/>
        </p:nvSpPr>
        <p:spPr>
          <a:xfrm>
            <a:off x="9988608" y="4109134"/>
            <a:ext cx="190342" cy="190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D176F698-D0A1-459E-87C6-28A7A8A3F231}"/>
              </a:ext>
            </a:extLst>
          </p:cNvPr>
          <p:cNvGrpSpPr/>
          <p:nvPr/>
        </p:nvGrpSpPr>
        <p:grpSpPr>
          <a:xfrm>
            <a:off x="6309287" y="2676694"/>
            <a:ext cx="567003" cy="545367"/>
            <a:chOff x="6390474" y="2647350"/>
            <a:chExt cx="504080" cy="484845"/>
          </a:xfrm>
        </p:grpSpPr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78ED7994-6DC8-4A74-BA82-8957920BBFCD}"/>
                </a:ext>
              </a:extLst>
            </p:cNvPr>
            <p:cNvGrpSpPr/>
            <p:nvPr/>
          </p:nvGrpSpPr>
          <p:grpSpPr>
            <a:xfrm>
              <a:off x="6390474" y="2647350"/>
              <a:ext cx="504080" cy="484845"/>
              <a:chOff x="6359200" y="2628619"/>
              <a:chExt cx="504080" cy="484845"/>
            </a:xfrm>
          </p:grpSpPr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59396BE0-E8DC-494B-8314-3E3BAAE7A9DE}"/>
                  </a:ext>
                </a:extLst>
              </p:cNvPr>
              <p:cNvSpPr/>
              <p:nvPr/>
            </p:nvSpPr>
            <p:spPr>
              <a:xfrm>
                <a:off x="6359200" y="2628619"/>
                <a:ext cx="35965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D998669B-E402-4070-AF09-8959C2B86878}"/>
                  </a:ext>
                </a:extLst>
              </p:cNvPr>
              <p:cNvSpPr/>
              <p:nvPr/>
            </p:nvSpPr>
            <p:spPr>
              <a:xfrm>
                <a:off x="6503628" y="2753464"/>
                <a:ext cx="359652" cy="360000"/>
              </a:xfrm>
              <a:prstGeom prst="rect">
                <a:avLst/>
              </a:prstGeom>
              <a:solidFill>
                <a:srgbClr val="9406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DDC88691-7690-47FF-8EF4-C4E6250118B7}"/>
                </a:ext>
              </a:extLst>
            </p:cNvPr>
            <p:cNvSpPr/>
            <p:nvPr/>
          </p:nvSpPr>
          <p:spPr>
            <a:xfrm>
              <a:off x="6534902" y="2772195"/>
              <a:ext cx="215224" cy="235155"/>
            </a:xfrm>
            <a:prstGeom prst="rect">
              <a:avLst/>
            </a:prstGeom>
            <a:solidFill>
              <a:srgbClr val="E23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6A8B7235-1026-4202-9E2C-BFD94E66242B}"/>
              </a:ext>
            </a:extLst>
          </p:cNvPr>
          <p:cNvGrpSpPr/>
          <p:nvPr/>
        </p:nvGrpSpPr>
        <p:grpSpPr>
          <a:xfrm rot="2700000">
            <a:off x="7438963" y="4000484"/>
            <a:ext cx="677560" cy="653591"/>
            <a:chOff x="7544943" y="3976788"/>
            <a:chExt cx="677560" cy="653591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4BAF9AED-4DCC-48E0-896E-0E3D521956D7}"/>
                </a:ext>
              </a:extLst>
            </p:cNvPr>
            <p:cNvSpPr/>
            <p:nvPr/>
          </p:nvSpPr>
          <p:spPr>
            <a:xfrm>
              <a:off x="7544943" y="3976788"/>
              <a:ext cx="416904" cy="416904"/>
            </a:xfrm>
            <a:prstGeom prst="ellipse">
              <a:avLst/>
            </a:prstGeom>
            <a:solidFill>
              <a:srgbClr val="F1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DF0A31EA-E1F2-4DA5-A239-C3F098E59E08}"/>
                </a:ext>
              </a:extLst>
            </p:cNvPr>
            <p:cNvSpPr/>
            <p:nvPr/>
          </p:nvSpPr>
          <p:spPr>
            <a:xfrm>
              <a:off x="7805599" y="4022528"/>
              <a:ext cx="416904" cy="416904"/>
            </a:xfrm>
            <a:prstGeom prst="ellipse">
              <a:avLst/>
            </a:prstGeom>
            <a:solidFill>
              <a:srgbClr val="F1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16B44479-0000-4A20-8C71-50A07EFAE360}"/>
                </a:ext>
              </a:extLst>
            </p:cNvPr>
            <p:cNvSpPr/>
            <p:nvPr/>
          </p:nvSpPr>
          <p:spPr>
            <a:xfrm>
              <a:off x="7630758" y="4213475"/>
              <a:ext cx="416904" cy="416904"/>
            </a:xfrm>
            <a:prstGeom prst="ellipse">
              <a:avLst/>
            </a:prstGeom>
            <a:solidFill>
              <a:srgbClr val="F1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B7C0D12A-C629-4A7F-B609-B3BEBAEB162B}"/>
                </a:ext>
              </a:extLst>
            </p:cNvPr>
            <p:cNvSpPr/>
            <p:nvPr/>
          </p:nvSpPr>
          <p:spPr>
            <a:xfrm>
              <a:off x="7638320" y="4214764"/>
              <a:ext cx="308383" cy="180217"/>
            </a:xfrm>
            <a:custGeom>
              <a:avLst/>
              <a:gdLst>
                <a:gd name="connsiteX0" fmla="*/ 197099 w 308383"/>
                <a:gd name="connsiteY0" fmla="*/ 0 h 180217"/>
                <a:gd name="connsiteX1" fmla="*/ 278238 w 308383"/>
                <a:gd name="connsiteY1" fmla="*/ 16381 h 180217"/>
                <a:gd name="connsiteX2" fmla="*/ 308383 w 308383"/>
                <a:gd name="connsiteY2" fmla="*/ 36706 h 180217"/>
                <a:gd name="connsiteX3" fmla="*/ 303355 w 308383"/>
                <a:gd name="connsiteY3" fmla="*/ 52904 h 180217"/>
                <a:gd name="connsiteX4" fmla="*/ 111284 w 308383"/>
                <a:gd name="connsiteY4" fmla="*/ 180217 h 180217"/>
                <a:gd name="connsiteX5" fmla="*/ 30145 w 308383"/>
                <a:gd name="connsiteY5" fmla="*/ 163836 h 180217"/>
                <a:gd name="connsiteX6" fmla="*/ 0 w 308383"/>
                <a:gd name="connsiteY6" fmla="*/ 143512 h 180217"/>
                <a:gd name="connsiteX7" fmla="*/ 5028 w 308383"/>
                <a:gd name="connsiteY7" fmla="*/ 127313 h 180217"/>
                <a:gd name="connsiteX8" fmla="*/ 197099 w 308383"/>
                <a:gd name="connsiteY8" fmla="*/ 0 h 18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383" h="180217">
                  <a:moveTo>
                    <a:pt x="197099" y="0"/>
                  </a:moveTo>
                  <a:cubicBezTo>
                    <a:pt x="225881" y="0"/>
                    <a:pt x="253299" y="5833"/>
                    <a:pt x="278238" y="16381"/>
                  </a:cubicBezTo>
                  <a:lnTo>
                    <a:pt x="308383" y="36706"/>
                  </a:lnTo>
                  <a:lnTo>
                    <a:pt x="303355" y="52904"/>
                  </a:lnTo>
                  <a:cubicBezTo>
                    <a:pt x="271710" y="127721"/>
                    <a:pt x="197628" y="180217"/>
                    <a:pt x="111284" y="180217"/>
                  </a:cubicBezTo>
                  <a:cubicBezTo>
                    <a:pt x="82503" y="180217"/>
                    <a:pt x="55084" y="174384"/>
                    <a:pt x="30145" y="163836"/>
                  </a:cubicBezTo>
                  <a:lnTo>
                    <a:pt x="0" y="143512"/>
                  </a:lnTo>
                  <a:lnTo>
                    <a:pt x="5028" y="127313"/>
                  </a:lnTo>
                  <a:cubicBezTo>
                    <a:pt x="36673" y="52497"/>
                    <a:pt x="110756" y="0"/>
                    <a:pt x="197099" y="0"/>
                  </a:cubicBezTo>
                  <a:close/>
                </a:path>
              </a:pathLst>
            </a:cu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C3B0E9D5-B87F-4B24-949E-3286B9BCEEF8}"/>
                </a:ext>
              </a:extLst>
            </p:cNvPr>
            <p:cNvSpPr/>
            <p:nvPr/>
          </p:nvSpPr>
          <p:spPr>
            <a:xfrm>
              <a:off x="7804992" y="4047723"/>
              <a:ext cx="157093" cy="313775"/>
            </a:xfrm>
            <a:custGeom>
              <a:avLst/>
              <a:gdLst>
                <a:gd name="connsiteX0" fmla="*/ 101736 w 157093"/>
                <a:gd name="connsiteY0" fmla="*/ 0 h 313775"/>
                <a:gd name="connsiteX1" fmla="*/ 140712 w 157093"/>
                <a:gd name="connsiteY1" fmla="*/ 57810 h 313775"/>
                <a:gd name="connsiteX2" fmla="*/ 157093 w 157093"/>
                <a:gd name="connsiteY2" fmla="*/ 138949 h 313775"/>
                <a:gd name="connsiteX3" fmla="*/ 96039 w 157093"/>
                <a:gd name="connsiteY3" fmla="*/ 286347 h 313775"/>
                <a:gd name="connsiteX4" fmla="*/ 55358 w 157093"/>
                <a:gd name="connsiteY4" fmla="*/ 313775 h 313775"/>
                <a:gd name="connsiteX5" fmla="*/ 16381 w 157093"/>
                <a:gd name="connsiteY5" fmla="*/ 255965 h 313775"/>
                <a:gd name="connsiteX6" fmla="*/ 0 w 157093"/>
                <a:gd name="connsiteY6" fmla="*/ 174826 h 313775"/>
                <a:gd name="connsiteX7" fmla="*/ 61054 w 157093"/>
                <a:gd name="connsiteY7" fmla="*/ 27428 h 31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093" h="313775">
                  <a:moveTo>
                    <a:pt x="101736" y="0"/>
                  </a:moveTo>
                  <a:lnTo>
                    <a:pt x="140712" y="57810"/>
                  </a:lnTo>
                  <a:cubicBezTo>
                    <a:pt x="151260" y="82749"/>
                    <a:pt x="157093" y="110168"/>
                    <a:pt x="157093" y="138949"/>
                  </a:cubicBezTo>
                  <a:cubicBezTo>
                    <a:pt x="157093" y="196512"/>
                    <a:pt x="133762" y="248625"/>
                    <a:pt x="96039" y="286347"/>
                  </a:cubicBezTo>
                  <a:lnTo>
                    <a:pt x="55358" y="313775"/>
                  </a:lnTo>
                  <a:lnTo>
                    <a:pt x="16381" y="255965"/>
                  </a:lnTo>
                  <a:cubicBezTo>
                    <a:pt x="5833" y="231026"/>
                    <a:pt x="0" y="203608"/>
                    <a:pt x="0" y="174826"/>
                  </a:cubicBezTo>
                  <a:cubicBezTo>
                    <a:pt x="0" y="117264"/>
                    <a:pt x="23332" y="65151"/>
                    <a:pt x="61054" y="27428"/>
                  </a:cubicBezTo>
                  <a:close/>
                </a:path>
              </a:pathLst>
            </a:cu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21708819-8507-47D4-B46D-EC3F0B274B85}"/>
                </a:ext>
              </a:extLst>
            </p:cNvPr>
            <p:cNvSpPr/>
            <p:nvPr/>
          </p:nvSpPr>
          <p:spPr>
            <a:xfrm>
              <a:off x="7800407" y="4205833"/>
              <a:ext cx="242908" cy="216094"/>
            </a:xfrm>
            <a:custGeom>
              <a:avLst/>
              <a:gdLst>
                <a:gd name="connsiteX0" fmla="*/ 34456 w 242908"/>
                <a:gd name="connsiteY0" fmla="*/ 0 h 216094"/>
                <a:gd name="connsiteX1" fmla="*/ 242908 w 242908"/>
                <a:gd name="connsiteY1" fmla="*/ 208452 h 216094"/>
                <a:gd name="connsiteX2" fmla="*/ 242484 w 242908"/>
                <a:gd name="connsiteY2" fmla="*/ 212664 h 216094"/>
                <a:gd name="connsiteX3" fmla="*/ 208452 w 242908"/>
                <a:gd name="connsiteY3" fmla="*/ 216094 h 216094"/>
                <a:gd name="connsiteX4" fmla="*/ 0 w 242908"/>
                <a:gd name="connsiteY4" fmla="*/ 7642 h 216094"/>
                <a:gd name="connsiteX5" fmla="*/ 425 w 242908"/>
                <a:gd name="connsiteY5" fmla="*/ 3431 h 216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908" h="216094">
                  <a:moveTo>
                    <a:pt x="34456" y="0"/>
                  </a:moveTo>
                  <a:cubicBezTo>
                    <a:pt x="149581" y="0"/>
                    <a:pt x="242908" y="93327"/>
                    <a:pt x="242908" y="208452"/>
                  </a:cubicBezTo>
                  <a:lnTo>
                    <a:pt x="242484" y="212664"/>
                  </a:lnTo>
                  <a:lnTo>
                    <a:pt x="208452" y="216094"/>
                  </a:lnTo>
                  <a:cubicBezTo>
                    <a:pt x="93327" y="216094"/>
                    <a:pt x="0" y="122767"/>
                    <a:pt x="0" y="7642"/>
                  </a:cubicBezTo>
                  <a:lnTo>
                    <a:pt x="425" y="3431"/>
                  </a:lnTo>
                  <a:close/>
                </a:path>
              </a:pathLst>
            </a:cu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65AB1D5D-8671-4BFB-858F-CC6EF6E57D03}"/>
                </a:ext>
              </a:extLst>
            </p:cNvPr>
            <p:cNvSpPr/>
            <p:nvPr/>
          </p:nvSpPr>
          <p:spPr>
            <a:xfrm>
              <a:off x="7802735" y="4210613"/>
              <a:ext cx="141711" cy="146024"/>
            </a:xfrm>
            <a:custGeom>
              <a:avLst/>
              <a:gdLst>
                <a:gd name="connsiteX0" fmla="*/ 30427 w 141711"/>
                <a:gd name="connsiteY0" fmla="*/ 0 h 146024"/>
                <a:gd name="connsiteX1" fmla="*/ 111566 w 141711"/>
                <a:gd name="connsiteY1" fmla="*/ 16381 h 146024"/>
                <a:gd name="connsiteX2" fmla="*/ 141711 w 141711"/>
                <a:gd name="connsiteY2" fmla="*/ 36706 h 146024"/>
                <a:gd name="connsiteX3" fmla="*/ 136683 w 141711"/>
                <a:gd name="connsiteY3" fmla="*/ 52904 h 146024"/>
                <a:gd name="connsiteX4" fmla="*/ 105464 w 141711"/>
                <a:gd name="connsiteY4" fmla="*/ 104360 h 146024"/>
                <a:gd name="connsiteX5" fmla="*/ 68814 w 141711"/>
                <a:gd name="connsiteY5" fmla="*/ 137662 h 146024"/>
                <a:gd name="connsiteX6" fmla="*/ 56412 w 141711"/>
                <a:gd name="connsiteY6" fmla="*/ 146024 h 146024"/>
                <a:gd name="connsiteX7" fmla="*/ 15073 w 141711"/>
                <a:gd name="connsiteY7" fmla="*/ 84710 h 146024"/>
                <a:gd name="connsiteX8" fmla="*/ 4235 w 141711"/>
                <a:gd name="connsiteY8" fmla="*/ 49796 h 146024"/>
                <a:gd name="connsiteX9" fmla="*/ 0 w 141711"/>
                <a:gd name="connsiteY9" fmla="*/ 7785 h 146024"/>
                <a:gd name="connsiteX10" fmla="*/ 326 w 141711"/>
                <a:gd name="connsiteY10" fmla="*/ 4551 h 14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711" h="146024">
                  <a:moveTo>
                    <a:pt x="30427" y="0"/>
                  </a:moveTo>
                  <a:cubicBezTo>
                    <a:pt x="59209" y="0"/>
                    <a:pt x="86627" y="5833"/>
                    <a:pt x="111566" y="16381"/>
                  </a:cubicBezTo>
                  <a:lnTo>
                    <a:pt x="141711" y="36706"/>
                  </a:lnTo>
                  <a:lnTo>
                    <a:pt x="136683" y="52904"/>
                  </a:lnTo>
                  <a:cubicBezTo>
                    <a:pt x="128772" y="71608"/>
                    <a:pt x="118208" y="88918"/>
                    <a:pt x="105464" y="104360"/>
                  </a:cubicBezTo>
                  <a:lnTo>
                    <a:pt x="68814" y="137662"/>
                  </a:lnTo>
                  <a:lnTo>
                    <a:pt x="56412" y="146024"/>
                  </a:lnTo>
                  <a:lnTo>
                    <a:pt x="15073" y="84710"/>
                  </a:lnTo>
                  <a:lnTo>
                    <a:pt x="4235" y="49796"/>
                  </a:lnTo>
                  <a:cubicBezTo>
                    <a:pt x="1458" y="36226"/>
                    <a:pt x="0" y="22176"/>
                    <a:pt x="0" y="7785"/>
                  </a:cubicBezTo>
                  <a:lnTo>
                    <a:pt x="326" y="4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75E53B8B-4478-4C49-99D8-1F9862A64B48}"/>
              </a:ext>
            </a:extLst>
          </p:cNvPr>
          <p:cNvGrpSpPr/>
          <p:nvPr/>
        </p:nvGrpSpPr>
        <p:grpSpPr>
          <a:xfrm>
            <a:off x="8505535" y="2618221"/>
            <a:ext cx="648051" cy="603840"/>
            <a:chOff x="8507417" y="2675371"/>
            <a:chExt cx="648051" cy="593314"/>
          </a:xfrm>
        </p:grpSpPr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3B70E059-F930-4FB0-8D16-D0805790ECAA}"/>
                </a:ext>
              </a:extLst>
            </p:cNvPr>
            <p:cNvSpPr/>
            <p:nvPr/>
          </p:nvSpPr>
          <p:spPr>
            <a:xfrm>
              <a:off x="8823618" y="2822454"/>
              <a:ext cx="331850" cy="446231"/>
            </a:xfrm>
            <a:custGeom>
              <a:avLst/>
              <a:gdLst>
                <a:gd name="connsiteX0" fmla="*/ 0 w 331850"/>
                <a:gd name="connsiteY0" fmla="*/ 0 h 518342"/>
                <a:gd name="connsiteX1" fmla="*/ 137505 w 331850"/>
                <a:gd name="connsiteY1" fmla="*/ 0 h 518342"/>
                <a:gd name="connsiteX2" fmla="*/ 275010 w 331850"/>
                <a:gd name="connsiteY2" fmla="*/ 128891 h 518342"/>
                <a:gd name="connsiteX3" fmla="*/ 234736 w 331850"/>
                <a:gd name="connsiteY3" fmla="*/ 220031 h 518342"/>
                <a:gd name="connsiteX4" fmla="*/ 233041 w 331850"/>
                <a:gd name="connsiteY4" fmla="*/ 221102 h 518342"/>
                <a:gd name="connsiteX5" fmla="*/ 283252 w 331850"/>
                <a:gd name="connsiteY5" fmla="*/ 252834 h 518342"/>
                <a:gd name="connsiteX6" fmla="*/ 331850 w 331850"/>
                <a:gd name="connsiteY6" fmla="*/ 362811 h 518342"/>
                <a:gd name="connsiteX7" fmla="*/ 165925 w 331850"/>
                <a:gd name="connsiteY7" fmla="*/ 518342 h 518342"/>
                <a:gd name="connsiteX8" fmla="*/ 0 w 331850"/>
                <a:gd name="connsiteY8" fmla="*/ 518342 h 518342"/>
                <a:gd name="connsiteX9" fmla="*/ 0 w 331850"/>
                <a:gd name="connsiteY9" fmla="*/ 257782 h 518342"/>
                <a:gd name="connsiteX10" fmla="*/ 0 w 331850"/>
                <a:gd name="connsiteY10" fmla="*/ 207280 h 51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850" h="518342">
                  <a:moveTo>
                    <a:pt x="0" y="0"/>
                  </a:moveTo>
                  <a:lnTo>
                    <a:pt x="137505" y="0"/>
                  </a:lnTo>
                  <a:cubicBezTo>
                    <a:pt x="213447" y="0"/>
                    <a:pt x="275010" y="57706"/>
                    <a:pt x="275010" y="128891"/>
                  </a:cubicBezTo>
                  <a:cubicBezTo>
                    <a:pt x="275010" y="164483"/>
                    <a:pt x="259619" y="196706"/>
                    <a:pt x="234736" y="220031"/>
                  </a:cubicBezTo>
                  <a:lnTo>
                    <a:pt x="233041" y="221102"/>
                  </a:lnTo>
                  <a:lnTo>
                    <a:pt x="283252" y="252834"/>
                  </a:lnTo>
                  <a:cubicBezTo>
                    <a:pt x="313278" y="280980"/>
                    <a:pt x="331850" y="319863"/>
                    <a:pt x="331850" y="362811"/>
                  </a:cubicBezTo>
                  <a:cubicBezTo>
                    <a:pt x="331850" y="448708"/>
                    <a:pt x="257563" y="518342"/>
                    <a:pt x="165925" y="518342"/>
                  </a:cubicBezTo>
                  <a:lnTo>
                    <a:pt x="0" y="518342"/>
                  </a:lnTo>
                  <a:lnTo>
                    <a:pt x="0" y="257782"/>
                  </a:lnTo>
                  <a:lnTo>
                    <a:pt x="0" y="207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37" name="Isosceles Triangle 436">
              <a:extLst>
                <a:ext uri="{FF2B5EF4-FFF2-40B4-BE49-F238E27FC236}">
                  <a16:creationId xmlns:a16="http://schemas.microsoft.com/office/drawing/2014/main" id="{2E40BD4B-9A32-4283-BFF4-949EB8881799}"/>
                </a:ext>
              </a:extLst>
            </p:cNvPr>
            <p:cNvSpPr/>
            <p:nvPr/>
          </p:nvSpPr>
          <p:spPr>
            <a:xfrm>
              <a:off x="8507417" y="2675371"/>
              <a:ext cx="461907" cy="484841"/>
            </a:xfrm>
            <a:prstGeom prst="triangle">
              <a:avLst/>
            </a:prstGeom>
            <a:solidFill>
              <a:srgbClr val="F1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EF904CD1-55F2-4A4B-930D-3ACCA24F9D8B}"/>
                </a:ext>
              </a:extLst>
            </p:cNvPr>
            <p:cNvSpPr/>
            <p:nvPr/>
          </p:nvSpPr>
          <p:spPr>
            <a:xfrm>
              <a:off x="8823618" y="2854331"/>
              <a:ext cx="145706" cy="305881"/>
            </a:xfrm>
            <a:custGeom>
              <a:avLst/>
              <a:gdLst>
                <a:gd name="connsiteX0" fmla="*/ 0 w 145706"/>
                <a:gd name="connsiteY0" fmla="*/ 0 h 305881"/>
                <a:gd name="connsiteX1" fmla="*/ 145706 w 145706"/>
                <a:gd name="connsiteY1" fmla="*/ 305881 h 305881"/>
                <a:gd name="connsiteX2" fmla="*/ 0 w 145706"/>
                <a:gd name="connsiteY2" fmla="*/ 305881 h 305881"/>
                <a:gd name="connsiteX3" fmla="*/ 0 w 145706"/>
                <a:gd name="connsiteY3" fmla="*/ 153795 h 305881"/>
                <a:gd name="connsiteX4" fmla="*/ 0 w 145706"/>
                <a:gd name="connsiteY4" fmla="*/ 103293 h 30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06" h="305881">
                  <a:moveTo>
                    <a:pt x="0" y="0"/>
                  </a:moveTo>
                  <a:lnTo>
                    <a:pt x="145706" y="305881"/>
                  </a:lnTo>
                  <a:lnTo>
                    <a:pt x="0" y="305881"/>
                  </a:lnTo>
                  <a:lnTo>
                    <a:pt x="0" y="153795"/>
                  </a:lnTo>
                  <a:lnTo>
                    <a:pt x="0" y="103293"/>
                  </a:lnTo>
                  <a:close/>
                </a:path>
              </a:pathLst>
            </a:cu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7E7654F-7B96-4914-8157-52F0D5F31850}"/>
              </a:ext>
            </a:extLst>
          </p:cNvPr>
          <p:cNvGrpSpPr/>
          <p:nvPr/>
        </p:nvGrpSpPr>
        <p:grpSpPr>
          <a:xfrm>
            <a:off x="1923206" y="2683059"/>
            <a:ext cx="592929" cy="531080"/>
            <a:chOff x="1954854" y="3928093"/>
            <a:chExt cx="726151" cy="650405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A6BA4BD-14D1-4055-AF47-37A7E20E3D13}"/>
                </a:ext>
              </a:extLst>
            </p:cNvPr>
            <p:cNvSpPr/>
            <p:nvPr/>
          </p:nvSpPr>
          <p:spPr>
            <a:xfrm>
              <a:off x="2004918" y="3928093"/>
              <a:ext cx="534837" cy="642016"/>
            </a:xfrm>
            <a:prstGeom prst="rect">
              <a:avLst/>
            </a:prstGeom>
            <a:solidFill>
              <a:srgbClr val="323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FAA703D6-AF6B-4634-B098-4310D55C4063}"/>
                </a:ext>
              </a:extLst>
            </p:cNvPr>
            <p:cNvSpPr/>
            <p:nvPr/>
          </p:nvSpPr>
          <p:spPr>
            <a:xfrm>
              <a:off x="1954854" y="4467920"/>
              <a:ext cx="726151" cy="110578"/>
            </a:xfrm>
            <a:prstGeom prst="rect">
              <a:avLst/>
            </a:prstGeom>
            <a:solidFill>
              <a:srgbClr val="323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37DEEEB8-768F-4138-BEB5-0BADF617DEAD}"/>
                </a:ext>
              </a:extLst>
            </p:cNvPr>
            <p:cNvSpPr/>
            <p:nvPr/>
          </p:nvSpPr>
          <p:spPr>
            <a:xfrm>
              <a:off x="2398842" y="4337321"/>
              <a:ext cx="235969" cy="130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7E5172C7-2E69-468D-9C76-24D6C20FE560}"/>
                </a:ext>
              </a:extLst>
            </p:cNvPr>
            <p:cNvSpPr/>
            <p:nvPr/>
          </p:nvSpPr>
          <p:spPr>
            <a:xfrm>
              <a:off x="2370693" y="4334487"/>
              <a:ext cx="169060" cy="133433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331C0022-AF8A-4A8D-A43E-06D3C7F97C88}"/>
                </a:ext>
              </a:extLst>
            </p:cNvPr>
            <p:cNvSpPr/>
            <p:nvPr/>
          </p:nvSpPr>
          <p:spPr>
            <a:xfrm>
              <a:off x="2095122" y="4034066"/>
              <a:ext cx="113696" cy="93071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40749CB4-CA5C-4C4C-8725-35DDC2AD92DA}"/>
                </a:ext>
              </a:extLst>
            </p:cNvPr>
            <p:cNvSpPr/>
            <p:nvPr/>
          </p:nvSpPr>
          <p:spPr>
            <a:xfrm>
              <a:off x="2259476" y="4034066"/>
              <a:ext cx="113696" cy="93071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94365B76-8FEC-47A1-B199-56EE99FD14E6}"/>
                </a:ext>
              </a:extLst>
            </p:cNvPr>
            <p:cNvSpPr/>
            <p:nvPr/>
          </p:nvSpPr>
          <p:spPr>
            <a:xfrm>
              <a:off x="2095122" y="4185694"/>
              <a:ext cx="113696" cy="93071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115B5734-A379-4BD3-ADA2-81A2678AA2F3}"/>
                </a:ext>
              </a:extLst>
            </p:cNvPr>
            <p:cNvSpPr/>
            <p:nvPr/>
          </p:nvSpPr>
          <p:spPr>
            <a:xfrm>
              <a:off x="2259476" y="4185694"/>
              <a:ext cx="113696" cy="93071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4777D976-005F-454F-9951-60674908C013}"/>
                </a:ext>
              </a:extLst>
            </p:cNvPr>
            <p:cNvSpPr/>
            <p:nvPr/>
          </p:nvSpPr>
          <p:spPr>
            <a:xfrm>
              <a:off x="2095122" y="4337904"/>
              <a:ext cx="113696" cy="93071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E61C4F2B-6F19-47C3-A9CB-85628AD5748F}"/>
              </a:ext>
            </a:extLst>
          </p:cNvPr>
          <p:cNvGrpSpPr/>
          <p:nvPr/>
        </p:nvGrpSpPr>
        <p:grpSpPr>
          <a:xfrm>
            <a:off x="812126" y="4006698"/>
            <a:ext cx="669668" cy="523109"/>
            <a:chOff x="843951" y="3975518"/>
            <a:chExt cx="743432" cy="580729"/>
          </a:xfrm>
        </p:grpSpPr>
        <p:sp>
          <p:nvSpPr>
            <p:cNvPr id="485" name="Hexagon 484">
              <a:extLst>
                <a:ext uri="{FF2B5EF4-FFF2-40B4-BE49-F238E27FC236}">
                  <a16:creationId xmlns:a16="http://schemas.microsoft.com/office/drawing/2014/main" id="{A7AD2809-01DC-4142-8BB1-DC941A868A9B}"/>
                </a:ext>
              </a:extLst>
            </p:cNvPr>
            <p:cNvSpPr/>
            <p:nvPr/>
          </p:nvSpPr>
          <p:spPr>
            <a:xfrm rot="1800000">
              <a:off x="843951" y="3975518"/>
              <a:ext cx="673646" cy="580729"/>
            </a:xfrm>
            <a:prstGeom prst="hexagon">
              <a:avLst>
                <a:gd name="adj" fmla="val 30028"/>
                <a:gd name="vf" fmla="val 115470"/>
              </a:avLst>
            </a:prstGeom>
            <a:solidFill>
              <a:srgbClr val="323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7" name="Hexagon 486">
              <a:extLst>
                <a:ext uri="{FF2B5EF4-FFF2-40B4-BE49-F238E27FC236}">
                  <a16:creationId xmlns:a16="http://schemas.microsoft.com/office/drawing/2014/main" id="{9C9EAA81-57B0-4642-859F-FE8125EF546B}"/>
                </a:ext>
              </a:extLst>
            </p:cNvPr>
            <p:cNvSpPr/>
            <p:nvPr/>
          </p:nvSpPr>
          <p:spPr>
            <a:xfrm rot="1800000">
              <a:off x="1275695" y="4287273"/>
              <a:ext cx="311688" cy="268696"/>
            </a:xfrm>
            <a:prstGeom prst="hexagon">
              <a:avLst>
                <a:gd name="adj" fmla="val 30028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6200D076-EAC4-46FF-BC2C-B6B58C3C58A9}"/>
                </a:ext>
              </a:extLst>
            </p:cNvPr>
            <p:cNvSpPr/>
            <p:nvPr/>
          </p:nvSpPr>
          <p:spPr>
            <a:xfrm rot="1800000">
              <a:off x="1283336" y="4258758"/>
              <a:ext cx="197629" cy="268697"/>
            </a:xfrm>
            <a:custGeom>
              <a:avLst/>
              <a:gdLst>
                <a:gd name="connsiteX0" fmla="*/ 80684 w 197629"/>
                <a:gd name="connsiteY0" fmla="*/ 0 h 268697"/>
                <a:gd name="connsiteX1" fmla="*/ 122645 w 197629"/>
                <a:gd name="connsiteY1" fmla="*/ 0 h 268697"/>
                <a:gd name="connsiteX2" fmla="*/ 197629 w 197629"/>
                <a:gd name="connsiteY2" fmla="*/ 124858 h 268697"/>
                <a:gd name="connsiteX3" fmla="*/ 111245 w 197629"/>
                <a:gd name="connsiteY3" fmla="*/ 268697 h 268697"/>
                <a:gd name="connsiteX4" fmla="*/ 80684 w 197629"/>
                <a:gd name="connsiteY4" fmla="*/ 268697 h 268697"/>
                <a:gd name="connsiteX5" fmla="*/ 0 w 197629"/>
                <a:gd name="connsiteY5" fmla="*/ 134349 h 26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629" h="268697">
                  <a:moveTo>
                    <a:pt x="80684" y="0"/>
                  </a:moveTo>
                  <a:lnTo>
                    <a:pt x="122645" y="0"/>
                  </a:lnTo>
                  <a:lnTo>
                    <a:pt x="197629" y="124858"/>
                  </a:lnTo>
                  <a:lnTo>
                    <a:pt x="111245" y="268697"/>
                  </a:lnTo>
                  <a:lnTo>
                    <a:pt x="80684" y="268697"/>
                  </a:lnTo>
                  <a:lnTo>
                    <a:pt x="0" y="134349"/>
                  </a:lnTo>
                  <a:close/>
                </a:path>
              </a:pathLst>
            </a:custGeom>
            <a:solidFill>
              <a:srgbClr val="4D75F8"/>
            </a:solidFill>
            <a:ln w="381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C0E5A4CD-34CF-4585-888C-B1DA11583F54}"/>
                </a:ext>
              </a:extLst>
            </p:cNvPr>
            <p:cNvSpPr/>
            <p:nvPr/>
          </p:nvSpPr>
          <p:spPr>
            <a:xfrm>
              <a:off x="1099678" y="4186128"/>
              <a:ext cx="162192" cy="162192"/>
            </a:xfrm>
            <a:prstGeom prst="ellipse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17" name="Oval 516">
            <a:extLst>
              <a:ext uri="{FF2B5EF4-FFF2-40B4-BE49-F238E27FC236}">
                <a16:creationId xmlns:a16="http://schemas.microsoft.com/office/drawing/2014/main" id="{1669D011-2077-4EAA-A8A2-F8FFDF996246}"/>
              </a:ext>
            </a:extLst>
          </p:cNvPr>
          <p:cNvSpPr/>
          <p:nvPr/>
        </p:nvSpPr>
        <p:spPr>
          <a:xfrm>
            <a:off x="10744724" y="2649205"/>
            <a:ext cx="274029" cy="274029"/>
          </a:xfrm>
          <a:prstGeom prst="ellipse">
            <a:avLst/>
          </a:prstGeom>
          <a:solidFill>
            <a:srgbClr val="007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108D7E38-A661-4317-9F16-63971DE774A4}"/>
              </a:ext>
            </a:extLst>
          </p:cNvPr>
          <p:cNvSpPr/>
          <p:nvPr/>
        </p:nvSpPr>
        <p:spPr>
          <a:xfrm>
            <a:off x="11059487" y="2649205"/>
            <a:ext cx="83873" cy="274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604725F4-C169-495F-AF52-71D853BC9657}"/>
              </a:ext>
            </a:extLst>
          </p:cNvPr>
          <p:cNvSpPr/>
          <p:nvPr/>
        </p:nvSpPr>
        <p:spPr>
          <a:xfrm>
            <a:off x="11225041" y="2649205"/>
            <a:ext cx="83873" cy="274030"/>
          </a:xfrm>
          <a:prstGeom prst="rect">
            <a:avLst/>
          </a:prstGeom>
          <a:solidFill>
            <a:srgbClr val="007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840DCA6F-572E-4463-A06A-C6C1930FF5A4}"/>
              </a:ext>
            </a:extLst>
          </p:cNvPr>
          <p:cNvSpPr/>
          <p:nvPr/>
        </p:nvSpPr>
        <p:spPr>
          <a:xfrm rot="10800000">
            <a:off x="10908021" y="2971994"/>
            <a:ext cx="274029" cy="2740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9863F135-D690-4124-9090-0B9C74B3F29E}"/>
              </a:ext>
            </a:extLst>
          </p:cNvPr>
          <p:cNvSpPr/>
          <p:nvPr/>
        </p:nvSpPr>
        <p:spPr>
          <a:xfrm rot="10800000">
            <a:off x="11225041" y="2971993"/>
            <a:ext cx="83873" cy="274030"/>
          </a:xfrm>
          <a:prstGeom prst="rect">
            <a:avLst/>
          </a:prstGeom>
          <a:solidFill>
            <a:srgbClr val="007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D277ED41-A186-4573-AC6C-720FB56A2783}"/>
              </a:ext>
            </a:extLst>
          </p:cNvPr>
          <p:cNvSpPr/>
          <p:nvPr/>
        </p:nvSpPr>
        <p:spPr>
          <a:xfrm rot="10800000">
            <a:off x="10780567" y="2971993"/>
            <a:ext cx="83873" cy="274030"/>
          </a:xfrm>
          <a:prstGeom prst="rect">
            <a:avLst/>
          </a:prstGeom>
          <a:solidFill>
            <a:srgbClr val="007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2B922049-B058-4233-BD26-D91ED2CC8184}"/>
              </a:ext>
            </a:extLst>
          </p:cNvPr>
          <p:cNvGrpSpPr/>
          <p:nvPr/>
        </p:nvGrpSpPr>
        <p:grpSpPr>
          <a:xfrm>
            <a:off x="8596441" y="5316255"/>
            <a:ext cx="491423" cy="632586"/>
            <a:chOff x="8596441" y="5316255"/>
            <a:chExt cx="491423" cy="632586"/>
          </a:xfrm>
        </p:grpSpPr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BB907DDB-2070-4994-9B92-FF8CCAA92C48}"/>
                </a:ext>
              </a:extLst>
            </p:cNvPr>
            <p:cNvGrpSpPr/>
            <p:nvPr/>
          </p:nvGrpSpPr>
          <p:grpSpPr>
            <a:xfrm>
              <a:off x="8596441" y="5316255"/>
              <a:ext cx="491423" cy="632586"/>
              <a:chOff x="8628759" y="5290695"/>
              <a:chExt cx="491423" cy="632586"/>
            </a:xfrm>
          </p:grpSpPr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F8A2BE86-9DAD-4E10-8946-5058E2649776}"/>
                  </a:ext>
                </a:extLst>
              </p:cNvPr>
              <p:cNvGrpSpPr/>
              <p:nvPr/>
            </p:nvGrpSpPr>
            <p:grpSpPr>
              <a:xfrm>
                <a:off x="8628759" y="5476119"/>
                <a:ext cx="491423" cy="447162"/>
                <a:chOff x="8619849" y="5373201"/>
                <a:chExt cx="604530" cy="550082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E7138A4-A937-44D8-9125-AF954829C407}"/>
                    </a:ext>
                  </a:extLst>
                </p:cNvPr>
                <p:cNvSpPr/>
                <p:nvPr/>
              </p:nvSpPr>
              <p:spPr>
                <a:xfrm>
                  <a:off x="8718423" y="5417327"/>
                  <a:ext cx="505956" cy="5059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E05524A2-B0AD-4547-95A4-36B3CEFE95EC}"/>
                    </a:ext>
                  </a:extLst>
                </p:cNvPr>
                <p:cNvSpPr/>
                <p:nvPr/>
              </p:nvSpPr>
              <p:spPr>
                <a:xfrm>
                  <a:off x="8619849" y="5373201"/>
                  <a:ext cx="425594" cy="441136"/>
                </a:xfrm>
                <a:prstGeom prst="rect">
                  <a:avLst/>
                </a:prstGeom>
                <a:solidFill>
                  <a:srgbClr val="F19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505F3079-98CC-4B09-9FEB-C8E20D15BFAE}"/>
                  </a:ext>
                </a:extLst>
              </p:cNvPr>
              <p:cNvSpPr/>
              <p:nvPr/>
            </p:nvSpPr>
            <p:spPr>
              <a:xfrm>
                <a:off x="8835447" y="5290695"/>
                <a:ext cx="164313" cy="164313"/>
              </a:xfrm>
              <a:prstGeom prst="ellipse">
                <a:avLst/>
              </a:prstGeom>
              <a:solidFill>
                <a:srgbClr val="F19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491FB2D1-3762-427A-A137-C85E94B023FF}"/>
                </a:ext>
              </a:extLst>
            </p:cNvPr>
            <p:cNvSpPr/>
            <p:nvPr/>
          </p:nvSpPr>
          <p:spPr>
            <a:xfrm>
              <a:off x="8680067" y="5538664"/>
              <a:ext cx="265835" cy="322730"/>
            </a:xfrm>
            <a:custGeom>
              <a:avLst/>
              <a:gdLst>
                <a:gd name="connsiteX0" fmla="*/ 205646 w 265835"/>
                <a:gd name="connsiteY0" fmla="*/ 0 h 322730"/>
                <a:gd name="connsiteX1" fmla="*/ 247091 w 265835"/>
                <a:gd name="connsiteY1" fmla="*/ 4178 h 322730"/>
                <a:gd name="connsiteX2" fmla="*/ 265835 w 265835"/>
                <a:gd name="connsiteY2" fmla="*/ 9997 h 322730"/>
                <a:gd name="connsiteX3" fmla="*/ 265835 w 265835"/>
                <a:gd name="connsiteY3" fmla="*/ 322730 h 322730"/>
                <a:gd name="connsiteX4" fmla="*/ 41132 w 265835"/>
                <a:gd name="connsiteY4" fmla="*/ 322730 h 322730"/>
                <a:gd name="connsiteX5" fmla="*/ 16161 w 265835"/>
                <a:gd name="connsiteY5" fmla="*/ 285693 h 322730"/>
                <a:gd name="connsiteX6" fmla="*/ 0 w 265835"/>
                <a:gd name="connsiteY6" fmla="*/ 205646 h 322730"/>
                <a:gd name="connsiteX7" fmla="*/ 205646 w 265835"/>
                <a:gd name="connsiteY7" fmla="*/ 0 h 32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835" h="322730">
                  <a:moveTo>
                    <a:pt x="205646" y="0"/>
                  </a:moveTo>
                  <a:cubicBezTo>
                    <a:pt x="219843" y="0"/>
                    <a:pt x="233704" y="1439"/>
                    <a:pt x="247091" y="4178"/>
                  </a:cubicBezTo>
                  <a:lnTo>
                    <a:pt x="265835" y="9997"/>
                  </a:lnTo>
                  <a:lnTo>
                    <a:pt x="265835" y="322730"/>
                  </a:lnTo>
                  <a:lnTo>
                    <a:pt x="41132" y="322730"/>
                  </a:lnTo>
                  <a:lnTo>
                    <a:pt x="16161" y="285693"/>
                  </a:lnTo>
                  <a:cubicBezTo>
                    <a:pt x="5754" y="261090"/>
                    <a:pt x="0" y="234040"/>
                    <a:pt x="0" y="205646"/>
                  </a:cubicBezTo>
                  <a:cubicBezTo>
                    <a:pt x="0" y="92071"/>
                    <a:pt x="92071" y="0"/>
                    <a:pt x="205646" y="0"/>
                  </a:cubicBezTo>
                  <a:close/>
                </a:path>
              </a:pathLst>
            </a:cu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7759508A-9C9F-4C39-A440-7AFE5612D749}"/>
              </a:ext>
            </a:extLst>
          </p:cNvPr>
          <p:cNvGrpSpPr/>
          <p:nvPr/>
        </p:nvGrpSpPr>
        <p:grpSpPr>
          <a:xfrm>
            <a:off x="3087019" y="4015946"/>
            <a:ext cx="513331" cy="491498"/>
            <a:chOff x="3087019" y="4015946"/>
            <a:chExt cx="513331" cy="491498"/>
          </a:xfrm>
        </p:grpSpPr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AA4E2689-B967-4284-BA8D-B1C48C7BFA4D}"/>
                </a:ext>
              </a:extLst>
            </p:cNvPr>
            <p:cNvGrpSpPr/>
            <p:nvPr/>
          </p:nvGrpSpPr>
          <p:grpSpPr>
            <a:xfrm>
              <a:off x="3087019" y="4015946"/>
              <a:ext cx="513331" cy="491498"/>
              <a:chOff x="3087019" y="4015946"/>
              <a:chExt cx="513331" cy="491498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500F89B7-955D-4F27-99DF-6347EE696F04}"/>
                  </a:ext>
                </a:extLst>
              </p:cNvPr>
              <p:cNvGrpSpPr/>
              <p:nvPr/>
            </p:nvGrpSpPr>
            <p:grpSpPr>
              <a:xfrm>
                <a:off x="3087019" y="4015946"/>
                <a:ext cx="504367" cy="491498"/>
                <a:chOff x="3061685" y="3919728"/>
                <a:chExt cx="666816" cy="649802"/>
              </a:xfrm>
            </p:grpSpPr>
            <p:sp>
              <p:nvSpPr>
                <p:cNvPr id="219" name="Isosceles Triangle 218">
                  <a:extLst>
                    <a:ext uri="{FF2B5EF4-FFF2-40B4-BE49-F238E27FC236}">
                      <a16:creationId xmlns:a16="http://schemas.microsoft.com/office/drawing/2014/main" id="{BF82E5D0-7D42-415B-B4E8-EFE641CB303C}"/>
                    </a:ext>
                  </a:extLst>
                </p:cNvPr>
                <p:cNvSpPr/>
                <p:nvPr/>
              </p:nvSpPr>
              <p:spPr>
                <a:xfrm rot="18000000">
                  <a:off x="3139659" y="3980688"/>
                  <a:ext cx="632460" cy="54522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9B29383A-C780-4A86-B0B2-E8B109AF0C2C}"/>
                    </a:ext>
                  </a:extLst>
                </p:cNvPr>
                <p:cNvSpPr/>
                <p:nvPr/>
              </p:nvSpPr>
              <p:spPr>
                <a:xfrm>
                  <a:off x="3061685" y="3919728"/>
                  <a:ext cx="458786" cy="458786"/>
                </a:xfrm>
                <a:prstGeom prst="ellipse">
                  <a:avLst/>
                </a:prstGeom>
                <a:solidFill>
                  <a:srgbClr val="262B9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FC640936-4FAA-4F46-A888-11BB3F58DA24}"/>
                  </a:ext>
                </a:extLst>
              </p:cNvPr>
              <p:cNvSpPr/>
              <p:nvPr/>
            </p:nvSpPr>
            <p:spPr>
              <a:xfrm rot="18000000">
                <a:off x="3491833" y="4318149"/>
                <a:ext cx="114442" cy="1025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DEE073EA-7FB2-4EB5-94CF-4E01BC222766}"/>
                </a:ext>
              </a:extLst>
            </p:cNvPr>
            <p:cNvSpPr/>
            <p:nvPr/>
          </p:nvSpPr>
          <p:spPr>
            <a:xfrm>
              <a:off x="3207402" y="4161426"/>
              <a:ext cx="227422" cy="187439"/>
            </a:xfrm>
            <a:custGeom>
              <a:avLst/>
              <a:gdLst>
                <a:gd name="connsiteX0" fmla="*/ 222427 w 227422"/>
                <a:gd name="connsiteY0" fmla="*/ 0 h 187439"/>
                <a:gd name="connsiteX1" fmla="*/ 227422 w 227422"/>
                <a:gd name="connsiteY1" fmla="*/ 24742 h 187439"/>
                <a:gd name="connsiteX2" fmla="*/ 121451 w 227422"/>
                <a:gd name="connsiteY2" fmla="*/ 184616 h 187439"/>
                <a:gd name="connsiteX3" fmla="*/ 107468 w 227422"/>
                <a:gd name="connsiteY3" fmla="*/ 187439 h 187439"/>
                <a:gd name="connsiteX4" fmla="*/ 0 w 227422"/>
                <a:gd name="connsiteY4" fmla="*/ 441 h 18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422" h="187439">
                  <a:moveTo>
                    <a:pt x="222427" y="0"/>
                  </a:moveTo>
                  <a:lnTo>
                    <a:pt x="227422" y="24742"/>
                  </a:lnTo>
                  <a:cubicBezTo>
                    <a:pt x="227422" y="96612"/>
                    <a:pt x="183725" y="158276"/>
                    <a:pt x="121451" y="184616"/>
                  </a:cubicBezTo>
                  <a:lnTo>
                    <a:pt x="107468" y="187439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582" name="Freeform: Shape 581">
            <a:extLst>
              <a:ext uri="{FF2B5EF4-FFF2-40B4-BE49-F238E27FC236}">
                <a16:creationId xmlns:a16="http://schemas.microsoft.com/office/drawing/2014/main" id="{86C6FAAB-66DD-43CF-9735-915CD203A727}"/>
              </a:ext>
            </a:extLst>
          </p:cNvPr>
          <p:cNvSpPr/>
          <p:nvPr/>
        </p:nvSpPr>
        <p:spPr>
          <a:xfrm rot="16200000">
            <a:off x="9904953" y="4404556"/>
            <a:ext cx="167193" cy="97726"/>
          </a:xfrm>
          <a:custGeom>
            <a:avLst/>
            <a:gdLst>
              <a:gd name="connsiteX0" fmla="*/ 167193 w 167193"/>
              <a:gd name="connsiteY0" fmla="*/ 53218 h 97726"/>
              <a:gd name="connsiteX1" fmla="*/ 137673 w 167193"/>
              <a:gd name="connsiteY1" fmla="*/ 83581 h 97726"/>
              <a:gd name="connsiteX2" fmla="*/ 91745 w 167193"/>
              <a:gd name="connsiteY2" fmla="*/ 97726 h 97726"/>
              <a:gd name="connsiteX3" fmla="*/ 0 w 167193"/>
              <a:gd name="connsiteY3" fmla="*/ 97726 h 97726"/>
              <a:gd name="connsiteX4" fmla="*/ 0 w 167193"/>
              <a:gd name="connsiteY4" fmla="*/ 0 h 97726"/>
              <a:gd name="connsiteX5" fmla="*/ 95171 w 167193"/>
              <a:gd name="connsiteY5" fmla="*/ 0 h 97726"/>
              <a:gd name="connsiteX6" fmla="*/ 162467 w 167193"/>
              <a:gd name="connsiteY6" fmla="*/ 42524 h 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193" h="97726">
                <a:moveTo>
                  <a:pt x="167193" y="53218"/>
                </a:moveTo>
                <a:lnTo>
                  <a:pt x="137673" y="83581"/>
                </a:lnTo>
                <a:cubicBezTo>
                  <a:pt x="123557" y="92689"/>
                  <a:pt x="108036" y="97726"/>
                  <a:pt x="91745" y="97726"/>
                </a:cubicBezTo>
                <a:lnTo>
                  <a:pt x="0" y="97726"/>
                </a:lnTo>
                <a:lnTo>
                  <a:pt x="0" y="0"/>
                </a:lnTo>
                <a:lnTo>
                  <a:pt x="95171" y="0"/>
                </a:lnTo>
                <a:cubicBezTo>
                  <a:pt x="121452" y="0"/>
                  <a:pt x="145244" y="16251"/>
                  <a:pt x="162467" y="42524"/>
                </a:cubicBezTo>
                <a:close/>
              </a:path>
            </a:pathLst>
          </a:custGeom>
          <a:solidFill>
            <a:srgbClr val="1FC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1EB80354-B8EB-4247-8893-E3CEEF7A1619}"/>
              </a:ext>
            </a:extLst>
          </p:cNvPr>
          <p:cNvGrpSpPr/>
          <p:nvPr/>
        </p:nvGrpSpPr>
        <p:grpSpPr>
          <a:xfrm>
            <a:off x="8551120" y="4015946"/>
            <a:ext cx="582826" cy="550307"/>
            <a:chOff x="8551120" y="4015946"/>
            <a:chExt cx="582826" cy="550307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9052677-DE47-44D8-8A59-DE9C35FEB730}"/>
                </a:ext>
              </a:extLst>
            </p:cNvPr>
            <p:cNvSpPr/>
            <p:nvPr/>
          </p:nvSpPr>
          <p:spPr>
            <a:xfrm>
              <a:off x="8551120" y="4015946"/>
              <a:ext cx="468403" cy="550307"/>
            </a:xfrm>
            <a:prstGeom prst="rect">
              <a:avLst/>
            </a:prstGeom>
            <a:solidFill>
              <a:srgbClr val="F1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846AAFC-F096-4768-81E9-73B026CF312B}"/>
                </a:ext>
              </a:extLst>
            </p:cNvPr>
            <p:cNvSpPr/>
            <p:nvPr/>
          </p:nvSpPr>
          <p:spPr>
            <a:xfrm>
              <a:off x="8619441" y="4130546"/>
              <a:ext cx="108000" cy="108000"/>
            </a:xfrm>
            <a:prstGeom prst="ellipse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83" name="Isosceles Triangle 582">
              <a:extLst>
                <a:ext uri="{FF2B5EF4-FFF2-40B4-BE49-F238E27FC236}">
                  <a16:creationId xmlns:a16="http://schemas.microsoft.com/office/drawing/2014/main" id="{994F5858-1153-40E9-BB61-82B6615F7724}"/>
                </a:ext>
              </a:extLst>
            </p:cNvPr>
            <p:cNvSpPr/>
            <p:nvPr/>
          </p:nvSpPr>
          <p:spPr>
            <a:xfrm>
              <a:off x="8727441" y="4213170"/>
              <a:ext cx="292082" cy="266382"/>
            </a:xfrm>
            <a:prstGeom prst="triangle">
              <a:avLst/>
            </a:prstGeom>
            <a:solidFill>
              <a:srgbClr val="FF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5" name="Isosceles Triangle 584">
              <a:extLst>
                <a:ext uri="{FF2B5EF4-FFF2-40B4-BE49-F238E27FC236}">
                  <a16:creationId xmlns:a16="http://schemas.microsoft.com/office/drawing/2014/main" id="{05898042-A341-486F-A97D-78034B467841}"/>
                </a:ext>
              </a:extLst>
            </p:cNvPr>
            <p:cNvSpPr/>
            <p:nvPr/>
          </p:nvSpPr>
          <p:spPr>
            <a:xfrm>
              <a:off x="8905099" y="4270841"/>
              <a:ext cx="228847" cy="20871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90" name="Freeform: Shape 589">
            <a:extLst>
              <a:ext uri="{FF2B5EF4-FFF2-40B4-BE49-F238E27FC236}">
                <a16:creationId xmlns:a16="http://schemas.microsoft.com/office/drawing/2014/main" id="{BBF2A9EE-3816-40A4-83BD-A5834A71DE2D}"/>
              </a:ext>
            </a:extLst>
          </p:cNvPr>
          <p:cNvSpPr/>
          <p:nvPr/>
        </p:nvSpPr>
        <p:spPr>
          <a:xfrm>
            <a:off x="8905099" y="4270841"/>
            <a:ext cx="114424" cy="208711"/>
          </a:xfrm>
          <a:custGeom>
            <a:avLst/>
            <a:gdLst>
              <a:gd name="connsiteX0" fmla="*/ 114424 w 114424"/>
              <a:gd name="connsiteY0" fmla="*/ 0 h 208711"/>
              <a:gd name="connsiteX1" fmla="*/ 114424 w 114424"/>
              <a:gd name="connsiteY1" fmla="*/ 208711 h 208711"/>
              <a:gd name="connsiteX2" fmla="*/ 0 w 114424"/>
              <a:gd name="connsiteY2" fmla="*/ 208711 h 2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24" h="208711">
                <a:moveTo>
                  <a:pt x="114424" y="0"/>
                </a:moveTo>
                <a:lnTo>
                  <a:pt x="114424" y="208711"/>
                </a:lnTo>
                <a:lnTo>
                  <a:pt x="0" y="208711"/>
                </a:lnTo>
                <a:close/>
              </a:path>
            </a:pathLst>
          </a:custGeom>
          <a:solidFill>
            <a:srgbClr val="FFD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591" name="Flowchart: Process 590">
            <a:extLst>
              <a:ext uri="{FF2B5EF4-FFF2-40B4-BE49-F238E27FC236}">
                <a16:creationId xmlns:a16="http://schemas.microsoft.com/office/drawing/2014/main" id="{69ED72A6-18C9-4EC8-836C-95BA406434CD}"/>
              </a:ext>
            </a:extLst>
          </p:cNvPr>
          <p:cNvSpPr/>
          <p:nvPr/>
        </p:nvSpPr>
        <p:spPr>
          <a:xfrm>
            <a:off x="7851421" y="731355"/>
            <a:ext cx="948192" cy="644157"/>
          </a:xfrm>
          <a:prstGeom prst="flowChartProcess">
            <a:avLst/>
          </a:prstGeom>
          <a:solidFill>
            <a:srgbClr val="F1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3" name="Chord 592">
            <a:extLst>
              <a:ext uri="{FF2B5EF4-FFF2-40B4-BE49-F238E27FC236}">
                <a16:creationId xmlns:a16="http://schemas.microsoft.com/office/drawing/2014/main" id="{907C3193-F997-4740-B027-5D9B6DD75817}"/>
              </a:ext>
            </a:extLst>
          </p:cNvPr>
          <p:cNvSpPr/>
          <p:nvPr/>
        </p:nvSpPr>
        <p:spPr>
          <a:xfrm rot="5400000">
            <a:off x="8086265" y="1285011"/>
            <a:ext cx="478504" cy="478504"/>
          </a:xfrm>
          <a:prstGeom prst="chord">
            <a:avLst>
              <a:gd name="adj1" fmla="val 5380293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8" name="Freeform: Shape 597">
            <a:extLst>
              <a:ext uri="{FF2B5EF4-FFF2-40B4-BE49-F238E27FC236}">
                <a16:creationId xmlns:a16="http://schemas.microsoft.com/office/drawing/2014/main" id="{D0523979-C8B9-40DE-8581-EA43B51426E1}"/>
              </a:ext>
            </a:extLst>
          </p:cNvPr>
          <p:cNvSpPr/>
          <p:nvPr/>
        </p:nvSpPr>
        <p:spPr>
          <a:xfrm rot="5400000">
            <a:off x="8280245" y="1145353"/>
            <a:ext cx="90500" cy="369816"/>
          </a:xfrm>
          <a:custGeom>
            <a:avLst/>
            <a:gdLst>
              <a:gd name="connsiteX0" fmla="*/ 1 w 90500"/>
              <a:gd name="connsiteY0" fmla="*/ 185572 h 369816"/>
              <a:gd name="connsiteX1" fmla="*/ 31825 w 90500"/>
              <a:gd name="connsiteY1" fmla="*/ 65656 h 369816"/>
              <a:gd name="connsiteX2" fmla="*/ 70197 w 90500"/>
              <a:gd name="connsiteY2" fmla="*/ 15579 h 369816"/>
              <a:gd name="connsiteX3" fmla="*/ 90500 w 90500"/>
              <a:gd name="connsiteY3" fmla="*/ 0 h 369816"/>
              <a:gd name="connsiteX4" fmla="*/ 90500 w 90500"/>
              <a:gd name="connsiteY4" fmla="*/ 369816 h 369816"/>
              <a:gd name="connsiteX5" fmla="*/ 71171 w 90500"/>
              <a:gd name="connsiteY5" fmla="*/ 355159 h 369816"/>
              <a:gd name="connsiteX6" fmla="*/ 32512 w 90500"/>
              <a:gd name="connsiteY6" fmla="*/ 305303 h 369816"/>
              <a:gd name="connsiteX7" fmla="*/ 1 w 90500"/>
              <a:gd name="connsiteY7" fmla="*/ 185572 h 36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500" h="369816">
                <a:moveTo>
                  <a:pt x="1" y="185572"/>
                </a:moveTo>
                <a:cubicBezTo>
                  <a:pt x="-118" y="144191"/>
                  <a:pt x="10486" y="102780"/>
                  <a:pt x="31825" y="65656"/>
                </a:cubicBezTo>
                <a:cubicBezTo>
                  <a:pt x="42495" y="47094"/>
                  <a:pt x="55441" y="30312"/>
                  <a:pt x="70197" y="15579"/>
                </a:cubicBezTo>
                <a:lnTo>
                  <a:pt x="90500" y="0"/>
                </a:lnTo>
                <a:lnTo>
                  <a:pt x="90500" y="369816"/>
                </a:lnTo>
                <a:lnTo>
                  <a:pt x="71171" y="355159"/>
                </a:lnTo>
                <a:cubicBezTo>
                  <a:pt x="56330" y="340512"/>
                  <a:pt x="43288" y="323804"/>
                  <a:pt x="32512" y="305303"/>
                </a:cubicBezTo>
                <a:cubicBezTo>
                  <a:pt x="10961" y="268302"/>
                  <a:pt x="119" y="226952"/>
                  <a:pt x="1" y="185572"/>
                </a:cubicBezTo>
                <a:close/>
              </a:path>
            </a:pathLst>
          </a:custGeom>
          <a:solidFill>
            <a:srgbClr val="FFD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EDA337E1-ACA0-48D1-93FB-EE6D4EC27F9F}"/>
              </a:ext>
            </a:extLst>
          </p:cNvPr>
          <p:cNvSpPr/>
          <p:nvPr/>
        </p:nvSpPr>
        <p:spPr>
          <a:xfrm>
            <a:off x="7971292" y="834940"/>
            <a:ext cx="229946" cy="234024"/>
          </a:xfrm>
          <a:prstGeom prst="rect">
            <a:avLst/>
          </a:prstGeom>
          <a:solidFill>
            <a:srgbClr val="FFD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0464264D-6423-4E9F-9898-F7E6ECB50E72}"/>
              </a:ext>
            </a:extLst>
          </p:cNvPr>
          <p:cNvSpPr/>
          <p:nvPr/>
        </p:nvSpPr>
        <p:spPr>
          <a:xfrm>
            <a:off x="8269934" y="830462"/>
            <a:ext cx="419915" cy="159031"/>
          </a:xfrm>
          <a:prstGeom prst="rect">
            <a:avLst/>
          </a:prstGeom>
          <a:solidFill>
            <a:srgbClr val="FFD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03F03789-A10A-4E71-906E-7317B7403FD8}"/>
              </a:ext>
            </a:extLst>
          </p:cNvPr>
          <p:cNvSpPr/>
          <p:nvPr/>
        </p:nvSpPr>
        <p:spPr>
          <a:xfrm>
            <a:off x="8575976" y="104354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32812C11-5C7E-46D2-9450-98D6BA3C9E9F}"/>
              </a:ext>
            </a:extLst>
          </p:cNvPr>
          <p:cNvGrpSpPr/>
          <p:nvPr/>
        </p:nvGrpSpPr>
        <p:grpSpPr>
          <a:xfrm>
            <a:off x="9691076" y="2672768"/>
            <a:ext cx="636572" cy="566484"/>
            <a:chOff x="9740583" y="2634023"/>
            <a:chExt cx="736027" cy="654989"/>
          </a:xfrm>
        </p:grpSpPr>
        <p:sp>
          <p:nvSpPr>
            <p:cNvPr id="613" name="Flowchart: Process 612">
              <a:extLst>
                <a:ext uri="{FF2B5EF4-FFF2-40B4-BE49-F238E27FC236}">
                  <a16:creationId xmlns:a16="http://schemas.microsoft.com/office/drawing/2014/main" id="{2D50BF73-8757-4FD7-9FA3-46713EAC64E2}"/>
                </a:ext>
              </a:extLst>
            </p:cNvPr>
            <p:cNvSpPr/>
            <p:nvPr/>
          </p:nvSpPr>
          <p:spPr>
            <a:xfrm rot="2700000">
              <a:off x="10185617" y="2549887"/>
              <a:ext cx="179385" cy="40260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8698B815-E7F6-4F64-95CD-FF7032F36904}"/>
                </a:ext>
              </a:extLst>
            </p:cNvPr>
            <p:cNvGrpSpPr/>
            <p:nvPr/>
          </p:nvGrpSpPr>
          <p:grpSpPr>
            <a:xfrm>
              <a:off x="9740583" y="2634023"/>
              <a:ext cx="518341" cy="654989"/>
              <a:chOff x="9740583" y="2634023"/>
              <a:chExt cx="518341" cy="654989"/>
            </a:xfrm>
          </p:grpSpPr>
          <p:sp>
            <p:nvSpPr>
              <p:cNvPr id="611" name="Flowchart: Process 610">
                <a:extLst>
                  <a:ext uri="{FF2B5EF4-FFF2-40B4-BE49-F238E27FC236}">
                    <a16:creationId xmlns:a16="http://schemas.microsoft.com/office/drawing/2014/main" id="{7A1F91CE-AD00-4CA5-9BF6-340EEA07FFEE}"/>
                  </a:ext>
                </a:extLst>
              </p:cNvPr>
              <p:cNvSpPr/>
              <p:nvPr/>
            </p:nvSpPr>
            <p:spPr>
              <a:xfrm>
                <a:off x="9740583" y="2634023"/>
                <a:ext cx="518341" cy="654989"/>
              </a:xfrm>
              <a:prstGeom prst="flowChartProcess">
                <a:avLst/>
              </a:prstGeom>
              <a:solidFill>
                <a:srgbClr val="007D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D1A37B85-6D69-4A5D-8AE7-D1B70FABBB67}"/>
                  </a:ext>
                </a:extLst>
              </p:cNvPr>
              <p:cNvSpPr/>
              <p:nvPr/>
            </p:nvSpPr>
            <p:spPr>
              <a:xfrm>
                <a:off x="10069546" y="2640728"/>
                <a:ext cx="189377" cy="316222"/>
              </a:xfrm>
              <a:custGeom>
                <a:avLst/>
                <a:gdLst>
                  <a:gd name="connsiteX0" fmla="*/ 189377 w 189377"/>
                  <a:gd name="connsiteY0" fmla="*/ 0 h 316222"/>
                  <a:gd name="connsiteX1" fmla="*/ 189377 w 189377"/>
                  <a:gd name="connsiteY1" fmla="*/ 253689 h 316222"/>
                  <a:gd name="connsiteX2" fmla="*/ 126844 w 189377"/>
                  <a:gd name="connsiteY2" fmla="*/ 316222 h 316222"/>
                  <a:gd name="connsiteX3" fmla="*/ 0 w 189377"/>
                  <a:gd name="connsiteY3" fmla="*/ 189378 h 31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377" h="316222">
                    <a:moveTo>
                      <a:pt x="189377" y="0"/>
                    </a:moveTo>
                    <a:lnTo>
                      <a:pt x="189377" y="253689"/>
                    </a:lnTo>
                    <a:lnTo>
                      <a:pt x="126844" y="316222"/>
                    </a:lnTo>
                    <a:lnTo>
                      <a:pt x="0" y="189378"/>
                    </a:lnTo>
                    <a:close/>
                  </a:path>
                </a:pathLst>
              </a:custGeom>
              <a:solidFill>
                <a:srgbClr val="1FCB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  <p:grpSp>
            <p:nvGrpSpPr>
              <p:cNvPr id="633" name="Group 632">
                <a:extLst>
                  <a:ext uri="{FF2B5EF4-FFF2-40B4-BE49-F238E27FC236}">
                    <a16:creationId xmlns:a16="http://schemas.microsoft.com/office/drawing/2014/main" id="{CD880BC9-BE25-4867-8E56-B49486CF82F1}"/>
                  </a:ext>
                </a:extLst>
              </p:cNvPr>
              <p:cNvGrpSpPr/>
              <p:nvPr/>
            </p:nvGrpSpPr>
            <p:grpSpPr>
              <a:xfrm>
                <a:off x="9827969" y="2714912"/>
                <a:ext cx="133756" cy="305532"/>
                <a:chOff x="9827969" y="2714912"/>
                <a:chExt cx="143754" cy="328370"/>
              </a:xfrm>
            </p:grpSpPr>
            <p:sp>
              <p:nvSpPr>
                <p:cNvPr id="624" name="Oval 623">
                  <a:extLst>
                    <a:ext uri="{FF2B5EF4-FFF2-40B4-BE49-F238E27FC236}">
                      <a16:creationId xmlns:a16="http://schemas.microsoft.com/office/drawing/2014/main" id="{A716637A-1929-4B21-AF32-03912E6E114F}"/>
                    </a:ext>
                  </a:extLst>
                </p:cNvPr>
                <p:cNvSpPr/>
                <p:nvPr/>
              </p:nvSpPr>
              <p:spPr>
                <a:xfrm>
                  <a:off x="9827969" y="2714912"/>
                  <a:ext cx="137024" cy="137024"/>
                </a:xfrm>
                <a:prstGeom prst="ellipse">
                  <a:avLst/>
                </a:prstGeom>
                <a:solidFill>
                  <a:srgbClr val="1FC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26" name="Oval 625">
                  <a:extLst>
                    <a:ext uri="{FF2B5EF4-FFF2-40B4-BE49-F238E27FC236}">
                      <a16:creationId xmlns:a16="http://schemas.microsoft.com/office/drawing/2014/main" id="{726628B5-0A87-4705-B017-F42C05C255F9}"/>
                    </a:ext>
                  </a:extLst>
                </p:cNvPr>
                <p:cNvSpPr/>
                <p:nvPr/>
              </p:nvSpPr>
              <p:spPr>
                <a:xfrm>
                  <a:off x="9834699" y="2906258"/>
                  <a:ext cx="137024" cy="137024"/>
                </a:xfrm>
                <a:prstGeom prst="ellipse">
                  <a:avLst/>
                </a:prstGeom>
                <a:solidFill>
                  <a:srgbClr val="1FC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630" name="Isosceles Triangle 629">
                <a:extLst>
                  <a:ext uri="{FF2B5EF4-FFF2-40B4-BE49-F238E27FC236}">
                    <a16:creationId xmlns:a16="http://schemas.microsoft.com/office/drawing/2014/main" id="{18BF2CD1-987A-4BFC-8BA5-2B29A20C1BA7}"/>
                  </a:ext>
                </a:extLst>
              </p:cNvPr>
              <p:cNvSpPr/>
              <p:nvPr/>
            </p:nvSpPr>
            <p:spPr>
              <a:xfrm rot="13500000">
                <a:off x="9996051" y="2871733"/>
                <a:ext cx="183306" cy="137530"/>
              </a:xfrm>
              <a:prstGeom prst="triangle">
                <a:avLst/>
              </a:prstGeom>
              <a:solidFill>
                <a:srgbClr val="1FCB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2DC78CF8-108C-42D7-B221-B2930B3786F8}"/>
              </a:ext>
            </a:extLst>
          </p:cNvPr>
          <p:cNvGrpSpPr/>
          <p:nvPr/>
        </p:nvGrpSpPr>
        <p:grpSpPr>
          <a:xfrm>
            <a:off x="5270247" y="2651475"/>
            <a:ext cx="587398" cy="587398"/>
            <a:chOff x="5327450" y="2465182"/>
            <a:chExt cx="630827" cy="746683"/>
          </a:xfrm>
        </p:grpSpPr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459F96C2-21EE-46C4-8744-CE4B02D6013F}"/>
                </a:ext>
              </a:extLst>
            </p:cNvPr>
            <p:cNvSpPr/>
            <p:nvPr/>
          </p:nvSpPr>
          <p:spPr>
            <a:xfrm>
              <a:off x="5327450" y="2754574"/>
              <a:ext cx="286689" cy="457291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799701CD-5DF5-4886-B3DC-53708CC0739A}"/>
                </a:ext>
              </a:extLst>
            </p:cNvPr>
            <p:cNvSpPr/>
            <p:nvPr/>
          </p:nvSpPr>
          <p:spPr>
            <a:xfrm>
              <a:off x="5671588" y="2988861"/>
              <a:ext cx="286689" cy="223004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A3EC5C53-73FA-435E-ACDD-1C178682B8DD}"/>
                </a:ext>
              </a:extLst>
            </p:cNvPr>
            <p:cNvSpPr/>
            <p:nvPr/>
          </p:nvSpPr>
          <p:spPr>
            <a:xfrm>
              <a:off x="5671587" y="2465182"/>
              <a:ext cx="286689" cy="457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41C28EF7-8300-4704-AA5C-DDE0814CE587}"/>
                </a:ext>
              </a:extLst>
            </p:cNvPr>
            <p:cNvSpPr/>
            <p:nvPr/>
          </p:nvSpPr>
          <p:spPr>
            <a:xfrm>
              <a:off x="5327450" y="2465182"/>
              <a:ext cx="286689" cy="223004"/>
            </a:xfrm>
            <a:prstGeom prst="rect">
              <a:avLst/>
            </a:prstGeom>
            <a:solidFill>
              <a:srgbClr val="940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5DABC2C6-AD25-48B4-82EF-71EF962746E4}"/>
              </a:ext>
            </a:extLst>
          </p:cNvPr>
          <p:cNvGrpSpPr/>
          <p:nvPr/>
        </p:nvGrpSpPr>
        <p:grpSpPr>
          <a:xfrm>
            <a:off x="2052841" y="3953627"/>
            <a:ext cx="302567" cy="711222"/>
            <a:chOff x="2102348" y="3953627"/>
            <a:chExt cx="302567" cy="711222"/>
          </a:xfrm>
        </p:grpSpPr>
        <p:sp>
          <p:nvSpPr>
            <p:cNvPr id="665" name="Isosceles Triangle 664">
              <a:extLst>
                <a:ext uri="{FF2B5EF4-FFF2-40B4-BE49-F238E27FC236}">
                  <a16:creationId xmlns:a16="http://schemas.microsoft.com/office/drawing/2014/main" id="{69218979-C3F3-4D32-B93F-48528580BBCB}"/>
                </a:ext>
              </a:extLst>
            </p:cNvPr>
            <p:cNvSpPr/>
            <p:nvPr/>
          </p:nvSpPr>
          <p:spPr>
            <a:xfrm rot="10800000">
              <a:off x="2102348" y="4436371"/>
              <a:ext cx="302567" cy="228478"/>
            </a:xfrm>
            <a:prstGeom prst="triangle">
              <a:avLst/>
            </a:prstGeom>
            <a:solidFill>
              <a:srgbClr val="323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668" name="Group 667">
              <a:extLst>
                <a:ext uri="{FF2B5EF4-FFF2-40B4-BE49-F238E27FC236}">
                  <a16:creationId xmlns:a16="http://schemas.microsoft.com/office/drawing/2014/main" id="{24BF03DF-4F08-4616-AA2E-70157D439878}"/>
                </a:ext>
              </a:extLst>
            </p:cNvPr>
            <p:cNvGrpSpPr/>
            <p:nvPr/>
          </p:nvGrpSpPr>
          <p:grpSpPr>
            <a:xfrm>
              <a:off x="2104922" y="3953627"/>
              <a:ext cx="297130" cy="703853"/>
              <a:chOff x="2104922" y="3953627"/>
              <a:chExt cx="297130" cy="703853"/>
            </a:xfrm>
          </p:grpSpPr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D86FC81A-215A-4E80-809C-7B68EEAA8DBE}"/>
                  </a:ext>
                </a:extLst>
              </p:cNvPr>
              <p:cNvSpPr/>
              <p:nvPr/>
            </p:nvSpPr>
            <p:spPr>
              <a:xfrm>
                <a:off x="2105080" y="4138613"/>
                <a:ext cx="296972" cy="300564"/>
              </a:xfrm>
              <a:prstGeom prst="rect">
                <a:avLst/>
              </a:prstGeom>
              <a:solidFill>
                <a:srgbClr val="323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61" name="Chord 660">
                <a:extLst>
                  <a:ext uri="{FF2B5EF4-FFF2-40B4-BE49-F238E27FC236}">
                    <a16:creationId xmlns:a16="http://schemas.microsoft.com/office/drawing/2014/main" id="{C84C231F-CB80-4FD4-8061-4D9F999471BD}"/>
                  </a:ext>
                </a:extLst>
              </p:cNvPr>
              <p:cNvSpPr/>
              <p:nvPr/>
            </p:nvSpPr>
            <p:spPr>
              <a:xfrm rot="5400000">
                <a:off x="2104922" y="3953627"/>
                <a:ext cx="295105" cy="295105"/>
              </a:xfrm>
              <a:prstGeom prst="chord">
                <a:avLst>
                  <a:gd name="adj1" fmla="val 5380293"/>
                  <a:gd name="adj2" fmla="val 16200000"/>
                </a:avLst>
              </a:prstGeom>
              <a:solidFill>
                <a:srgbClr val="323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6145B90C-431C-43C5-A32E-4AC6E10BF95F}"/>
                  </a:ext>
                </a:extLst>
              </p:cNvPr>
              <p:cNvSpPr/>
              <p:nvPr/>
            </p:nvSpPr>
            <p:spPr>
              <a:xfrm>
                <a:off x="2227581" y="4130675"/>
                <a:ext cx="45719" cy="308502"/>
              </a:xfrm>
              <a:prstGeom prst="rect">
                <a:avLst/>
              </a:prstGeom>
              <a:solidFill>
                <a:srgbClr val="4D75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67" name="Isosceles Triangle 666">
                <a:extLst>
                  <a:ext uri="{FF2B5EF4-FFF2-40B4-BE49-F238E27FC236}">
                    <a16:creationId xmlns:a16="http://schemas.microsoft.com/office/drawing/2014/main" id="{0AAC1523-8CBC-4730-A990-FDE16211E0E9}"/>
                  </a:ext>
                </a:extLst>
              </p:cNvPr>
              <p:cNvSpPr/>
              <p:nvPr/>
            </p:nvSpPr>
            <p:spPr>
              <a:xfrm rot="10800000">
                <a:off x="2180084" y="4547775"/>
                <a:ext cx="145279" cy="1097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sp>
        <p:nvSpPr>
          <p:cNvPr id="680" name="Freeform: Shape 679">
            <a:extLst>
              <a:ext uri="{FF2B5EF4-FFF2-40B4-BE49-F238E27FC236}">
                <a16:creationId xmlns:a16="http://schemas.microsoft.com/office/drawing/2014/main" id="{877B70E2-3E69-4921-8CED-314C3107F62F}"/>
              </a:ext>
            </a:extLst>
          </p:cNvPr>
          <p:cNvSpPr/>
          <p:nvPr/>
        </p:nvSpPr>
        <p:spPr>
          <a:xfrm>
            <a:off x="6134155" y="1192079"/>
            <a:ext cx="244293" cy="269157"/>
          </a:xfrm>
          <a:custGeom>
            <a:avLst/>
            <a:gdLst>
              <a:gd name="connsiteX0" fmla="*/ 0 w 244293"/>
              <a:gd name="connsiteY0" fmla="*/ 0 h 269157"/>
              <a:gd name="connsiteX1" fmla="*/ 244293 w 244293"/>
              <a:gd name="connsiteY1" fmla="*/ 244293 h 269157"/>
              <a:gd name="connsiteX2" fmla="*/ 244293 w 244293"/>
              <a:gd name="connsiteY2" fmla="*/ 269157 h 269157"/>
              <a:gd name="connsiteX3" fmla="*/ 0 w 244293"/>
              <a:gd name="connsiteY3" fmla="*/ 269157 h 26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93" h="269157">
                <a:moveTo>
                  <a:pt x="0" y="0"/>
                </a:moveTo>
                <a:lnTo>
                  <a:pt x="244293" y="244293"/>
                </a:lnTo>
                <a:lnTo>
                  <a:pt x="244293" y="269157"/>
                </a:lnTo>
                <a:lnTo>
                  <a:pt x="0" y="269157"/>
                </a:lnTo>
                <a:close/>
              </a:path>
            </a:pathLst>
          </a:custGeom>
          <a:solidFill>
            <a:srgbClr val="E23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682" name="Freeform: Shape 681">
            <a:extLst>
              <a:ext uri="{FF2B5EF4-FFF2-40B4-BE49-F238E27FC236}">
                <a16:creationId xmlns:a16="http://schemas.microsoft.com/office/drawing/2014/main" id="{48CFC453-C7FE-4E6A-BA64-7ECDD3E98CBB}"/>
              </a:ext>
            </a:extLst>
          </p:cNvPr>
          <p:cNvSpPr/>
          <p:nvPr/>
        </p:nvSpPr>
        <p:spPr>
          <a:xfrm>
            <a:off x="5880475" y="1194099"/>
            <a:ext cx="126140" cy="138978"/>
          </a:xfrm>
          <a:custGeom>
            <a:avLst/>
            <a:gdLst>
              <a:gd name="connsiteX0" fmla="*/ 0 w 244293"/>
              <a:gd name="connsiteY0" fmla="*/ 0 h 269157"/>
              <a:gd name="connsiteX1" fmla="*/ 244293 w 244293"/>
              <a:gd name="connsiteY1" fmla="*/ 244293 h 269157"/>
              <a:gd name="connsiteX2" fmla="*/ 244293 w 244293"/>
              <a:gd name="connsiteY2" fmla="*/ 269157 h 269157"/>
              <a:gd name="connsiteX3" fmla="*/ 0 w 244293"/>
              <a:gd name="connsiteY3" fmla="*/ 269157 h 26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93" h="269157">
                <a:moveTo>
                  <a:pt x="0" y="0"/>
                </a:moveTo>
                <a:lnTo>
                  <a:pt x="244293" y="244293"/>
                </a:lnTo>
                <a:lnTo>
                  <a:pt x="244293" y="269157"/>
                </a:lnTo>
                <a:lnTo>
                  <a:pt x="0" y="269157"/>
                </a:lnTo>
                <a:close/>
              </a:path>
            </a:pathLst>
          </a:custGeom>
          <a:solidFill>
            <a:srgbClr val="E23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64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CBE823-CEEC-4C4D-BCE7-C156C403B928}"/>
              </a:ext>
            </a:extLst>
          </p:cNvPr>
          <p:cNvGrpSpPr/>
          <p:nvPr/>
        </p:nvGrpSpPr>
        <p:grpSpPr>
          <a:xfrm>
            <a:off x="669584" y="439894"/>
            <a:ext cx="1311616" cy="1407391"/>
            <a:chOff x="2518254" y="2637082"/>
            <a:chExt cx="606759" cy="65106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C9E8603-03AB-4F43-A830-DB3A22413DF9}"/>
                </a:ext>
              </a:extLst>
            </p:cNvPr>
            <p:cNvSpPr/>
            <p:nvPr/>
          </p:nvSpPr>
          <p:spPr>
            <a:xfrm>
              <a:off x="2518254" y="2960746"/>
              <a:ext cx="327401" cy="327401"/>
            </a:xfrm>
            <a:custGeom>
              <a:avLst/>
              <a:gdLst>
                <a:gd name="connsiteX0" fmla="*/ 272313 w 544626"/>
                <a:gd name="connsiteY0" fmla="*/ 0 h 544626"/>
                <a:gd name="connsiteX1" fmla="*/ 544626 w 544626"/>
                <a:gd name="connsiteY1" fmla="*/ 272313 h 544626"/>
                <a:gd name="connsiteX2" fmla="*/ 327194 w 544626"/>
                <a:gd name="connsiteY2" fmla="*/ 539094 h 544626"/>
                <a:gd name="connsiteX3" fmla="*/ 281787 w 544626"/>
                <a:gd name="connsiteY3" fmla="*/ 543671 h 544626"/>
                <a:gd name="connsiteX4" fmla="*/ 281787 w 544626"/>
                <a:gd name="connsiteY4" fmla="*/ 544625 h 544626"/>
                <a:gd name="connsiteX5" fmla="*/ 272323 w 544626"/>
                <a:gd name="connsiteY5" fmla="*/ 544625 h 544626"/>
                <a:gd name="connsiteX6" fmla="*/ 272313 w 544626"/>
                <a:gd name="connsiteY6" fmla="*/ 544626 h 544626"/>
                <a:gd name="connsiteX7" fmla="*/ 272303 w 544626"/>
                <a:gd name="connsiteY7" fmla="*/ 544625 h 544626"/>
                <a:gd name="connsiteX8" fmla="*/ 68427 w 544626"/>
                <a:gd name="connsiteY8" fmla="*/ 544625 h 544626"/>
                <a:gd name="connsiteX9" fmla="*/ 68427 w 544626"/>
                <a:gd name="connsiteY9" fmla="*/ 451133 h 544626"/>
                <a:gd name="connsiteX10" fmla="*/ 46507 w 544626"/>
                <a:gd name="connsiteY10" fmla="*/ 424566 h 544626"/>
                <a:gd name="connsiteX11" fmla="*/ 0 w 544626"/>
                <a:gd name="connsiteY11" fmla="*/ 272313 h 544626"/>
                <a:gd name="connsiteX12" fmla="*/ 272313 w 544626"/>
                <a:gd name="connsiteY12" fmla="*/ 0 h 5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626" h="544626">
                  <a:moveTo>
                    <a:pt x="272313" y="0"/>
                  </a:moveTo>
                  <a:cubicBezTo>
                    <a:pt x="422707" y="0"/>
                    <a:pt x="544626" y="121919"/>
                    <a:pt x="544626" y="272313"/>
                  </a:cubicBezTo>
                  <a:cubicBezTo>
                    <a:pt x="544626" y="403908"/>
                    <a:pt x="451282" y="513702"/>
                    <a:pt x="327194" y="539094"/>
                  </a:cubicBezTo>
                  <a:lnTo>
                    <a:pt x="281787" y="543671"/>
                  </a:lnTo>
                  <a:lnTo>
                    <a:pt x="281787" y="544625"/>
                  </a:lnTo>
                  <a:lnTo>
                    <a:pt x="272323" y="544625"/>
                  </a:lnTo>
                  <a:lnTo>
                    <a:pt x="272313" y="544626"/>
                  </a:lnTo>
                  <a:lnTo>
                    <a:pt x="272303" y="544625"/>
                  </a:lnTo>
                  <a:lnTo>
                    <a:pt x="68427" y="544625"/>
                  </a:lnTo>
                  <a:lnTo>
                    <a:pt x="68427" y="451133"/>
                  </a:lnTo>
                  <a:lnTo>
                    <a:pt x="46507" y="424566"/>
                  </a:lnTo>
                  <a:cubicBezTo>
                    <a:pt x="17145" y="381104"/>
                    <a:pt x="0" y="328711"/>
                    <a:pt x="0" y="272313"/>
                  </a:cubicBezTo>
                  <a:cubicBezTo>
                    <a:pt x="0" y="121919"/>
                    <a:pt x="121919" y="0"/>
                    <a:pt x="2723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C157703-4687-4778-AB89-18C49D4FF7E0}"/>
                </a:ext>
              </a:extLst>
            </p:cNvPr>
            <p:cNvSpPr/>
            <p:nvPr/>
          </p:nvSpPr>
          <p:spPr>
            <a:xfrm flipH="1">
              <a:off x="2580387" y="2637082"/>
              <a:ext cx="544626" cy="544626"/>
            </a:xfrm>
            <a:custGeom>
              <a:avLst/>
              <a:gdLst>
                <a:gd name="connsiteX0" fmla="*/ 272313 w 544626"/>
                <a:gd name="connsiteY0" fmla="*/ 0 h 544626"/>
                <a:gd name="connsiteX1" fmla="*/ 544626 w 544626"/>
                <a:gd name="connsiteY1" fmla="*/ 272313 h 544626"/>
                <a:gd name="connsiteX2" fmla="*/ 327194 w 544626"/>
                <a:gd name="connsiteY2" fmla="*/ 539094 h 544626"/>
                <a:gd name="connsiteX3" fmla="*/ 281787 w 544626"/>
                <a:gd name="connsiteY3" fmla="*/ 543671 h 544626"/>
                <a:gd name="connsiteX4" fmla="*/ 281787 w 544626"/>
                <a:gd name="connsiteY4" fmla="*/ 544625 h 544626"/>
                <a:gd name="connsiteX5" fmla="*/ 272323 w 544626"/>
                <a:gd name="connsiteY5" fmla="*/ 544625 h 544626"/>
                <a:gd name="connsiteX6" fmla="*/ 272313 w 544626"/>
                <a:gd name="connsiteY6" fmla="*/ 544626 h 544626"/>
                <a:gd name="connsiteX7" fmla="*/ 272303 w 544626"/>
                <a:gd name="connsiteY7" fmla="*/ 544625 h 544626"/>
                <a:gd name="connsiteX8" fmla="*/ 68427 w 544626"/>
                <a:gd name="connsiteY8" fmla="*/ 544625 h 544626"/>
                <a:gd name="connsiteX9" fmla="*/ 68427 w 544626"/>
                <a:gd name="connsiteY9" fmla="*/ 451133 h 544626"/>
                <a:gd name="connsiteX10" fmla="*/ 46507 w 544626"/>
                <a:gd name="connsiteY10" fmla="*/ 424566 h 544626"/>
                <a:gd name="connsiteX11" fmla="*/ 0 w 544626"/>
                <a:gd name="connsiteY11" fmla="*/ 272313 h 544626"/>
                <a:gd name="connsiteX12" fmla="*/ 272313 w 544626"/>
                <a:gd name="connsiteY12" fmla="*/ 0 h 5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626" h="544626">
                  <a:moveTo>
                    <a:pt x="272313" y="0"/>
                  </a:moveTo>
                  <a:cubicBezTo>
                    <a:pt x="422707" y="0"/>
                    <a:pt x="544626" y="121919"/>
                    <a:pt x="544626" y="272313"/>
                  </a:cubicBezTo>
                  <a:cubicBezTo>
                    <a:pt x="544626" y="403908"/>
                    <a:pt x="451282" y="513702"/>
                    <a:pt x="327194" y="539094"/>
                  </a:cubicBezTo>
                  <a:lnTo>
                    <a:pt x="281787" y="543671"/>
                  </a:lnTo>
                  <a:lnTo>
                    <a:pt x="281787" y="544625"/>
                  </a:lnTo>
                  <a:lnTo>
                    <a:pt x="272323" y="544625"/>
                  </a:lnTo>
                  <a:lnTo>
                    <a:pt x="272313" y="544626"/>
                  </a:lnTo>
                  <a:lnTo>
                    <a:pt x="272303" y="544625"/>
                  </a:lnTo>
                  <a:lnTo>
                    <a:pt x="68427" y="544625"/>
                  </a:lnTo>
                  <a:lnTo>
                    <a:pt x="68427" y="451133"/>
                  </a:lnTo>
                  <a:lnTo>
                    <a:pt x="46507" y="424566"/>
                  </a:lnTo>
                  <a:cubicBezTo>
                    <a:pt x="17145" y="381104"/>
                    <a:pt x="0" y="328711"/>
                    <a:pt x="0" y="272313"/>
                  </a:cubicBezTo>
                  <a:cubicBezTo>
                    <a:pt x="0" y="121919"/>
                    <a:pt x="121919" y="0"/>
                    <a:pt x="272313" y="0"/>
                  </a:cubicBezTo>
                  <a:close/>
                </a:path>
              </a:pathLst>
            </a:custGeom>
            <a:solidFill>
              <a:srgbClr val="323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DE6C6C6-16EE-49C1-BDA4-599BF882892B}"/>
                </a:ext>
              </a:extLst>
            </p:cNvPr>
            <p:cNvSpPr/>
            <p:nvPr/>
          </p:nvSpPr>
          <p:spPr>
            <a:xfrm>
              <a:off x="2593475" y="2960746"/>
              <a:ext cx="252180" cy="219264"/>
            </a:xfrm>
            <a:custGeom>
              <a:avLst/>
              <a:gdLst>
                <a:gd name="connsiteX0" fmla="*/ 88480 w 252180"/>
                <a:gd name="connsiteY0" fmla="*/ 0 h 219264"/>
                <a:gd name="connsiteX1" fmla="*/ 252180 w 252180"/>
                <a:gd name="connsiteY1" fmla="*/ 163701 h 219264"/>
                <a:gd name="connsiteX2" fmla="*/ 242375 w 252180"/>
                <a:gd name="connsiteY2" fmla="*/ 219264 h 219264"/>
                <a:gd name="connsiteX3" fmla="*/ 204344 w 252180"/>
                <a:gd name="connsiteY3" fmla="*/ 215430 h 219264"/>
                <a:gd name="connsiteX4" fmla="*/ 3436 w 252180"/>
                <a:gd name="connsiteY4" fmla="*/ 42280 h 219264"/>
                <a:gd name="connsiteX5" fmla="*/ 0 w 252180"/>
                <a:gd name="connsiteY5" fmla="*/ 29559 h 219264"/>
                <a:gd name="connsiteX6" fmla="*/ 24760 w 252180"/>
                <a:gd name="connsiteY6" fmla="*/ 12865 h 219264"/>
                <a:gd name="connsiteX7" fmla="*/ 88480 w 252180"/>
                <a:gd name="connsiteY7" fmla="*/ 0 h 21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180" h="219264">
                  <a:moveTo>
                    <a:pt x="88480" y="0"/>
                  </a:moveTo>
                  <a:cubicBezTo>
                    <a:pt x="178889" y="0"/>
                    <a:pt x="252180" y="73292"/>
                    <a:pt x="252180" y="163701"/>
                  </a:cubicBezTo>
                  <a:lnTo>
                    <a:pt x="242375" y="219264"/>
                  </a:lnTo>
                  <a:lnTo>
                    <a:pt x="204344" y="215430"/>
                  </a:lnTo>
                  <a:cubicBezTo>
                    <a:pt x="111278" y="196386"/>
                    <a:pt x="35506" y="129866"/>
                    <a:pt x="3436" y="42280"/>
                  </a:cubicBezTo>
                  <a:lnTo>
                    <a:pt x="0" y="29559"/>
                  </a:lnTo>
                  <a:lnTo>
                    <a:pt x="24760" y="12865"/>
                  </a:lnTo>
                  <a:cubicBezTo>
                    <a:pt x="44345" y="4581"/>
                    <a:pt x="65878" y="0"/>
                    <a:pt x="88480" y="0"/>
                  </a:cubicBezTo>
                  <a:close/>
                </a:path>
              </a:pathLst>
            </a:cu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045289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USER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EA7CCE-05BC-46CE-9C5D-A28619950774}"/>
              </a:ext>
            </a:extLst>
          </p:cNvPr>
          <p:cNvSpPr/>
          <p:nvPr/>
        </p:nvSpPr>
        <p:spPr>
          <a:xfrm>
            <a:off x="2341180" y="1192010"/>
            <a:ext cx="2045289" cy="36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FEEDBACK</a:t>
            </a:r>
            <a:endParaRPr lang="en-CA" sz="1600" b="1" dirty="0">
              <a:solidFill>
                <a:schemeClr val="bg1"/>
              </a:solidFill>
              <a:latin typeface="Segoe UI Semibold" panose="020B0702040204020203" pitchFamily="34" charset="0"/>
              <a:ea typeface="Nexa Bold" panose="02000000000000000000" pitchFamily="2" charset="0"/>
              <a:cs typeface="Segoe UI Semibold" panose="020B07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7A9219-6C91-4789-BB7C-38A6FFA1EBE9}"/>
              </a:ext>
            </a:extLst>
          </p:cNvPr>
          <p:cNvGrpSpPr/>
          <p:nvPr/>
        </p:nvGrpSpPr>
        <p:grpSpPr>
          <a:xfrm>
            <a:off x="1577358" y="2543390"/>
            <a:ext cx="9279676" cy="3122600"/>
            <a:chOff x="669584" y="2239617"/>
            <a:chExt cx="9279676" cy="3122600"/>
          </a:xfrm>
        </p:grpSpPr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59603F30-63F0-4985-AD3F-1D40F84738C5}"/>
                </a:ext>
              </a:extLst>
            </p:cNvPr>
            <p:cNvSpPr/>
            <p:nvPr/>
          </p:nvSpPr>
          <p:spPr>
            <a:xfrm rot="10800000">
              <a:off x="4771364" y="3746489"/>
              <a:ext cx="1172236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6A9320C2-4403-42AF-B60C-52DF75595A2D}"/>
                </a:ext>
              </a:extLst>
            </p:cNvPr>
            <p:cNvSpPr/>
            <p:nvPr/>
          </p:nvSpPr>
          <p:spPr>
            <a:xfrm>
              <a:off x="803895" y="2999614"/>
              <a:ext cx="3753687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62BA6550-CE9D-4DA5-AB76-9A0D121DFC6E}"/>
                </a:ext>
              </a:extLst>
            </p:cNvPr>
            <p:cNvSpPr/>
            <p:nvPr/>
          </p:nvSpPr>
          <p:spPr>
            <a:xfrm>
              <a:off x="669584" y="2630557"/>
              <a:ext cx="1853166" cy="960783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Business/end users 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C0019D48-F2E6-4305-8BC5-27CB0B87D098}"/>
                </a:ext>
              </a:extLst>
            </p:cNvPr>
            <p:cNvSpPr/>
            <p:nvPr/>
          </p:nvSpPr>
          <p:spPr>
            <a:xfrm>
              <a:off x="803895" y="4493364"/>
              <a:ext cx="3753687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0116FD78-0A15-4B40-A926-B9C9F9591EF1}"/>
                </a:ext>
              </a:extLst>
            </p:cNvPr>
            <p:cNvSpPr/>
            <p:nvPr/>
          </p:nvSpPr>
          <p:spPr>
            <a:xfrm>
              <a:off x="669584" y="4120154"/>
              <a:ext cx="1853166" cy="960783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Technical/solution providers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FD5B4FDC-BDB3-4B2E-849C-FC244673F128}"/>
                </a:ext>
              </a:extLst>
            </p:cNvPr>
            <p:cNvSpPr/>
            <p:nvPr/>
          </p:nvSpPr>
          <p:spPr>
            <a:xfrm rot="5400000">
              <a:off x="3810707" y="3746489"/>
              <a:ext cx="1708114" cy="214364"/>
            </a:xfrm>
            <a:prstGeom prst="flowChartProcess">
              <a:avLst/>
            </a:prstGeom>
            <a:solidFill>
              <a:srgbClr val="3237AE">
                <a:alpha val="19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76655451-FAF2-4FB9-8562-A28D4E40CF0B}"/>
                </a:ext>
              </a:extLst>
            </p:cNvPr>
            <p:cNvSpPr/>
            <p:nvPr/>
          </p:nvSpPr>
          <p:spPr>
            <a:xfrm>
              <a:off x="5506278" y="2239617"/>
              <a:ext cx="4442982" cy="312260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AE483811-4749-4866-9362-F1D740997FC3}"/>
                </a:ext>
              </a:extLst>
            </p:cNvPr>
            <p:cNvSpPr/>
            <p:nvPr/>
          </p:nvSpPr>
          <p:spPr>
            <a:xfrm>
              <a:off x="5793528" y="2521226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Brainstorming</a:t>
              </a:r>
              <a:endPara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DF7DC881-3F3D-4873-A883-A9F6595AD3EC}"/>
                </a:ext>
              </a:extLst>
            </p:cNvPr>
            <p:cNvSpPr/>
            <p:nvPr/>
          </p:nvSpPr>
          <p:spPr>
            <a:xfrm>
              <a:off x="7814484" y="2521226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Requirement</a:t>
              </a:r>
            </a:p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workshop</a:t>
              </a:r>
              <a:endPara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Flowchart: Process 33">
              <a:extLst>
                <a:ext uri="{FF2B5EF4-FFF2-40B4-BE49-F238E27FC236}">
                  <a16:creationId xmlns:a16="http://schemas.microsoft.com/office/drawing/2014/main" id="{BA5A32ED-46AE-4148-84D4-44C9904FBFE8}"/>
                </a:ext>
              </a:extLst>
            </p:cNvPr>
            <p:cNvSpPr/>
            <p:nvPr/>
          </p:nvSpPr>
          <p:spPr>
            <a:xfrm>
              <a:off x="5793528" y="3429000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Focus group</a:t>
              </a:r>
              <a:endPara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FDED0C93-7FDB-46B3-A4EE-BDCC59FBF37C}"/>
                </a:ext>
              </a:extLst>
            </p:cNvPr>
            <p:cNvSpPr/>
            <p:nvPr/>
          </p:nvSpPr>
          <p:spPr>
            <a:xfrm>
              <a:off x="7814484" y="3429000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Surveys</a:t>
              </a:r>
              <a:endPara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8DF09389-59BB-4CE0-B845-5CDA5F847C70}"/>
                </a:ext>
              </a:extLst>
            </p:cNvPr>
            <p:cNvSpPr/>
            <p:nvPr/>
          </p:nvSpPr>
          <p:spPr>
            <a:xfrm>
              <a:off x="5793528" y="4334847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Shadowing</a:t>
              </a:r>
              <a:endPara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EBE6CFB8-8783-43F6-98FE-4A4B47A77EDA}"/>
                </a:ext>
              </a:extLst>
            </p:cNvPr>
            <p:cNvSpPr/>
            <p:nvPr/>
          </p:nvSpPr>
          <p:spPr>
            <a:xfrm>
              <a:off x="7814484" y="4334847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Other methods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44DA632-7008-490F-A7FB-7D44A17207F7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3237A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2436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27DE6E2-291D-462A-A3EA-10996FC4A095}"/>
              </a:ext>
            </a:extLst>
          </p:cNvPr>
          <p:cNvSpPr/>
          <p:nvPr/>
        </p:nvSpPr>
        <p:spPr>
          <a:xfrm rot="5400000">
            <a:off x="6719198" y="1708518"/>
            <a:ext cx="1484332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40D0552-EF62-4821-9703-947562A027AA}"/>
              </a:ext>
            </a:extLst>
          </p:cNvPr>
          <p:cNvSpPr/>
          <p:nvPr/>
        </p:nvSpPr>
        <p:spPr>
          <a:xfrm rot="5400000">
            <a:off x="8898186" y="1708518"/>
            <a:ext cx="1484332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26E714-A75C-4682-A7FE-A2E94D989FD3}"/>
              </a:ext>
            </a:extLst>
          </p:cNvPr>
          <p:cNvGrpSpPr/>
          <p:nvPr/>
        </p:nvGrpSpPr>
        <p:grpSpPr>
          <a:xfrm>
            <a:off x="676558" y="642729"/>
            <a:ext cx="1344836" cy="1204555"/>
            <a:chOff x="1954854" y="3928093"/>
            <a:chExt cx="726151" cy="6504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0E6C7C-75C2-4131-8B5A-8A816B2717D0}"/>
                </a:ext>
              </a:extLst>
            </p:cNvPr>
            <p:cNvSpPr/>
            <p:nvPr/>
          </p:nvSpPr>
          <p:spPr>
            <a:xfrm>
              <a:off x="2004918" y="3928093"/>
              <a:ext cx="534837" cy="642016"/>
            </a:xfrm>
            <a:prstGeom prst="rect">
              <a:avLst/>
            </a:prstGeom>
            <a:solidFill>
              <a:srgbClr val="323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2A0A08-10E9-4627-9B90-F63F62D2405B}"/>
                </a:ext>
              </a:extLst>
            </p:cNvPr>
            <p:cNvSpPr/>
            <p:nvPr/>
          </p:nvSpPr>
          <p:spPr>
            <a:xfrm>
              <a:off x="1954854" y="4467920"/>
              <a:ext cx="726151" cy="110578"/>
            </a:xfrm>
            <a:prstGeom prst="rect">
              <a:avLst/>
            </a:prstGeom>
            <a:solidFill>
              <a:srgbClr val="323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71D1349-FAB9-482B-AA19-3107A888CA46}"/>
                </a:ext>
              </a:extLst>
            </p:cNvPr>
            <p:cNvSpPr/>
            <p:nvPr/>
          </p:nvSpPr>
          <p:spPr>
            <a:xfrm>
              <a:off x="2398842" y="4337321"/>
              <a:ext cx="235969" cy="130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13D188-EE7A-44B0-820D-05F2B7F63736}"/>
                </a:ext>
              </a:extLst>
            </p:cNvPr>
            <p:cNvSpPr/>
            <p:nvPr/>
          </p:nvSpPr>
          <p:spPr>
            <a:xfrm>
              <a:off x="2370693" y="4334487"/>
              <a:ext cx="169060" cy="133433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4C8E02-252F-40F9-A035-E1FA01160397}"/>
                </a:ext>
              </a:extLst>
            </p:cNvPr>
            <p:cNvSpPr/>
            <p:nvPr/>
          </p:nvSpPr>
          <p:spPr>
            <a:xfrm>
              <a:off x="2095122" y="4034066"/>
              <a:ext cx="113696" cy="93071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FDAC2A9-B456-4995-BC37-EE2D10F82F3C}"/>
                </a:ext>
              </a:extLst>
            </p:cNvPr>
            <p:cNvSpPr/>
            <p:nvPr/>
          </p:nvSpPr>
          <p:spPr>
            <a:xfrm>
              <a:off x="2259476" y="4034066"/>
              <a:ext cx="113696" cy="93071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E59AD5-9763-4BDC-A2C7-45E3BC8744F3}"/>
                </a:ext>
              </a:extLst>
            </p:cNvPr>
            <p:cNvSpPr/>
            <p:nvPr/>
          </p:nvSpPr>
          <p:spPr>
            <a:xfrm>
              <a:off x="2095122" y="4185694"/>
              <a:ext cx="113696" cy="93071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D310E7-1ECE-4F81-B7F3-C4A154DEDCE8}"/>
                </a:ext>
              </a:extLst>
            </p:cNvPr>
            <p:cNvSpPr/>
            <p:nvPr/>
          </p:nvSpPr>
          <p:spPr>
            <a:xfrm>
              <a:off x="2259476" y="4185694"/>
              <a:ext cx="113696" cy="93071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261264-2B00-4A93-97C0-5F2B3E510002}"/>
                </a:ext>
              </a:extLst>
            </p:cNvPr>
            <p:cNvSpPr/>
            <p:nvPr/>
          </p:nvSpPr>
          <p:spPr>
            <a:xfrm>
              <a:off x="2095122" y="4337904"/>
              <a:ext cx="113696" cy="93071"/>
            </a:xfrm>
            <a:prstGeom prst="rect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045289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BUSINESS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EA7CCE-05BC-46CE-9C5D-A28619950774}"/>
              </a:ext>
            </a:extLst>
          </p:cNvPr>
          <p:cNvSpPr/>
          <p:nvPr/>
        </p:nvSpPr>
        <p:spPr>
          <a:xfrm>
            <a:off x="2341180" y="1192010"/>
            <a:ext cx="2648263" cy="36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REQUIREMENTS</a:t>
            </a:r>
            <a:endParaRPr lang="en-CA" sz="1600" b="1" dirty="0">
              <a:solidFill>
                <a:schemeClr val="bg1"/>
              </a:solidFill>
              <a:latin typeface="Segoe UI Semibold" panose="020B0702040204020203" pitchFamily="34" charset="0"/>
              <a:ea typeface="Nexa Bold" panose="02000000000000000000" pitchFamily="2" charset="0"/>
              <a:cs typeface="Segoe UI Semibold" panose="020B07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7A9219-6C91-4789-BB7C-38A6FFA1EBE9}"/>
              </a:ext>
            </a:extLst>
          </p:cNvPr>
          <p:cNvGrpSpPr/>
          <p:nvPr/>
        </p:nvGrpSpPr>
        <p:grpSpPr>
          <a:xfrm>
            <a:off x="1577358" y="2543390"/>
            <a:ext cx="9279676" cy="3122600"/>
            <a:chOff x="669584" y="2239617"/>
            <a:chExt cx="9279676" cy="3122600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6A9320C2-4403-42AF-B60C-52DF75595A2D}"/>
                </a:ext>
              </a:extLst>
            </p:cNvPr>
            <p:cNvSpPr/>
            <p:nvPr/>
          </p:nvSpPr>
          <p:spPr>
            <a:xfrm>
              <a:off x="762001" y="3561568"/>
              <a:ext cx="4744278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62BA6550-CE9D-4DA5-AB76-9A0D121DFC6E}"/>
                </a:ext>
              </a:extLst>
            </p:cNvPr>
            <p:cNvSpPr/>
            <p:nvPr/>
          </p:nvSpPr>
          <p:spPr>
            <a:xfrm>
              <a:off x="669584" y="2630557"/>
              <a:ext cx="1853166" cy="207638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r>
                <a:rPr lang="en-US" sz="1200" dirty="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efine </a:t>
              </a:r>
              <a:r>
                <a:rPr lang="en-US" sz="1600" b="1" dirty="0">
                  <a:solidFill>
                    <a:srgbClr val="4D75F8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what</a:t>
              </a:r>
              <a:r>
                <a:rPr lang="en-US" sz="1200" dirty="0">
                  <a:solidFill>
                    <a:srgbClr val="3237AE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the organization wants or needs to be able to achieve.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76655451-FAF2-4FB9-8562-A28D4E40CF0B}"/>
                </a:ext>
              </a:extLst>
            </p:cNvPr>
            <p:cNvSpPr/>
            <p:nvPr/>
          </p:nvSpPr>
          <p:spPr>
            <a:xfrm>
              <a:off x="5506278" y="2239617"/>
              <a:ext cx="4442982" cy="312260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AE483811-4749-4866-9362-F1D740997FC3}"/>
                </a:ext>
              </a:extLst>
            </p:cNvPr>
            <p:cNvSpPr/>
            <p:nvPr/>
          </p:nvSpPr>
          <p:spPr>
            <a:xfrm>
              <a:off x="5793528" y="2521226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 indicators</a:t>
              </a: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DF7DC881-3F3D-4873-A883-A9F6595AD3EC}"/>
                </a:ext>
              </a:extLst>
            </p:cNvPr>
            <p:cNvSpPr/>
            <p:nvPr/>
          </p:nvSpPr>
          <p:spPr>
            <a:xfrm>
              <a:off x="7814484" y="2521226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Analysis</a:t>
              </a:r>
              <a:endPara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Flowchart: Process 33">
              <a:extLst>
                <a:ext uri="{FF2B5EF4-FFF2-40B4-BE49-F238E27FC236}">
                  <a16:creationId xmlns:a16="http://schemas.microsoft.com/office/drawing/2014/main" id="{BA5A32ED-46AE-4148-84D4-44C9904FBFE8}"/>
                </a:ext>
              </a:extLst>
            </p:cNvPr>
            <p:cNvSpPr/>
            <p:nvPr/>
          </p:nvSpPr>
          <p:spPr>
            <a:xfrm>
              <a:off x="5793528" y="3429000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Actions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FDED0C93-7FDB-46B3-A4EE-BDCC59FBF37C}"/>
                </a:ext>
              </a:extLst>
            </p:cNvPr>
            <p:cNvSpPr/>
            <p:nvPr/>
          </p:nvSpPr>
          <p:spPr>
            <a:xfrm>
              <a:off x="7814484" y="3429000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Goals</a:t>
              </a:r>
              <a:endPara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EBE6CFB8-8783-43F6-98FE-4A4B47A77EDA}"/>
                </a:ext>
              </a:extLst>
            </p:cNvPr>
            <p:cNvSpPr/>
            <p:nvPr/>
          </p:nvSpPr>
          <p:spPr>
            <a:xfrm>
              <a:off x="5793528" y="4334847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processes </a:t>
              </a:r>
            </a:p>
          </p:txBody>
        </p:sp>
      </p:grp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F9F2077-4123-4444-865A-8EB9C169689D}"/>
              </a:ext>
            </a:extLst>
          </p:cNvPr>
          <p:cNvSpPr/>
          <p:nvPr/>
        </p:nvSpPr>
        <p:spPr>
          <a:xfrm>
            <a:off x="6534786" y="1021209"/>
            <a:ext cx="1853166" cy="96078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CA" sz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Business/end users 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6266F08-F49A-4F11-AD42-CF09D2944818}"/>
              </a:ext>
            </a:extLst>
          </p:cNvPr>
          <p:cNvSpPr/>
          <p:nvPr/>
        </p:nvSpPr>
        <p:spPr>
          <a:xfrm>
            <a:off x="8745826" y="1021209"/>
            <a:ext cx="1853166" cy="96078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CA" sz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Technical/solution providers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064A5-15D0-4D96-B0BC-92C4B211260D}"/>
              </a:ext>
            </a:extLst>
          </p:cNvPr>
          <p:cNvSpPr txBox="1"/>
          <p:nvPr/>
        </p:nvSpPr>
        <p:spPr>
          <a:xfrm>
            <a:off x="6534781" y="1027501"/>
            <a:ext cx="185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latin typeface="Nexa Heavy" panose="02000000000000000000" pitchFamily="2" charset="0"/>
              </a:rPr>
              <a:t>90%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5271A-F722-40B1-BB6C-366FDEDE4308}"/>
              </a:ext>
            </a:extLst>
          </p:cNvPr>
          <p:cNvSpPr txBox="1"/>
          <p:nvPr/>
        </p:nvSpPr>
        <p:spPr>
          <a:xfrm>
            <a:off x="8746607" y="1073534"/>
            <a:ext cx="185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Nexa Heavy" panose="02000000000000000000" pitchFamily="2" charset="0"/>
              </a:rPr>
              <a:t>10%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A1877C4-2ACB-4448-917F-BA83EFE59C3A}"/>
              </a:ext>
            </a:extLst>
          </p:cNvPr>
          <p:cNvSpPr/>
          <p:nvPr/>
        </p:nvSpPr>
        <p:spPr>
          <a:xfrm>
            <a:off x="8713769" y="4638620"/>
            <a:ext cx="1853166" cy="745761"/>
          </a:xfrm>
          <a:prstGeom prst="flowChartProcess">
            <a:avLst/>
          </a:prstGeom>
          <a:solidFill>
            <a:srgbClr val="4D75F8">
              <a:alpha val="1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Problems to solve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1F565A-DD3B-4F2E-B545-F02EC1EA3018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3237A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7691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27DE6E2-291D-462A-A3EA-10996FC4A095}"/>
              </a:ext>
            </a:extLst>
          </p:cNvPr>
          <p:cNvSpPr/>
          <p:nvPr/>
        </p:nvSpPr>
        <p:spPr>
          <a:xfrm rot="5400000">
            <a:off x="6719198" y="1708518"/>
            <a:ext cx="1484332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40D0552-EF62-4821-9703-947562A027AA}"/>
              </a:ext>
            </a:extLst>
          </p:cNvPr>
          <p:cNvSpPr/>
          <p:nvPr/>
        </p:nvSpPr>
        <p:spPr>
          <a:xfrm rot="5400000">
            <a:off x="8898186" y="1708518"/>
            <a:ext cx="1484332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045289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TECHNICAL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EA7CCE-05BC-46CE-9C5D-A28619950774}"/>
              </a:ext>
            </a:extLst>
          </p:cNvPr>
          <p:cNvSpPr/>
          <p:nvPr/>
        </p:nvSpPr>
        <p:spPr>
          <a:xfrm>
            <a:off x="2341180" y="1192010"/>
            <a:ext cx="2648263" cy="36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REQUIREMENTS</a:t>
            </a:r>
            <a:endParaRPr lang="en-CA" sz="1600" b="1" dirty="0">
              <a:solidFill>
                <a:schemeClr val="bg1"/>
              </a:solidFill>
              <a:latin typeface="Segoe UI Semibold" panose="020B0702040204020203" pitchFamily="34" charset="0"/>
              <a:ea typeface="Nexa Bold" panose="02000000000000000000" pitchFamily="2" charset="0"/>
              <a:cs typeface="Segoe UI Semibold" panose="020B07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7A9219-6C91-4789-BB7C-38A6FFA1EBE9}"/>
              </a:ext>
            </a:extLst>
          </p:cNvPr>
          <p:cNvGrpSpPr/>
          <p:nvPr/>
        </p:nvGrpSpPr>
        <p:grpSpPr>
          <a:xfrm>
            <a:off x="1382526" y="2543390"/>
            <a:ext cx="9474508" cy="3122600"/>
            <a:chOff x="474752" y="2239617"/>
            <a:chExt cx="9474508" cy="3122600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6A9320C2-4403-42AF-B60C-52DF75595A2D}"/>
                </a:ext>
              </a:extLst>
            </p:cNvPr>
            <p:cNvSpPr/>
            <p:nvPr/>
          </p:nvSpPr>
          <p:spPr>
            <a:xfrm>
              <a:off x="762001" y="3561568"/>
              <a:ext cx="4744278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62BA6550-CE9D-4DA5-AB76-9A0D121DFC6E}"/>
                </a:ext>
              </a:extLst>
            </p:cNvPr>
            <p:cNvSpPr/>
            <p:nvPr/>
          </p:nvSpPr>
          <p:spPr>
            <a:xfrm>
              <a:off x="474752" y="2630557"/>
              <a:ext cx="2047998" cy="207638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Define </a:t>
              </a:r>
              <a:r>
                <a:rPr lang="en-US" sz="12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solutions</a:t>
              </a:r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for </a:t>
              </a:r>
              <a:r>
                <a:rPr lang="en-US" sz="1600" b="1" dirty="0">
                  <a:solidFill>
                    <a:srgbClr val="4D75F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how</a:t>
              </a:r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each project need will be satisfied. These solutions are directly linked to one or more business requirements.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76655451-FAF2-4FB9-8562-A28D4E40CF0B}"/>
                </a:ext>
              </a:extLst>
            </p:cNvPr>
            <p:cNvSpPr/>
            <p:nvPr/>
          </p:nvSpPr>
          <p:spPr>
            <a:xfrm>
              <a:off x="5506278" y="2239617"/>
              <a:ext cx="4442982" cy="312260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AE483811-4749-4866-9362-F1D740997FC3}"/>
                </a:ext>
              </a:extLst>
            </p:cNvPr>
            <p:cNvSpPr/>
            <p:nvPr/>
          </p:nvSpPr>
          <p:spPr>
            <a:xfrm>
              <a:off x="5793528" y="2521226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DF7DC881-3F3D-4873-A883-A9F6595AD3EC}"/>
                </a:ext>
              </a:extLst>
            </p:cNvPr>
            <p:cNvSpPr/>
            <p:nvPr/>
          </p:nvSpPr>
          <p:spPr>
            <a:xfrm>
              <a:off x="7814484" y="2521226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Performance</a:t>
              </a:r>
            </a:p>
          </p:txBody>
        </p:sp>
        <p:sp>
          <p:nvSpPr>
            <p:cNvPr id="34" name="Flowchart: Process 33">
              <a:extLst>
                <a:ext uri="{FF2B5EF4-FFF2-40B4-BE49-F238E27FC236}">
                  <a16:creationId xmlns:a16="http://schemas.microsoft.com/office/drawing/2014/main" id="{BA5A32ED-46AE-4148-84D4-44C9904FBFE8}"/>
                </a:ext>
              </a:extLst>
            </p:cNvPr>
            <p:cNvSpPr/>
            <p:nvPr/>
          </p:nvSpPr>
          <p:spPr>
            <a:xfrm>
              <a:off x="5793528" y="3429000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Security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FDED0C93-7FDB-46B3-A4EE-BDCC59FBF37C}"/>
                </a:ext>
              </a:extLst>
            </p:cNvPr>
            <p:cNvSpPr/>
            <p:nvPr/>
          </p:nvSpPr>
          <p:spPr>
            <a:xfrm>
              <a:off x="7814484" y="3429000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CA" sz="1200" dirty="0">
                <a:solidFill>
                  <a:srgbClr val="3237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ts val="1500"/>
                </a:lnSpc>
              </a:pPr>
              <a:endPara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Licensing</a:t>
              </a:r>
              <a:endPara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ts val="1500"/>
                </a:lnSpc>
              </a:pPr>
              <a:endPara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ts val="1500"/>
                </a:lnSpc>
              </a:pPr>
              <a:endPara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EBE6CFB8-8783-43F6-98FE-4A4B47A77EDA}"/>
                </a:ext>
              </a:extLst>
            </p:cNvPr>
            <p:cNvSpPr/>
            <p:nvPr/>
          </p:nvSpPr>
          <p:spPr>
            <a:xfrm>
              <a:off x="5793528" y="4334847"/>
              <a:ext cx="3874122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Interactivity/Authoring </a:t>
              </a:r>
            </a:p>
          </p:txBody>
        </p:sp>
      </p:grp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F9F2077-4123-4444-865A-8EB9C169689D}"/>
              </a:ext>
            </a:extLst>
          </p:cNvPr>
          <p:cNvSpPr/>
          <p:nvPr/>
        </p:nvSpPr>
        <p:spPr>
          <a:xfrm>
            <a:off x="6534786" y="1021209"/>
            <a:ext cx="1853166" cy="96078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CA" sz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Business/end users 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6266F08-F49A-4F11-AD42-CF09D2944818}"/>
              </a:ext>
            </a:extLst>
          </p:cNvPr>
          <p:cNvSpPr/>
          <p:nvPr/>
        </p:nvSpPr>
        <p:spPr>
          <a:xfrm>
            <a:off x="8745826" y="1021209"/>
            <a:ext cx="1853166" cy="96078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CA" sz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ts val="1500"/>
              </a:lnSpc>
            </a:pPr>
            <a:endParaRPr lang="en-CA" sz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Technical/solution providers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064A5-15D0-4D96-B0BC-92C4B211260D}"/>
              </a:ext>
            </a:extLst>
          </p:cNvPr>
          <p:cNvSpPr txBox="1"/>
          <p:nvPr/>
        </p:nvSpPr>
        <p:spPr>
          <a:xfrm>
            <a:off x="6534781" y="1073534"/>
            <a:ext cx="185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Nexa Heavy" panose="02000000000000000000" pitchFamily="2" charset="0"/>
              </a:rPr>
              <a:t>10%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5271A-F722-40B1-BB6C-366FDEDE4308}"/>
              </a:ext>
            </a:extLst>
          </p:cNvPr>
          <p:cNvSpPr txBox="1"/>
          <p:nvPr/>
        </p:nvSpPr>
        <p:spPr>
          <a:xfrm>
            <a:off x="8746607" y="994022"/>
            <a:ext cx="185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latin typeface="Nexa Heavy" panose="02000000000000000000" pitchFamily="2" charset="0"/>
              </a:rPr>
              <a:t>90%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0C44F5-A3BE-4765-845D-BE53EB5B774E}"/>
              </a:ext>
            </a:extLst>
          </p:cNvPr>
          <p:cNvGrpSpPr/>
          <p:nvPr/>
        </p:nvGrpSpPr>
        <p:grpSpPr>
          <a:xfrm>
            <a:off x="654259" y="641606"/>
            <a:ext cx="1409219" cy="1100807"/>
            <a:chOff x="843951" y="3975518"/>
            <a:chExt cx="743432" cy="580729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42F53F86-958B-4F85-A19F-9079B0C07BD1}"/>
                </a:ext>
              </a:extLst>
            </p:cNvPr>
            <p:cNvSpPr/>
            <p:nvPr/>
          </p:nvSpPr>
          <p:spPr>
            <a:xfrm rot="1800000">
              <a:off x="843951" y="3975518"/>
              <a:ext cx="673646" cy="580729"/>
            </a:xfrm>
            <a:prstGeom prst="hexagon">
              <a:avLst>
                <a:gd name="adj" fmla="val 30028"/>
                <a:gd name="vf" fmla="val 115470"/>
              </a:avLst>
            </a:prstGeom>
            <a:solidFill>
              <a:srgbClr val="323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0ACBD420-CCD7-4C07-8FA2-2D4D1E4CA30B}"/>
                </a:ext>
              </a:extLst>
            </p:cNvPr>
            <p:cNvSpPr/>
            <p:nvPr/>
          </p:nvSpPr>
          <p:spPr>
            <a:xfrm rot="1800000">
              <a:off x="1275695" y="4287273"/>
              <a:ext cx="311688" cy="268696"/>
            </a:xfrm>
            <a:prstGeom prst="hexagon">
              <a:avLst>
                <a:gd name="adj" fmla="val 30028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3D11F80-BB88-4EDF-B14C-7D219F887380}"/>
                </a:ext>
              </a:extLst>
            </p:cNvPr>
            <p:cNvSpPr/>
            <p:nvPr/>
          </p:nvSpPr>
          <p:spPr>
            <a:xfrm rot="1800000">
              <a:off x="1283336" y="4258758"/>
              <a:ext cx="197629" cy="268697"/>
            </a:xfrm>
            <a:custGeom>
              <a:avLst/>
              <a:gdLst>
                <a:gd name="connsiteX0" fmla="*/ 80684 w 197629"/>
                <a:gd name="connsiteY0" fmla="*/ 0 h 268697"/>
                <a:gd name="connsiteX1" fmla="*/ 122645 w 197629"/>
                <a:gd name="connsiteY1" fmla="*/ 0 h 268697"/>
                <a:gd name="connsiteX2" fmla="*/ 197629 w 197629"/>
                <a:gd name="connsiteY2" fmla="*/ 124858 h 268697"/>
                <a:gd name="connsiteX3" fmla="*/ 111245 w 197629"/>
                <a:gd name="connsiteY3" fmla="*/ 268697 h 268697"/>
                <a:gd name="connsiteX4" fmla="*/ 80684 w 197629"/>
                <a:gd name="connsiteY4" fmla="*/ 268697 h 268697"/>
                <a:gd name="connsiteX5" fmla="*/ 0 w 197629"/>
                <a:gd name="connsiteY5" fmla="*/ 134349 h 26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629" h="268697">
                  <a:moveTo>
                    <a:pt x="80684" y="0"/>
                  </a:moveTo>
                  <a:lnTo>
                    <a:pt x="122645" y="0"/>
                  </a:lnTo>
                  <a:lnTo>
                    <a:pt x="197629" y="124858"/>
                  </a:lnTo>
                  <a:lnTo>
                    <a:pt x="111245" y="268697"/>
                  </a:lnTo>
                  <a:lnTo>
                    <a:pt x="80684" y="268697"/>
                  </a:lnTo>
                  <a:lnTo>
                    <a:pt x="0" y="134349"/>
                  </a:lnTo>
                  <a:close/>
                </a:path>
              </a:pathLst>
            </a:custGeom>
            <a:solidFill>
              <a:srgbClr val="4D75F8"/>
            </a:solidFill>
            <a:ln w="381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4A28238-A64F-4455-B635-5F151C74BCAC}"/>
                </a:ext>
              </a:extLst>
            </p:cNvPr>
            <p:cNvSpPr/>
            <p:nvPr/>
          </p:nvSpPr>
          <p:spPr>
            <a:xfrm>
              <a:off x="1099678" y="4186128"/>
              <a:ext cx="162192" cy="162192"/>
            </a:xfrm>
            <a:prstGeom prst="ellipse">
              <a:avLst/>
            </a:prstGeom>
            <a:solidFill>
              <a:srgbClr val="4D75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889B8C7-0E4B-4404-AD0C-104925CD2A13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3237A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87823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27DE6E2-291D-462A-A3EA-10996FC4A095}"/>
              </a:ext>
            </a:extLst>
          </p:cNvPr>
          <p:cNvSpPr/>
          <p:nvPr/>
        </p:nvSpPr>
        <p:spPr>
          <a:xfrm rot="5400000">
            <a:off x="6719198" y="1708518"/>
            <a:ext cx="1484332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40D0552-EF62-4821-9703-947562A027AA}"/>
              </a:ext>
            </a:extLst>
          </p:cNvPr>
          <p:cNvSpPr/>
          <p:nvPr/>
        </p:nvSpPr>
        <p:spPr>
          <a:xfrm rot="5400000">
            <a:off x="8898186" y="1708518"/>
            <a:ext cx="1484332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045289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DESIGN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EA7CCE-05BC-46CE-9C5D-A28619950774}"/>
              </a:ext>
            </a:extLst>
          </p:cNvPr>
          <p:cNvSpPr/>
          <p:nvPr/>
        </p:nvSpPr>
        <p:spPr>
          <a:xfrm>
            <a:off x="2341180" y="1192010"/>
            <a:ext cx="2648263" cy="36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REQUIREMENTS</a:t>
            </a:r>
            <a:endParaRPr lang="en-CA" sz="1600" b="1" dirty="0">
              <a:solidFill>
                <a:schemeClr val="bg1"/>
              </a:solidFill>
              <a:latin typeface="Segoe UI Semibold" panose="020B0702040204020203" pitchFamily="34" charset="0"/>
              <a:ea typeface="Nexa Bold" panose="02000000000000000000" pitchFamily="2" charset="0"/>
              <a:cs typeface="Segoe UI Semibold" panose="020B07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7A9219-6C91-4789-BB7C-38A6FFA1EBE9}"/>
              </a:ext>
            </a:extLst>
          </p:cNvPr>
          <p:cNvGrpSpPr/>
          <p:nvPr/>
        </p:nvGrpSpPr>
        <p:grpSpPr>
          <a:xfrm>
            <a:off x="1382526" y="2543390"/>
            <a:ext cx="9474508" cy="3122600"/>
            <a:chOff x="474752" y="2239617"/>
            <a:chExt cx="9474508" cy="3122600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6A9320C2-4403-42AF-B60C-52DF75595A2D}"/>
                </a:ext>
              </a:extLst>
            </p:cNvPr>
            <p:cNvSpPr/>
            <p:nvPr/>
          </p:nvSpPr>
          <p:spPr>
            <a:xfrm>
              <a:off x="762001" y="3561568"/>
              <a:ext cx="4744278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62BA6550-CE9D-4DA5-AB76-9A0D121DFC6E}"/>
                </a:ext>
              </a:extLst>
            </p:cNvPr>
            <p:cNvSpPr/>
            <p:nvPr/>
          </p:nvSpPr>
          <p:spPr>
            <a:xfrm>
              <a:off x="474752" y="2630557"/>
              <a:ext cx="2047998" cy="207638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Define the </a:t>
              </a:r>
              <a:r>
                <a:rPr lang="en-US" sz="1600" b="1" dirty="0">
                  <a:solidFill>
                    <a:srgbClr val="4D75F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UI </a:t>
              </a:r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and </a:t>
              </a:r>
              <a:r>
                <a:rPr lang="en-US" sz="1600" b="1" dirty="0">
                  <a:solidFill>
                    <a:srgbClr val="4D75F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UX</a:t>
              </a:r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components that will be part of the report.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76655451-FAF2-4FB9-8562-A28D4E40CF0B}"/>
                </a:ext>
              </a:extLst>
            </p:cNvPr>
            <p:cNvSpPr/>
            <p:nvPr/>
          </p:nvSpPr>
          <p:spPr>
            <a:xfrm>
              <a:off x="5506278" y="2239617"/>
              <a:ext cx="4442982" cy="312260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DF7DC881-3F3D-4873-A883-A9F6595AD3EC}"/>
                </a:ext>
              </a:extLst>
            </p:cNvPr>
            <p:cNvSpPr/>
            <p:nvPr/>
          </p:nvSpPr>
          <p:spPr>
            <a:xfrm>
              <a:off x="5793528" y="2521226"/>
              <a:ext cx="3874122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User preferences</a:t>
              </a:r>
              <a:endPara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Flowchart: Process 33">
              <a:extLst>
                <a:ext uri="{FF2B5EF4-FFF2-40B4-BE49-F238E27FC236}">
                  <a16:creationId xmlns:a16="http://schemas.microsoft.com/office/drawing/2014/main" id="{BA5A32ED-46AE-4148-84D4-44C9904FBFE8}"/>
                </a:ext>
              </a:extLst>
            </p:cNvPr>
            <p:cNvSpPr/>
            <p:nvPr/>
          </p:nvSpPr>
          <p:spPr>
            <a:xfrm>
              <a:off x="5793528" y="3429000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Consumption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FDED0C93-7FDB-46B3-A4EE-BDCC59FBF37C}"/>
                </a:ext>
              </a:extLst>
            </p:cNvPr>
            <p:cNvSpPr/>
            <p:nvPr/>
          </p:nvSpPr>
          <p:spPr>
            <a:xfrm>
              <a:off x="7814484" y="3429000"/>
              <a:ext cx="1853166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Branding</a:t>
              </a:r>
              <a:endParaRPr lang="en-CA" sz="1200" dirty="0">
                <a:solidFill>
                  <a:srgbClr val="3237A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EBE6CFB8-8783-43F6-98FE-4A4B47A77EDA}"/>
                </a:ext>
              </a:extLst>
            </p:cNvPr>
            <p:cNvSpPr/>
            <p:nvPr/>
          </p:nvSpPr>
          <p:spPr>
            <a:xfrm>
              <a:off x="5793528" y="4334847"/>
              <a:ext cx="3874122" cy="745761"/>
            </a:xfrm>
            <a:prstGeom prst="flowChartProcess">
              <a:avLst/>
            </a:prstGeom>
            <a:solidFill>
              <a:srgbClr val="4D75F8">
                <a:alpha val="1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3237A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Accessibility</a:t>
              </a:r>
            </a:p>
          </p:txBody>
        </p:sp>
      </p:grp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F9F2077-4123-4444-865A-8EB9C169689D}"/>
              </a:ext>
            </a:extLst>
          </p:cNvPr>
          <p:cNvSpPr/>
          <p:nvPr/>
        </p:nvSpPr>
        <p:spPr>
          <a:xfrm>
            <a:off x="6534786" y="1021209"/>
            <a:ext cx="1853166" cy="96078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CA" sz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Business/end users 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6266F08-F49A-4F11-AD42-CF09D2944818}"/>
              </a:ext>
            </a:extLst>
          </p:cNvPr>
          <p:cNvSpPr/>
          <p:nvPr/>
        </p:nvSpPr>
        <p:spPr>
          <a:xfrm>
            <a:off x="8745826" y="1021209"/>
            <a:ext cx="1853166" cy="96078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CA" sz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ts val="1500"/>
              </a:lnSpc>
            </a:pPr>
            <a:endParaRPr lang="en-CA" sz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Technical/solution providers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064A5-15D0-4D96-B0BC-92C4B211260D}"/>
              </a:ext>
            </a:extLst>
          </p:cNvPr>
          <p:cNvSpPr txBox="1"/>
          <p:nvPr/>
        </p:nvSpPr>
        <p:spPr>
          <a:xfrm>
            <a:off x="6534005" y="1055657"/>
            <a:ext cx="185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latin typeface="Nexa Heavy" panose="02000000000000000000" pitchFamily="2" charset="0"/>
              </a:rPr>
              <a:t>50%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5271A-F722-40B1-BB6C-366FDEDE4308}"/>
              </a:ext>
            </a:extLst>
          </p:cNvPr>
          <p:cNvSpPr txBox="1"/>
          <p:nvPr/>
        </p:nvSpPr>
        <p:spPr>
          <a:xfrm>
            <a:off x="8746607" y="1060282"/>
            <a:ext cx="185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latin typeface="Nexa Heavy" panose="02000000000000000000" pitchFamily="2" charset="0"/>
              </a:rPr>
              <a:t>50%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DEB660-0E7D-4654-B9A9-95461EF6C4E9}"/>
              </a:ext>
            </a:extLst>
          </p:cNvPr>
          <p:cNvGrpSpPr/>
          <p:nvPr/>
        </p:nvGrpSpPr>
        <p:grpSpPr>
          <a:xfrm>
            <a:off x="1124893" y="493052"/>
            <a:ext cx="545766" cy="1282892"/>
            <a:chOff x="2102348" y="3953627"/>
            <a:chExt cx="302567" cy="711222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21B22CE-2B69-46C9-82AA-FDC05CC5D4AC}"/>
                </a:ext>
              </a:extLst>
            </p:cNvPr>
            <p:cNvSpPr/>
            <p:nvPr/>
          </p:nvSpPr>
          <p:spPr>
            <a:xfrm rot="10800000">
              <a:off x="2102348" y="4436371"/>
              <a:ext cx="302567" cy="228478"/>
            </a:xfrm>
            <a:prstGeom prst="triangle">
              <a:avLst/>
            </a:prstGeom>
            <a:solidFill>
              <a:srgbClr val="323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A035AE9-A158-4D65-BE2E-35DE10BA6463}"/>
                </a:ext>
              </a:extLst>
            </p:cNvPr>
            <p:cNvGrpSpPr/>
            <p:nvPr/>
          </p:nvGrpSpPr>
          <p:grpSpPr>
            <a:xfrm>
              <a:off x="2104922" y="3953627"/>
              <a:ext cx="297130" cy="703853"/>
              <a:chOff x="2104922" y="3953627"/>
              <a:chExt cx="297130" cy="703853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3C63A4B-6862-40F0-95F6-A0BF13B95568}"/>
                  </a:ext>
                </a:extLst>
              </p:cNvPr>
              <p:cNvSpPr/>
              <p:nvPr/>
            </p:nvSpPr>
            <p:spPr>
              <a:xfrm>
                <a:off x="2105080" y="4138613"/>
                <a:ext cx="296972" cy="300564"/>
              </a:xfrm>
              <a:prstGeom prst="rect">
                <a:avLst/>
              </a:prstGeom>
              <a:solidFill>
                <a:srgbClr val="323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9" name="Chord 38">
                <a:extLst>
                  <a:ext uri="{FF2B5EF4-FFF2-40B4-BE49-F238E27FC236}">
                    <a16:creationId xmlns:a16="http://schemas.microsoft.com/office/drawing/2014/main" id="{9CC27439-6D64-4BD7-B119-11375083ECE4}"/>
                  </a:ext>
                </a:extLst>
              </p:cNvPr>
              <p:cNvSpPr/>
              <p:nvPr/>
            </p:nvSpPr>
            <p:spPr>
              <a:xfrm rot="5400000">
                <a:off x="2104922" y="3953627"/>
                <a:ext cx="295105" cy="295105"/>
              </a:xfrm>
              <a:prstGeom prst="chord">
                <a:avLst>
                  <a:gd name="adj1" fmla="val 5380293"/>
                  <a:gd name="adj2" fmla="val 16200000"/>
                </a:avLst>
              </a:prstGeom>
              <a:solidFill>
                <a:srgbClr val="323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3986D8-54E8-439C-B03A-3BCE560106E9}"/>
                  </a:ext>
                </a:extLst>
              </p:cNvPr>
              <p:cNvSpPr/>
              <p:nvPr/>
            </p:nvSpPr>
            <p:spPr>
              <a:xfrm>
                <a:off x="2227581" y="4130675"/>
                <a:ext cx="45719" cy="308502"/>
              </a:xfrm>
              <a:prstGeom prst="rect">
                <a:avLst/>
              </a:prstGeom>
              <a:solidFill>
                <a:srgbClr val="4D75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31F3BB8D-5EE4-42AA-B8B7-944813E8040E}"/>
                  </a:ext>
                </a:extLst>
              </p:cNvPr>
              <p:cNvSpPr/>
              <p:nvPr/>
            </p:nvSpPr>
            <p:spPr>
              <a:xfrm rot="10800000">
                <a:off x="2180084" y="4547775"/>
                <a:ext cx="145279" cy="1097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6914EBB-9BBE-4C5F-A6F1-33DB3FF4A79C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3237A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416662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4101BED-779B-4140-B24B-ED5B6A4F9367}"/>
              </a:ext>
            </a:extLst>
          </p:cNvPr>
          <p:cNvSpPr/>
          <p:nvPr/>
        </p:nvSpPr>
        <p:spPr>
          <a:xfrm rot="10800000">
            <a:off x="9144000" y="2868899"/>
            <a:ext cx="1099836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E272F7C-028C-4599-B936-8F7108EF2E77}"/>
              </a:ext>
            </a:extLst>
          </p:cNvPr>
          <p:cNvSpPr/>
          <p:nvPr/>
        </p:nvSpPr>
        <p:spPr>
          <a:xfrm rot="10800000">
            <a:off x="9144000" y="3865341"/>
            <a:ext cx="1099836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161871F-E140-434B-8B88-C0113696FDC3}"/>
              </a:ext>
            </a:extLst>
          </p:cNvPr>
          <p:cNvSpPr/>
          <p:nvPr/>
        </p:nvSpPr>
        <p:spPr>
          <a:xfrm rot="10800000">
            <a:off x="9144000" y="4895154"/>
            <a:ext cx="1099836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035925D-DCD8-41D1-BAE4-862ABC5ECF88}"/>
              </a:ext>
            </a:extLst>
          </p:cNvPr>
          <p:cNvSpPr/>
          <p:nvPr/>
        </p:nvSpPr>
        <p:spPr>
          <a:xfrm rot="10800000">
            <a:off x="9144000" y="5930458"/>
            <a:ext cx="1099836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4CBBAB8-4AC0-43F5-9BDB-AFCB9B0BAB3A}"/>
              </a:ext>
            </a:extLst>
          </p:cNvPr>
          <p:cNvSpPr/>
          <p:nvPr/>
        </p:nvSpPr>
        <p:spPr>
          <a:xfrm>
            <a:off x="4418788" y="1756677"/>
            <a:ext cx="3327108" cy="4730262"/>
          </a:xfrm>
          <a:prstGeom prst="flowChartProcess">
            <a:avLst/>
          </a:prstGeom>
          <a:solidFill>
            <a:srgbClr val="9797FF">
              <a:alpha val="34000"/>
            </a:srgbClr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F538E10-701A-4D63-B2DF-1BAC9CE43D9A}"/>
              </a:ext>
            </a:extLst>
          </p:cNvPr>
          <p:cNvSpPr/>
          <p:nvPr/>
        </p:nvSpPr>
        <p:spPr>
          <a:xfrm>
            <a:off x="4161757" y="2130244"/>
            <a:ext cx="3874122" cy="3972382"/>
          </a:xfrm>
          <a:prstGeom prst="flowChartProcess">
            <a:avLst/>
          </a:prstGeom>
          <a:solidFill>
            <a:srgbClr val="9797FF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27DE6E2-291D-462A-A3EA-10996FC4A095}"/>
              </a:ext>
            </a:extLst>
          </p:cNvPr>
          <p:cNvSpPr/>
          <p:nvPr/>
        </p:nvSpPr>
        <p:spPr>
          <a:xfrm rot="10800000">
            <a:off x="9144000" y="1804310"/>
            <a:ext cx="1099836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40D0552-EF62-4821-9703-947562A027AA}"/>
              </a:ext>
            </a:extLst>
          </p:cNvPr>
          <p:cNvSpPr/>
          <p:nvPr/>
        </p:nvSpPr>
        <p:spPr>
          <a:xfrm>
            <a:off x="7425249" y="3859850"/>
            <a:ext cx="1504702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045289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PERSONA(S)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7A9219-6C91-4789-BB7C-38A6FFA1EBE9}"/>
              </a:ext>
            </a:extLst>
          </p:cNvPr>
          <p:cNvGrpSpPr/>
          <p:nvPr/>
        </p:nvGrpSpPr>
        <p:grpSpPr>
          <a:xfrm>
            <a:off x="1382526" y="2557866"/>
            <a:ext cx="6934965" cy="3122600"/>
            <a:chOff x="474752" y="2254093"/>
            <a:chExt cx="6934965" cy="3122600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6A9320C2-4403-42AF-B60C-52DF75595A2D}"/>
                </a:ext>
              </a:extLst>
            </p:cNvPr>
            <p:cNvSpPr/>
            <p:nvPr/>
          </p:nvSpPr>
          <p:spPr>
            <a:xfrm>
              <a:off x="762001" y="3561568"/>
              <a:ext cx="2204734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62BA6550-CE9D-4DA5-AB76-9A0D121DFC6E}"/>
                </a:ext>
              </a:extLst>
            </p:cNvPr>
            <p:cNvSpPr/>
            <p:nvPr/>
          </p:nvSpPr>
          <p:spPr>
            <a:xfrm>
              <a:off x="474752" y="2630557"/>
              <a:ext cx="2047998" cy="207638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Define </a:t>
              </a:r>
              <a:r>
                <a:rPr lang="en-US" sz="12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 roles</a:t>
              </a:r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12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preferences</a:t>
              </a:r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and </a:t>
              </a:r>
              <a:r>
                <a:rPr lang="en-US" sz="12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tasks</a:t>
              </a:r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to design the report layout.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76655451-FAF2-4FB9-8562-A28D4E40CF0B}"/>
                </a:ext>
              </a:extLst>
            </p:cNvPr>
            <p:cNvSpPr/>
            <p:nvPr/>
          </p:nvSpPr>
          <p:spPr>
            <a:xfrm>
              <a:off x="2966735" y="2254093"/>
              <a:ext cx="4442982" cy="312260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DF7DC881-3F3D-4873-A883-A9F6595AD3EC}"/>
                </a:ext>
              </a:extLst>
            </p:cNvPr>
            <p:cNvSpPr/>
            <p:nvPr/>
          </p:nvSpPr>
          <p:spPr>
            <a:xfrm>
              <a:off x="3253986" y="2514647"/>
              <a:ext cx="966832" cy="958449"/>
            </a:xfrm>
            <a:prstGeom prst="flowChartProcess">
              <a:avLst/>
            </a:prstGeom>
            <a:solidFill>
              <a:srgbClr val="262B92">
                <a:alpha val="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262B9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Picture</a:t>
              </a:r>
            </a:p>
          </p:txBody>
        </p:sp>
        <p:sp>
          <p:nvSpPr>
            <p:cNvPr id="34" name="Flowchart: Process 33">
              <a:extLst>
                <a:ext uri="{FF2B5EF4-FFF2-40B4-BE49-F238E27FC236}">
                  <a16:creationId xmlns:a16="http://schemas.microsoft.com/office/drawing/2014/main" id="{BA5A32ED-46AE-4148-84D4-44C9904FBFE8}"/>
                </a:ext>
              </a:extLst>
            </p:cNvPr>
            <p:cNvSpPr/>
            <p:nvPr/>
          </p:nvSpPr>
          <p:spPr>
            <a:xfrm>
              <a:off x="4373217" y="2514648"/>
              <a:ext cx="2754889" cy="315320"/>
            </a:xfrm>
            <a:prstGeom prst="flowChartProcess">
              <a:avLst/>
            </a:prstGeom>
            <a:solidFill>
              <a:srgbClr val="262B92">
                <a:alpha val="470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262B9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Role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FDED0C93-7FDB-46B3-A4EE-BDCC59FBF37C}"/>
                </a:ext>
              </a:extLst>
            </p:cNvPr>
            <p:cNvSpPr/>
            <p:nvPr/>
          </p:nvSpPr>
          <p:spPr>
            <a:xfrm>
              <a:off x="4373216" y="2978219"/>
              <a:ext cx="2754889" cy="905694"/>
            </a:xfrm>
            <a:prstGeom prst="flowChartProcess">
              <a:avLst/>
            </a:prstGeom>
            <a:solidFill>
              <a:srgbClr val="262B92">
                <a:alpha val="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262B92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Characteristics</a:t>
              </a:r>
              <a:endParaRPr lang="en-CA" sz="1200" dirty="0">
                <a:solidFill>
                  <a:srgbClr val="262B9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EBE6CFB8-8783-43F6-98FE-4A4B47A77EDA}"/>
                </a:ext>
              </a:extLst>
            </p:cNvPr>
            <p:cNvSpPr/>
            <p:nvPr/>
          </p:nvSpPr>
          <p:spPr>
            <a:xfrm>
              <a:off x="3253985" y="4032165"/>
              <a:ext cx="3874122" cy="1062920"/>
            </a:xfrm>
            <a:prstGeom prst="flowChartProcess">
              <a:avLst/>
            </a:prstGeom>
            <a:solidFill>
              <a:srgbClr val="262B92">
                <a:alpha val="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rgbClr val="262B9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 stories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6914EBB-9BBE-4C5F-A6F1-33DB3FF4A79C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262B9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DEFINE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29DFF5-534B-433D-BEC6-87DFECB3EC14}"/>
              </a:ext>
            </a:extLst>
          </p:cNvPr>
          <p:cNvGrpSpPr/>
          <p:nvPr/>
        </p:nvGrpSpPr>
        <p:grpSpPr>
          <a:xfrm>
            <a:off x="788364" y="513149"/>
            <a:ext cx="1163069" cy="1177303"/>
            <a:chOff x="3119396" y="2610537"/>
            <a:chExt cx="575901" cy="58294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EE48DA-2507-42DD-9722-B32BA82B09E2}"/>
                </a:ext>
              </a:extLst>
            </p:cNvPr>
            <p:cNvSpPr/>
            <p:nvPr/>
          </p:nvSpPr>
          <p:spPr>
            <a:xfrm>
              <a:off x="3119396" y="2610537"/>
              <a:ext cx="575901" cy="501650"/>
            </a:xfrm>
            <a:prstGeom prst="rect">
              <a:avLst/>
            </a:prstGeom>
            <a:solidFill>
              <a:srgbClr val="262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Flowchart: Delay 28">
              <a:extLst>
                <a:ext uri="{FF2B5EF4-FFF2-40B4-BE49-F238E27FC236}">
                  <a16:creationId xmlns:a16="http://schemas.microsoft.com/office/drawing/2014/main" id="{2B314CD2-DE7F-48F2-944C-92E25CA67E51}"/>
                </a:ext>
              </a:extLst>
            </p:cNvPr>
            <p:cNvSpPr/>
            <p:nvPr/>
          </p:nvSpPr>
          <p:spPr>
            <a:xfrm rot="16200000">
              <a:off x="3308993" y="2915133"/>
              <a:ext cx="196707" cy="360000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969773-01A6-48A0-B8A4-A67699EB1E0B}"/>
                </a:ext>
              </a:extLst>
            </p:cNvPr>
            <p:cNvSpPr/>
            <p:nvPr/>
          </p:nvSpPr>
          <p:spPr>
            <a:xfrm>
              <a:off x="3289354" y="2693250"/>
              <a:ext cx="235984" cy="235984"/>
            </a:xfrm>
            <a:prstGeom prst="ellips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C8FD66-2A51-4419-9DE2-B8E806F117BD}"/>
                </a:ext>
              </a:extLst>
            </p:cNvPr>
            <p:cNvSpPr/>
            <p:nvPr/>
          </p:nvSpPr>
          <p:spPr>
            <a:xfrm rot="16200000">
              <a:off x="3329592" y="2854433"/>
              <a:ext cx="155509" cy="360000"/>
            </a:xfrm>
            <a:custGeom>
              <a:avLst/>
              <a:gdLst>
                <a:gd name="connsiteX0" fmla="*/ 155509 w 155509"/>
                <a:gd name="connsiteY0" fmla="*/ 180000 h 360000"/>
                <a:gd name="connsiteX1" fmla="*/ 8234 w 155509"/>
                <a:gd name="connsiteY1" fmla="*/ 360000 h 360000"/>
                <a:gd name="connsiteX2" fmla="*/ 0 w 155509"/>
                <a:gd name="connsiteY2" fmla="*/ 360000 h 360000"/>
                <a:gd name="connsiteX3" fmla="*/ 0 w 155509"/>
                <a:gd name="connsiteY3" fmla="*/ 0 h 360000"/>
                <a:gd name="connsiteX4" fmla="*/ 8234 w 155509"/>
                <a:gd name="connsiteY4" fmla="*/ 0 h 360000"/>
                <a:gd name="connsiteX5" fmla="*/ 155509 w 155509"/>
                <a:gd name="connsiteY5" fmla="*/ 18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509" h="360000">
                  <a:moveTo>
                    <a:pt x="155509" y="180000"/>
                  </a:moveTo>
                  <a:cubicBezTo>
                    <a:pt x="155509" y="279411"/>
                    <a:pt x="89572" y="360000"/>
                    <a:pt x="8234" y="360000"/>
                  </a:cubicBezTo>
                  <a:lnTo>
                    <a:pt x="0" y="360000"/>
                  </a:lnTo>
                  <a:lnTo>
                    <a:pt x="0" y="0"/>
                  </a:lnTo>
                  <a:lnTo>
                    <a:pt x="8234" y="0"/>
                  </a:lnTo>
                  <a:cubicBezTo>
                    <a:pt x="89572" y="0"/>
                    <a:pt x="155509" y="80589"/>
                    <a:pt x="155509" y="180000"/>
                  </a:cubicBezTo>
                  <a:close/>
                </a:path>
              </a:pathLst>
            </a:cu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AEBC800-D402-44A4-A354-A69492D2139A}"/>
              </a:ext>
            </a:extLst>
          </p:cNvPr>
          <p:cNvSpPr/>
          <p:nvPr/>
        </p:nvSpPr>
        <p:spPr>
          <a:xfrm>
            <a:off x="4161758" y="3916017"/>
            <a:ext cx="966832" cy="271669"/>
          </a:xfrm>
          <a:prstGeom prst="flowChartProcess">
            <a:avLst/>
          </a:prstGeom>
          <a:solidFill>
            <a:srgbClr val="262B92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rgbClr val="262B9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FEC470-1F37-41B4-99F1-A5F8C9B0193E}"/>
              </a:ext>
            </a:extLst>
          </p:cNvPr>
          <p:cNvGrpSpPr/>
          <p:nvPr/>
        </p:nvGrpSpPr>
        <p:grpSpPr>
          <a:xfrm>
            <a:off x="9501670" y="1503785"/>
            <a:ext cx="1905622" cy="4937475"/>
            <a:chOff x="9498015" y="461383"/>
            <a:chExt cx="1905622" cy="4937475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0F9F2077-4123-4444-865A-8EB9C169689D}"/>
                </a:ext>
              </a:extLst>
            </p:cNvPr>
            <p:cNvSpPr/>
            <p:nvPr/>
          </p:nvSpPr>
          <p:spPr>
            <a:xfrm>
              <a:off x="9498016" y="461383"/>
              <a:ext cx="1905621" cy="80724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Executive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FBDB69C4-2901-4A8E-A63B-B67FAFE2284F}"/>
                </a:ext>
              </a:extLst>
            </p:cNvPr>
            <p:cNvSpPr/>
            <p:nvPr/>
          </p:nvSpPr>
          <p:spPr>
            <a:xfrm>
              <a:off x="9498016" y="1474089"/>
              <a:ext cx="1905621" cy="80724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Monitoring 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4E9DC08F-3196-4810-AEF5-7888E07DE26A}"/>
                </a:ext>
              </a:extLst>
            </p:cNvPr>
            <p:cNvSpPr/>
            <p:nvPr/>
          </p:nvSpPr>
          <p:spPr>
            <a:xfrm>
              <a:off x="9498015" y="2521010"/>
              <a:ext cx="1905621" cy="80724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Analytical 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B1805EE3-4392-4AAA-97C3-F0794337E192}"/>
                </a:ext>
              </a:extLst>
            </p:cNvPr>
            <p:cNvSpPr/>
            <p:nvPr/>
          </p:nvSpPr>
          <p:spPr>
            <a:xfrm>
              <a:off x="9498015" y="3556314"/>
              <a:ext cx="1905621" cy="80724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Tabular 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2CE40A4A-A16C-469D-B36A-9469285984E7}"/>
                </a:ext>
              </a:extLst>
            </p:cNvPr>
            <p:cNvSpPr/>
            <p:nvPr/>
          </p:nvSpPr>
          <p:spPr>
            <a:xfrm>
              <a:off x="9498015" y="4591618"/>
              <a:ext cx="1905621" cy="80724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dirty="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Informative </a:t>
              </a:r>
              <a:endParaRPr lang="en-CA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83D6CF13-B8DC-4823-9EE6-0B9534D25655}"/>
              </a:ext>
            </a:extLst>
          </p:cNvPr>
          <p:cNvSpPr/>
          <p:nvPr/>
        </p:nvSpPr>
        <p:spPr>
          <a:xfrm rot="5400000">
            <a:off x="6866877" y="3867384"/>
            <a:ext cx="4340513" cy="214364"/>
          </a:xfrm>
          <a:prstGeom prst="flowChartProcess">
            <a:avLst/>
          </a:prstGeom>
          <a:solidFill>
            <a:srgbClr val="3237AE">
              <a:alpha val="1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BC17CA-54A1-4BDE-8AD9-1DD41E99D3BA}"/>
              </a:ext>
            </a:extLst>
          </p:cNvPr>
          <p:cNvSpPr/>
          <p:nvPr/>
        </p:nvSpPr>
        <p:spPr>
          <a:xfrm>
            <a:off x="9431835" y="1028381"/>
            <a:ext cx="2045289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CA" sz="1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Layout type</a:t>
            </a:r>
          </a:p>
        </p:txBody>
      </p:sp>
    </p:spTree>
    <p:extLst>
      <p:ext uri="{BB962C8B-B14F-4D97-AF65-F5344CB8AC3E}">
        <p14:creationId xmlns:p14="http://schemas.microsoft.com/office/powerpoint/2010/main" val="314227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5DCD8CC2-947B-41CA-B23B-BF24A0B32096}"/>
              </a:ext>
            </a:extLst>
          </p:cNvPr>
          <p:cNvSpPr/>
          <p:nvPr/>
        </p:nvSpPr>
        <p:spPr>
          <a:xfrm>
            <a:off x="9441773" y="2632440"/>
            <a:ext cx="464229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1EE935E7-96B2-49DD-91EB-AE2BB84ADC71}"/>
              </a:ext>
            </a:extLst>
          </p:cNvPr>
          <p:cNvSpPr/>
          <p:nvPr/>
        </p:nvSpPr>
        <p:spPr>
          <a:xfrm rot="10800000">
            <a:off x="9441773" y="1415401"/>
            <a:ext cx="1997171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09DBA5A8-2B8E-4F11-A935-675E53E7C2D6}"/>
              </a:ext>
            </a:extLst>
          </p:cNvPr>
          <p:cNvSpPr/>
          <p:nvPr/>
        </p:nvSpPr>
        <p:spPr>
          <a:xfrm>
            <a:off x="7175063" y="1941999"/>
            <a:ext cx="931949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DD8CEBC-5A23-4B03-A036-A9C27B26134D}"/>
              </a:ext>
            </a:extLst>
          </p:cNvPr>
          <p:cNvSpPr/>
          <p:nvPr/>
        </p:nvSpPr>
        <p:spPr>
          <a:xfrm rot="5400000">
            <a:off x="4017199" y="3892749"/>
            <a:ext cx="2824902" cy="214364"/>
          </a:xfrm>
          <a:prstGeom prst="flowChartProcess">
            <a:avLst/>
          </a:prstGeom>
          <a:solidFill>
            <a:srgbClr val="3237AE">
              <a:alpha val="3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4101BED-779B-4140-B24B-ED5B6A4F9367}"/>
              </a:ext>
            </a:extLst>
          </p:cNvPr>
          <p:cNvSpPr/>
          <p:nvPr/>
        </p:nvSpPr>
        <p:spPr>
          <a:xfrm rot="10800000">
            <a:off x="6267238" y="1940362"/>
            <a:ext cx="1099836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E272F7C-028C-4599-B936-8F7108EF2E77}"/>
              </a:ext>
            </a:extLst>
          </p:cNvPr>
          <p:cNvSpPr/>
          <p:nvPr/>
        </p:nvSpPr>
        <p:spPr>
          <a:xfrm rot="10800000">
            <a:off x="8321376" y="1415401"/>
            <a:ext cx="378676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161871F-E140-434B-8B88-C0113696FDC3}"/>
              </a:ext>
            </a:extLst>
          </p:cNvPr>
          <p:cNvSpPr/>
          <p:nvPr/>
        </p:nvSpPr>
        <p:spPr>
          <a:xfrm rot="10800000">
            <a:off x="9441772" y="5008948"/>
            <a:ext cx="1550905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035925D-DCD8-41D1-BAE4-862ABC5ECF88}"/>
              </a:ext>
            </a:extLst>
          </p:cNvPr>
          <p:cNvSpPr/>
          <p:nvPr/>
        </p:nvSpPr>
        <p:spPr>
          <a:xfrm rot="10800000">
            <a:off x="7759511" y="5008948"/>
            <a:ext cx="1099836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27DE6E2-291D-462A-A3EA-10996FC4A095}"/>
              </a:ext>
            </a:extLst>
          </p:cNvPr>
          <p:cNvSpPr/>
          <p:nvPr/>
        </p:nvSpPr>
        <p:spPr>
          <a:xfrm>
            <a:off x="5117668" y="2576431"/>
            <a:ext cx="931949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40D0552-EF62-4821-9703-947562A027AA}"/>
              </a:ext>
            </a:extLst>
          </p:cNvPr>
          <p:cNvSpPr/>
          <p:nvPr/>
        </p:nvSpPr>
        <p:spPr>
          <a:xfrm rot="10800000">
            <a:off x="4359217" y="2576431"/>
            <a:ext cx="544087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303706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INFORMATION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2BA6550-CE9D-4DA5-AB76-9A0D121DFC6E}"/>
              </a:ext>
            </a:extLst>
          </p:cNvPr>
          <p:cNvSpPr/>
          <p:nvPr/>
        </p:nvSpPr>
        <p:spPr>
          <a:xfrm>
            <a:off x="1382526" y="2934330"/>
            <a:ext cx="2047998" cy="207638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sz="1600" b="1" dirty="0">
                <a:solidFill>
                  <a:srgbClr val="66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through vast amounts of data to provide insight into the effectiveness of business processes.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14EBB-9BBE-4C5F-A6F1-33DB3FF4A79C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262B9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DEFINE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2C840-5D16-4528-A9D6-1038F7474690}"/>
              </a:ext>
            </a:extLst>
          </p:cNvPr>
          <p:cNvSpPr/>
          <p:nvPr/>
        </p:nvSpPr>
        <p:spPr>
          <a:xfrm>
            <a:off x="2341180" y="1192010"/>
            <a:ext cx="2648263" cy="36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ARCHITECTURE</a:t>
            </a:r>
            <a:endParaRPr lang="en-CA" sz="1600" b="1" dirty="0">
              <a:solidFill>
                <a:schemeClr val="bg1"/>
              </a:solidFill>
              <a:latin typeface="Segoe UI Semibold" panose="020B0702040204020203" pitchFamily="34" charset="0"/>
              <a:ea typeface="Nexa Bold" panose="02000000000000000000" pitchFamily="2" charset="0"/>
              <a:cs typeface="Segoe UI Semibold" panose="020B0702040204020203" pitchFamily="34" charset="0"/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DAE1253-C697-41C2-8B3B-4233478670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67652" y="1334612"/>
            <a:ext cx="245229" cy="348067"/>
          </a:xfrm>
          <a:prstGeom prst="bentConnector2">
            <a:avLst/>
          </a:prstGeom>
          <a:ln w="25400">
            <a:solidFill>
              <a:srgbClr val="6666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2C0958D-7BD8-4CE7-8317-006F0B9669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22180" y="3217474"/>
            <a:ext cx="274255" cy="132406"/>
          </a:xfrm>
          <a:prstGeom prst="bentConnector2">
            <a:avLst/>
          </a:prstGeom>
          <a:ln w="25400">
            <a:solidFill>
              <a:srgbClr val="6666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C846C15-4544-4124-A018-9F7557C37C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0363" y="3429291"/>
            <a:ext cx="697889" cy="132406"/>
          </a:xfrm>
          <a:prstGeom prst="bentConnector2">
            <a:avLst/>
          </a:prstGeom>
          <a:ln w="25400">
            <a:solidFill>
              <a:srgbClr val="6666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ECDC02E-EF21-4C59-9A70-28599ED829F4}"/>
              </a:ext>
            </a:extLst>
          </p:cNvPr>
          <p:cNvCxnSpPr>
            <a:cxnSpLocks/>
          </p:cNvCxnSpPr>
          <p:nvPr/>
        </p:nvCxnSpPr>
        <p:spPr>
          <a:xfrm>
            <a:off x="1097151" y="1246014"/>
            <a:ext cx="612363" cy="4184"/>
          </a:xfrm>
          <a:prstGeom prst="line">
            <a:avLst/>
          </a:prstGeom>
          <a:ln w="25400">
            <a:solidFill>
              <a:srgbClr val="6666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1A9273A-D6F0-4079-BE1D-86AB341519DB}"/>
              </a:ext>
            </a:extLst>
          </p:cNvPr>
          <p:cNvCxnSpPr>
            <a:cxnSpLocks/>
          </p:cNvCxnSpPr>
          <p:nvPr/>
        </p:nvCxnSpPr>
        <p:spPr>
          <a:xfrm>
            <a:off x="441710" y="1381849"/>
            <a:ext cx="3301" cy="265452"/>
          </a:xfrm>
          <a:prstGeom prst="line">
            <a:avLst/>
          </a:prstGeom>
          <a:ln w="25400">
            <a:solidFill>
              <a:srgbClr val="6666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BE6D8F6-6BD6-4D41-9E2F-779B05F09F57}"/>
              </a:ext>
            </a:extLst>
          </p:cNvPr>
          <p:cNvGrpSpPr/>
          <p:nvPr/>
        </p:nvGrpSpPr>
        <p:grpSpPr>
          <a:xfrm>
            <a:off x="604640" y="562070"/>
            <a:ext cx="1391984" cy="1187693"/>
            <a:chOff x="4122638" y="2688232"/>
            <a:chExt cx="681749" cy="581694"/>
          </a:xfrm>
        </p:grpSpPr>
        <p:sp>
          <p:nvSpPr>
            <p:cNvPr id="215" name="Flowchart: Decision 214">
              <a:extLst>
                <a:ext uri="{FF2B5EF4-FFF2-40B4-BE49-F238E27FC236}">
                  <a16:creationId xmlns:a16="http://schemas.microsoft.com/office/drawing/2014/main" id="{6A86E702-7976-4806-97B1-C2CF45FA7518}"/>
                </a:ext>
              </a:extLst>
            </p:cNvPr>
            <p:cNvSpPr/>
            <p:nvPr/>
          </p:nvSpPr>
          <p:spPr>
            <a:xfrm>
              <a:off x="4130618" y="2956678"/>
              <a:ext cx="673769" cy="313248"/>
            </a:xfrm>
            <a:prstGeom prst="flowChartDecision">
              <a:avLst/>
            </a:prstGeom>
            <a:solidFill>
              <a:srgbClr val="262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6" name="Flowchart: Decision 215">
              <a:extLst>
                <a:ext uri="{FF2B5EF4-FFF2-40B4-BE49-F238E27FC236}">
                  <a16:creationId xmlns:a16="http://schemas.microsoft.com/office/drawing/2014/main" id="{0BFEA97F-671C-489D-817F-342ADDA18834}"/>
                </a:ext>
              </a:extLst>
            </p:cNvPr>
            <p:cNvSpPr/>
            <p:nvPr/>
          </p:nvSpPr>
          <p:spPr>
            <a:xfrm>
              <a:off x="4122638" y="2822455"/>
              <a:ext cx="673769" cy="313248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7" name="Flowchart: Decision 216">
              <a:extLst>
                <a:ext uri="{FF2B5EF4-FFF2-40B4-BE49-F238E27FC236}">
                  <a16:creationId xmlns:a16="http://schemas.microsoft.com/office/drawing/2014/main" id="{369FD7A9-1689-445A-A349-42A6206FBDC1}"/>
                </a:ext>
              </a:extLst>
            </p:cNvPr>
            <p:cNvSpPr/>
            <p:nvPr/>
          </p:nvSpPr>
          <p:spPr>
            <a:xfrm>
              <a:off x="4130618" y="2688232"/>
              <a:ext cx="673769" cy="313248"/>
            </a:xfrm>
            <a:prstGeom prst="flowChartDecision">
              <a:avLst/>
            </a:prstGeom>
            <a:solidFill>
              <a:srgbClr val="262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1439CEA-D6FA-4105-9361-687910451961}"/>
                </a:ext>
              </a:extLst>
            </p:cNvPr>
            <p:cNvSpPr/>
            <p:nvPr/>
          </p:nvSpPr>
          <p:spPr>
            <a:xfrm>
              <a:off x="4274472" y="2824313"/>
              <a:ext cx="386323" cy="179609"/>
            </a:xfrm>
            <a:custGeom>
              <a:avLst/>
              <a:gdLst>
                <a:gd name="connsiteX0" fmla="*/ 196524 w 385067"/>
                <a:gd name="connsiteY0" fmla="*/ 0 h 179025"/>
                <a:gd name="connsiteX1" fmla="*/ 385067 w 385067"/>
                <a:gd name="connsiteY1" fmla="*/ 87658 h 179025"/>
                <a:gd name="connsiteX2" fmla="*/ 188544 w 385067"/>
                <a:gd name="connsiteY2" fmla="*/ 179025 h 179025"/>
                <a:gd name="connsiteX3" fmla="*/ 0 w 385067"/>
                <a:gd name="connsiteY3" fmla="*/ 91368 h 17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067" h="179025">
                  <a:moveTo>
                    <a:pt x="196524" y="0"/>
                  </a:moveTo>
                  <a:lnTo>
                    <a:pt x="385067" y="87658"/>
                  </a:lnTo>
                  <a:lnTo>
                    <a:pt x="188544" y="179025"/>
                  </a:lnTo>
                  <a:lnTo>
                    <a:pt x="0" y="91368"/>
                  </a:lnTo>
                  <a:close/>
                </a:path>
              </a:pathLst>
            </a:cu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020C3E0-A084-4579-9456-70B5E1BE2C19}"/>
              </a:ext>
            </a:extLst>
          </p:cNvPr>
          <p:cNvSpPr/>
          <p:nvPr/>
        </p:nvSpPr>
        <p:spPr>
          <a:xfrm>
            <a:off x="4644887" y="2393824"/>
            <a:ext cx="1061183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SALES OVERVIEW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FA713A0-0C32-4A10-99A8-2F6EC05A0856}"/>
              </a:ext>
            </a:extLst>
          </p:cNvPr>
          <p:cNvSpPr/>
          <p:nvPr/>
        </p:nvSpPr>
        <p:spPr>
          <a:xfrm rot="5400000">
            <a:off x="2839584" y="3881700"/>
            <a:ext cx="2824902" cy="214364"/>
          </a:xfrm>
          <a:prstGeom prst="flowChartProcess">
            <a:avLst/>
          </a:prstGeom>
          <a:solidFill>
            <a:srgbClr val="3237AE">
              <a:alpha val="1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A4715C3-8643-4451-8566-CB5071F1C333}"/>
              </a:ext>
            </a:extLst>
          </p:cNvPr>
          <p:cNvSpPr/>
          <p:nvPr/>
        </p:nvSpPr>
        <p:spPr>
          <a:xfrm>
            <a:off x="3858692" y="3633299"/>
            <a:ext cx="1190726" cy="678446"/>
          </a:xfrm>
          <a:prstGeom prst="flowChartProcess">
            <a:avLst/>
          </a:prstGeom>
          <a:solidFill>
            <a:srgbClr val="262B92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Landing page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43EBB44-1316-4F75-8760-E517D911DD68}"/>
              </a:ext>
            </a:extLst>
          </p:cNvPr>
          <p:cNvSpPr/>
          <p:nvPr/>
        </p:nvSpPr>
        <p:spPr>
          <a:xfrm rot="10800000">
            <a:off x="4357517" y="5186968"/>
            <a:ext cx="544087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1CA11BC-F4D9-4ABA-BF1E-ED583B62A7A9}"/>
              </a:ext>
            </a:extLst>
          </p:cNvPr>
          <p:cNvSpPr/>
          <p:nvPr/>
        </p:nvSpPr>
        <p:spPr>
          <a:xfrm>
            <a:off x="4644887" y="4945943"/>
            <a:ext cx="1061183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EXECUTIVE VIEW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582C08-489F-42F6-91B8-A7C5883FB595}"/>
              </a:ext>
            </a:extLst>
          </p:cNvPr>
          <p:cNvGrpSpPr/>
          <p:nvPr/>
        </p:nvGrpSpPr>
        <p:grpSpPr>
          <a:xfrm>
            <a:off x="5175478" y="3297561"/>
            <a:ext cx="1256612" cy="1602888"/>
            <a:chOff x="5175478" y="3357195"/>
            <a:chExt cx="1256612" cy="1602888"/>
          </a:xfrm>
          <a:solidFill>
            <a:srgbClr val="6666FF"/>
          </a:solidFill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2BDF1A7A-69BF-488B-99E8-54A19BC514DB}"/>
                </a:ext>
              </a:extLst>
            </p:cNvPr>
            <p:cNvSpPr/>
            <p:nvPr/>
          </p:nvSpPr>
          <p:spPr>
            <a:xfrm>
              <a:off x="5175478" y="3357195"/>
              <a:ext cx="476574" cy="214364"/>
            </a:xfrm>
            <a:prstGeom prst="flowChartProcess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A4E517D5-CA3F-49C9-B5B0-B93D413A948C}"/>
                </a:ext>
              </a:extLst>
            </p:cNvPr>
            <p:cNvSpPr/>
            <p:nvPr/>
          </p:nvSpPr>
          <p:spPr>
            <a:xfrm>
              <a:off x="5177538" y="3774975"/>
              <a:ext cx="476574" cy="214364"/>
            </a:xfrm>
            <a:prstGeom prst="flowChartProcess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3A25A4DC-1B77-4B6B-8C30-C68F02CAB94B}"/>
                </a:ext>
              </a:extLst>
            </p:cNvPr>
            <p:cNvSpPr/>
            <p:nvPr/>
          </p:nvSpPr>
          <p:spPr>
            <a:xfrm>
              <a:off x="5239299" y="4206217"/>
              <a:ext cx="476574" cy="214364"/>
            </a:xfrm>
            <a:prstGeom prst="flowChartProcess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BC97D09A-876C-4A5E-86E2-D019F2170240}"/>
                </a:ext>
              </a:extLst>
            </p:cNvPr>
            <p:cNvSpPr/>
            <p:nvPr/>
          </p:nvSpPr>
          <p:spPr>
            <a:xfrm>
              <a:off x="5955516" y="4745719"/>
              <a:ext cx="476574" cy="214364"/>
            </a:xfrm>
            <a:prstGeom prst="flowChartProcess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C6DFF0BC-4714-437C-B24C-18C765C888AB}"/>
              </a:ext>
            </a:extLst>
          </p:cNvPr>
          <p:cNvSpPr/>
          <p:nvPr/>
        </p:nvSpPr>
        <p:spPr>
          <a:xfrm>
            <a:off x="6686079" y="1749763"/>
            <a:ext cx="1099835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Sales pipeline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D27E14C0-669B-452F-8154-83A3342B617A}"/>
              </a:ext>
            </a:extLst>
          </p:cNvPr>
          <p:cNvSpPr/>
          <p:nvPr/>
        </p:nvSpPr>
        <p:spPr>
          <a:xfrm rot="5400000">
            <a:off x="4518580" y="3474655"/>
            <a:ext cx="3282951" cy="214364"/>
          </a:xfrm>
          <a:prstGeom prst="flowChartProcess">
            <a:avLst/>
          </a:prstGeom>
          <a:solidFill>
            <a:srgbClr val="3237AE">
              <a:alpha val="1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AB45456A-B0BB-412E-9148-0178B92AC749}"/>
              </a:ext>
            </a:extLst>
          </p:cNvPr>
          <p:cNvSpPr/>
          <p:nvPr/>
        </p:nvSpPr>
        <p:spPr>
          <a:xfrm>
            <a:off x="8548358" y="1138656"/>
            <a:ext cx="1099835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sales manager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6C056BF9-4E21-44CC-BAB7-5CCF0A2C347D}"/>
              </a:ext>
            </a:extLst>
          </p:cNvPr>
          <p:cNvSpPr/>
          <p:nvPr/>
        </p:nvSpPr>
        <p:spPr>
          <a:xfrm rot="5400000">
            <a:off x="7501470" y="2020943"/>
            <a:ext cx="1425448" cy="214364"/>
          </a:xfrm>
          <a:prstGeom prst="flowChartProcess">
            <a:avLst/>
          </a:prstGeom>
          <a:solidFill>
            <a:srgbClr val="3237AE">
              <a:alpha val="1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A54AE77A-23AD-4260-B86D-FDB4A759AA1D}"/>
              </a:ext>
            </a:extLst>
          </p:cNvPr>
          <p:cNvSpPr/>
          <p:nvPr/>
        </p:nvSpPr>
        <p:spPr>
          <a:xfrm rot="10800000">
            <a:off x="8321376" y="2626485"/>
            <a:ext cx="378676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F9D57EA9-F1AE-4814-B52C-0DA1E6B88F45}"/>
              </a:ext>
            </a:extLst>
          </p:cNvPr>
          <p:cNvSpPr/>
          <p:nvPr/>
        </p:nvSpPr>
        <p:spPr>
          <a:xfrm>
            <a:off x="8548357" y="2445104"/>
            <a:ext cx="1099835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product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A2CF0A17-A02A-485C-AF9C-84498D00ABD4}"/>
              </a:ext>
            </a:extLst>
          </p:cNvPr>
          <p:cNvSpPr/>
          <p:nvPr/>
        </p:nvSpPr>
        <p:spPr>
          <a:xfrm>
            <a:off x="10458589" y="1138656"/>
            <a:ext cx="1099835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05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detail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BE8FC299-67BA-479A-B397-562F87213A99}"/>
              </a:ext>
            </a:extLst>
          </p:cNvPr>
          <p:cNvSpPr/>
          <p:nvPr/>
        </p:nvSpPr>
        <p:spPr>
          <a:xfrm rot="5400000">
            <a:off x="9302433" y="3237982"/>
            <a:ext cx="1425448" cy="214364"/>
          </a:xfrm>
          <a:prstGeom prst="flowChartProcess">
            <a:avLst/>
          </a:prstGeom>
          <a:solidFill>
            <a:srgbClr val="3237AE">
              <a:alpha val="1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F3BDD6DD-F79B-4764-B507-860D3D56A4A5}"/>
              </a:ext>
            </a:extLst>
          </p:cNvPr>
          <p:cNvSpPr/>
          <p:nvPr/>
        </p:nvSpPr>
        <p:spPr>
          <a:xfrm rot="10800000">
            <a:off x="10122339" y="2628069"/>
            <a:ext cx="378676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7D730A90-92D9-43D1-BD61-68CA9C4522A6}"/>
              </a:ext>
            </a:extLst>
          </p:cNvPr>
          <p:cNvSpPr/>
          <p:nvPr/>
        </p:nvSpPr>
        <p:spPr>
          <a:xfrm rot="10800000">
            <a:off x="10122339" y="3839153"/>
            <a:ext cx="378676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46D77035-0F34-468A-9EBF-7642AEB5C845}"/>
              </a:ext>
            </a:extLst>
          </p:cNvPr>
          <p:cNvSpPr/>
          <p:nvPr/>
        </p:nvSpPr>
        <p:spPr>
          <a:xfrm>
            <a:off x="10437040" y="2434515"/>
            <a:ext cx="1099835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05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Inventory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1C9E2CB7-91C6-4D4C-A18B-BBCCE8B2483A}"/>
              </a:ext>
            </a:extLst>
          </p:cNvPr>
          <p:cNvSpPr/>
          <p:nvPr/>
        </p:nvSpPr>
        <p:spPr>
          <a:xfrm>
            <a:off x="10437039" y="3592030"/>
            <a:ext cx="1099835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05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 basket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D278436D-9C42-4F74-8527-868CAD07529E}"/>
              </a:ext>
            </a:extLst>
          </p:cNvPr>
          <p:cNvSpPr/>
          <p:nvPr/>
        </p:nvSpPr>
        <p:spPr>
          <a:xfrm>
            <a:off x="8548357" y="4736662"/>
            <a:ext cx="1099835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Country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BA95D182-6DCD-48FF-A7C1-091CBDA83164}"/>
              </a:ext>
            </a:extLst>
          </p:cNvPr>
          <p:cNvSpPr/>
          <p:nvPr/>
        </p:nvSpPr>
        <p:spPr>
          <a:xfrm>
            <a:off x="10437038" y="4741788"/>
            <a:ext cx="1099835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05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District</a:t>
            </a:r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DD61C4FE-C71C-45A1-AC56-564E92E6FB7B}"/>
              </a:ext>
            </a:extLst>
          </p:cNvPr>
          <p:cNvSpPr/>
          <p:nvPr/>
        </p:nvSpPr>
        <p:spPr>
          <a:xfrm rot="10800000">
            <a:off x="6267395" y="3881700"/>
            <a:ext cx="1099836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7393C0EA-F8EF-486A-8E34-CFD9E5DDB9F5}"/>
              </a:ext>
            </a:extLst>
          </p:cNvPr>
          <p:cNvSpPr/>
          <p:nvPr/>
        </p:nvSpPr>
        <p:spPr>
          <a:xfrm rot="10800000">
            <a:off x="6267395" y="5008948"/>
            <a:ext cx="1099836" cy="214364"/>
          </a:xfrm>
          <a:prstGeom prst="flowChartProcess">
            <a:avLst/>
          </a:prstGeom>
          <a:gradFill>
            <a:gsLst>
              <a:gs pos="20000">
                <a:srgbClr val="3237AE"/>
              </a:gs>
              <a:gs pos="100000">
                <a:srgbClr val="3237AE">
                  <a:alpha val="2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1B16BF4A-DC0D-45F2-B6BD-DE45074A4115}"/>
              </a:ext>
            </a:extLst>
          </p:cNvPr>
          <p:cNvSpPr/>
          <p:nvPr/>
        </p:nvSpPr>
        <p:spPr>
          <a:xfrm>
            <a:off x="6686079" y="3633299"/>
            <a:ext cx="1099835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churn risk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FA13E13E-AC16-44BE-BDBD-FC72AD93E127}"/>
              </a:ext>
            </a:extLst>
          </p:cNvPr>
          <p:cNvSpPr/>
          <p:nvPr/>
        </p:nvSpPr>
        <p:spPr>
          <a:xfrm>
            <a:off x="6686078" y="4736662"/>
            <a:ext cx="1099836" cy="67844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C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Territory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77067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FAD26A1-FDA7-40A7-AA02-758FA8EC495C}"/>
              </a:ext>
            </a:extLst>
          </p:cNvPr>
          <p:cNvSpPr/>
          <p:nvPr/>
        </p:nvSpPr>
        <p:spPr>
          <a:xfrm>
            <a:off x="2341181" y="848546"/>
            <a:ext cx="2303706" cy="42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USER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2BA6550-CE9D-4DA5-AB76-9A0D121DFC6E}"/>
              </a:ext>
            </a:extLst>
          </p:cNvPr>
          <p:cNvSpPr/>
          <p:nvPr/>
        </p:nvSpPr>
        <p:spPr>
          <a:xfrm>
            <a:off x="1382526" y="2934330"/>
            <a:ext cx="2047998" cy="207638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Describes the </a:t>
            </a:r>
            <a:r>
              <a:rPr lang="en-US" sz="1600" b="1" dirty="0">
                <a:solidFill>
                  <a:srgbClr val="66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views and experiences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the path users take to accomplish a varied tasks or goals they have in mind.</a:t>
            </a:r>
            <a:endParaRPr lang="en-CA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14EBB-9BBE-4C5F-A6F1-33DB3FF4A79C}"/>
              </a:ext>
            </a:extLst>
          </p:cNvPr>
          <p:cNvSpPr/>
          <p:nvPr/>
        </p:nvSpPr>
        <p:spPr>
          <a:xfrm>
            <a:off x="2309307" y="28006"/>
            <a:ext cx="3085235" cy="117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CA" sz="4000" b="1" dirty="0">
                <a:solidFill>
                  <a:srgbClr val="262B9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DEFINE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2C840-5D16-4528-A9D6-1038F7474690}"/>
              </a:ext>
            </a:extLst>
          </p:cNvPr>
          <p:cNvSpPr/>
          <p:nvPr/>
        </p:nvSpPr>
        <p:spPr>
          <a:xfrm>
            <a:off x="2341180" y="1192010"/>
            <a:ext cx="2648263" cy="36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Nexa Bold" panose="02000000000000000000" pitchFamily="2" charset="0"/>
                <a:cs typeface="Segoe UI Semibold" panose="020B0702040204020203" pitchFamily="34" charset="0"/>
              </a:rPr>
              <a:t>FLOW</a:t>
            </a:r>
            <a:endParaRPr lang="en-CA" sz="1600" b="1" dirty="0">
              <a:solidFill>
                <a:schemeClr val="bg1"/>
              </a:solidFill>
              <a:latin typeface="Segoe UI Semibold" panose="020B0702040204020203" pitchFamily="34" charset="0"/>
              <a:ea typeface="Nexa Bold" panose="02000000000000000000" pitchFamily="2" charset="0"/>
              <a:cs typeface="Segoe UI Semibold" panose="020B0702040204020203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4E9389D-A65E-4008-BCFB-894C520487E9}"/>
              </a:ext>
            </a:extLst>
          </p:cNvPr>
          <p:cNvGrpSpPr/>
          <p:nvPr/>
        </p:nvGrpSpPr>
        <p:grpSpPr>
          <a:xfrm>
            <a:off x="780641" y="505882"/>
            <a:ext cx="1102058" cy="1055185"/>
            <a:chOff x="3087019" y="4015946"/>
            <a:chExt cx="513331" cy="49149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04425BB-A439-4512-950C-B93F7C3994E6}"/>
                </a:ext>
              </a:extLst>
            </p:cNvPr>
            <p:cNvGrpSpPr/>
            <p:nvPr/>
          </p:nvGrpSpPr>
          <p:grpSpPr>
            <a:xfrm>
              <a:off x="3087019" y="4015946"/>
              <a:ext cx="513331" cy="491498"/>
              <a:chOff x="3087019" y="4015946"/>
              <a:chExt cx="513331" cy="491498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61A2A18-022B-410A-8E68-9A2C10D9A0D6}"/>
                  </a:ext>
                </a:extLst>
              </p:cNvPr>
              <p:cNvGrpSpPr/>
              <p:nvPr/>
            </p:nvGrpSpPr>
            <p:grpSpPr>
              <a:xfrm>
                <a:off x="3087019" y="4015946"/>
                <a:ext cx="504367" cy="491498"/>
                <a:chOff x="3061685" y="3919728"/>
                <a:chExt cx="666816" cy="649802"/>
              </a:xfrm>
            </p:grpSpPr>
            <p:sp>
              <p:nvSpPr>
                <p:cNvPr id="56" name="Isosceles Triangle 55">
                  <a:extLst>
                    <a:ext uri="{FF2B5EF4-FFF2-40B4-BE49-F238E27FC236}">
                      <a16:creationId xmlns:a16="http://schemas.microsoft.com/office/drawing/2014/main" id="{A9F879C0-8CF8-41E4-BF0F-C5484FC408D8}"/>
                    </a:ext>
                  </a:extLst>
                </p:cNvPr>
                <p:cNvSpPr/>
                <p:nvPr/>
              </p:nvSpPr>
              <p:spPr>
                <a:xfrm rot="18000000">
                  <a:off x="3139659" y="3980688"/>
                  <a:ext cx="632460" cy="54522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53CD15C-3951-47D9-A738-18B4EFB9A5E1}"/>
                    </a:ext>
                  </a:extLst>
                </p:cNvPr>
                <p:cNvSpPr/>
                <p:nvPr/>
              </p:nvSpPr>
              <p:spPr>
                <a:xfrm>
                  <a:off x="3061685" y="3919728"/>
                  <a:ext cx="458786" cy="458786"/>
                </a:xfrm>
                <a:prstGeom prst="ellipse">
                  <a:avLst/>
                </a:prstGeom>
                <a:solidFill>
                  <a:srgbClr val="262B9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28B0A66-819E-4BEB-91B9-8491B8BDF685}"/>
                  </a:ext>
                </a:extLst>
              </p:cNvPr>
              <p:cNvSpPr/>
              <p:nvPr/>
            </p:nvSpPr>
            <p:spPr>
              <a:xfrm rot="18000000">
                <a:off x="3491833" y="4318149"/>
                <a:ext cx="114442" cy="1025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CF525E-9535-40E3-BFBA-8D9F21B3B954}"/>
                </a:ext>
              </a:extLst>
            </p:cNvPr>
            <p:cNvSpPr/>
            <p:nvPr/>
          </p:nvSpPr>
          <p:spPr>
            <a:xfrm>
              <a:off x="3207402" y="4161426"/>
              <a:ext cx="227422" cy="187439"/>
            </a:xfrm>
            <a:custGeom>
              <a:avLst/>
              <a:gdLst>
                <a:gd name="connsiteX0" fmla="*/ 222427 w 227422"/>
                <a:gd name="connsiteY0" fmla="*/ 0 h 187439"/>
                <a:gd name="connsiteX1" fmla="*/ 227422 w 227422"/>
                <a:gd name="connsiteY1" fmla="*/ 24742 h 187439"/>
                <a:gd name="connsiteX2" fmla="*/ 121451 w 227422"/>
                <a:gd name="connsiteY2" fmla="*/ 184616 h 187439"/>
                <a:gd name="connsiteX3" fmla="*/ 107468 w 227422"/>
                <a:gd name="connsiteY3" fmla="*/ 187439 h 187439"/>
                <a:gd name="connsiteX4" fmla="*/ 0 w 227422"/>
                <a:gd name="connsiteY4" fmla="*/ 441 h 18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422" h="187439">
                  <a:moveTo>
                    <a:pt x="222427" y="0"/>
                  </a:moveTo>
                  <a:lnTo>
                    <a:pt x="227422" y="24742"/>
                  </a:lnTo>
                  <a:cubicBezTo>
                    <a:pt x="227422" y="96612"/>
                    <a:pt x="183725" y="158276"/>
                    <a:pt x="121451" y="184616"/>
                  </a:cubicBezTo>
                  <a:lnTo>
                    <a:pt x="107468" y="187439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E72CF53-5FDC-4E12-BEF0-A6BC0F1BC946}"/>
              </a:ext>
            </a:extLst>
          </p:cNvPr>
          <p:cNvGrpSpPr/>
          <p:nvPr/>
        </p:nvGrpSpPr>
        <p:grpSpPr>
          <a:xfrm>
            <a:off x="4240516" y="878383"/>
            <a:ext cx="7170843" cy="5277943"/>
            <a:chOff x="3995181" y="994440"/>
            <a:chExt cx="7170843" cy="5277943"/>
          </a:xfrm>
        </p:grpSpPr>
        <p:sp>
          <p:nvSpPr>
            <p:cNvPr id="96" name="Flowchart: Process 95">
              <a:extLst>
                <a:ext uri="{FF2B5EF4-FFF2-40B4-BE49-F238E27FC236}">
                  <a16:creationId xmlns:a16="http://schemas.microsoft.com/office/drawing/2014/main" id="{C686837F-6ACF-4C47-8A5E-8111F7940AE6}"/>
                </a:ext>
              </a:extLst>
            </p:cNvPr>
            <p:cNvSpPr/>
            <p:nvPr/>
          </p:nvSpPr>
          <p:spPr>
            <a:xfrm rot="16200000">
              <a:off x="7054276" y="5051701"/>
              <a:ext cx="376739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3C20F531-7DE7-4FBB-9A77-20F2403D2C57}"/>
                </a:ext>
              </a:extLst>
            </p:cNvPr>
            <p:cNvSpPr/>
            <p:nvPr/>
          </p:nvSpPr>
          <p:spPr>
            <a:xfrm rot="5400000">
              <a:off x="10040311" y="4557329"/>
              <a:ext cx="831928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75023269-3370-4451-8F46-D606964CBF97}"/>
                </a:ext>
              </a:extLst>
            </p:cNvPr>
            <p:cNvSpPr/>
            <p:nvPr/>
          </p:nvSpPr>
          <p:spPr>
            <a:xfrm rot="16200000">
              <a:off x="10040311" y="3436670"/>
              <a:ext cx="831928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Flowchart: Process 41">
              <a:extLst>
                <a:ext uri="{FF2B5EF4-FFF2-40B4-BE49-F238E27FC236}">
                  <a16:creationId xmlns:a16="http://schemas.microsoft.com/office/drawing/2014/main" id="{6A27E09A-B232-48FB-99C0-D1547E99151A}"/>
                </a:ext>
              </a:extLst>
            </p:cNvPr>
            <p:cNvSpPr/>
            <p:nvPr/>
          </p:nvSpPr>
          <p:spPr>
            <a:xfrm>
              <a:off x="9174105" y="1930189"/>
              <a:ext cx="831928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5123D261-7965-48F3-9CEC-8E6FA32CB9CE}"/>
                </a:ext>
              </a:extLst>
            </p:cNvPr>
            <p:cNvSpPr/>
            <p:nvPr/>
          </p:nvSpPr>
          <p:spPr>
            <a:xfrm>
              <a:off x="7359433" y="1956114"/>
              <a:ext cx="831928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82C6A680-13E2-4B1A-94B6-E79CA53EEEAB}"/>
                </a:ext>
              </a:extLst>
            </p:cNvPr>
            <p:cNvSpPr/>
            <p:nvPr/>
          </p:nvSpPr>
          <p:spPr>
            <a:xfrm>
              <a:off x="5930348" y="3802729"/>
              <a:ext cx="786668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287D7F-854B-4D2D-8E2B-06F645CB4444}"/>
                </a:ext>
              </a:extLst>
            </p:cNvPr>
            <p:cNvSpPr/>
            <p:nvPr/>
          </p:nvSpPr>
          <p:spPr>
            <a:xfrm>
              <a:off x="3995181" y="3383871"/>
              <a:ext cx="1089012" cy="1177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CA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START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C61D4527-65D9-4CD7-9C38-880AF2FDC9C4}"/>
                </a:ext>
              </a:extLst>
            </p:cNvPr>
            <p:cNvSpPr/>
            <p:nvPr/>
          </p:nvSpPr>
          <p:spPr>
            <a:xfrm>
              <a:off x="5088836" y="3508585"/>
              <a:ext cx="1193706" cy="92787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Open infrastructure status report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3EB5E2-42EF-4E96-8BAC-1D859DD1EBA6}"/>
                </a:ext>
              </a:extLst>
            </p:cNvPr>
            <p:cNvSpPr/>
            <p:nvPr/>
          </p:nvSpPr>
          <p:spPr>
            <a:xfrm rot="18900000">
              <a:off x="6791738" y="3449398"/>
              <a:ext cx="921026" cy="921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BDCC21E4-6728-4E21-9757-77112703FF2D}"/>
                </a:ext>
              </a:extLst>
            </p:cNvPr>
            <p:cNvSpPr/>
            <p:nvPr/>
          </p:nvSpPr>
          <p:spPr>
            <a:xfrm>
              <a:off x="6721659" y="3462130"/>
              <a:ext cx="1061183" cy="927875"/>
            </a:xfrm>
            <a:prstGeom prst="flowChart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100" dirty="0">
                  <a:solidFill>
                    <a:srgbClr val="262B9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 a module showing red status?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2FC314-4B84-4B4B-B805-E09426CA4D64}"/>
                </a:ext>
              </a:extLst>
            </p:cNvPr>
            <p:cNvSpPr/>
            <p:nvPr/>
          </p:nvSpPr>
          <p:spPr>
            <a:xfrm>
              <a:off x="6600987" y="2823422"/>
              <a:ext cx="1302528" cy="435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en-CA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YES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48A020-FD82-41D6-AD26-986C1AEE713E}"/>
                </a:ext>
              </a:extLst>
            </p:cNvPr>
            <p:cNvSpPr/>
            <p:nvPr/>
          </p:nvSpPr>
          <p:spPr>
            <a:xfrm>
              <a:off x="6600987" y="4505918"/>
              <a:ext cx="1302528" cy="435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en-CA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NO</a:t>
              </a:r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EC43DCA2-0499-4A00-B4AF-FBE801EBB2A0}"/>
                </a:ext>
              </a:extLst>
            </p:cNvPr>
            <p:cNvSpPr/>
            <p:nvPr/>
          </p:nvSpPr>
          <p:spPr>
            <a:xfrm rot="5400000">
              <a:off x="6858916" y="2352670"/>
              <a:ext cx="786668" cy="214364"/>
            </a:xfrm>
            <a:prstGeom prst="flowChartProcess">
              <a:avLst/>
            </a:prstGeom>
            <a:gradFill>
              <a:gsLst>
                <a:gs pos="20000">
                  <a:srgbClr val="3237AE"/>
                </a:gs>
                <a:gs pos="100000">
                  <a:srgbClr val="3237AE"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1EBCB457-4EE8-4B08-B041-D42FB0EB8288}"/>
                </a:ext>
              </a:extLst>
            </p:cNvPr>
            <p:cNvSpPr/>
            <p:nvPr/>
          </p:nvSpPr>
          <p:spPr>
            <a:xfrm>
              <a:off x="6652017" y="1567919"/>
              <a:ext cx="1191179" cy="92787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Click on ‘more details’</a:t>
              </a:r>
            </a:p>
          </p:txBody>
        </p:sp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3A1918A7-2273-4E80-8706-65DE6852651A}"/>
                </a:ext>
              </a:extLst>
            </p:cNvPr>
            <p:cNvSpPr/>
            <p:nvPr/>
          </p:nvSpPr>
          <p:spPr>
            <a:xfrm>
              <a:off x="6761767" y="1386107"/>
              <a:ext cx="971680" cy="240289"/>
            </a:xfrm>
            <a:prstGeom prst="flowChartProcess">
              <a:avLst/>
            </a:prstGeom>
            <a:solidFill>
              <a:srgbClr val="262B92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Bookmark</a:t>
              </a:r>
            </a:p>
          </p:txBody>
        </p: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CB5EE802-3E92-4726-943A-0D41C8812E33}"/>
                </a:ext>
              </a:extLst>
            </p:cNvPr>
            <p:cNvSpPr/>
            <p:nvPr/>
          </p:nvSpPr>
          <p:spPr>
            <a:xfrm>
              <a:off x="8191360" y="1602580"/>
              <a:ext cx="1191179" cy="92787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Incident list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356CEC-D5C3-41D7-9736-4ACF13E90F26}"/>
                </a:ext>
              </a:extLst>
            </p:cNvPr>
            <p:cNvSpPr/>
            <p:nvPr/>
          </p:nvSpPr>
          <p:spPr>
            <a:xfrm rot="18900000">
              <a:off x="9995763" y="1576858"/>
              <a:ext cx="921026" cy="921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Flowchart: Process 43">
              <a:extLst>
                <a:ext uri="{FF2B5EF4-FFF2-40B4-BE49-F238E27FC236}">
                  <a16:creationId xmlns:a16="http://schemas.microsoft.com/office/drawing/2014/main" id="{EF2780B6-E939-4D7D-B132-01C85064F2C8}"/>
                </a:ext>
              </a:extLst>
            </p:cNvPr>
            <p:cNvSpPr/>
            <p:nvPr/>
          </p:nvSpPr>
          <p:spPr>
            <a:xfrm>
              <a:off x="9925684" y="1635565"/>
              <a:ext cx="1061183" cy="927875"/>
            </a:xfrm>
            <a:prstGeom prst="flowChart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100" dirty="0">
                  <a:solidFill>
                    <a:srgbClr val="262B9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 there a high priority incident?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BC4DC44-3663-4B22-8116-E98AE3FA138D}"/>
                </a:ext>
              </a:extLst>
            </p:cNvPr>
            <p:cNvSpPr/>
            <p:nvPr/>
          </p:nvSpPr>
          <p:spPr>
            <a:xfrm>
              <a:off x="9805012" y="994440"/>
              <a:ext cx="1302528" cy="435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en-CA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24C08C-A571-4060-BAD3-45C8C55D6E23}"/>
                </a:ext>
              </a:extLst>
            </p:cNvPr>
            <p:cNvSpPr/>
            <p:nvPr/>
          </p:nvSpPr>
          <p:spPr>
            <a:xfrm>
              <a:off x="9805011" y="2692663"/>
              <a:ext cx="1302528" cy="435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en-CA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YES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92ADEA1-A5EA-4E28-9F3E-9E56A971356B}"/>
                </a:ext>
              </a:extLst>
            </p:cNvPr>
            <p:cNvGrpSpPr/>
            <p:nvPr/>
          </p:nvGrpSpPr>
          <p:grpSpPr>
            <a:xfrm>
              <a:off x="9746526" y="3416619"/>
              <a:ext cx="1419498" cy="1273383"/>
              <a:chOff x="9865347" y="3429369"/>
              <a:chExt cx="1181855" cy="1273383"/>
            </a:xfrm>
          </p:grpSpPr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427371D9-57B8-42E4-97A9-49944DB34E4C}"/>
                  </a:ext>
                </a:extLst>
              </p:cNvPr>
              <p:cNvSpPr/>
              <p:nvPr/>
            </p:nvSpPr>
            <p:spPr>
              <a:xfrm>
                <a:off x="9865347" y="3610942"/>
                <a:ext cx="1181855" cy="1091810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CA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Right click on incident to see the technician info </a:t>
                </a:r>
              </a:p>
            </p:txBody>
          </p:sp>
          <p:sp>
            <p:nvSpPr>
              <p:cNvPr id="70" name="Flowchart: Process 69">
                <a:extLst>
                  <a:ext uri="{FF2B5EF4-FFF2-40B4-BE49-F238E27FC236}">
                    <a16:creationId xmlns:a16="http://schemas.microsoft.com/office/drawing/2014/main" id="{55D5F99A-391D-4F69-969F-22A22D2EB67C}"/>
                  </a:ext>
                </a:extLst>
              </p:cNvPr>
              <p:cNvSpPr/>
              <p:nvPr/>
            </p:nvSpPr>
            <p:spPr>
              <a:xfrm>
                <a:off x="9970435" y="3429369"/>
                <a:ext cx="971680" cy="240289"/>
              </a:xfrm>
              <a:prstGeom prst="flowChartProcess">
                <a:avLst/>
              </a:prstGeom>
              <a:solidFill>
                <a:srgbClr val="262B92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CA" sz="1200" b="1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Drill-through</a:t>
                </a:r>
              </a:p>
            </p:txBody>
          </p:sp>
        </p:grpSp>
        <p:sp>
          <p:nvSpPr>
            <p:cNvPr id="76" name="Flowchart: Process 75">
              <a:extLst>
                <a:ext uri="{FF2B5EF4-FFF2-40B4-BE49-F238E27FC236}">
                  <a16:creationId xmlns:a16="http://schemas.microsoft.com/office/drawing/2014/main" id="{31836B86-4C6A-4DE9-9FD4-C929C5317DBB}"/>
                </a:ext>
              </a:extLst>
            </p:cNvPr>
            <p:cNvSpPr/>
            <p:nvPr/>
          </p:nvSpPr>
          <p:spPr>
            <a:xfrm>
              <a:off x="9861154" y="5015508"/>
              <a:ext cx="1190242" cy="91277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Send an email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28AC93F-649F-4A12-ABAB-8CBC39F3365A}"/>
                </a:ext>
              </a:extLst>
            </p:cNvPr>
            <p:cNvSpPr/>
            <p:nvPr/>
          </p:nvSpPr>
          <p:spPr>
            <a:xfrm>
              <a:off x="8269243" y="2431472"/>
              <a:ext cx="1035412" cy="227353"/>
            </a:xfrm>
            <a:prstGeom prst="roundRect">
              <a:avLst>
                <a:gd name="adj" fmla="val 50000"/>
              </a:avLst>
            </a:prstGeom>
            <a:solidFill>
              <a:srgbClr val="B7BDFB"/>
            </a:solidFill>
            <a:ln>
              <a:solidFill>
                <a:srgbClr val="B7BD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Matrix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8680B70-2D6C-4DB4-95C0-A2093213D448}"/>
                </a:ext>
              </a:extLst>
            </p:cNvPr>
            <p:cNvSpPr/>
            <p:nvPr/>
          </p:nvSpPr>
          <p:spPr>
            <a:xfrm>
              <a:off x="6830290" y="4291014"/>
              <a:ext cx="843923" cy="227353"/>
            </a:xfrm>
            <a:prstGeom prst="roundRect">
              <a:avLst>
                <a:gd name="adj" fmla="val 50000"/>
              </a:avLst>
            </a:prstGeom>
            <a:solidFill>
              <a:srgbClr val="B7BDFB"/>
            </a:solidFill>
            <a:ln>
              <a:solidFill>
                <a:srgbClr val="B7BD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Card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2F55B61-EE87-40FA-B5AF-B59C0810ACB8}"/>
                </a:ext>
              </a:extLst>
            </p:cNvPr>
            <p:cNvSpPr/>
            <p:nvPr/>
          </p:nvSpPr>
          <p:spPr>
            <a:xfrm>
              <a:off x="9938569" y="5821481"/>
              <a:ext cx="1035412" cy="227353"/>
            </a:xfrm>
            <a:prstGeom prst="roundRect">
              <a:avLst>
                <a:gd name="adj" fmla="val 50000"/>
              </a:avLst>
            </a:prstGeom>
            <a:solidFill>
              <a:srgbClr val="B7BDFB"/>
            </a:solidFill>
            <a:ln>
              <a:solidFill>
                <a:srgbClr val="B7BD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Power App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EE2AB09-847C-4E18-86C8-4E925E1977FF}"/>
                </a:ext>
              </a:extLst>
            </p:cNvPr>
            <p:cNvSpPr/>
            <p:nvPr/>
          </p:nvSpPr>
          <p:spPr>
            <a:xfrm>
              <a:off x="6748841" y="2348586"/>
              <a:ext cx="987613" cy="227353"/>
            </a:xfrm>
            <a:prstGeom prst="roundRect">
              <a:avLst>
                <a:gd name="adj" fmla="val 50000"/>
              </a:avLst>
            </a:prstGeom>
            <a:solidFill>
              <a:srgbClr val="B7BDFB"/>
            </a:solidFill>
            <a:ln>
              <a:solidFill>
                <a:srgbClr val="B7BD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Button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1E199D7-5E91-426A-B473-3065A94D2343}"/>
                </a:ext>
              </a:extLst>
            </p:cNvPr>
            <p:cNvSpPr/>
            <p:nvPr/>
          </p:nvSpPr>
          <p:spPr>
            <a:xfrm>
              <a:off x="5028218" y="4367471"/>
              <a:ext cx="1302528" cy="227353"/>
            </a:xfrm>
            <a:prstGeom prst="roundRect">
              <a:avLst>
                <a:gd name="adj" fmla="val 50000"/>
              </a:avLst>
            </a:prstGeom>
            <a:solidFill>
              <a:srgbClr val="B7BDFB"/>
            </a:solidFill>
            <a:ln>
              <a:solidFill>
                <a:srgbClr val="B7BD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Power BI Service</a:t>
              </a:r>
            </a:p>
          </p:txBody>
        </p:sp>
        <p:sp>
          <p:nvSpPr>
            <p:cNvPr id="92" name="Flowchart: Process 91">
              <a:extLst>
                <a:ext uri="{FF2B5EF4-FFF2-40B4-BE49-F238E27FC236}">
                  <a16:creationId xmlns:a16="http://schemas.microsoft.com/office/drawing/2014/main" id="{E40AC120-C1BD-406D-8EC5-6E9FE2DB4B48}"/>
                </a:ext>
              </a:extLst>
            </p:cNvPr>
            <p:cNvSpPr/>
            <p:nvPr/>
          </p:nvSpPr>
          <p:spPr>
            <a:xfrm>
              <a:off x="4245722" y="1212052"/>
              <a:ext cx="2047998" cy="2076386"/>
            </a:xfrm>
            <a:prstGeom prst="flowChart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Monica’s first task of the day consists of reviewing the status of all infrastructure modules and engage the right people if a high priority incident shows up</a:t>
              </a:r>
              <a:endPara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Flowchart: Process 93">
              <a:extLst>
                <a:ext uri="{FF2B5EF4-FFF2-40B4-BE49-F238E27FC236}">
                  <a16:creationId xmlns:a16="http://schemas.microsoft.com/office/drawing/2014/main" id="{B407322D-4BEB-4664-A35B-745F70AA54CD}"/>
                </a:ext>
              </a:extLst>
            </p:cNvPr>
            <p:cNvSpPr/>
            <p:nvPr/>
          </p:nvSpPr>
          <p:spPr>
            <a:xfrm>
              <a:off x="6469041" y="5344508"/>
              <a:ext cx="1557130" cy="92787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Review the trend of each module over time</a:t>
              </a:r>
            </a:p>
          </p:txBody>
        </p:sp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D960C3BE-283D-494F-9006-85964ED9127C}"/>
                </a:ext>
              </a:extLst>
            </p:cNvPr>
            <p:cNvSpPr/>
            <p:nvPr/>
          </p:nvSpPr>
          <p:spPr>
            <a:xfrm>
              <a:off x="6702132" y="5158883"/>
              <a:ext cx="1076469" cy="240289"/>
            </a:xfrm>
            <a:prstGeom prst="flowChartProcess">
              <a:avLst/>
            </a:prstGeom>
            <a:solidFill>
              <a:srgbClr val="262B92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CA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Page tooltip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25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926</Words>
  <Application>Microsoft Office PowerPoint</Application>
  <PresentationFormat>Widescreen</PresentationFormat>
  <Paragraphs>307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Leelawadee UI</vt:lpstr>
      <vt:lpstr>Nexa Heavy</vt:lpstr>
      <vt:lpstr>Open Sans</vt:lpstr>
      <vt:lpstr>Segoe UI</vt:lpstr>
      <vt:lpstr>Segoe UI Black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Myers</dc:creator>
  <cp:lastModifiedBy>taras koniukhov</cp:lastModifiedBy>
  <cp:revision>1</cp:revision>
  <dcterms:created xsi:type="dcterms:W3CDTF">2021-08-19T16:48:04Z</dcterms:created>
  <dcterms:modified xsi:type="dcterms:W3CDTF">2021-08-23T19:15:39Z</dcterms:modified>
</cp:coreProperties>
</file>