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koniukhov" userId="d5694a1b-a366-44a4-9714-8e838c8eb7bf" providerId="ADAL" clId="{84E66A65-396F-46CD-8571-56554A63BA3D}"/>
    <pc:docChg chg="modSld">
      <pc:chgData name="taras koniukhov" userId="d5694a1b-a366-44a4-9714-8e838c8eb7bf" providerId="ADAL" clId="{84E66A65-396F-46CD-8571-56554A63BA3D}" dt="2024-11-09T15:27:16.970" v="61" actId="6549"/>
      <pc:docMkLst>
        <pc:docMk/>
      </pc:docMkLst>
      <pc:sldChg chg="modSp mod">
        <pc:chgData name="taras koniukhov" userId="d5694a1b-a366-44a4-9714-8e838c8eb7bf" providerId="ADAL" clId="{84E66A65-396F-46CD-8571-56554A63BA3D}" dt="2024-11-09T15:27:16.970" v="61" actId="6549"/>
        <pc:sldMkLst>
          <pc:docMk/>
          <pc:sldMk cId="2214770675" sldId="256"/>
        </pc:sldMkLst>
        <pc:spChg chg="mod">
          <ac:chgData name="taras koniukhov" userId="d5694a1b-a366-44a4-9714-8e838c8eb7bf" providerId="ADAL" clId="{84E66A65-396F-46CD-8571-56554A63BA3D}" dt="2024-11-09T15:27:16.970" v="61" actId="6549"/>
          <ac:spMkLst>
            <pc:docMk/>
            <pc:sldMk cId="2214770675" sldId="256"/>
            <ac:spMk id="6" creationId="{68C034FF-DBF6-C655-BA5D-860E1AA1A1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ECE7-54AD-42AC-32EB-521378827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FB6A9-F046-5DAF-72C8-C1BB79EC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CFB87-1C29-EF48-CBD2-6C51A709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A0BE-F586-44FD-B118-6E7DC46E200D}" type="datetimeFigureOut">
              <a:rPr lang="uk-UA" smtClean="0"/>
              <a:t>09.11.2024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404E-0516-CDB1-AEF7-E049C815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275B-0080-66A7-842B-EA81512B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AA61-497E-45DB-861C-2FE208A176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39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C726-869C-7A9C-CB95-67C9F857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DF781-433C-50EB-5EBD-BF664B4AC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06E5-C1AB-935E-ACA6-0AEBB445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A0BE-F586-44FD-B118-6E7DC46E200D}" type="datetimeFigureOut">
              <a:rPr lang="uk-UA" smtClean="0"/>
              <a:t>09.11.2024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1653-9618-1FCA-107F-11D0E4ED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25DC-592B-9434-49A1-B9C45317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AA61-497E-45DB-861C-2FE208A176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475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4FDCE-3BEC-6B8F-787B-2A6C0F92F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E4722-8086-7B42-7FBC-DF44F638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B0FF-BA64-7DB0-212C-2825E93F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A0BE-F586-44FD-B118-6E7DC46E200D}" type="datetimeFigureOut">
              <a:rPr lang="uk-UA" smtClean="0"/>
              <a:t>09.11.2024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48DC-398B-440A-071A-93C15A02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A373-3D3B-E185-151C-A6F6E1F3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AA61-497E-45DB-861C-2FE208A176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657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3F97-1A9D-3D4B-CE35-BA195AE6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D988-C38F-3749-46FE-82FEEC2F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7C67-9BAC-0457-0709-2D58CABE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A0BE-F586-44FD-B118-6E7DC46E200D}" type="datetimeFigureOut">
              <a:rPr lang="uk-UA" smtClean="0"/>
              <a:t>09.11.2024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6218-C4BC-5958-CF11-A5BAEBC3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6751-960D-BFA4-700F-C47C106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AA61-497E-45DB-861C-2FE208A176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922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FCA1-B5E4-E083-0710-7513089D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E0304-5E6D-7988-65D9-AC8E56369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AE385-E78C-FC6E-3F74-1094958D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A0BE-F586-44FD-B118-6E7DC46E200D}" type="datetimeFigureOut">
              <a:rPr lang="uk-UA" smtClean="0"/>
              <a:t>09.11.2024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A097E-59D1-EED3-56BF-BDEDA890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1DEF-C7FC-FB19-595E-A549C1DD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AA61-497E-45DB-861C-2FE208A176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216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12D8-1774-B4FD-4831-D46D3816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0F90-9EB2-0CB1-AF28-95E96FC04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11969-AA88-1240-08A1-E03FE6BC6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8CD24-2F40-2E06-E2E5-4028E2E9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A0BE-F586-44FD-B118-6E7DC46E200D}" type="datetimeFigureOut">
              <a:rPr lang="uk-UA" smtClean="0"/>
              <a:t>09.11.2024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E6A6E-2DB1-BBFB-271B-EF91DA6B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E312F-5FBA-60AE-F191-EB700284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AA61-497E-45DB-861C-2FE208A176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6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8DED-6771-D5B2-1667-7CC48EE3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D53A5-CE81-6913-DC2F-1C86D557C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A9DE6-21B4-041A-0CFA-D5E72173B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9CC74-E2C1-0225-BA91-E0873082B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3755B-A281-D95B-2E41-5622A1036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D5286-E37D-54C4-2533-E9C3AE78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A0BE-F586-44FD-B118-6E7DC46E200D}" type="datetimeFigureOut">
              <a:rPr lang="uk-UA" smtClean="0"/>
              <a:t>09.11.2024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50854-7726-3502-7ABA-CF4F990E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85FA5-A586-01A8-1B9B-AA000095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AA61-497E-45DB-861C-2FE208A176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228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94EE-D628-6C73-B180-F9D9486C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5A322-059B-F9AB-081B-542B5CF5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A0BE-F586-44FD-B118-6E7DC46E200D}" type="datetimeFigureOut">
              <a:rPr lang="uk-UA" smtClean="0"/>
              <a:t>09.11.2024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5365D-7C9C-D94E-DA48-A6576DC5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3D5E3-6F25-EF54-4AF5-AF122B19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AA61-497E-45DB-861C-2FE208A176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839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0667F-59EA-DCD3-37E6-ACB1AA4B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A0BE-F586-44FD-B118-6E7DC46E200D}" type="datetimeFigureOut">
              <a:rPr lang="uk-UA" smtClean="0"/>
              <a:t>09.11.2024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54B34-CBF4-05F9-E815-EFB797BF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C237-A019-E34F-9286-29FCCD86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AA61-497E-45DB-861C-2FE208A176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852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FDE7-DE33-6DC9-306A-D4DD452D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C079-48F5-8F60-90BD-5E4641B7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44442-B0C4-1F9F-98DA-127348C70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E7DA5-70D6-222A-E5D3-20C7F171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A0BE-F586-44FD-B118-6E7DC46E200D}" type="datetimeFigureOut">
              <a:rPr lang="uk-UA" smtClean="0"/>
              <a:t>09.11.2024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27145-B902-9CF3-5661-DDFF04BE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BABE8-8E02-400D-C390-D41D571D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AA61-497E-45DB-861C-2FE208A176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236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4954-97A4-6E0F-BCFF-0C9189AC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E1C24-BF43-CF79-4755-E8431BDDB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9144F-6112-56D6-0DAB-EADFDF58D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C7CD3-30B2-E3FD-0AC4-F1C344CE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A0BE-F586-44FD-B118-6E7DC46E200D}" type="datetimeFigureOut">
              <a:rPr lang="uk-UA" smtClean="0"/>
              <a:t>09.11.2024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C65BC-1704-252B-8C22-7791CBFC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A0EAE-DC1A-68AD-E44B-8E11E3A0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AA61-497E-45DB-861C-2FE208A176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926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3543B-DD28-AB2B-C541-21E9AEB9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D814-7848-56BF-2238-62C8025C6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62C7-92B3-6B5A-81A2-DD83A27E1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A0BE-F586-44FD-B118-6E7DC46E200D}" type="datetimeFigureOut">
              <a:rPr lang="uk-UA" smtClean="0"/>
              <a:t>09.11.2024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495FE-568C-AAF1-B30C-AD54439D3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0A87-F373-8B71-D4D2-B077A1D49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5AA61-497E-45DB-861C-2FE208A176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251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create-reports/desktop-automatic-page-refres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ata-mozart.com/auto-page-refresh-in-power-bi-everything-you-need-to-kno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3E432-09B0-87B0-1B87-0F640E8D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42887"/>
            <a:ext cx="1981200" cy="2600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C034FF-DBF6-C655-BA5D-860E1AA1A1C5}"/>
              </a:ext>
            </a:extLst>
          </p:cNvPr>
          <p:cNvSpPr txBox="1"/>
          <p:nvPr/>
        </p:nvSpPr>
        <p:spPr>
          <a:xfrm>
            <a:off x="434398" y="3271872"/>
            <a:ext cx="8886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 subscription - Shared capacity by default </a:t>
            </a:r>
            <a:r>
              <a:rPr lang="uk-UA" dirty="0"/>
              <a:t>30 </a:t>
            </a:r>
            <a:r>
              <a:rPr lang="en-CA" dirty="0"/>
              <a:t>min</a:t>
            </a:r>
            <a:endParaRPr lang="uk-UA" dirty="0"/>
          </a:p>
          <a:p>
            <a:r>
              <a:rPr lang="en-US"/>
              <a:t>Premium </a:t>
            </a:r>
            <a:r>
              <a:rPr lang="en-CA" dirty="0"/>
              <a:t>minimal</a:t>
            </a:r>
            <a:r>
              <a:rPr lang="uk-UA" dirty="0"/>
              <a:t> 1 </a:t>
            </a:r>
            <a:r>
              <a:rPr lang="en-CA" dirty="0"/>
              <a:t>sec </a:t>
            </a:r>
            <a:r>
              <a:rPr lang="uk-UA" dirty="0"/>
              <a:t>+ </a:t>
            </a:r>
            <a:r>
              <a:rPr lang="en-US" dirty="0"/>
              <a:t>Change detection option</a:t>
            </a:r>
            <a:endParaRPr lang="uk-UA" dirty="0"/>
          </a:p>
          <a:p>
            <a:endParaRPr lang="uk-UA" dirty="0"/>
          </a:p>
          <a:p>
            <a:r>
              <a:rPr lang="en-US" dirty="0">
                <a:hlinkClick r:id="rId3"/>
              </a:rPr>
              <a:t>https://learn.microsoft.com/en-us/power-bi/create-reports/desktop-automatic-page-refresh</a:t>
            </a:r>
            <a:endParaRPr lang="uk-UA" dirty="0"/>
          </a:p>
          <a:p>
            <a:r>
              <a:rPr lang="en-US" dirty="0">
                <a:hlinkClick r:id="rId4"/>
              </a:rPr>
              <a:t>https://data-mozart.com/auto-page-refresh-in-power-bi-everything-you-need-to-know/</a:t>
            </a:r>
            <a:endParaRPr lang="uk-UA" dirty="0"/>
          </a:p>
          <a:p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D477AE-F7AD-3B99-B841-8D01A42FE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728" y="381865"/>
            <a:ext cx="8934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7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Taras Koniukhov</dc:creator>
  <cp:lastModifiedBy>taras koniukhov</cp:lastModifiedBy>
  <cp:revision>1</cp:revision>
  <dcterms:created xsi:type="dcterms:W3CDTF">2022-11-01T11:45:48Z</dcterms:created>
  <dcterms:modified xsi:type="dcterms:W3CDTF">2024-11-09T15:27:24Z</dcterms:modified>
</cp:coreProperties>
</file>