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848322f-1d16-4503-a97b-a5b7dfa98b4f}">
  <we:reference id="WA200003233" version="2.0.0.3" store="en-US" storeType="OMEX"/>
  <we:alternateReferences/>
  <we:properties>
    <we:property name="Microsoft.Office.CampaignId" value="&quot;none&quot;"/>
    <we:property name="reportUrl" value="&quot;/groups/0f667bbb-a153-475e-9cb2-a6e7890535fa/reports/d329a975-fc02-4800-9d6a-8441289fbe44/ReportSection?bookmarkGuid=8c292ac8-636a-42ff-9987-a6c60fa51328&amp;bookmarkUsage=1&amp;ctid=a9fc0c5f-5995-4793-96d8-edb9d1c2c000&amp;fromEntryPoint=export&quot;"/>
    <we:property name="reportState" value="&quot;CONNECTED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Taras Koniukhov</cp:lastModifiedBy>
  <cp:revision>3</cp:revision>
  <dcterms:created xsi:type="dcterms:W3CDTF">2018-06-07T21:39:02Z</dcterms:created>
  <dcterms:modified xsi:type="dcterms:W3CDTF">2022-07-12T09:42:24Z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