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koniukhov" userId="d5694a1b-a366-44a4-9714-8e838c8eb7bf" providerId="ADAL" clId="{06A84321-81D0-4CB6-A2C8-72876256138D}"/>
    <pc:docChg chg="custSel addSld modSld">
      <pc:chgData name="taras koniukhov" userId="d5694a1b-a366-44a4-9714-8e838c8eb7bf" providerId="ADAL" clId="{06A84321-81D0-4CB6-A2C8-72876256138D}" dt="2024-09-08T01:00:01.250" v="11" actId="1076"/>
      <pc:docMkLst>
        <pc:docMk/>
      </pc:docMkLst>
      <pc:sldChg chg="addSp delSp modSp new mod">
        <pc:chgData name="taras koniukhov" userId="d5694a1b-a366-44a4-9714-8e838c8eb7bf" providerId="ADAL" clId="{06A84321-81D0-4CB6-A2C8-72876256138D}" dt="2024-09-08T01:00:01.250" v="11" actId="1076"/>
        <pc:sldMkLst>
          <pc:docMk/>
          <pc:sldMk cId="1555237733" sldId="256"/>
        </pc:sldMkLst>
        <pc:spChg chg="del">
          <ac:chgData name="taras koniukhov" userId="d5694a1b-a366-44a4-9714-8e838c8eb7bf" providerId="ADAL" clId="{06A84321-81D0-4CB6-A2C8-72876256138D}" dt="2024-09-08T00:59:11.332" v="1" actId="478"/>
          <ac:spMkLst>
            <pc:docMk/>
            <pc:sldMk cId="1555237733" sldId="256"/>
            <ac:spMk id="2" creationId="{6ABE03E5-9A80-3AD5-C6AC-46DBB7BCF0E9}"/>
          </ac:spMkLst>
        </pc:spChg>
        <pc:spChg chg="del">
          <ac:chgData name="taras koniukhov" userId="d5694a1b-a366-44a4-9714-8e838c8eb7bf" providerId="ADAL" clId="{06A84321-81D0-4CB6-A2C8-72876256138D}" dt="2024-09-08T00:59:12.899" v="2" actId="478"/>
          <ac:spMkLst>
            <pc:docMk/>
            <pc:sldMk cId="1555237733" sldId="256"/>
            <ac:spMk id="3" creationId="{0020CF0B-6425-946F-FB5F-4B72CE1C6D73}"/>
          </ac:spMkLst>
        </pc:spChg>
        <pc:spChg chg="add mod">
          <ac:chgData name="taras koniukhov" userId="d5694a1b-a366-44a4-9714-8e838c8eb7bf" providerId="ADAL" clId="{06A84321-81D0-4CB6-A2C8-72876256138D}" dt="2024-09-08T00:59:17.676" v="4" actId="1076"/>
          <ac:spMkLst>
            <pc:docMk/>
            <pc:sldMk cId="1555237733" sldId="256"/>
            <ac:spMk id="5" creationId="{64F7471D-FF72-7780-7F51-52861685E5E5}"/>
          </ac:spMkLst>
        </pc:spChg>
        <pc:spChg chg="add mod">
          <ac:chgData name="taras koniukhov" userId="d5694a1b-a366-44a4-9714-8e838c8eb7bf" providerId="ADAL" clId="{06A84321-81D0-4CB6-A2C8-72876256138D}" dt="2024-09-08T00:59:47.348" v="9" actId="1076"/>
          <ac:spMkLst>
            <pc:docMk/>
            <pc:sldMk cId="1555237733" sldId="256"/>
            <ac:spMk id="7" creationId="{007EAA0D-A6A5-F39E-14DE-FD2E7E1185BD}"/>
          </ac:spMkLst>
        </pc:spChg>
        <pc:picChg chg="add mod">
          <ac:chgData name="taras koniukhov" userId="d5694a1b-a366-44a4-9714-8e838c8eb7bf" providerId="ADAL" clId="{06A84321-81D0-4CB6-A2C8-72876256138D}" dt="2024-09-08T01:00:01.250" v="11" actId="1076"/>
          <ac:picMkLst>
            <pc:docMk/>
            <pc:sldMk cId="1555237733" sldId="256"/>
            <ac:picMk id="9" creationId="{88438CA3-2BBC-FE7A-D931-071994AF4E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9096-D530-9EAB-B5FF-94F19AF3C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32FD4-8387-7289-8B80-D54152BC9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747C-0539-96FB-0F69-D34FA0D0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A38B-3E8C-4477-8D4E-E3D7BA90C836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91AF-7E6D-48F8-B75D-7446975A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53D42-8911-E13E-2E6D-72417FB3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8F2A-DFE3-4269-8EF1-E5E828BEF9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161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F222-F913-62F9-5645-20B0A321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49839-BD64-31C3-26D0-71FC7CBF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B025-9892-36A1-E934-58354232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A38B-3E8C-4477-8D4E-E3D7BA90C836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C75D-4A34-1726-DC8F-113F3AE4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1F42-52D9-190B-2757-C19DD71A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8F2A-DFE3-4269-8EF1-E5E828BEF9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797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6847E-D5A6-D717-DE4C-B0F218310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F0321-83E5-C3A6-F054-18E53D660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C3EF9-E796-0C13-8C4F-4971DEF7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A38B-3E8C-4477-8D4E-E3D7BA90C836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8EA3D-7D0A-94AA-FE95-B5ECBD2B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6404-6A19-2C8A-BDC9-7E772017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8F2A-DFE3-4269-8EF1-E5E828BEF9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657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C97-8399-9DBE-4605-CB2AEA12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4FC0-D4B1-FFCB-F2A7-74AD8BAA1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BCB28-EF19-E6A5-A7FC-E865B22E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A38B-3E8C-4477-8D4E-E3D7BA90C836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A8C8-157E-4524-DDBA-63775433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9A2A7-1A8C-E0F9-423A-95A05087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8F2A-DFE3-4269-8EF1-E5E828BEF9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977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F91D-5994-ADBD-15F7-76E6CA19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C0AC-05E8-DA01-0E2A-D440D7C2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87469-8402-B2CC-C3BD-BFF21EE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A38B-3E8C-4477-8D4E-E3D7BA90C836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FDFC-CFAE-02D3-C28B-4859679B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47AE-DC29-8C81-2F43-C41468E2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8F2A-DFE3-4269-8EF1-E5E828BEF9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557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F512-C92A-E82B-F9B0-99C0380B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9167-AF72-513B-4647-EF472943D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B11AE-4DBC-5137-C824-037FAC5C8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4EF09-CA69-28D5-807F-B198511C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A38B-3E8C-4477-8D4E-E3D7BA90C836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8AE93-B6BD-D85A-E3B5-A0238061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6E819-21DD-E513-202A-40BE4EBF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8F2A-DFE3-4269-8EF1-E5E828BEF9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163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CC9E-AC6F-8AF6-5A80-BF01E14D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20B36-41D6-691D-3A17-3FDAFD3D9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D1D4E-2620-E6A5-777E-CFAC3612A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CD38A-513B-0B77-FF76-B244D36FA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E7209-E5C2-4539-D1AD-7E608B48E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8D672-3E23-CE57-4476-1DF50152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A38B-3E8C-4477-8D4E-E3D7BA90C836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0D5EE-E984-9607-88C7-CE3566EF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258AF-E658-4B03-1D94-CBF3D0C5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8F2A-DFE3-4269-8EF1-E5E828BEF9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787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5364-3F2D-EE96-366C-45650A66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C1A30-7A85-07BF-6F3C-8183AF91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A38B-3E8C-4477-8D4E-E3D7BA90C836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2CE1A-A016-5C2D-67E5-09B19616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F0444-0D15-14C2-A48A-4F63427F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8F2A-DFE3-4269-8EF1-E5E828BEF9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594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80FC4-DA43-A396-FB8B-D0630F14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A38B-3E8C-4477-8D4E-E3D7BA90C836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E0D04-FB01-BAD8-933C-6C592C3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B04F2-B151-FEDC-30B8-8C33ABE7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8F2A-DFE3-4269-8EF1-E5E828BEF9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542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9AF8-82FD-2514-EBD7-BF62A434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3D11-F91F-970A-BB88-CCBD7B895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56AD-7610-C134-34AE-1CF214453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43498-0E14-6B48-901B-78BBE653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A38B-3E8C-4477-8D4E-E3D7BA90C836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67A2-ACF6-E8CE-9C2F-79557E1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12674-51AA-0795-30CB-2AE4C30E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8F2A-DFE3-4269-8EF1-E5E828BEF9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941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3924-625C-5787-9E19-E437106E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C865E-24DB-580E-30FD-CA1B6C013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9C908-E310-F2C5-D026-087F0EE0E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F6931-79BD-6A86-7A3F-C187F456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A38B-3E8C-4477-8D4E-E3D7BA90C836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C9768-AAE5-2DED-D87C-FAC96AB1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64784-10D3-AAC0-7183-BBF01C0C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8F2A-DFE3-4269-8EF1-E5E828BEF9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095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76D4D-4EFF-0963-9BC6-C8D0277C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9536B-ADEF-1AAC-196A-FF834570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0B62-72BC-E4A4-7184-1590BEE07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24A38B-3E8C-4477-8D4E-E3D7BA90C836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3ECC-D336-7B44-2275-1AE433FFE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CD985-F238-2B38-15AC-6354F2829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98F2A-DFE3-4269-8EF1-E5E828BEF9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831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F7471D-FF72-7780-7F51-52861685E5E5}"/>
              </a:ext>
            </a:extLst>
          </p:cNvPr>
          <p:cNvSpPr txBox="1"/>
          <p:nvPr/>
        </p:nvSpPr>
        <p:spPr>
          <a:xfrm>
            <a:off x="698046" y="623892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https://stackoverflow.com/questions/41947687/power-query-m-create-record-from-a-text-type-column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AA0D-A6A5-F39E-14DE-FD2E7E1185BD}"/>
              </a:ext>
            </a:extLst>
          </p:cNvPr>
          <p:cNvSpPr txBox="1"/>
          <p:nvPr/>
        </p:nvSpPr>
        <p:spPr>
          <a:xfrm>
            <a:off x="698046" y="1458409"/>
            <a:ext cx="9441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</a:t>
            </a:r>
          </a:p>
          <a:p>
            <a:r>
              <a:rPr lang="en-US" dirty="0"/>
              <a:t>    Source = {"[A=1, B=1, C=0, D=1]","[A=1, B=1, C=0, D=1]"},</a:t>
            </a:r>
          </a:p>
          <a:p>
            <a:r>
              <a:rPr lang="en-US" dirty="0"/>
              <a:t>    Table = </a:t>
            </a:r>
            <a:r>
              <a:rPr lang="en-US" dirty="0" err="1"/>
              <a:t>Table.FromList</a:t>
            </a:r>
            <a:r>
              <a:rPr lang="en-US" dirty="0"/>
              <a:t>(Source, </a:t>
            </a:r>
            <a:r>
              <a:rPr lang="en-US" dirty="0" err="1"/>
              <a:t>Splitter.SplitByNothing</a:t>
            </a:r>
            <a:r>
              <a:rPr lang="en-US" dirty="0"/>
              <a:t>(), null, null, </a:t>
            </a:r>
            <a:r>
              <a:rPr lang="en-US" dirty="0" err="1"/>
              <a:t>ExtraValues.Error</a:t>
            </a:r>
            <a:r>
              <a:rPr lang="en-US" dirty="0"/>
              <a:t>),</a:t>
            </a:r>
          </a:p>
          <a:p>
            <a:r>
              <a:rPr lang="en-US" dirty="0"/>
              <a:t>    Evaluate = </a:t>
            </a:r>
            <a:r>
              <a:rPr lang="en-US" dirty="0" err="1"/>
              <a:t>Table.AddColumn</a:t>
            </a:r>
            <a:r>
              <a:rPr lang="en-US" dirty="0"/>
              <a:t>(Table, "Custom", each </a:t>
            </a:r>
            <a:r>
              <a:rPr lang="en-US" dirty="0" err="1"/>
              <a:t>Expression.Evaluate</a:t>
            </a:r>
            <a:r>
              <a:rPr lang="en-US" dirty="0"/>
              <a:t>([Column1]))</a:t>
            </a:r>
          </a:p>
          <a:p>
            <a:r>
              <a:rPr lang="en-US" dirty="0"/>
              <a:t>in</a:t>
            </a:r>
          </a:p>
          <a:p>
            <a:r>
              <a:rPr lang="en-US" dirty="0"/>
              <a:t>    Evaluate</a:t>
            </a:r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38CA3-2BBC-FE7A-D931-071994AF4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46" y="3298372"/>
            <a:ext cx="721143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3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taras koniukhov</dc:creator>
  <cp:lastModifiedBy>taras koniukhov</cp:lastModifiedBy>
  <cp:revision>1</cp:revision>
  <dcterms:created xsi:type="dcterms:W3CDTF">2024-09-08T00:59:06Z</dcterms:created>
  <dcterms:modified xsi:type="dcterms:W3CDTF">2024-09-08T01:00:03Z</dcterms:modified>
</cp:coreProperties>
</file>