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0bc47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60bc47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d60bc47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d60bc47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d60bc47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d60bc47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d60bc47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d60bc47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b6f0c92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b6f0c92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6f0c92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6f0c92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60bc47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60bc47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stor.org/stable/2235829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1625" y="1051150"/>
            <a:ext cx="7232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likelihood ratio test tries to assess the likelihood that the observed data was generated by either one of two competing statistical models.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Likelihood ratio: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C8E4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900" y="2235977"/>
            <a:ext cx="2750181" cy="10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66700" y="3399475"/>
            <a:ext cx="562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ecision rule as follows: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i="1"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Λ&gt;b</a:t>
            </a: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reject </a:t>
            </a:r>
            <a:r>
              <a:rPr i="1"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H₀</a:t>
            </a: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;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i="1"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Λ&lt;a</a:t>
            </a:r>
            <a:r>
              <a:rPr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do not reject </a:t>
            </a:r>
            <a:r>
              <a:rPr i="1" lang="en" sz="16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H₀,</a:t>
            </a:r>
            <a:endParaRPr i="1"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where a and b are boundaries</a:t>
            </a:r>
            <a:endParaRPr i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1950" y="295600"/>
            <a:ext cx="567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Wald sequential testing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50" y="1177125"/>
            <a:ext cx="6172624" cy="3355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75500" y="423700"/>
            <a:ext cx="567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equential test example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00950" y="1133150"/>
            <a:ext cx="65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Wald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shows that the choice of the following boundaries delivers a test with an ex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pected probability of type 1 and 2 errors not greater than </a:t>
            </a: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α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β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775" y="2310575"/>
            <a:ext cx="5355676" cy="11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41950" y="295600"/>
            <a:ext cx="567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Boundaries calculation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36475" y="1054325"/>
            <a:ext cx="880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likelihood of a normal distribution with unknown mean </a:t>
            </a: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μ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known variance</a:t>
            </a: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σ²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25" y="1522650"/>
            <a:ext cx="4380175" cy="1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36475" y="3143250"/>
            <a:ext cx="67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the likelihood ratio under the two hypotheses is: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325" y="3626525"/>
            <a:ext cx="4233331" cy="130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41950" y="295600"/>
            <a:ext cx="567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about the </a:t>
            </a:r>
            <a:r>
              <a:rPr b="1" i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thetas</a:t>
            </a: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00" y="1393950"/>
            <a:ext cx="5552748" cy="311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23700" y="276900"/>
            <a:ext cx="787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is a probability sequential test will last longer than z test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00" y="881550"/>
            <a:ext cx="6272050" cy="393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>
            <a:off x="5892350" y="788275"/>
            <a:ext cx="0" cy="3507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2" name="Google Shape;92;p18"/>
          <p:cNvSpPr txBox="1"/>
          <p:nvPr/>
        </p:nvSpPr>
        <p:spPr>
          <a:xfrm>
            <a:off x="5941625" y="601075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MDE=3%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4150" y="93175"/>
            <a:ext cx="787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 size change depending on real effect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156288"/>
            <a:ext cx="4222526" cy="28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550" y="1156300"/>
            <a:ext cx="4153575" cy="27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94150" y="93175"/>
            <a:ext cx="787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 rate change depending on batch size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41950" y="295600"/>
            <a:ext cx="567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Other techniques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2425" y="1182425"/>
            <a:ext cx="748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5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Stratification</a:t>
            </a:r>
            <a:endParaRPr sz="15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-"/>
            </a:pPr>
            <a:r>
              <a:rPr lang="en" sz="15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CUPED (CUPAC)</a:t>
            </a:r>
            <a:endParaRPr sz="15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-"/>
            </a:pPr>
            <a:r>
              <a:rPr lang="en" sz="15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mSPRT</a:t>
            </a:r>
            <a:endParaRPr sz="15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-"/>
            </a:pPr>
            <a:r>
              <a:rPr lang="en" sz="15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MAB</a:t>
            </a:r>
            <a:endParaRPr sz="15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25" y="3554013"/>
            <a:ext cx="3453975" cy="10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