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as Tyshchuk" initials="TT" lastIdx="1" clrIdx="0">
    <p:extLst>
      <p:ext uri="{19B8F6BF-5375-455C-9EA6-DF929625EA0E}">
        <p15:presenceInfo xmlns:p15="http://schemas.microsoft.com/office/powerpoint/2012/main" userId="f65fd253bc99da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9T17:02:37.337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69C7D-B61B-4C98-A51F-0DBADA72A717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B2700-0FF6-467B-94D3-98A312065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63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B2700-0FF6-467B-94D3-98A31206588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81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EC00-0CF2-4E33-BE2B-EDFF9ABD2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5886-520C-4296-9E09-80B3F3032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72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EC00-0CF2-4E33-BE2B-EDFF9ABD2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5886-520C-4296-9E09-80B3F3032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48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EC00-0CF2-4E33-BE2B-EDFF9ABD2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5886-520C-4296-9E09-80B3F3032F5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8334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EC00-0CF2-4E33-BE2B-EDFF9ABD2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5886-520C-4296-9E09-80B3F3032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236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EC00-0CF2-4E33-BE2B-EDFF9ABD2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5886-520C-4296-9E09-80B3F3032F5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341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EC00-0CF2-4E33-BE2B-EDFF9ABD2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5886-520C-4296-9E09-80B3F3032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925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EC00-0CF2-4E33-BE2B-EDFF9ABD2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5886-520C-4296-9E09-80B3F3032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224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EC00-0CF2-4E33-BE2B-EDFF9ABD2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5886-520C-4296-9E09-80B3F3032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90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EC00-0CF2-4E33-BE2B-EDFF9ABD2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5886-520C-4296-9E09-80B3F3032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63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EC00-0CF2-4E33-BE2B-EDFF9ABD2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5886-520C-4296-9E09-80B3F3032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04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EC00-0CF2-4E33-BE2B-EDFF9ABD2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5886-520C-4296-9E09-80B3F3032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56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EC00-0CF2-4E33-BE2B-EDFF9ABD2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5886-520C-4296-9E09-80B3F3032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90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EC00-0CF2-4E33-BE2B-EDFF9ABD2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5886-520C-4296-9E09-80B3F3032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76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EC00-0CF2-4E33-BE2B-EDFF9ABD2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5886-520C-4296-9E09-80B3F3032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72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EC00-0CF2-4E33-BE2B-EDFF9ABD2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5886-520C-4296-9E09-80B3F3032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13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EC00-0CF2-4E33-BE2B-EDFF9ABD2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5886-520C-4296-9E09-80B3F3032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91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FEC00-0CF2-4E33-BE2B-EDFF9ABD2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FB5886-520C-4296-9E09-80B3F3032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16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smtClean="0"/>
              <a:t>Огляд можливостей середовища </a:t>
            </a:r>
            <a:r>
              <a:rPr lang="en-US" b="1" dirty="0" smtClean="0"/>
              <a:t>Anaconda </a:t>
            </a:r>
            <a:r>
              <a:rPr lang="uk-UA" b="1" dirty="0" smtClean="0"/>
              <a:t>для розробки ПЗ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Виконав: студент 1-го курсу групи ФІТ 1-6 Тищук Тарас Валерійович</a:t>
            </a:r>
          </a:p>
          <a:p>
            <a:r>
              <a:rPr lang="uk-UA" dirty="0" smtClean="0"/>
              <a:t>Перевірив: доцент </a:t>
            </a:r>
            <a:r>
              <a:rPr lang="uk-UA" dirty="0" err="1" smtClean="0"/>
              <a:t>Шклярський</a:t>
            </a:r>
            <a:r>
              <a:rPr lang="uk-UA" dirty="0" smtClean="0"/>
              <a:t> Сергій Михайлович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185989" y="6415907"/>
            <a:ext cx="2409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</a:rPr>
              <a:t>Київ-2020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8493" y="114300"/>
            <a:ext cx="6304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cap="all" dirty="0">
                <a:solidFill>
                  <a:schemeClr val="bg1">
                    <a:lumMod val="50000"/>
                  </a:schemeClr>
                </a:solidFill>
              </a:rPr>
              <a:t>КИЇВСЬКИЙ НАЦІОНАЛЬНИЙ ТОРГОВЕЛЬНО-ЕКОНОМІЧНИЙ УНІВЕРСИТЕТ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86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5853"/>
          </a:xfrm>
        </p:spPr>
        <p:txBody>
          <a:bodyPr>
            <a:noAutofit/>
          </a:bodyPr>
          <a:lstStyle/>
          <a:p>
            <a:r>
              <a:rPr lang="uk-UA" sz="4400" b="1" dirty="0" smtClean="0"/>
              <a:t>Що являє собою </a:t>
            </a:r>
            <a:r>
              <a:rPr lang="en-US" sz="4400" b="1" dirty="0" smtClean="0"/>
              <a:t>Anaconda</a:t>
            </a:r>
            <a:endParaRPr lang="ru-RU" sz="4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085475"/>
            <a:ext cx="4793024" cy="3955888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Anaconda</a:t>
            </a:r>
            <a:r>
              <a:rPr lang="en-US" sz="2000" dirty="0" smtClean="0"/>
              <a:t> - </a:t>
            </a:r>
            <a:r>
              <a:rPr lang="ru-RU" sz="2000" dirty="0" err="1"/>
              <a:t>це</a:t>
            </a:r>
            <a:r>
              <a:rPr lang="ru-RU" sz="2000" dirty="0"/>
              <a:t> </a:t>
            </a:r>
            <a:r>
              <a:rPr lang="ru-RU" sz="2000" dirty="0" err="1"/>
              <a:t>вільно</a:t>
            </a:r>
            <a:r>
              <a:rPr lang="ru-RU" sz="2000" dirty="0"/>
              <a:t> та </a:t>
            </a:r>
            <a:r>
              <a:rPr lang="ru-RU" sz="2000" dirty="0" err="1"/>
              <a:t>відкрито</a:t>
            </a:r>
            <a:r>
              <a:rPr lang="ru-RU" sz="2000" dirty="0"/>
              <a:t> </a:t>
            </a:r>
            <a:r>
              <a:rPr lang="ru-RU" sz="2000" dirty="0" err="1" smtClean="0"/>
              <a:t>розповсюджуваний</a:t>
            </a:r>
            <a:r>
              <a:rPr lang="en-US" sz="2000" dirty="0"/>
              <a:t> </a:t>
            </a:r>
            <a:r>
              <a:rPr lang="ru-RU" sz="2000" dirty="0" smtClean="0"/>
              <a:t>дистрибутив </a:t>
            </a:r>
            <a:r>
              <a:rPr lang="ru-RU" sz="2000" dirty="0" err="1"/>
              <a:t>різних</a:t>
            </a:r>
            <a:r>
              <a:rPr lang="ru-RU" sz="2000" dirty="0"/>
              <a:t> </a:t>
            </a:r>
            <a:r>
              <a:rPr lang="ru-RU" sz="2000" dirty="0" err="1"/>
              <a:t>програмних</a:t>
            </a:r>
            <a:r>
              <a:rPr lang="ru-RU" sz="2000" dirty="0"/>
              <a:t> </a:t>
            </a:r>
            <a:r>
              <a:rPr lang="ru-RU" sz="2000" dirty="0" err="1"/>
              <a:t>продуктів</a:t>
            </a:r>
            <a:r>
              <a:rPr lang="ru-RU" sz="2000" dirty="0"/>
              <a:t>, </a:t>
            </a:r>
            <a:r>
              <a:rPr lang="ru-RU" sz="2000" dirty="0" err="1"/>
              <a:t>зокрема</a:t>
            </a:r>
            <a:r>
              <a:rPr lang="ru-RU" sz="2000" dirty="0"/>
              <a:t>, </a:t>
            </a:r>
            <a:r>
              <a:rPr lang="ru-RU" sz="2000" dirty="0" err="1"/>
              <a:t>мов</a:t>
            </a:r>
            <a:r>
              <a:rPr lang="ru-RU" sz="2000" dirty="0"/>
              <a:t> </a:t>
            </a:r>
            <a:r>
              <a:rPr lang="ru-RU" sz="2000" dirty="0" err="1" smtClean="0"/>
              <a:t>програмування</a:t>
            </a:r>
            <a:r>
              <a:rPr lang="ru-RU" sz="2000" dirty="0"/>
              <a:t> </a:t>
            </a:r>
            <a:r>
              <a:rPr lang="en-US" sz="2000" dirty="0"/>
              <a:t>Python </a:t>
            </a:r>
            <a:r>
              <a:rPr lang="ru-RU" sz="2000" dirty="0"/>
              <a:t>та </a:t>
            </a:r>
            <a:r>
              <a:rPr lang="en-US" sz="2000" dirty="0"/>
              <a:t>R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ru-RU" sz="2000" dirty="0" err="1"/>
              <a:t>Використання</a:t>
            </a:r>
            <a:r>
              <a:rPr lang="ru-RU" sz="2000" dirty="0"/>
              <a:t> </a:t>
            </a:r>
            <a:r>
              <a:rPr lang="ru-RU" sz="2000" dirty="0" err="1"/>
              <a:t>платформи</a:t>
            </a:r>
            <a:r>
              <a:rPr lang="ru-RU" sz="2000" dirty="0"/>
              <a:t> </a:t>
            </a:r>
            <a:r>
              <a:rPr lang="ru-RU" sz="2000" dirty="0" err="1"/>
              <a:t>має</a:t>
            </a:r>
            <a:r>
              <a:rPr lang="ru-RU" sz="2000" dirty="0"/>
              <a:t> на </a:t>
            </a:r>
            <a:r>
              <a:rPr lang="ru-RU" sz="2000" dirty="0" err="1"/>
              <a:t>меті</a:t>
            </a:r>
            <a:r>
              <a:rPr lang="ru-RU" sz="2000" dirty="0"/>
              <a:t> </a:t>
            </a:r>
            <a:r>
              <a:rPr lang="ru-RU" sz="2000" dirty="0" err="1"/>
              <a:t>спрощення</a:t>
            </a:r>
            <a:r>
              <a:rPr lang="ru-RU" sz="2000" dirty="0"/>
              <a:t> </a:t>
            </a:r>
            <a:r>
              <a:rPr lang="ru-RU" sz="2000" dirty="0" err="1"/>
              <a:t>управління</a:t>
            </a:r>
            <a:r>
              <a:rPr lang="ru-RU" sz="2000" dirty="0"/>
              <a:t> пакетами та </a:t>
            </a:r>
            <a:r>
              <a:rPr lang="ru-RU" sz="2000" dirty="0" err="1"/>
              <a:t>їх</a:t>
            </a:r>
            <a:r>
              <a:rPr lang="ru-RU" sz="2000" dirty="0"/>
              <a:t> </a:t>
            </a:r>
            <a:r>
              <a:rPr lang="ru-RU" sz="2000" dirty="0" err="1"/>
              <a:t>розгортання</a:t>
            </a:r>
            <a:r>
              <a:rPr lang="ru-RU" sz="2000" dirty="0"/>
              <a:t>. </a:t>
            </a:r>
            <a:r>
              <a:rPr lang="ru-RU" sz="2000" dirty="0" err="1"/>
              <a:t>Версіями</a:t>
            </a:r>
            <a:r>
              <a:rPr lang="ru-RU" sz="2000" dirty="0"/>
              <a:t> </a:t>
            </a:r>
            <a:r>
              <a:rPr lang="ru-RU" sz="2000" dirty="0" err="1"/>
              <a:t>пакунків</a:t>
            </a:r>
            <a:r>
              <a:rPr lang="ru-RU" sz="2000" dirty="0"/>
              <a:t> </a:t>
            </a:r>
            <a:r>
              <a:rPr lang="ru-RU" sz="2000" dirty="0" err="1"/>
              <a:t>керує</a:t>
            </a:r>
            <a:r>
              <a:rPr lang="ru-RU" sz="2000" dirty="0"/>
              <a:t> система </a:t>
            </a:r>
            <a:r>
              <a:rPr lang="ru-RU" sz="2000" dirty="0" err="1"/>
              <a:t>управління</a:t>
            </a:r>
            <a:r>
              <a:rPr lang="ru-RU" sz="2000" dirty="0"/>
              <a:t> пакетами </a:t>
            </a:r>
            <a:r>
              <a:rPr lang="ru-RU" sz="2000" dirty="0" err="1"/>
              <a:t>Conda</a:t>
            </a:r>
            <a:r>
              <a:rPr lang="ru-RU" sz="2000" dirty="0"/>
              <a:t>.</a:t>
            </a:r>
          </a:p>
        </p:txBody>
      </p:sp>
      <p:pic>
        <p:nvPicPr>
          <p:cNvPr id="1030" name="Picture 6" descr="Логотип Anacon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358" y="2564564"/>
            <a:ext cx="42576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79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4400" b="1" dirty="0"/>
              <a:t>Огляд можливостей</a:t>
            </a:r>
            <a:r>
              <a:rPr lang="en-US" sz="4400" b="1" dirty="0"/>
              <a:t>. </a:t>
            </a:r>
            <a:r>
              <a:rPr lang="en-US" sz="4400" b="1" dirty="0" err="1" smtClean="0"/>
              <a:t>Conda</a:t>
            </a:r>
            <a:endParaRPr lang="ru-RU" sz="4400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77333" y="1528362"/>
            <a:ext cx="8931888" cy="967623"/>
          </a:xfrm>
        </p:spPr>
        <p:txBody>
          <a:bodyPr>
            <a:normAutofit/>
          </a:bodyPr>
          <a:lstStyle/>
          <a:p>
            <a:r>
              <a:rPr lang="en-US" sz="1900" b="1" dirty="0" err="1"/>
              <a:t>Conda</a:t>
            </a:r>
            <a:r>
              <a:rPr lang="en-US" sz="1900" dirty="0"/>
              <a:t> - </a:t>
            </a:r>
            <a:r>
              <a:rPr lang="ru-RU" sz="1900" dirty="0" err="1"/>
              <a:t>це</a:t>
            </a:r>
            <a:r>
              <a:rPr lang="ru-RU" sz="1900" dirty="0"/>
              <a:t> система </a:t>
            </a:r>
            <a:r>
              <a:rPr lang="ru-RU" sz="1900" dirty="0" err="1"/>
              <a:t>управління</a:t>
            </a:r>
            <a:r>
              <a:rPr lang="ru-RU" sz="1900" dirty="0"/>
              <a:t> пакетами з </a:t>
            </a:r>
            <a:r>
              <a:rPr lang="ru-RU" sz="1900" dirty="0" err="1"/>
              <a:t>відкритим</a:t>
            </a:r>
            <a:r>
              <a:rPr lang="ru-RU" sz="1900" dirty="0"/>
              <a:t> кодом та система </a:t>
            </a:r>
            <a:r>
              <a:rPr lang="ru-RU" sz="1900" dirty="0" err="1"/>
              <a:t>управління</a:t>
            </a:r>
            <a:r>
              <a:rPr lang="ru-RU" sz="1900" dirty="0"/>
              <a:t> </a:t>
            </a:r>
            <a:r>
              <a:rPr lang="ru-RU" sz="1900" dirty="0" err="1"/>
              <a:t>навколишнім</a:t>
            </a:r>
            <a:r>
              <a:rPr lang="ru-RU" sz="1900" dirty="0"/>
              <a:t> </a:t>
            </a:r>
            <a:r>
              <a:rPr lang="ru-RU" sz="1900" dirty="0" err="1"/>
              <a:t>середовищем</a:t>
            </a:r>
            <a:r>
              <a:rPr lang="ru-RU" sz="1900" dirty="0"/>
              <a:t>, яка </a:t>
            </a:r>
            <a:r>
              <a:rPr lang="ru-RU" sz="1900" dirty="0" err="1"/>
              <a:t>працює</a:t>
            </a:r>
            <a:r>
              <a:rPr lang="ru-RU" sz="1900" dirty="0"/>
              <a:t> на </a:t>
            </a:r>
            <a:r>
              <a:rPr lang="en-US" sz="1900" dirty="0"/>
              <a:t>Windows, </a:t>
            </a:r>
            <a:r>
              <a:rPr lang="en-US" sz="1900" dirty="0" err="1"/>
              <a:t>macOS</a:t>
            </a:r>
            <a:r>
              <a:rPr lang="en-US" sz="1900" dirty="0"/>
              <a:t> </a:t>
            </a:r>
            <a:r>
              <a:rPr lang="ru-RU" sz="1900" dirty="0"/>
              <a:t>та </a:t>
            </a:r>
            <a:r>
              <a:rPr lang="en-US" sz="1900" dirty="0"/>
              <a:t>Linux.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4" name="Picture 6" descr="Conda Essentials Notes | Imad Dabbur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998" y="2380319"/>
            <a:ext cx="5145339" cy="206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7333" y="4449174"/>
            <a:ext cx="81137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Conda</a:t>
            </a:r>
            <a:r>
              <a:rPr lang="en-US" dirty="0"/>
              <a:t> </a:t>
            </a:r>
            <a:r>
              <a:rPr lang="ru-RU" dirty="0"/>
              <a:t>як менеджер </a:t>
            </a:r>
            <a:r>
              <a:rPr lang="ru-RU" dirty="0" err="1"/>
              <a:t>пакунків</a:t>
            </a:r>
            <a:r>
              <a:rPr lang="ru-RU" dirty="0"/>
              <a:t> </a:t>
            </a:r>
            <a:r>
              <a:rPr lang="ru-RU" dirty="0" err="1"/>
              <a:t>допомагає</a:t>
            </a:r>
            <a:r>
              <a:rPr lang="ru-RU" dirty="0"/>
              <a:t> </a:t>
            </a:r>
            <a:r>
              <a:rPr lang="ru-RU" dirty="0" err="1"/>
              <a:t>знаходити</a:t>
            </a:r>
            <a:r>
              <a:rPr lang="ru-RU" dirty="0"/>
              <a:t> та </a:t>
            </a:r>
            <a:r>
              <a:rPr lang="ru-RU" dirty="0" err="1"/>
              <a:t>встановлювати</a:t>
            </a:r>
            <a:r>
              <a:rPr lang="ru-RU" dirty="0"/>
              <a:t> </a:t>
            </a:r>
            <a:r>
              <a:rPr lang="ru-RU" dirty="0" err="1"/>
              <a:t>пакети</a:t>
            </a:r>
            <a:r>
              <a:rPr lang="ru-RU" dirty="0"/>
              <a:t>. </a:t>
            </a:r>
            <a:r>
              <a:rPr lang="ru-RU" dirty="0" err="1"/>
              <a:t>Якщо</a:t>
            </a:r>
            <a:r>
              <a:rPr lang="ru-RU" dirty="0"/>
              <a:t> вам </a:t>
            </a:r>
            <a:r>
              <a:rPr lang="ru-RU" dirty="0" err="1"/>
              <a:t>потрібен</a:t>
            </a:r>
            <a:r>
              <a:rPr lang="ru-RU" dirty="0"/>
              <a:t> пакет,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вимагає</a:t>
            </a:r>
            <a:r>
              <a:rPr lang="ru-RU" dirty="0"/>
              <a:t> </a:t>
            </a:r>
            <a:r>
              <a:rPr lang="ru-RU" dirty="0" err="1"/>
              <a:t>іншої</a:t>
            </a:r>
            <a:r>
              <a:rPr lang="ru-RU" dirty="0"/>
              <a:t> </a:t>
            </a:r>
            <a:r>
              <a:rPr lang="ru-RU" dirty="0" err="1"/>
              <a:t>версії</a:t>
            </a:r>
            <a:r>
              <a:rPr lang="ru-RU" dirty="0"/>
              <a:t> </a:t>
            </a:r>
            <a:r>
              <a:rPr lang="en-US" dirty="0"/>
              <a:t>Python, </a:t>
            </a:r>
            <a:r>
              <a:rPr lang="ru-RU" dirty="0"/>
              <a:t>вам не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переходити</a:t>
            </a:r>
            <a:r>
              <a:rPr lang="ru-RU" dirty="0"/>
              <a:t> на </a:t>
            </a:r>
            <a:r>
              <a:rPr lang="ru-RU" dirty="0" err="1"/>
              <a:t>інший</a:t>
            </a:r>
            <a:r>
              <a:rPr lang="ru-RU" dirty="0"/>
              <a:t> менеджер </a:t>
            </a:r>
            <a:r>
              <a:rPr lang="ru-RU" dirty="0" err="1"/>
              <a:t>середовища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en-US" dirty="0" err="1"/>
              <a:t>conda</a:t>
            </a:r>
            <a:r>
              <a:rPr lang="en-US" dirty="0"/>
              <a:t> </a:t>
            </a:r>
            <a:r>
              <a:rPr lang="ru-RU" dirty="0" err="1"/>
              <a:t>також</a:t>
            </a:r>
            <a:r>
              <a:rPr lang="ru-RU" dirty="0"/>
              <a:t> є менеджером </a:t>
            </a:r>
            <a:r>
              <a:rPr lang="ru-RU" dirty="0" err="1"/>
              <a:t>середовища</a:t>
            </a:r>
            <a:r>
              <a:rPr lang="ru-RU" dirty="0"/>
              <a:t>. 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декількох</a:t>
            </a:r>
            <a:r>
              <a:rPr lang="ru-RU" dirty="0"/>
              <a:t> команд </a:t>
            </a:r>
            <a:r>
              <a:rPr lang="ru-RU" dirty="0" err="1"/>
              <a:t>ви</a:t>
            </a:r>
            <a:r>
              <a:rPr lang="ru-RU" dirty="0"/>
              <a:t> можете </a:t>
            </a:r>
            <a:r>
              <a:rPr lang="ru-RU" dirty="0" err="1"/>
              <a:t>налаштувати</a:t>
            </a:r>
            <a:r>
              <a:rPr lang="ru-RU" dirty="0"/>
              <a:t> абсолютно </a:t>
            </a:r>
            <a:r>
              <a:rPr lang="ru-RU" dirty="0" err="1"/>
              <a:t>окреме</a:t>
            </a:r>
            <a:r>
              <a:rPr lang="ru-RU" dirty="0"/>
              <a:t> </a:t>
            </a:r>
            <a:r>
              <a:rPr lang="ru-RU" dirty="0" err="1"/>
              <a:t>середовище</a:t>
            </a:r>
            <a:r>
              <a:rPr lang="ru-RU" dirty="0"/>
              <a:t> для запуску </a:t>
            </a:r>
            <a:r>
              <a:rPr lang="ru-RU" dirty="0" err="1"/>
              <a:t>іншої</a:t>
            </a:r>
            <a:r>
              <a:rPr lang="ru-RU" dirty="0"/>
              <a:t> </a:t>
            </a:r>
            <a:r>
              <a:rPr lang="ru-RU" dirty="0" err="1"/>
              <a:t>версії</a:t>
            </a:r>
            <a:r>
              <a:rPr lang="ru-RU" dirty="0"/>
              <a:t> </a:t>
            </a:r>
            <a:r>
              <a:rPr lang="en-US" dirty="0"/>
              <a:t>Python, </a:t>
            </a:r>
            <a:r>
              <a:rPr lang="ru-RU" dirty="0" err="1"/>
              <a:t>продовжуючи</a:t>
            </a:r>
            <a:r>
              <a:rPr lang="ru-RU" dirty="0"/>
              <a:t> при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запускати</a:t>
            </a:r>
            <a:r>
              <a:rPr lang="ru-RU" dirty="0"/>
              <a:t> свою </a:t>
            </a:r>
            <a:r>
              <a:rPr lang="ru-RU" dirty="0" err="1"/>
              <a:t>звичайну</a:t>
            </a:r>
            <a:r>
              <a:rPr lang="ru-RU" dirty="0"/>
              <a:t> </a:t>
            </a:r>
            <a:r>
              <a:rPr lang="ru-RU" dirty="0" err="1"/>
              <a:t>версію</a:t>
            </a:r>
            <a:r>
              <a:rPr lang="ru-RU" dirty="0"/>
              <a:t> </a:t>
            </a:r>
            <a:r>
              <a:rPr lang="en-US" dirty="0"/>
              <a:t>Python </a:t>
            </a:r>
            <a:r>
              <a:rPr lang="ru-RU" dirty="0"/>
              <a:t>у </a:t>
            </a:r>
            <a:r>
              <a:rPr lang="ru-RU" dirty="0" err="1"/>
              <a:t>своєму</a:t>
            </a:r>
            <a:r>
              <a:rPr lang="ru-RU" dirty="0"/>
              <a:t> </a:t>
            </a:r>
            <a:r>
              <a:rPr lang="ru-RU" dirty="0" err="1"/>
              <a:t>звичайному</a:t>
            </a:r>
            <a:r>
              <a:rPr lang="ru-RU" dirty="0"/>
              <a:t> </a:t>
            </a:r>
            <a:r>
              <a:rPr lang="ru-RU" dirty="0" err="1"/>
              <a:t>середовищі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039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4400" b="1" dirty="0"/>
              <a:t>Огляд можливостей</a:t>
            </a:r>
            <a:r>
              <a:rPr lang="en-US" sz="4400" b="1" dirty="0"/>
              <a:t>. </a:t>
            </a:r>
            <a:r>
              <a:rPr lang="uk-UA" sz="4400" b="1" dirty="0"/>
              <a:t/>
            </a:r>
            <a:br>
              <a:rPr lang="uk-UA" sz="4400" b="1" dirty="0"/>
            </a:br>
            <a:r>
              <a:rPr lang="en-US" sz="4400" b="1" dirty="0"/>
              <a:t>Anaconda Navigator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77334" y="2256842"/>
            <a:ext cx="8596668" cy="3880772"/>
          </a:xfrm>
        </p:spPr>
        <p:txBody>
          <a:bodyPr/>
          <a:lstStyle/>
          <a:p>
            <a:r>
              <a:rPr lang="en-US" b="1" dirty="0"/>
              <a:t>Anaconda Navigator </a:t>
            </a:r>
            <a:r>
              <a:rPr lang="en-US" dirty="0"/>
              <a:t>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графічний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(</a:t>
            </a:r>
            <a:r>
              <a:rPr lang="en-US" dirty="0"/>
              <a:t>GUI) </a:t>
            </a:r>
            <a:r>
              <a:rPr lang="ru-RU" dirty="0"/>
              <a:t>для </a:t>
            </a:r>
            <a:r>
              <a:rPr lang="ru-RU" dirty="0" err="1"/>
              <a:t>робочого</a:t>
            </a:r>
            <a:r>
              <a:rPr lang="ru-RU" dirty="0"/>
              <a:t> столу, </a:t>
            </a:r>
            <a:r>
              <a:rPr lang="ru-RU" dirty="0" err="1"/>
              <a:t>що</a:t>
            </a:r>
            <a:r>
              <a:rPr lang="ru-RU" dirty="0"/>
              <a:t> входить до </a:t>
            </a:r>
            <a:r>
              <a:rPr lang="ru-RU" dirty="0" err="1"/>
              <a:t>розподілу</a:t>
            </a:r>
            <a:r>
              <a:rPr lang="ru-RU" dirty="0"/>
              <a:t> </a:t>
            </a:r>
            <a:r>
              <a:rPr lang="en-US" dirty="0"/>
              <a:t>Anaconda®, </a:t>
            </a:r>
            <a:r>
              <a:rPr lang="uk-UA" dirty="0"/>
              <a:t>який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запускати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та легко </a:t>
            </a:r>
            <a:r>
              <a:rPr lang="ru-RU" dirty="0" err="1"/>
              <a:t>керувати</a:t>
            </a:r>
            <a:r>
              <a:rPr lang="ru-RU" dirty="0"/>
              <a:t> пакетами </a:t>
            </a:r>
            <a:r>
              <a:rPr lang="en-US" dirty="0" err="1"/>
              <a:t>conda</a:t>
            </a:r>
            <a:r>
              <a:rPr lang="en-US" dirty="0"/>
              <a:t>, </a:t>
            </a:r>
            <a:r>
              <a:rPr lang="ru-RU" dirty="0" err="1"/>
              <a:t>середовищами</a:t>
            </a:r>
            <a:r>
              <a:rPr lang="ru-RU" dirty="0"/>
              <a:t> та каналами без </a:t>
            </a:r>
            <a:r>
              <a:rPr lang="ru-RU" dirty="0" err="1"/>
              <a:t>використання</a:t>
            </a:r>
            <a:r>
              <a:rPr lang="ru-RU" dirty="0"/>
              <a:t> командного рядка. </a:t>
            </a:r>
            <a:r>
              <a:rPr lang="ru-RU" dirty="0" err="1"/>
              <a:t>Навігатор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шукати</a:t>
            </a:r>
            <a:r>
              <a:rPr lang="ru-RU" dirty="0"/>
              <a:t> </a:t>
            </a:r>
            <a:r>
              <a:rPr lang="ru-RU" dirty="0" err="1"/>
              <a:t>пакунки</a:t>
            </a:r>
            <a:r>
              <a:rPr lang="ru-RU" dirty="0"/>
              <a:t> на </a:t>
            </a:r>
            <a:r>
              <a:rPr lang="en-US" b="1" dirty="0" smtClean="0"/>
              <a:t>Anaconda </a:t>
            </a:r>
            <a:r>
              <a:rPr lang="en-US" b="1" dirty="0"/>
              <a:t>Cloud</a:t>
            </a:r>
            <a:r>
              <a:rPr lang="en-US" dirty="0"/>
              <a:t> </a:t>
            </a:r>
            <a:r>
              <a:rPr lang="ru-RU" dirty="0" err="1"/>
              <a:t>або</a:t>
            </a:r>
            <a:r>
              <a:rPr lang="ru-RU" dirty="0"/>
              <a:t> в локальному </a:t>
            </a:r>
            <a:r>
              <a:rPr lang="ru-RU" dirty="0" err="1"/>
              <a:t>сховищі</a:t>
            </a:r>
            <a:r>
              <a:rPr lang="ru-RU" dirty="0"/>
              <a:t> </a:t>
            </a:r>
            <a:r>
              <a:rPr lang="en-US" dirty="0"/>
              <a:t>Anaconda. 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доступний</a:t>
            </a:r>
            <a:r>
              <a:rPr lang="ru-RU" dirty="0"/>
              <a:t> для </a:t>
            </a:r>
            <a:r>
              <a:rPr lang="en-US" dirty="0"/>
              <a:t>Windows, </a:t>
            </a:r>
            <a:r>
              <a:rPr lang="en-US" dirty="0" err="1"/>
              <a:t>macOS</a:t>
            </a:r>
            <a:r>
              <a:rPr lang="en-US" dirty="0"/>
              <a:t> </a:t>
            </a:r>
            <a:r>
              <a:rPr lang="ru-RU" dirty="0"/>
              <a:t>та </a:t>
            </a:r>
            <a:r>
              <a:rPr lang="en-US" dirty="0"/>
              <a:t>Linux.</a:t>
            </a:r>
            <a:endParaRPr lang="uk-UA" dirty="0"/>
          </a:p>
          <a:p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78609" y="4627627"/>
            <a:ext cx="5394117" cy="76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4000" b="1" dirty="0" smtClean="0"/>
              <a:t>Як виглядає </a:t>
            </a:r>
            <a:r>
              <a:rPr lang="en-US" sz="4000" b="1" dirty="0"/>
              <a:t>Anaconda Navigator</a:t>
            </a:r>
            <a:endParaRPr lang="ru-RU" sz="4000" b="1" dirty="0"/>
          </a:p>
        </p:txBody>
      </p:sp>
      <p:pic>
        <p:nvPicPr>
          <p:cNvPr id="8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16910"/>
            <a:ext cx="8166330" cy="441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4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Огляд можливостей</a:t>
            </a:r>
            <a:r>
              <a:rPr lang="en-US" b="1" dirty="0" smtClean="0"/>
              <a:t>.</a:t>
            </a:r>
            <a:r>
              <a:rPr lang="uk-UA" b="1" dirty="0" smtClean="0"/>
              <a:t> </a:t>
            </a:r>
            <a:r>
              <a:rPr lang="en-US" b="1" dirty="0"/>
              <a:t>Anaconda Cloud</a:t>
            </a:r>
            <a:r>
              <a:rPr lang="uk-UA" b="1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675745" y="1930400"/>
            <a:ext cx="4185623" cy="443831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Anaconda Cloud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послуга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управління</a:t>
            </a:r>
            <a:r>
              <a:rPr lang="ru-RU" dirty="0">
                <a:solidFill>
                  <a:schemeClr val="tx1"/>
                </a:solidFill>
              </a:rPr>
              <a:t> пакетами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en-US" dirty="0">
                <a:solidFill>
                  <a:schemeClr val="tx1"/>
                </a:solidFill>
              </a:rPr>
              <a:t> Anaconda</a:t>
            </a:r>
            <a:r>
              <a:rPr lang="ru-RU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 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err="1" smtClean="0">
                <a:solidFill>
                  <a:schemeClr val="tx1"/>
                </a:solidFill>
              </a:rPr>
              <a:t>Cloud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дозволяє</a:t>
            </a:r>
            <a:r>
              <a:rPr lang="ru-RU" dirty="0">
                <a:solidFill>
                  <a:schemeClr val="tx1"/>
                </a:solidFill>
              </a:rPr>
              <a:t> легко </a:t>
            </a:r>
            <a:r>
              <a:rPr lang="ru-RU" dirty="0" err="1">
                <a:solidFill>
                  <a:schemeClr val="tx1"/>
                </a:solidFill>
              </a:rPr>
              <a:t>знаходити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отримувати</a:t>
            </a:r>
            <a:r>
              <a:rPr lang="ru-RU" dirty="0">
                <a:solidFill>
                  <a:schemeClr val="tx1"/>
                </a:solidFill>
              </a:rPr>
              <a:t> доступ, </a:t>
            </a:r>
            <a:r>
              <a:rPr lang="ru-RU" dirty="0" err="1">
                <a:solidFill>
                  <a:schemeClr val="tx1"/>
                </a:solidFill>
              </a:rPr>
              <a:t>зберігати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ділитися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загальнодоступними</a:t>
            </a:r>
            <a:r>
              <a:rPr lang="ru-RU" dirty="0">
                <a:solidFill>
                  <a:schemeClr val="tx1"/>
                </a:solidFill>
              </a:rPr>
              <a:t> блокнотами, </a:t>
            </a:r>
            <a:r>
              <a:rPr lang="ru-RU" dirty="0" err="1">
                <a:solidFill>
                  <a:schemeClr val="tx1"/>
                </a:solidFill>
              </a:rPr>
              <a:t>середовищами</a:t>
            </a:r>
            <a:r>
              <a:rPr lang="ru-RU" dirty="0">
                <a:solidFill>
                  <a:schemeClr val="tx1"/>
                </a:solidFill>
              </a:rPr>
              <a:t> та пакетами </a:t>
            </a:r>
            <a:r>
              <a:rPr lang="ru-RU" dirty="0" err="1">
                <a:solidFill>
                  <a:schemeClr val="tx1"/>
                </a:solidFill>
              </a:rPr>
              <a:t>conda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PyPI</a:t>
            </a:r>
            <a:r>
              <a:rPr lang="ru-RU" dirty="0" smtClean="0">
                <a:solidFill>
                  <a:schemeClr val="tx1"/>
                </a:solidFill>
              </a:rPr>
              <a:t>. </a:t>
            </a:r>
            <a:r>
              <a:rPr lang="uk-UA" dirty="0" smtClean="0">
                <a:solidFill>
                  <a:schemeClr val="tx1"/>
                </a:solidFill>
              </a:rPr>
              <a:t>Також </a:t>
            </a:r>
            <a:r>
              <a:rPr lang="en-US" dirty="0" smtClean="0">
                <a:solidFill>
                  <a:schemeClr val="tx1"/>
                </a:solidFill>
              </a:rPr>
              <a:t>Anaconda Cloud </a:t>
            </a:r>
            <a:r>
              <a:rPr lang="ru-RU" dirty="0" err="1" smtClean="0">
                <a:solidFill>
                  <a:schemeClr val="tx1"/>
                </a:solidFill>
              </a:rPr>
              <a:t>дозволяє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залишатися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в </a:t>
            </a:r>
            <a:r>
              <a:rPr lang="ru-RU" dirty="0" err="1">
                <a:solidFill>
                  <a:schemeClr val="tx1"/>
                </a:solidFill>
              </a:rPr>
              <a:t>курсі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оновлень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пакетів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середовищ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використовуєте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 smtClean="0">
                <a:solidFill>
                  <a:schemeClr val="tx1"/>
                </a:solidFill>
              </a:rPr>
              <a:t>Cloud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розміщує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сотні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пакетів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Python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smtClean="0">
                <a:solidFill>
                  <a:schemeClr val="tx1"/>
                </a:solidFill>
              </a:rPr>
              <a:t>но</a:t>
            </a:r>
            <a:r>
              <a:rPr lang="uk-UA" dirty="0">
                <a:solidFill>
                  <a:schemeClr val="tx1"/>
                </a:solidFill>
              </a:rPr>
              <a:t>у</a:t>
            </a:r>
            <a:r>
              <a:rPr lang="ru-RU" dirty="0" err="1" smtClean="0">
                <a:solidFill>
                  <a:schemeClr val="tx1"/>
                </a:solidFill>
              </a:rPr>
              <a:t>тбуків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проектів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середовищ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найрізноманітніших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програм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pic>
        <p:nvPicPr>
          <p:cNvPr id="8" name="Picture 2" descr="Great Logo Design Inspiration: Anaconda Cloud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68" y="2454442"/>
            <a:ext cx="4752161" cy="285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86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204874" y="2927838"/>
            <a:ext cx="8596668" cy="102811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uk-UA" sz="7200" dirty="0" smtClean="0"/>
              <a:t>Дякую за увагу!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49668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98</TotalTime>
  <Words>130</Words>
  <Application>Microsoft Office PowerPoint</Application>
  <PresentationFormat>Широкоэкранный</PresentationFormat>
  <Paragraphs>19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Аспект</vt:lpstr>
      <vt:lpstr>Огляд можливостей середовища Anaconda для розробки ПЗ</vt:lpstr>
      <vt:lpstr>Що являє собою Anaconda</vt:lpstr>
      <vt:lpstr>Огляд можливостей. Conda</vt:lpstr>
      <vt:lpstr>Огляд можливостей.  Anaconda Navigator</vt:lpstr>
      <vt:lpstr>Як виглядає Anaconda Navigator</vt:lpstr>
      <vt:lpstr>Огляд можливостей. Anaconda Cloud 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Огляд можливостей середовища Anaconda для розробки ПЗ</dc:title>
  <dc:creator>Taras Tyshchuk</dc:creator>
  <cp:lastModifiedBy>Taras Tyshchuk</cp:lastModifiedBy>
  <cp:revision>12</cp:revision>
  <dcterms:created xsi:type="dcterms:W3CDTF">2020-11-19T14:46:29Z</dcterms:created>
  <dcterms:modified xsi:type="dcterms:W3CDTF">2020-11-21T10:16:09Z</dcterms:modified>
</cp:coreProperties>
</file>